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48" r:id="rId2"/>
  </p:sldMasterIdLst>
  <p:notesMasterIdLst>
    <p:notesMasterId r:id="rId49"/>
  </p:notesMasterIdLst>
  <p:sldIdLst>
    <p:sldId id="257" r:id="rId3"/>
    <p:sldId id="271" r:id="rId4"/>
    <p:sldId id="272" r:id="rId5"/>
    <p:sldId id="270" r:id="rId6"/>
    <p:sldId id="273" r:id="rId7"/>
    <p:sldId id="303" r:id="rId8"/>
    <p:sldId id="304" r:id="rId9"/>
    <p:sldId id="305" r:id="rId10"/>
    <p:sldId id="306" r:id="rId11"/>
    <p:sldId id="295" r:id="rId12"/>
    <p:sldId id="309" r:id="rId13"/>
    <p:sldId id="275" r:id="rId14"/>
    <p:sldId id="281" r:id="rId15"/>
    <p:sldId id="277" r:id="rId16"/>
    <p:sldId id="278" r:id="rId17"/>
    <p:sldId id="301" r:id="rId18"/>
    <p:sldId id="279" r:id="rId19"/>
    <p:sldId id="282" r:id="rId20"/>
    <p:sldId id="286" r:id="rId21"/>
    <p:sldId id="284" r:id="rId22"/>
    <p:sldId id="292" r:id="rId23"/>
    <p:sldId id="310" r:id="rId24"/>
    <p:sldId id="291" r:id="rId25"/>
    <p:sldId id="296" r:id="rId26"/>
    <p:sldId id="311" r:id="rId27"/>
    <p:sldId id="313" r:id="rId28"/>
    <p:sldId id="321" r:id="rId29"/>
    <p:sldId id="322" r:id="rId30"/>
    <p:sldId id="323" r:id="rId31"/>
    <p:sldId id="324" r:id="rId32"/>
    <p:sldId id="318" r:id="rId33"/>
    <p:sldId id="297" r:id="rId34"/>
    <p:sldId id="299" r:id="rId35"/>
    <p:sldId id="325" r:id="rId36"/>
    <p:sldId id="298" r:id="rId37"/>
    <p:sldId id="300" r:id="rId38"/>
    <p:sldId id="317" r:id="rId39"/>
    <p:sldId id="315" r:id="rId40"/>
    <p:sldId id="326" r:id="rId41"/>
    <p:sldId id="302" r:id="rId42"/>
    <p:sldId id="327" r:id="rId43"/>
    <p:sldId id="328" r:id="rId44"/>
    <p:sldId id="329" r:id="rId45"/>
    <p:sldId id="289" r:id="rId46"/>
    <p:sldId id="332" r:id="rId47"/>
    <p:sldId id="333"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55087327-0E90-42E5-A926-D375A37E4334}">
          <p14:sldIdLst>
            <p14:sldId id="257"/>
            <p14:sldId id="271"/>
            <p14:sldId id="272"/>
            <p14:sldId id="270"/>
          </p14:sldIdLst>
        </p14:section>
        <p14:section name="What is alt text?" id="{973551A0-194C-400F-BFAA-B0A656F9918D}">
          <p14:sldIdLst>
            <p14:sldId id="273"/>
            <p14:sldId id="303"/>
            <p14:sldId id="304"/>
            <p14:sldId id="305"/>
            <p14:sldId id="306"/>
            <p14:sldId id="295"/>
            <p14:sldId id="309"/>
          </p14:sldIdLst>
        </p14:section>
        <p14:section name="What to consider" id="{EE40E32A-152D-486B-80AD-13FA1F6B2321}">
          <p14:sldIdLst>
            <p14:sldId id="275"/>
            <p14:sldId id="281"/>
          </p14:sldIdLst>
        </p14:section>
        <p14:section name="Three worked examples" id="{6A7A46B8-7BD2-4071-9EE4-1EE2AA50CF7E}">
          <p14:sldIdLst>
            <p14:sldId id="277"/>
            <p14:sldId id="278"/>
            <p14:sldId id="301"/>
            <p14:sldId id="279"/>
            <p14:sldId id="282"/>
          </p14:sldIdLst>
        </p14:section>
        <p14:section name="Captions vs Alt text" id="{C10DC04D-B4FC-42BA-BBD9-9AED6FFB1E73}">
          <p14:sldIdLst>
            <p14:sldId id="286"/>
            <p14:sldId id="284"/>
          </p14:sldIdLst>
        </p14:section>
        <p14:section name="Conclusion" id="{27ED6C18-B78E-49A0-85E5-4AB929F2F06E}">
          <p14:sldIdLst>
            <p14:sldId id="292"/>
            <p14:sldId id="310"/>
            <p14:sldId id="291"/>
          </p14:sldIdLst>
        </p14:section>
        <p14:section name="Questions and answers" id="{E00D57E9-826F-41E6-A227-B4B8B5C9C674}">
          <p14:sldIdLst>
            <p14:sldId id="296"/>
          </p14:sldIdLst>
        </p14:section>
        <p14:section name="Charts and Graphs" id="{83F893B2-4603-4555-A19E-40064F9BE6DD}">
          <p14:sldIdLst>
            <p14:sldId id="311"/>
          </p14:sldIdLst>
        </p14:section>
        <p14:section name="How much?" id="{C562DBD5-F2BD-4C33-AA33-0DB55DF0A722}">
          <p14:sldIdLst>
            <p14:sldId id="313"/>
            <p14:sldId id="321"/>
          </p14:sldIdLst>
        </p14:section>
        <p14:section name="Three worked examples" id="{6B310FCC-E429-4D65-A1ED-DB6622D863CB}">
          <p14:sldIdLst>
            <p14:sldId id="322"/>
            <p14:sldId id="323"/>
            <p14:sldId id="324"/>
            <p14:sldId id="318"/>
            <p14:sldId id="297"/>
            <p14:sldId id="299"/>
            <p14:sldId id="325"/>
            <p14:sldId id="298"/>
            <p14:sldId id="300"/>
            <p14:sldId id="317"/>
            <p14:sldId id="315"/>
            <p14:sldId id="326"/>
            <p14:sldId id="302"/>
            <p14:sldId id="327"/>
          </p14:sldIdLst>
        </p14:section>
        <p14:section name="Conclusion" id="{41F30874-3E5E-43BA-80B8-651F5EF7484B}">
          <p14:sldIdLst>
            <p14:sldId id="328"/>
            <p14:sldId id="329"/>
            <p14:sldId id="289"/>
          </p14:sldIdLst>
        </p14:section>
        <p14:section name="Questions and answers" id="{847BC0BB-19C6-4C95-A44B-DB400AFC8D6A}">
          <p14:sldIdLst>
            <p14:sldId id="332"/>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09073-47FF-458D-9D4D-3D5AE0801214}" v="11" dt="2022-06-23T09:46:13.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50630" autoAdjust="0"/>
  </p:normalViewPr>
  <p:slideViewPr>
    <p:cSldViewPr>
      <p:cViewPr varScale="1">
        <p:scale>
          <a:sx n="54" d="100"/>
          <a:sy n="54" d="100"/>
        </p:scale>
        <p:origin x="2142" y="60"/>
      </p:cViewPr>
      <p:guideLst>
        <p:guide orient="horz" pos="2160"/>
        <p:guide pos="3840"/>
      </p:guideLst>
    </p:cSldViewPr>
  </p:slideViewPr>
  <p:outlineViewPr>
    <p:cViewPr>
      <p:scale>
        <a:sx n="33" d="100"/>
        <a:sy n="33" d="100"/>
      </p:scale>
      <p:origin x="0" y="-1890"/>
    </p:cViewPr>
  </p:outlineViewPr>
  <p:notesTextViewPr>
    <p:cViewPr>
      <p:scale>
        <a:sx n="125" d="100"/>
        <a:sy n="125" d="100"/>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Deeprose" userId="4b9f57a1-f6a7-4947-aa46-f230d0a71242" providerId="ADAL" clId="{C4309073-47FF-458D-9D4D-3D5AE0801214}"/>
    <pc:docChg chg="custSel modSld replTag delTag">
      <pc:chgData name="Matthew Deeprose" userId="4b9f57a1-f6a7-4947-aa46-f230d0a71242" providerId="ADAL" clId="{C4309073-47FF-458D-9D4D-3D5AE0801214}" dt="2022-08-12T14:19:04.510" v="4"/>
      <pc:docMkLst>
        <pc:docMk/>
      </pc:docMkLst>
      <pc:sldChg chg="modSp mod">
        <pc:chgData name="Matthew Deeprose" userId="4b9f57a1-f6a7-4947-aa46-f230d0a71242" providerId="ADAL" clId="{C4309073-47FF-458D-9D4D-3D5AE0801214}" dt="2022-08-12T14:18:59.932" v="1" actId="962"/>
        <pc:sldMkLst>
          <pc:docMk/>
          <pc:sldMk cId="3235293371" sldId="302"/>
        </pc:sldMkLst>
        <pc:spChg chg="mod">
          <ac:chgData name="Matthew Deeprose" userId="4b9f57a1-f6a7-4947-aa46-f230d0a71242" providerId="ADAL" clId="{C4309073-47FF-458D-9D4D-3D5AE0801214}" dt="2022-08-12T14:18:55.192" v="0" actId="962"/>
          <ac:spMkLst>
            <pc:docMk/>
            <pc:sldMk cId="3235293371" sldId="302"/>
            <ac:spMk id="3" creationId="{6F51C3FD-D928-452B-AF41-FEE68ADB820E}"/>
          </ac:spMkLst>
        </pc:spChg>
        <pc:spChg chg="mod">
          <ac:chgData name="Matthew Deeprose" userId="4b9f57a1-f6a7-4947-aa46-f230d0a71242" providerId="ADAL" clId="{C4309073-47FF-458D-9D4D-3D5AE0801214}" dt="2022-08-12T14:18:59.932" v="1" actId="962"/>
          <ac:spMkLst>
            <pc:docMk/>
            <pc:sldMk cId="3235293371" sldId="302"/>
            <ac:spMk id="8" creationId="{7EC04894-DAB7-4420-963B-C42BF35B3990}"/>
          </ac:spMkLst>
        </pc:spChg>
      </pc:sld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hyperlink" Target="https://elearn.southampton.ac.uk/accessibility/check365/" TargetMode="External"/><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hyperlink" Target="https://outlook.office365.com/owa/calendar/Bookingfileremediationconsultancy@sotonac.onmicrosoft.com/bookings/" TargetMode="External"/><Relationship Id="rId1" Type="http://schemas.openxmlformats.org/officeDocument/2006/relationships/hyperlink" Target="https://poet.diagramcenter.org/" TargetMode="Externa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diagrams/_rels/data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1.xml.rels><?xml version="1.0" encoding="UTF-8" standalone="yes"?>
<Relationships xmlns="http://schemas.openxmlformats.org/package/2006/relationships"><Relationship Id="rId8" Type="http://schemas.openxmlformats.org/officeDocument/2006/relationships/hyperlink" Target="https://poet.diagramcenter.org/" TargetMode="External"/><Relationship Id="rId13" Type="http://schemas.openxmlformats.org/officeDocument/2006/relationships/hyperlink" Target="https://outlook.office365.com/owa/calendar/Bookingfileremediationconsultancy@sotonac.onmicrosoft.com/bookings/" TargetMode="External"/><Relationship Id="rId3" Type="http://schemas.openxmlformats.org/officeDocument/2006/relationships/image" Target="../media/image57.png"/><Relationship Id="rId7" Type="http://schemas.openxmlformats.org/officeDocument/2006/relationships/image" Target="../media/image60.svg"/><Relationship Id="rId12" Type="http://schemas.openxmlformats.org/officeDocument/2006/relationships/image" Target="../media/image64.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hyperlink" Target="https://elearn.southampton.ac.uk/accessibility/check365/" TargetMode="External"/><Relationship Id="rId15" Type="http://schemas.openxmlformats.org/officeDocument/2006/relationships/image" Target="../media/image66.svg"/><Relationship Id="rId10" Type="http://schemas.openxmlformats.org/officeDocument/2006/relationships/image" Target="../media/image62.svg"/><Relationship Id="rId4" Type="http://schemas.openxmlformats.org/officeDocument/2006/relationships/image" Target="../media/image58.svg"/><Relationship Id="rId9" Type="http://schemas.openxmlformats.org/officeDocument/2006/relationships/image" Target="../media/image61.png"/><Relationship Id="rId14" Type="http://schemas.openxmlformats.org/officeDocument/2006/relationships/image" Target="../media/image65.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2820F-062B-41D8-8A38-503EC79F810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0D6324B-920E-4402-B728-294DD92E05AD}">
      <dgm:prSet/>
      <dgm:spPr/>
      <dgm:t>
        <a:bodyPr/>
        <a:lstStyle/>
        <a:p>
          <a:pPr algn="l"/>
          <a:r>
            <a:rPr lang="en-GB" dirty="0"/>
            <a:t>Images</a:t>
          </a:r>
          <a:endParaRPr lang="en-US" dirty="0"/>
        </a:p>
      </dgm:t>
      <dgm:extLst>
        <a:ext uri="{E40237B7-FDA0-4F09-8148-C483321AD2D9}">
          <dgm14:cNvPr xmlns:dgm14="http://schemas.microsoft.com/office/drawing/2010/diagram" id="0" name="" descr="Images&#10; What is alternative text?&#10; Writing alternative text for&#10;  Images&#10;"/>
        </a:ext>
      </dgm:extLst>
    </dgm:pt>
    <dgm:pt modelId="{AC63385E-BF89-4575-830A-E3ECF98D82D5}" type="parTrans" cxnId="{E18BB6CB-FBFC-47E9-ACF7-A785B90075CD}">
      <dgm:prSet/>
      <dgm:spPr/>
      <dgm:t>
        <a:bodyPr/>
        <a:lstStyle/>
        <a:p>
          <a:pPr algn="l"/>
          <a:endParaRPr lang="en-US"/>
        </a:p>
      </dgm:t>
    </dgm:pt>
    <dgm:pt modelId="{1AFE4F4A-92F5-4168-803F-3DDC27F97D88}" type="sibTrans" cxnId="{E18BB6CB-FBFC-47E9-ACF7-A785B90075CD}">
      <dgm:prSet/>
      <dgm:spPr/>
      <dgm:t>
        <a:bodyPr/>
        <a:lstStyle/>
        <a:p>
          <a:pPr algn="l"/>
          <a:endParaRPr lang="en-US"/>
        </a:p>
      </dgm:t>
    </dgm:pt>
    <dgm:pt modelId="{318B4761-35DB-4627-9596-D534EC95C1E3}">
      <dgm:prSet/>
      <dgm:spPr/>
      <dgm:t>
        <a:bodyPr/>
        <a:lstStyle/>
        <a:p>
          <a:pPr algn="l"/>
          <a:r>
            <a:rPr lang="en-GB" dirty="0"/>
            <a:t>What is alternative text?</a:t>
          </a:r>
          <a:endParaRPr lang="en-US" dirty="0"/>
        </a:p>
      </dgm:t>
      <dgm:extLst>
        <a:ext uri="{E40237B7-FDA0-4F09-8148-C483321AD2D9}">
          <dgm14:cNvPr xmlns:dgm14="http://schemas.microsoft.com/office/drawing/2010/diagram" id="0" name="" descr="Images&#10; What is alternative text?&#10; Writing alternative text for&#10;  Images&#10;"/>
        </a:ext>
      </dgm:extLst>
    </dgm:pt>
    <dgm:pt modelId="{8CB28A5B-834A-4591-924E-1DE7007389AF}" type="parTrans" cxnId="{A1D226AA-4B18-4D78-BF62-96043339AECC}">
      <dgm:prSet/>
      <dgm:spPr/>
      <dgm:t>
        <a:bodyPr/>
        <a:lstStyle/>
        <a:p>
          <a:pPr algn="l"/>
          <a:endParaRPr lang="en-US"/>
        </a:p>
      </dgm:t>
    </dgm:pt>
    <dgm:pt modelId="{19460D24-D7B2-4289-A2C5-7D93CA1D15DC}" type="sibTrans" cxnId="{A1D226AA-4B18-4D78-BF62-96043339AECC}">
      <dgm:prSet/>
      <dgm:spPr/>
      <dgm:t>
        <a:bodyPr/>
        <a:lstStyle/>
        <a:p>
          <a:pPr algn="l"/>
          <a:endParaRPr lang="en-US"/>
        </a:p>
      </dgm:t>
    </dgm:pt>
    <dgm:pt modelId="{201D0853-67C6-44EE-AE1E-B88B41B2B3A6}">
      <dgm:prSet/>
      <dgm:spPr/>
      <dgm:t>
        <a:bodyPr/>
        <a:lstStyle/>
        <a:p>
          <a:pPr algn="l"/>
          <a:r>
            <a:rPr lang="en-GB" dirty="0"/>
            <a:t>Structure</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BCDB37F-AAAC-4A0F-A26E-222C165BBADB}" type="parTrans" cxnId="{127C91B4-A0B3-465C-8829-BFDE3663D37F}">
      <dgm:prSet/>
      <dgm:spPr/>
      <dgm:t>
        <a:bodyPr/>
        <a:lstStyle/>
        <a:p>
          <a:pPr algn="l"/>
          <a:endParaRPr lang="en-US"/>
        </a:p>
      </dgm:t>
    </dgm:pt>
    <dgm:pt modelId="{8C7ABCD3-73AA-458D-82EA-FFA9A7BA95B0}" type="sibTrans" cxnId="{127C91B4-A0B3-465C-8829-BFDE3663D37F}">
      <dgm:prSet/>
      <dgm:spPr/>
      <dgm:t>
        <a:bodyPr/>
        <a:lstStyle/>
        <a:p>
          <a:pPr algn="l"/>
          <a:endParaRPr lang="en-US"/>
        </a:p>
      </dgm:t>
    </dgm:pt>
    <dgm:pt modelId="{7E4A7BF5-A3BF-45DC-8563-E6460A4EA17D}">
      <dgm:prSet/>
      <dgm:spPr/>
      <dgm:t>
        <a:bodyPr/>
        <a:lstStyle/>
        <a:p>
          <a:pPr algn="l"/>
          <a:endParaRPr lang="en-US" dirty="0">
            <a:solidFill>
              <a:srgbClr val="D2D6D4"/>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931CD99-CEE7-467B-86EA-89EF6C0BB689}" type="parTrans" cxnId="{226FA927-AB74-4FE7-8BEC-57D95295B011}">
      <dgm:prSet/>
      <dgm:spPr/>
      <dgm:t>
        <a:bodyPr/>
        <a:lstStyle/>
        <a:p>
          <a:pPr algn="l"/>
          <a:endParaRPr lang="en-US"/>
        </a:p>
      </dgm:t>
    </dgm:pt>
    <dgm:pt modelId="{78B82445-2985-41C6-BBD5-2B63C20B30D9}" type="sibTrans" cxnId="{226FA927-AB74-4FE7-8BEC-57D95295B011}">
      <dgm:prSet/>
      <dgm:spPr/>
      <dgm:t>
        <a:bodyPr/>
        <a:lstStyle/>
        <a:p>
          <a:pPr algn="l"/>
          <a:endParaRPr lang="en-US"/>
        </a:p>
      </dgm:t>
    </dgm:pt>
    <dgm:pt modelId="{48EDC513-9710-473C-BBBD-492001FE9136}">
      <dgm:prSet/>
      <dgm:spPr/>
      <dgm:t>
        <a:bodyPr/>
        <a:lstStyle/>
        <a:p>
          <a:pPr algn="l"/>
          <a:r>
            <a:rPr lang="en-GB" dirty="0"/>
            <a:t>Sensory characteristics</a:t>
          </a:r>
          <a:endParaRPr lang="en-US" dirty="0"/>
        </a:p>
      </dgm:t>
    </dgm:pt>
    <dgm:pt modelId="{0A295264-4F92-4BD5-90A8-224EBAA45799}" type="parTrans" cxnId="{73EAB8BF-BE5B-4813-B7B1-108A29139554}">
      <dgm:prSet/>
      <dgm:spPr/>
      <dgm:t>
        <a:bodyPr/>
        <a:lstStyle/>
        <a:p>
          <a:pPr algn="l"/>
          <a:endParaRPr lang="en-US"/>
        </a:p>
      </dgm:t>
    </dgm:pt>
    <dgm:pt modelId="{4A74F4C8-08B3-44AB-952D-A8FD6A8377D0}" type="sibTrans" cxnId="{73EAB8BF-BE5B-4813-B7B1-108A29139554}">
      <dgm:prSet/>
      <dgm:spPr/>
      <dgm:t>
        <a:bodyPr/>
        <a:lstStyle/>
        <a:p>
          <a:pPr algn="l"/>
          <a:endParaRPr lang="en-US"/>
        </a:p>
      </dgm:t>
    </dgm:pt>
    <dgm:pt modelId="{994863C5-B900-4AB7-BF20-7744AE5FCAB3}">
      <dgm:prSet/>
      <dgm:spPr/>
      <dgm:t>
        <a:bodyPr/>
        <a:lstStyle/>
        <a:p>
          <a:pPr algn="l"/>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346EF07-FFD8-49E9-AE6C-FD283C59FBBD}" type="parTrans" cxnId="{B9B63CB7-9955-45DA-B33D-2F72F622808B}">
      <dgm:prSet/>
      <dgm:spPr/>
      <dgm:t>
        <a:bodyPr/>
        <a:lstStyle/>
        <a:p>
          <a:pPr algn="l"/>
          <a:endParaRPr lang="en-US"/>
        </a:p>
      </dgm:t>
    </dgm:pt>
    <dgm:pt modelId="{51096C01-29BC-43EC-90B9-213312A57276}" type="sibTrans" cxnId="{B9B63CB7-9955-45DA-B33D-2F72F622808B}">
      <dgm:prSet/>
      <dgm:spPr/>
      <dgm:t>
        <a:bodyPr/>
        <a:lstStyle/>
        <a:p>
          <a:pPr algn="l"/>
          <a:endParaRPr lang="en-US"/>
        </a:p>
      </dgm:t>
    </dgm:pt>
    <dgm:pt modelId="{58A42656-C44B-4CDC-91E8-B36E973B6B69}">
      <dgm:prSet/>
      <dgm:spPr/>
      <dgm:t>
        <a:bodyPr/>
        <a:lstStyle/>
        <a:p>
          <a:pPr algn="l"/>
          <a:r>
            <a:rPr lang="en-GB" dirty="0"/>
            <a:t>Colour</a:t>
          </a:r>
          <a:endParaRPr lang="en-US" dirty="0"/>
        </a:p>
      </dgm:t>
    </dgm:pt>
    <dgm:pt modelId="{6C84C59D-3444-4DAA-BCCD-6980D81CE5F6}" type="parTrans" cxnId="{910B3412-728E-4983-82B5-03C562734843}">
      <dgm:prSet/>
      <dgm:spPr/>
      <dgm:t>
        <a:bodyPr/>
        <a:lstStyle/>
        <a:p>
          <a:pPr algn="l"/>
          <a:endParaRPr lang="en-US"/>
        </a:p>
      </dgm:t>
    </dgm:pt>
    <dgm:pt modelId="{9BEB9418-1D0A-4007-A8B2-C64AFC778890}" type="sibTrans" cxnId="{910B3412-728E-4983-82B5-03C562734843}">
      <dgm:prSet/>
      <dgm:spPr/>
      <dgm:t>
        <a:bodyPr/>
        <a:lstStyle/>
        <a:p>
          <a:pPr algn="l"/>
          <a:endParaRPr lang="en-US"/>
        </a:p>
      </dgm:t>
    </dgm:pt>
    <dgm:pt modelId="{BB30A5D0-DDBA-4A81-8266-0EC493F6121D}">
      <dgm:prSet/>
      <dgm:spPr/>
      <dgm:t>
        <a:bodyPr/>
        <a:lstStyle/>
        <a:p>
          <a:pPr algn="l"/>
          <a:r>
            <a:rPr lang="en-GB" dirty="0">
              <a:solidFill>
                <a:srgbClr val="D0D6DC"/>
              </a:solidFill>
            </a:rPr>
            <a:t>Accounting for colour-blindness.</a:t>
          </a:r>
          <a:endParaRPr lang="en-US" dirty="0">
            <a:solidFill>
              <a:srgbClr val="D0D6DC"/>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C81F0D1-85A3-48A1-8906-F68B75082CF2}" type="parTrans" cxnId="{144971BD-F748-4A3A-A389-0BCEC9B279AC}">
      <dgm:prSet/>
      <dgm:spPr/>
      <dgm:t>
        <a:bodyPr/>
        <a:lstStyle/>
        <a:p>
          <a:pPr algn="l"/>
          <a:endParaRPr lang="en-US"/>
        </a:p>
      </dgm:t>
    </dgm:pt>
    <dgm:pt modelId="{118E66D3-1C25-4447-8D2C-046B525B1D3B}" type="sibTrans" cxnId="{144971BD-F748-4A3A-A389-0BCEC9B279AC}">
      <dgm:prSet/>
      <dgm:spPr/>
      <dgm:t>
        <a:bodyPr/>
        <a:lstStyle/>
        <a:p>
          <a:pPr algn="l"/>
          <a:endParaRPr lang="en-US"/>
        </a:p>
      </dgm:t>
    </dgm:pt>
    <dgm:pt modelId="{ED94CA87-980C-4C09-A5A1-43EA46023993}">
      <dgm:prSet/>
      <dgm:spPr/>
      <dgm:t>
        <a:bodyPr/>
        <a:lstStyle/>
        <a:p>
          <a:pPr algn="l"/>
          <a:r>
            <a:rPr lang="en-GB" dirty="0"/>
            <a:t>Platforms and tools</a:t>
          </a:r>
          <a:endParaRPr lang="en-US" dirty="0"/>
        </a:p>
      </dgm:t>
    </dgm:pt>
    <dgm:pt modelId="{3236AAE2-4033-4451-9D89-3B0641DBF116}" type="parTrans" cxnId="{1DA5D820-C442-445B-AF0E-288067B00F29}">
      <dgm:prSet/>
      <dgm:spPr/>
      <dgm:t>
        <a:bodyPr/>
        <a:lstStyle/>
        <a:p>
          <a:pPr algn="l"/>
          <a:endParaRPr lang="en-US"/>
        </a:p>
      </dgm:t>
    </dgm:pt>
    <dgm:pt modelId="{05064B36-75C5-43EF-8127-EF72269C4AB5}" type="sibTrans" cxnId="{1DA5D820-C442-445B-AF0E-288067B00F29}">
      <dgm:prSet/>
      <dgm:spPr/>
      <dgm:t>
        <a:bodyPr/>
        <a:lstStyle/>
        <a:p>
          <a:pPr algn="l"/>
          <a:endParaRPr lang="en-US"/>
        </a:p>
      </dgm:t>
    </dgm:pt>
    <dgm:pt modelId="{9CB1D868-C1E1-4992-A6EF-4E59726A4E40}">
      <dgm:prSet/>
      <dgm:spPr/>
      <dgm:t>
        <a:bodyPr/>
        <a:lstStyle/>
        <a:p>
          <a:pPr algn="l"/>
          <a:r>
            <a:rPr lang="en-GB">
              <a:solidFill>
                <a:srgbClr val="DCD3D1"/>
              </a:solidFill>
            </a:rPr>
            <a:t>Accessible kiosk displays.</a:t>
          </a:r>
          <a:endParaRPr lang="en-US" dirty="0">
            <a:solidFill>
              <a:srgbClr val="DCD3D1"/>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95FF680-9B71-4611-B2F3-16D4FA91C70B}" type="parTrans" cxnId="{A61628E7-B37C-4420-AB44-D0F5FF86D83B}">
      <dgm:prSet/>
      <dgm:spPr/>
      <dgm:t>
        <a:bodyPr/>
        <a:lstStyle/>
        <a:p>
          <a:pPr algn="l"/>
          <a:endParaRPr lang="en-US"/>
        </a:p>
      </dgm:t>
    </dgm:pt>
    <dgm:pt modelId="{8E1160A6-9332-4D1F-9AFA-4137BE3317E9}" type="sibTrans" cxnId="{A61628E7-B37C-4420-AB44-D0F5FF86D83B}">
      <dgm:prSet/>
      <dgm:spPr/>
      <dgm:t>
        <a:bodyPr/>
        <a:lstStyle/>
        <a:p>
          <a:pPr algn="l"/>
          <a:endParaRPr lang="en-US"/>
        </a:p>
      </dgm:t>
    </dgm:pt>
    <dgm:pt modelId="{E1DED5CB-34C5-46DB-962F-FE8BA4FD6E06}">
      <dgm:prSet/>
      <dgm:spPr/>
      <dgm:t>
        <a:bodyPr/>
        <a:lstStyle/>
        <a:p>
          <a:pPr algn="l"/>
          <a:r>
            <a:rPr lang="en-US" dirty="0"/>
            <a:t>Writing alternative text for</a:t>
          </a:r>
        </a:p>
      </dgm:t>
    </dgm:pt>
    <dgm:pt modelId="{605F94B1-DD89-43CA-A48C-5F67E0F2839F}" type="parTrans" cxnId="{9E2EA209-34C6-48FA-B37A-A51BC4F11C71}">
      <dgm:prSet/>
      <dgm:spPr/>
      <dgm:t>
        <a:bodyPr/>
        <a:lstStyle/>
        <a:p>
          <a:endParaRPr lang="en-GB"/>
        </a:p>
      </dgm:t>
    </dgm:pt>
    <dgm:pt modelId="{F53BCC6E-3D7B-4E8A-95D0-4E3FD4D1D98B}" type="sibTrans" cxnId="{9E2EA209-34C6-48FA-B37A-A51BC4F11C71}">
      <dgm:prSet/>
      <dgm:spPr/>
      <dgm:t>
        <a:bodyPr/>
        <a:lstStyle/>
        <a:p>
          <a:endParaRPr lang="en-GB"/>
        </a:p>
      </dgm:t>
    </dgm:pt>
    <dgm:pt modelId="{EB31BED6-C8C4-4B8C-8A2B-C842A71D7EA2}">
      <dgm:prSet/>
      <dgm:spPr/>
      <dgm:t>
        <a:bodyPr/>
        <a:lstStyle/>
        <a:p>
          <a:pPr algn="l"/>
          <a:r>
            <a:rPr lang="en-US" dirty="0"/>
            <a:t>Images</a:t>
          </a:r>
        </a:p>
      </dgm:t>
    </dgm:pt>
    <dgm:pt modelId="{A6F795E1-56C4-4A78-A64F-9DF091B2096D}" type="parTrans" cxnId="{30C2672B-3EBF-48F6-A65A-B70558099AAA}">
      <dgm:prSet/>
      <dgm:spPr/>
      <dgm:t>
        <a:bodyPr/>
        <a:lstStyle/>
        <a:p>
          <a:endParaRPr lang="en-GB"/>
        </a:p>
      </dgm:t>
    </dgm:pt>
    <dgm:pt modelId="{CDB477C5-E5AD-4066-B564-B5F075346864}" type="sibTrans" cxnId="{30C2672B-3EBF-48F6-A65A-B70558099AAA}">
      <dgm:prSet/>
      <dgm:spPr/>
      <dgm:t>
        <a:bodyPr/>
        <a:lstStyle/>
        <a:p>
          <a:endParaRPr lang="en-GB"/>
        </a:p>
      </dgm:t>
    </dgm:pt>
    <dgm:pt modelId="{386D5C24-56D0-46ED-82BB-63B64632C763}">
      <dgm:prSet/>
      <dgm:spPr/>
      <dgm:t>
        <a:bodyPr/>
        <a:lstStyle/>
        <a:p>
          <a:pPr algn="l"/>
          <a:r>
            <a:rPr lang="en-GB" dirty="0">
              <a:solidFill>
                <a:srgbClr val="DCD3D1"/>
              </a:solidFill>
            </a:rPr>
            <a:t>Planning your accessible site</a:t>
          </a:r>
          <a:endParaRPr lang="en-US" dirty="0">
            <a:solidFill>
              <a:srgbClr val="DCD3D1"/>
            </a:solidFill>
          </a:endParaRPr>
        </a:p>
      </dgm:t>
    </dgm:pt>
    <dgm:pt modelId="{364FD334-857B-4186-932E-3C2C19758AF5}" type="sibTrans" cxnId="{7FA34ED7-BD75-44B6-8D0E-3185FD44EBD5}">
      <dgm:prSet/>
      <dgm:spPr/>
      <dgm:t>
        <a:bodyPr/>
        <a:lstStyle/>
        <a:p>
          <a:endParaRPr lang="en-GB"/>
        </a:p>
      </dgm:t>
    </dgm:pt>
    <dgm:pt modelId="{A0C6D524-6A49-44CE-BDC1-F9049EE86C55}" type="parTrans" cxnId="{7FA34ED7-BD75-44B6-8D0E-3185FD44EBD5}">
      <dgm:prSet/>
      <dgm:spPr/>
      <dgm:t>
        <a:bodyPr/>
        <a:lstStyle/>
        <a:p>
          <a:endParaRPr lang="en-GB"/>
        </a:p>
      </dgm:t>
    </dgm:pt>
    <dgm:pt modelId="{FE5B81DE-8466-4170-9DE3-EF268FBE6E6A}">
      <dgm:prSet/>
      <dgm:spPr/>
      <dgm:t>
        <a:bodyPr/>
        <a:lstStyle/>
        <a:p>
          <a:pPr algn="l"/>
          <a:r>
            <a:rPr lang="en-GB" dirty="0">
              <a:solidFill>
                <a:srgbClr val="DCD3D1"/>
              </a:solidFill>
            </a:rPr>
            <a:t>Accessibility considerations for social media</a:t>
          </a:r>
          <a:endParaRPr lang="en-US" dirty="0">
            <a:solidFill>
              <a:srgbClr val="DCD3D1"/>
            </a:solidFill>
          </a:endParaRPr>
        </a:p>
      </dgm:t>
    </dgm:pt>
    <dgm:pt modelId="{1E67E936-A798-4FEF-AF65-CE5C9D8AE4B1}" type="sibTrans" cxnId="{F67A0D70-D0E4-4A90-AFE1-8FEDE00B1C10}">
      <dgm:prSet/>
      <dgm:spPr/>
      <dgm:t>
        <a:bodyPr/>
        <a:lstStyle/>
        <a:p>
          <a:endParaRPr lang="en-GB"/>
        </a:p>
      </dgm:t>
    </dgm:pt>
    <dgm:pt modelId="{5EFFA688-3A71-4536-A22B-FDC236642800}" type="parTrans" cxnId="{F67A0D70-D0E4-4A90-AFE1-8FEDE00B1C10}">
      <dgm:prSet/>
      <dgm:spPr/>
      <dgm:t>
        <a:bodyPr/>
        <a:lstStyle/>
        <a:p>
          <a:endParaRPr lang="en-GB"/>
        </a:p>
      </dgm:t>
    </dgm:pt>
    <dgm:pt modelId="{E0976B4B-3EAC-4ECC-A9F5-1BAA9B8FE06A}">
      <dgm:prSet/>
      <dgm:spPr/>
      <dgm:t>
        <a:bodyPr/>
        <a:lstStyle/>
        <a:p>
          <a:pPr algn="l"/>
          <a:r>
            <a:rPr lang="en-GB" dirty="0">
              <a:solidFill>
                <a:srgbClr val="DCD3D1"/>
              </a:solidFill>
            </a:rPr>
            <a:t>Apps for accessibility</a:t>
          </a:r>
          <a:endParaRPr lang="en-US" dirty="0">
            <a:solidFill>
              <a:srgbClr val="DCD3D1"/>
            </a:solidFill>
          </a:endParaRPr>
        </a:p>
      </dgm:t>
    </dgm:pt>
    <dgm:pt modelId="{5DC15664-28F6-475E-B268-3433C94EADD4}" type="sibTrans" cxnId="{FCEC80C9-CA4E-4D45-A0CD-8019D9C39119}">
      <dgm:prSet/>
      <dgm:spPr/>
      <dgm:t>
        <a:bodyPr/>
        <a:lstStyle/>
        <a:p>
          <a:endParaRPr lang="en-GB"/>
        </a:p>
      </dgm:t>
    </dgm:pt>
    <dgm:pt modelId="{EAF86D73-8A76-459F-BC7A-F962205405E9}" type="parTrans" cxnId="{FCEC80C9-CA4E-4D45-A0CD-8019D9C39119}">
      <dgm:prSet/>
      <dgm:spPr/>
      <dgm:t>
        <a:bodyPr/>
        <a:lstStyle/>
        <a:p>
          <a:endParaRPr lang="en-GB"/>
        </a:p>
      </dgm:t>
    </dgm:pt>
    <dgm:pt modelId="{0B7D152D-1982-4543-A891-E8C3E52C9C2A}">
      <dgm:prSet/>
      <dgm:spPr/>
      <dgm:t>
        <a:bodyPr/>
        <a:lstStyle/>
        <a:p>
          <a:pPr algn="l"/>
          <a:r>
            <a:rPr lang="en-GB" dirty="0">
              <a:solidFill>
                <a:srgbClr val="D0D6DC"/>
              </a:solidFill>
            </a:rPr>
            <a:t>Charts and graphs best practices.</a:t>
          </a:r>
          <a:endParaRPr lang="en-US" dirty="0">
            <a:solidFill>
              <a:srgbClr val="D0D6DC"/>
            </a:solidFill>
          </a:endParaRPr>
        </a:p>
      </dgm:t>
    </dgm:pt>
    <dgm:pt modelId="{6F34C057-4F52-4236-9C7A-36F825242156}" type="sibTrans" cxnId="{F8E57890-F4E0-4DF7-A1CF-E0394AF7BA29}">
      <dgm:prSet/>
      <dgm:spPr/>
      <dgm:t>
        <a:bodyPr/>
        <a:lstStyle/>
        <a:p>
          <a:endParaRPr lang="en-GB"/>
        </a:p>
      </dgm:t>
    </dgm:pt>
    <dgm:pt modelId="{8D9E59C9-E7F7-435E-ABFB-094A0042ED93}" type="parTrans" cxnId="{F8E57890-F4E0-4DF7-A1CF-E0394AF7BA29}">
      <dgm:prSet/>
      <dgm:spPr/>
      <dgm:t>
        <a:bodyPr/>
        <a:lstStyle/>
        <a:p>
          <a:endParaRPr lang="en-GB"/>
        </a:p>
      </dgm:t>
    </dgm:pt>
    <dgm:pt modelId="{B6202EA8-D46E-43B5-8227-32846790AFAA}">
      <dgm:prSet/>
      <dgm:spPr/>
      <dgm:t>
        <a:bodyPr/>
        <a:lstStyle/>
        <a:p>
          <a:pPr algn="l"/>
          <a:r>
            <a:rPr lang="en-GB" dirty="0">
              <a:solidFill>
                <a:srgbClr val="D0D6DC"/>
              </a:solidFill>
            </a:rPr>
            <a:t>Dyslexia friendly colour choices.</a:t>
          </a:r>
          <a:endParaRPr lang="en-US" dirty="0">
            <a:solidFill>
              <a:srgbClr val="D0D6DC"/>
            </a:solidFill>
          </a:endParaRPr>
        </a:p>
      </dgm:t>
    </dgm:pt>
    <dgm:pt modelId="{998891C2-10A9-4DF4-A0B9-D20B98D02EB2}" type="sibTrans" cxnId="{A49AB3E6-4214-49A5-A842-980D1BFA55DF}">
      <dgm:prSet/>
      <dgm:spPr/>
      <dgm:t>
        <a:bodyPr/>
        <a:lstStyle/>
        <a:p>
          <a:endParaRPr lang="en-GB"/>
        </a:p>
      </dgm:t>
    </dgm:pt>
    <dgm:pt modelId="{05B9A9E3-D5F1-4B6F-B1C6-88DA5CAE59BC}" type="parTrans" cxnId="{A49AB3E6-4214-49A5-A842-980D1BFA55DF}">
      <dgm:prSet/>
      <dgm:spPr/>
      <dgm:t>
        <a:bodyPr/>
        <a:lstStyle/>
        <a:p>
          <a:endParaRPr lang="en-GB"/>
        </a:p>
      </dgm:t>
    </dgm:pt>
    <dgm:pt modelId="{032FF5B0-4875-47BC-8F9B-D5ECD3E1BB5C}">
      <dgm:prSet/>
      <dgm:spPr/>
      <dgm:t>
        <a:bodyPr/>
        <a:lstStyle/>
        <a:p>
          <a:pPr algn="l"/>
          <a:r>
            <a:rPr lang="en-GB" dirty="0">
              <a:solidFill>
                <a:srgbClr val="D0D6DC"/>
              </a:solidFill>
            </a:rPr>
            <a:t>Words that you can read - the importance of contrast.</a:t>
          </a:r>
          <a:endParaRPr lang="en-US" dirty="0">
            <a:solidFill>
              <a:srgbClr val="D0D6DC"/>
            </a:solidFill>
          </a:endParaRPr>
        </a:p>
      </dgm:t>
    </dgm:pt>
    <dgm:pt modelId="{E8BB4AF5-0F12-40BD-A02D-A7DABB66C388}" type="sibTrans" cxnId="{191A2795-8FB2-4D76-8A7C-2D1A7C92CA4C}">
      <dgm:prSet/>
      <dgm:spPr/>
      <dgm:t>
        <a:bodyPr/>
        <a:lstStyle/>
        <a:p>
          <a:endParaRPr lang="en-GB"/>
        </a:p>
      </dgm:t>
    </dgm:pt>
    <dgm:pt modelId="{FE7473E0-BA99-489D-ABEE-C6C5B621199F}" type="parTrans" cxnId="{191A2795-8FB2-4D76-8A7C-2D1A7C92CA4C}">
      <dgm:prSet/>
      <dgm:spPr/>
      <dgm:t>
        <a:bodyPr/>
        <a:lstStyle/>
        <a:p>
          <a:endParaRPr lang="en-GB"/>
        </a:p>
      </dgm:t>
    </dgm:pt>
    <dgm:pt modelId="{8C107164-5C8A-4527-BB31-C9BEC1C3CB0D}">
      <dgm:prSet/>
      <dgm:spPr/>
      <dgm:t>
        <a:bodyPr/>
        <a:lstStyle/>
        <a:p>
          <a:pPr algn="l"/>
          <a:r>
            <a:rPr lang="en-US" dirty="0"/>
            <a:t>Charts and graphs</a:t>
          </a:r>
        </a:p>
      </dgm:t>
    </dgm:pt>
    <dgm:pt modelId="{8D3A22FE-377E-4C3D-955C-5EC3B3EBCAF1}" type="parTrans" cxnId="{632B1E59-1DB8-4084-85DC-D7E972D2F9FD}">
      <dgm:prSet/>
      <dgm:spPr/>
    </dgm:pt>
    <dgm:pt modelId="{B2BD02A3-E2D6-4795-99A3-B3A37201AED9}" type="sibTrans" cxnId="{632B1E59-1DB8-4084-85DC-D7E972D2F9FD}">
      <dgm:prSet/>
      <dgm:spPr/>
    </dgm:pt>
    <dgm:pt modelId="{2758974D-9811-4DD2-AC29-4A1BF336B7F8}" type="pres">
      <dgm:prSet presAssocID="{7132820F-062B-41D8-8A38-503EC79F810C}" presName="Name0" presStyleCnt="0">
        <dgm:presLayoutVars>
          <dgm:dir/>
          <dgm:animLvl val="lvl"/>
          <dgm:resizeHandles val="exact"/>
        </dgm:presLayoutVars>
      </dgm:prSet>
      <dgm:spPr/>
    </dgm:pt>
    <dgm:pt modelId="{88296C52-4C52-4641-A509-C9D07E074851}" type="pres">
      <dgm:prSet presAssocID="{B0D6324B-920E-4402-B728-294DD92E05AD}" presName="composite" presStyleCnt="0"/>
      <dgm:spPr/>
    </dgm:pt>
    <dgm:pt modelId="{A41D8A86-4723-41AB-A815-B0849EE4AB67}" type="pres">
      <dgm:prSet presAssocID="{B0D6324B-920E-4402-B728-294DD92E05AD}" presName="parTx" presStyleLbl="alignNode1" presStyleIdx="0" presStyleCnt="5">
        <dgm:presLayoutVars>
          <dgm:chMax val="0"/>
          <dgm:chPref val="0"/>
          <dgm:bulletEnabled val="1"/>
        </dgm:presLayoutVars>
      </dgm:prSet>
      <dgm:spPr/>
    </dgm:pt>
    <dgm:pt modelId="{49DA38C3-D098-4560-B4E2-AC06D9FB9412}" type="pres">
      <dgm:prSet presAssocID="{B0D6324B-920E-4402-B728-294DD92E05AD}" presName="desTx" presStyleLbl="alignAccFollowNode1" presStyleIdx="0" presStyleCnt="5">
        <dgm:presLayoutVars>
          <dgm:bulletEnabled val="1"/>
        </dgm:presLayoutVars>
      </dgm:prSet>
      <dgm:spPr/>
    </dgm:pt>
    <dgm:pt modelId="{EAF2D514-61C6-4767-B5CD-E8626BAB126F}" type="pres">
      <dgm:prSet presAssocID="{1AFE4F4A-92F5-4168-803F-3DDC27F97D88}" presName="space" presStyleCnt="0"/>
      <dgm:spPr/>
    </dgm:pt>
    <dgm:pt modelId="{41E80868-CDA8-4837-A146-178CAE56CEA6}" type="pres">
      <dgm:prSet presAssocID="{201D0853-67C6-44EE-AE1E-B88B41B2B3A6}" presName="composite" presStyleCnt="0"/>
      <dgm:spPr/>
    </dgm:pt>
    <dgm:pt modelId="{69A08426-BAA3-45AD-990B-3768F39B6CAC}" type="pres">
      <dgm:prSet presAssocID="{201D0853-67C6-44EE-AE1E-B88B41B2B3A6}" presName="parTx" presStyleLbl="alignNode1" presStyleIdx="1" presStyleCnt="5">
        <dgm:presLayoutVars>
          <dgm:chMax val="0"/>
          <dgm:chPref val="0"/>
          <dgm:bulletEnabled val="1"/>
        </dgm:presLayoutVars>
      </dgm:prSet>
      <dgm:spPr/>
    </dgm:pt>
    <dgm:pt modelId="{AF2D653F-8DF8-4AC1-A8AE-6A53A1EED199}" type="pres">
      <dgm:prSet presAssocID="{201D0853-67C6-44EE-AE1E-B88B41B2B3A6}" presName="desTx" presStyleLbl="alignAccFollowNode1" presStyleIdx="1" presStyleCnt="5">
        <dgm:presLayoutVars>
          <dgm:bulletEnabled val="1"/>
        </dgm:presLayoutVars>
      </dgm:prSet>
      <dgm:spPr/>
    </dgm:pt>
    <dgm:pt modelId="{3111EE8A-0315-4495-8493-FC86BFEC8946}" type="pres">
      <dgm:prSet presAssocID="{8C7ABCD3-73AA-458D-82EA-FFA9A7BA95B0}" presName="space" presStyleCnt="0"/>
      <dgm:spPr/>
    </dgm:pt>
    <dgm:pt modelId="{29FE1AA7-FE45-4830-B886-47C930E7EBBF}" type="pres">
      <dgm:prSet presAssocID="{48EDC513-9710-473C-BBBD-492001FE9136}" presName="composite" presStyleCnt="0"/>
      <dgm:spPr/>
    </dgm:pt>
    <dgm:pt modelId="{FE824220-B8AD-41AC-B161-E0AD432EC22B}" type="pres">
      <dgm:prSet presAssocID="{48EDC513-9710-473C-BBBD-492001FE9136}" presName="parTx" presStyleLbl="alignNode1" presStyleIdx="2" presStyleCnt="5">
        <dgm:presLayoutVars>
          <dgm:chMax val="0"/>
          <dgm:chPref val="0"/>
          <dgm:bulletEnabled val="1"/>
        </dgm:presLayoutVars>
      </dgm:prSet>
      <dgm:spPr/>
    </dgm:pt>
    <dgm:pt modelId="{745D6037-964E-4A14-96D5-097BE10B3A77}" type="pres">
      <dgm:prSet presAssocID="{48EDC513-9710-473C-BBBD-492001FE9136}" presName="desTx" presStyleLbl="alignAccFollowNode1" presStyleIdx="2" presStyleCnt="5">
        <dgm:presLayoutVars>
          <dgm:bulletEnabled val="1"/>
        </dgm:presLayoutVars>
      </dgm:prSet>
      <dgm:spPr/>
    </dgm:pt>
    <dgm:pt modelId="{9ADAEA10-8399-4F87-9B76-B241626F9AA8}" type="pres">
      <dgm:prSet presAssocID="{4A74F4C8-08B3-44AB-952D-A8FD6A8377D0}" presName="space" presStyleCnt="0"/>
      <dgm:spPr/>
    </dgm:pt>
    <dgm:pt modelId="{CE7CEBFA-4342-47E4-B1D3-11D82F1762E4}" type="pres">
      <dgm:prSet presAssocID="{58A42656-C44B-4CDC-91E8-B36E973B6B69}" presName="composite" presStyleCnt="0"/>
      <dgm:spPr/>
    </dgm:pt>
    <dgm:pt modelId="{2573C90F-AB08-44CD-B183-FC40DF1775D8}" type="pres">
      <dgm:prSet presAssocID="{58A42656-C44B-4CDC-91E8-B36E973B6B69}" presName="parTx" presStyleLbl="alignNode1" presStyleIdx="3" presStyleCnt="5">
        <dgm:presLayoutVars>
          <dgm:chMax val="0"/>
          <dgm:chPref val="0"/>
          <dgm:bulletEnabled val="1"/>
        </dgm:presLayoutVars>
      </dgm:prSet>
      <dgm:spPr/>
    </dgm:pt>
    <dgm:pt modelId="{7E7AD8E0-AE78-4CB2-852E-7CC8914BF106}" type="pres">
      <dgm:prSet presAssocID="{58A42656-C44B-4CDC-91E8-B36E973B6B69}" presName="desTx" presStyleLbl="alignAccFollowNode1" presStyleIdx="3" presStyleCnt="5">
        <dgm:presLayoutVars>
          <dgm:bulletEnabled val="1"/>
        </dgm:presLayoutVars>
      </dgm:prSet>
      <dgm:spPr/>
    </dgm:pt>
    <dgm:pt modelId="{D4480C58-B164-4936-8D3F-D5EB4E367BBF}" type="pres">
      <dgm:prSet presAssocID="{9BEB9418-1D0A-4007-A8B2-C64AFC778890}" presName="space" presStyleCnt="0"/>
      <dgm:spPr/>
    </dgm:pt>
    <dgm:pt modelId="{6F23D26A-C66C-498C-8C82-C6A5C3EA6EE7}" type="pres">
      <dgm:prSet presAssocID="{ED94CA87-980C-4C09-A5A1-43EA46023993}" presName="composite" presStyleCnt="0"/>
      <dgm:spPr/>
    </dgm:pt>
    <dgm:pt modelId="{899CB635-D1CB-423F-9148-E82CC67CDB83}" type="pres">
      <dgm:prSet presAssocID="{ED94CA87-980C-4C09-A5A1-43EA46023993}" presName="parTx" presStyleLbl="alignNode1" presStyleIdx="4" presStyleCnt="5">
        <dgm:presLayoutVars>
          <dgm:chMax val="0"/>
          <dgm:chPref val="0"/>
          <dgm:bulletEnabled val="1"/>
        </dgm:presLayoutVars>
      </dgm:prSet>
      <dgm:spPr/>
    </dgm:pt>
    <dgm:pt modelId="{E0AED005-AA96-4027-A9FF-BDD2C52A068E}" type="pres">
      <dgm:prSet presAssocID="{ED94CA87-980C-4C09-A5A1-43EA46023993}" presName="desTx" presStyleLbl="alignAccFollowNode1" presStyleIdx="4" presStyleCnt="5">
        <dgm:presLayoutVars>
          <dgm:bulletEnabled val="1"/>
        </dgm:presLayoutVars>
      </dgm:prSet>
      <dgm:spPr/>
    </dgm:pt>
  </dgm:ptLst>
  <dgm:cxnLst>
    <dgm:cxn modelId="{9E2EA209-34C6-48FA-B37A-A51BC4F11C71}" srcId="{B0D6324B-920E-4402-B728-294DD92E05AD}" destId="{E1DED5CB-34C5-46DB-962F-FE8BA4FD6E06}" srcOrd="1" destOrd="0" parTransId="{605F94B1-DD89-43CA-A48C-5F67E0F2839F}" sibTransId="{F53BCC6E-3D7B-4E8A-95D0-4E3FD4D1D98B}"/>
    <dgm:cxn modelId="{5DF4CB09-EE0E-4D73-9018-82FDDF37A759}" type="presOf" srcId="{B6202EA8-D46E-43B5-8227-32846790AFAA}" destId="{7E7AD8E0-AE78-4CB2-852E-7CC8914BF106}" srcOrd="0" destOrd="2" presId="urn:microsoft.com/office/officeart/2005/8/layout/hList1"/>
    <dgm:cxn modelId="{910B3412-728E-4983-82B5-03C562734843}" srcId="{7132820F-062B-41D8-8A38-503EC79F810C}" destId="{58A42656-C44B-4CDC-91E8-B36E973B6B69}" srcOrd="3" destOrd="0" parTransId="{6C84C59D-3444-4DAA-BCCD-6980D81CE5F6}" sibTransId="{9BEB9418-1D0A-4007-A8B2-C64AFC778890}"/>
    <dgm:cxn modelId="{F542F614-1A3A-4D5E-9790-FB8BBF71EFA6}" type="presOf" srcId="{48EDC513-9710-473C-BBBD-492001FE9136}" destId="{FE824220-B8AD-41AC-B161-E0AD432EC22B}" srcOrd="0" destOrd="0" presId="urn:microsoft.com/office/officeart/2005/8/layout/hList1"/>
    <dgm:cxn modelId="{1DA5D820-C442-445B-AF0E-288067B00F29}" srcId="{7132820F-062B-41D8-8A38-503EC79F810C}" destId="{ED94CA87-980C-4C09-A5A1-43EA46023993}" srcOrd="4" destOrd="0" parTransId="{3236AAE2-4033-4451-9D89-3B0641DBF116}" sibTransId="{05064B36-75C5-43EF-8127-EF72269C4AB5}"/>
    <dgm:cxn modelId="{226FA927-AB74-4FE7-8BEC-57D95295B011}" srcId="{201D0853-67C6-44EE-AE1E-B88B41B2B3A6}" destId="{7E4A7BF5-A3BF-45DC-8563-E6460A4EA17D}" srcOrd="0" destOrd="0" parTransId="{E931CD99-CEE7-467B-86EA-89EF6C0BB689}" sibTransId="{78B82445-2985-41C6-BBD5-2B63C20B30D9}"/>
    <dgm:cxn modelId="{30C2672B-3EBF-48F6-A65A-B70558099AAA}" srcId="{E1DED5CB-34C5-46DB-962F-FE8BA4FD6E06}" destId="{EB31BED6-C8C4-4B8C-8A2B-C842A71D7EA2}" srcOrd="0" destOrd="0" parTransId="{A6F795E1-56C4-4A78-A64F-9DF091B2096D}" sibTransId="{CDB477C5-E5AD-4066-B564-B5F075346864}"/>
    <dgm:cxn modelId="{EBBBE739-5DB3-416C-8AFB-C41FF434A1B2}" type="presOf" srcId="{318B4761-35DB-4627-9596-D534EC95C1E3}" destId="{49DA38C3-D098-4560-B4E2-AC06D9FB9412}" srcOrd="0" destOrd="0" presId="urn:microsoft.com/office/officeart/2005/8/layout/hList1"/>
    <dgm:cxn modelId="{20BC313F-B45D-43DF-B5AC-936C5267994C}" type="presOf" srcId="{B0D6324B-920E-4402-B728-294DD92E05AD}" destId="{A41D8A86-4723-41AB-A815-B0849EE4AB67}" srcOrd="0" destOrd="0" presId="urn:microsoft.com/office/officeart/2005/8/layout/hList1"/>
    <dgm:cxn modelId="{477EE040-EF3A-4472-ABDD-A3A75E12218C}" type="presOf" srcId="{201D0853-67C6-44EE-AE1E-B88B41B2B3A6}" destId="{69A08426-BAA3-45AD-990B-3768F39B6CAC}" srcOrd="0" destOrd="0" presId="urn:microsoft.com/office/officeart/2005/8/layout/hList1"/>
    <dgm:cxn modelId="{9F63CC5D-DC92-4DE2-8D8B-44844A714BDD}" type="presOf" srcId="{BB30A5D0-DDBA-4A81-8266-0EC493F6121D}" destId="{7E7AD8E0-AE78-4CB2-852E-7CC8914BF106}" srcOrd="0" destOrd="0" presId="urn:microsoft.com/office/officeart/2005/8/layout/hList1"/>
    <dgm:cxn modelId="{DAC87A47-A74C-48B6-A90F-5A3E69B1CB82}" type="presOf" srcId="{EB31BED6-C8C4-4B8C-8A2B-C842A71D7EA2}" destId="{49DA38C3-D098-4560-B4E2-AC06D9FB9412}" srcOrd="0" destOrd="2" presId="urn:microsoft.com/office/officeart/2005/8/layout/hList1"/>
    <dgm:cxn modelId="{F67A0D70-D0E4-4A90-AFE1-8FEDE00B1C10}" srcId="{ED94CA87-980C-4C09-A5A1-43EA46023993}" destId="{FE5B81DE-8466-4170-9DE3-EF268FBE6E6A}" srcOrd="2" destOrd="0" parTransId="{5EFFA688-3A71-4536-A22B-FDC236642800}" sibTransId="{1E67E936-A798-4FEF-AF65-CE5C9D8AE4B1}"/>
    <dgm:cxn modelId="{632B1E59-1DB8-4084-85DC-D7E972D2F9FD}" srcId="{E1DED5CB-34C5-46DB-962F-FE8BA4FD6E06}" destId="{8C107164-5C8A-4527-BB31-C9BEC1C3CB0D}" srcOrd="1" destOrd="0" parTransId="{8D3A22FE-377E-4C3D-955C-5EC3B3EBCAF1}" sibTransId="{B2BD02A3-E2D6-4795-99A3-B3A37201AED9}"/>
    <dgm:cxn modelId="{9AF16479-B122-44F4-A943-CF731FB2890B}" type="presOf" srcId="{58A42656-C44B-4CDC-91E8-B36E973B6B69}" destId="{2573C90F-AB08-44CD-B183-FC40DF1775D8}" srcOrd="0" destOrd="0" presId="urn:microsoft.com/office/officeart/2005/8/layout/hList1"/>
    <dgm:cxn modelId="{F8E57890-F4E0-4DF7-A1CF-E0394AF7BA29}" srcId="{58A42656-C44B-4CDC-91E8-B36E973B6B69}" destId="{0B7D152D-1982-4543-A891-E8C3E52C9C2A}" srcOrd="1" destOrd="0" parTransId="{8D9E59C9-E7F7-435E-ABFB-094A0042ED93}" sibTransId="{6F34C057-4F52-4236-9C7A-36F825242156}"/>
    <dgm:cxn modelId="{F71BED91-9AD2-4AD6-8385-647ABCA9B42C}" type="presOf" srcId="{8C107164-5C8A-4527-BB31-C9BEC1C3CB0D}" destId="{49DA38C3-D098-4560-B4E2-AC06D9FB9412}" srcOrd="0" destOrd="3" presId="urn:microsoft.com/office/officeart/2005/8/layout/hList1"/>
    <dgm:cxn modelId="{191A2795-8FB2-4D76-8A7C-2D1A7C92CA4C}" srcId="{58A42656-C44B-4CDC-91E8-B36E973B6B69}" destId="{032FF5B0-4875-47BC-8F9B-D5ECD3E1BB5C}" srcOrd="3" destOrd="0" parTransId="{FE7473E0-BA99-489D-ABEE-C6C5B621199F}" sibTransId="{E8BB4AF5-0F12-40BD-A02D-A7DABB66C388}"/>
    <dgm:cxn modelId="{4ACD8D96-27DB-422D-8312-C9BDBAC47C7D}" type="presOf" srcId="{E0976B4B-3EAC-4ECC-A9F5-1BAA9B8FE06A}" destId="{E0AED005-AA96-4027-A9FF-BDD2C52A068E}" srcOrd="0" destOrd="3" presId="urn:microsoft.com/office/officeart/2005/8/layout/hList1"/>
    <dgm:cxn modelId="{E1ACCB98-1C58-428D-9470-74597EFEE495}" type="presOf" srcId="{0B7D152D-1982-4543-A891-E8C3E52C9C2A}" destId="{7E7AD8E0-AE78-4CB2-852E-7CC8914BF106}" srcOrd="0" destOrd="1" presId="urn:microsoft.com/office/officeart/2005/8/layout/hList1"/>
    <dgm:cxn modelId="{558B149A-2CC7-4CDD-9432-ABEC606A61EE}" type="presOf" srcId="{994863C5-B900-4AB7-BF20-7744AE5FCAB3}" destId="{745D6037-964E-4A14-96D5-097BE10B3A77}" srcOrd="0" destOrd="0" presId="urn:microsoft.com/office/officeart/2005/8/layout/hList1"/>
    <dgm:cxn modelId="{A3253DA4-2E81-43FF-AD98-83FCF1C081B9}" type="presOf" srcId="{386D5C24-56D0-46ED-82BB-63B64632C763}" destId="{E0AED005-AA96-4027-A9FF-BDD2C52A068E}" srcOrd="0" destOrd="1" presId="urn:microsoft.com/office/officeart/2005/8/layout/hList1"/>
    <dgm:cxn modelId="{D51E76A8-B7F5-4972-91B1-A88C48077FE5}" type="presOf" srcId="{9CB1D868-C1E1-4992-A6EF-4E59726A4E40}" destId="{E0AED005-AA96-4027-A9FF-BDD2C52A068E}" srcOrd="0" destOrd="0" presId="urn:microsoft.com/office/officeart/2005/8/layout/hList1"/>
    <dgm:cxn modelId="{A1D226AA-4B18-4D78-BF62-96043339AECC}" srcId="{B0D6324B-920E-4402-B728-294DD92E05AD}" destId="{318B4761-35DB-4627-9596-D534EC95C1E3}" srcOrd="0" destOrd="0" parTransId="{8CB28A5B-834A-4591-924E-1DE7007389AF}" sibTransId="{19460D24-D7B2-4289-A2C5-7D93CA1D15DC}"/>
    <dgm:cxn modelId="{250B7BAC-E77B-41B3-B7A0-F635365344FB}" type="presOf" srcId="{032FF5B0-4875-47BC-8F9B-D5ECD3E1BB5C}" destId="{7E7AD8E0-AE78-4CB2-852E-7CC8914BF106}" srcOrd="0" destOrd="3" presId="urn:microsoft.com/office/officeart/2005/8/layout/hList1"/>
    <dgm:cxn modelId="{127C91B4-A0B3-465C-8829-BFDE3663D37F}" srcId="{7132820F-062B-41D8-8A38-503EC79F810C}" destId="{201D0853-67C6-44EE-AE1E-B88B41B2B3A6}" srcOrd="1" destOrd="0" parTransId="{8BCDB37F-AAAC-4A0F-A26E-222C165BBADB}" sibTransId="{8C7ABCD3-73AA-458D-82EA-FFA9A7BA95B0}"/>
    <dgm:cxn modelId="{B9B63CB7-9955-45DA-B33D-2F72F622808B}" srcId="{48EDC513-9710-473C-BBBD-492001FE9136}" destId="{994863C5-B900-4AB7-BF20-7744AE5FCAB3}" srcOrd="0" destOrd="0" parTransId="{0346EF07-FFD8-49E9-AE6C-FD283C59FBBD}" sibTransId="{51096C01-29BC-43EC-90B9-213312A57276}"/>
    <dgm:cxn modelId="{E2859BB9-A79E-4949-97DE-388B19568CC2}" type="presOf" srcId="{FE5B81DE-8466-4170-9DE3-EF268FBE6E6A}" destId="{E0AED005-AA96-4027-A9FF-BDD2C52A068E}" srcOrd="0" destOrd="2" presId="urn:microsoft.com/office/officeart/2005/8/layout/hList1"/>
    <dgm:cxn modelId="{38F404BB-A454-4939-9F0A-88E6C460F382}" type="presOf" srcId="{7132820F-062B-41D8-8A38-503EC79F810C}" destId="{2758974D-9811-4DD2-AC29-4A1BF336B7F8}" srcOrd="0" destOrd="0" presId="urn:microsoft.com/office/officeart/2005/8/layout/hList1"/>
    <dgm:cxn modelId="{144971BD-F748-4A3A-A389-0BCEC9B279AC}" srcId="{58A42656-C44B-4CDC-91E8-B36E973B6B69}" destId="{BB30A5D0-DDBA-4A81-8266-0EC493F6121D}" srcOrd="0" destOrd="0" parTransId="{7C81F0D1-85A3-48A1-8906-F68B75082CF2}" sibTransId="{118E66D3-1C25-4447-8D2C-046B525B1D3B}"/>
    <dgm:cxn modelId="{73EAB8BF-BE5B-4813-B7B1-108A29139554}" srcId="{7132820F-062B-41D8-8A38-503EC79F810C}" destId="{48EDC513-9710-473C-BBBD-492001FE9136}" srcOrd="2" destOrd="0" parTransId="{0A295264-4F92-4BD5-90A8-224EBAA45799}" sibTransId="{4A74F4C8-08B3-44AB-952D-A8FD6A8377D0}"/>
    <dgm:cxn modelId="{FCEC80C9-CA4E-4D45-A0CD-8019D9C39119}" srcId="{ED94CA87-980C-4C09-A5A1-43EA46023993}" destId="{E0976B4B-3EAC-4ECC-A9F5-1BAA9B8FE06A}" srcOrd="3" destOrd="0" parTransId="{EAF86D73-8A76-459F-BC7A-F962205405E9}" sibTransId="{5DC15664-28F6-475E-B268-3433C94EADD4}"/>
    <dgm:cxn modelId="{E18BB6CB-FBFC-47E9-ACF7-A785B90075CD}" srcId="{7132820F-062B-41D8-8A38-503EC79F810C}" destId="{B0D6324B-920E-4402-B728-294DD92E05AD}" srcOrd="0" destOrd="0" parTransId="{AC63385E-BF89-4575-830A-E3ECF98D82D5}" sibTransId="{1AFE4F4A-92F5-4168-803F-3DDC27F97D88}"/>
    <dgm:cxn modelId="{7FA34ED7-BD75-44B6-8D0E-3185FD44EBD5}" srcId="{ED94CA87-980C-4C09-A5A1-43EA46023993}" destId="{386D5C24-56D0-46ED-82BB-63B64632C763}" srcOrd="1" destOrd="0" parTransId="{A0C6D524-6A49-44CE-BDC1-F9049EE86C55}" sibTransId="{364FD334-857B-4186-932E-3C2C19758AF5}"/>
    <dgm:cxn modelId="{A49AB3E6-4214-49A5-A842-980D1BFA55DF}" srcId="{58A42656-C44B-4CDC-91E8-B36E973B6B69}" destId="{B6202EA8-D46E-43B5-8227-32846790AFAA}" srcOrd="2" destOrd="0" parTransId="{05B9A9E3-D5F1-4B6F-B1C6-88DA5CAE59BC}" sibTransId="{998891C2-10A9-4DF4-A0B9-D20B98D02EB2}"/>
    <dgm:cxn modelId="{A61628E7-B37C-4420-AB44-D0F5FF86D83B}" srcId="{ED94CA87-980C-4C09-A5A1-43EA46023993}" destId="{9CB1D868-C1E1-4992-A6EF-4E59726A4E40}" srcOrd="0" destOrd="0" parTransId="{C95FF680-9B71-4611-B2F3-16D4FA91C70B}" sibTransId="{8E1160A6-9332-4D1F-9AFA-4137BE3317E9}"/>
    <dgm:cxn modelId="{0188EBE9-96EE-4423-87E5-4795F2C6196A}" type="presOf" srcId="{ED94CA87-980C-4C09-A5A1-43EA46023993}" destId="{899CB635-D1CB-423F-9148-E82CC67CDB83}" srcOrd="0" destOrd="0" presId="urn:microsoft.com/office/officeart/2005/8/layout/hList1"/>
    <dgm:cxn modelId="{A63B9AF3-30CB-4AC3-B68C-5547401AE917}" type="presOf" srcId="{E1DED5CB-34C5-46DB-962F-FE8BA4FD6E06}" destId="{49DA38C3-D098-4560-B4E2-AC06D9FB9412}" srcOrd="0" destOrd="1" presId="urn:microsoft.com/office/officeart/2005/8/layout/hList1"/>
    <dgm:cxn modelId="{FD9DCDF8-3B30-40A9-ACBD-F92C79D8233A}" type="presOf" srcId="{7E4A7BF5-A3BF-45DC-8563-E6460A4EA17D}" destId="{AF2D653F-8DF8-4AC1-A8AE-6A53A1EED199}" srcOrd="0" destOrd="0" presId="urn:microsoft.com/office/officeart/2005/8/layout/hList1"/>
    <dgm:cxn modelId="{73A8015F-7EBA-45D9-B024-CA2274C30D30}" type="presParOf" srcId="{2758974D-9811-4DD2-AC29-4A1BF336B7F8}" destId="{88296C52-4C52-4641-A509-C9D07E074851}" srcOrd="0" destOrd="0" presId="urn:microsoft.com/office/officeart/2005/8/layout/hList1"/>
    <dgm:cxn modelId="{9787F37C-6852-471C-AD86-4F929FA8BA77}" type="presParOf" srcId="{88296C52-4C52-4641-A509-C9D07E074851}" destId="{A41D8A86-4723-41AB-A815-B0849EE4AB67}" srcOrd="0" destOrd="0" presId="urn:microsoft.com/office/officeart/2005/8/layout/hList1"/>
    <dgm:cxn modelId="{CDD90E02-A371-46B1-9D26-0C67B19AE3FD}" type="presParOf" srcId="{88296C52-4C52-4641-A509-C9D07E074851}" destId="{49DA38C3-D098-4560-B4E2-AC06D9FB9412}" srcOrd="1" destOrd="0" presId="urn:microsoft.com/office/officeart/2005/8/layout/hList1"/>
    <dgm:cxn modelId="{7A955F71-FC0B-474D-9F2A-809686DC8125}" type="presParOf" srcId="{2758974D-9811-4DD2-AC29-4A1BF336B7F8}" destId="{EAF2D514-61C6-4767-B5CD-E8626BAB126F}" srcOrd="1" destOrd="0" presId="urn:microsoft.com/office/officeart/2005/8/layout/hList1"/>
    <dgm:cxn modelId="{18CFF4B4-BCD1-413A-99BE-E063C84E6971}" type="presParOf" srcId="{2758974D-9811-4DD2-AC29-4A1BF336B7F8}" destId="{41E80868-CDA8-4837-A146-178CAE56CEA6}" srcOrd="2" destOrd="0" presId="urn:microsoft.com/office/officeart/2005/8/layout/hList1"/>
    <dgm:cxn modelId="{77D81403-1AD1-420A-8F1F-E7150C882465}" type="presParOf" srcId="{41E80868-CDA8-4837-A146-178CAE56CEA6}" destId="{69A08426-BAA3-45AD-990B-3768F39B6CAC}" srcOrd="0" destOrd="0" presId="urn:microsoft.com/office/officeart/2005/8/layout/hList1"/>
    <dgm:cxn modelId="{09CF8A2E-E767-468D-B0DE-BCDD089DD0CE}" type="presParOf" srcId="{41E80868-CDA8-4837-A146-178CAE56CEA6}" destId="{AF2D653F-8DF8-4AC1-A8AE-6A53A1EED199}" srcOrd="1" destOrd="0" presId="urn:microsoft.com/office/officeart/2005/8/layout/hList1"/>
    <dgm:cxn modelId="{8356472D-6AFC-431D-B6A2-7D4BDDBF2645}" type="presParOf" srcId="{2758974D-9811-4DD2-AC29-4A1BF336B7F8}" destId="{3111EE8A-0315-4495-8493-FC86BFEC8946}" srcOrd="3" destOrd="0" presId="urn:microsoft.com/office/officeart/2005/8/layout/hList1"/>
    <dgm:cxn modelId="{6EDBD6DE-194B-4C68-B78C-AD9B7B620624}" type="presParOf" srcId="{2758974D-9811-4DD2-AC29-4A1BF336B7F8}" destId="{29FE1AA7-FE45-4830-B886-47C930E7EBBF}" srcOrd="4" destOrd="0" presId="urn:microsoft.com/office/officeart/2005/8/layout/hList1"/>
    <dgm:cxn modelId="{A7D4240A-8B05-47BE-A017-E8DE4E8C0ECB}" type="presParOf" srcId="{29FE1AA7-FE45-4830-B886-47C930E7EBBF}" destId="{FE824220-B8AD-41AC-B161-E0AD432EC22B}" srcOrd="0" destOrd="0" presId="urn:microsoft.com/office/officeart/2005/8/layout/hList1"/>
    <dgm:cxn modelId="{8B252648-9D4F-49C6-A549-72F5C89CD968}" type="presParOf" srcId="{29FE1AA7-FE45-4830-B886-47C930E7EBBF}" destId="{745D6037-964E-4A14-96D5-097BE10B3A77}" srcOrd="1" destOrd="0" presId="urn:microsoft.com/office/officeart/2005/8/layout/hList1"/>
    <dgm:cxn modelId="{EB8A0C5F-1469-4A40-9560-2DA975C4353D}" type="presParOf" srcId="{2758974D-9811-4DD2-AC29-4A1BF336B7F8}" destId="{9ADAEA10-8399-4F87-9B76-B241626F9AA8}" srcOrd="5" destOrd="0" presId="urn:microsoft.com/office/officeart/2005/8/layout/hList1"/>
    <dgm:cxn modelId="{3F8446E2-8B05-4078-9519-1794D56E4498}" type="presParOf" srcId="{2758974D-9811-4DD2-AC29-4A1BF336B7F8}" destId="{CE7CEBFA-4342-47E4-B1D3-11D82F1762E4}" srcOrd="6" destOrd="0" presId="urn:microsoft.com/office/officeart/2005/8/layout/hList1"/>
    <dgm:cxn modelId="{66ECE3A6-9E99-498F-9BC0-8388960301C4}" type="presParOf" srcId="{CE7CEBFA-4342-47E4-B1D3-11D82F1762E4}" destId="{2573C90F-AB08-44CD-B183-FC40DF1775D8}" srcOrd="0" destOrd="0" presId="urn:microsoft.com/office/officeart/2005/8/layout/hList1"/>
    <dgm:cxn modelId="{8443F7E4-8818-4369-B771-68B5DDB929B6}" type="presParOf" srcId="{CE7CEBFA-4342-47E4-B1D3-11D82F1762E4}" destId="{7E7AD8E0-AE78-4CB2-852E-7CC8914BF106}" srcOrd="1" destOrd="0" presId="urn:microsoft.com/office/officeart/2005/8/layout/hList1"/>
    <dgm:cxn modelId="{7DDDCD8C-3C67-4767-AE7C-B114C011AE16}" type="presParOf" srcId="{2758974D-9811-4DD2-AC29-4A1BF336B7F8}" destId="{D4480C58-B164-4936-8D3F-D5EB4E367BBF}" srcOrd="7" destOrd="0" presId="urn:microsoft.com/office/officeart/2005/8/layout/hList1"/>
    <dgm:cxn modelId="{23FA4F09-7255-4393-86D9-AA52478B1AF7}" type="presParOf" srcId="{2758974D-9811-4DD2-AC29-4A1BF336B7F8}" destId="{6F23D26A-C66C-498C-8C82-C6A5C3EA6EE7}" srcOrd="8" destOrd="0" presId="urn:microsoft.com/office/officeart/2005/8/layout/hList1"/>
    <dgm:cxn modelId="{FA0B9103-DCE6-4B99-94B5-551E845841A4}" type="presParOf" srcId="{6F23D26A-C66C-498C-8C82-C6A5C3EA6EE7}" destId="{899CB635-D1CB-423F-9148-E82CC67CDB83}" srcOrd="0" destOrd="0" presId="urn:microsoft.com/office/officeart/2005/8/layout/hList1"/>
    <dgm:cxn modelId="{FD011615-4D23-4EAA-B48B-E54C046C5066}" type="presParOf" srcId="{6F23D26A-C66C-498C-8C82-C6A5C3EA6EE7}" destId="{E0AED005-AA96-4027-A9FF-BDD2C52A06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6EFD163-E0AB-4B79-A18D-701285E19D6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0AD8D00-6C85-484C-A51B-4A5A845BFDAC}">
      <dgm:prSet custT="1"/>
      <dgm:spPr>
        <a:ln w="38100">
          <a:solidFill>
            <a:schemeClr val="accent1"/>
          </a:solidFill>
        </a:ln>
      </dgm:spPr>
      <dgm:t>
        <a:bodyPr/>
        <a:lstStyle/>
        <a:p>
          <a:pPr algn="l"/>
          <a:r>
            <a:rPr lang="en-GB" sz="2000" dirty="0"/>
            <a:t>Serve only as visual interest?</a:t>
          </a:r>
          <a:endParaRPr lang="en-US" sz="2000" dirty="0"/>
        </a:p>
      </dgm:t>
    </dgm:pt>
    <dgm:pt modelId="{5B1586C5-A0FE-4846-B645-AB74C291FB6D}" type="parTrans" cxnId="{CD59B301-1084-4ED7-A288-641CF0AAAAA9}">
      <dgm:prSet/>
      <dgm:spPr/>
      <dgm:t>
        <a:bodyPr/>
        <a:lstStyle/>
        <a:p>
          <a:endParaRPr lang="en-US" sz="2000"/>
        </a:p>
      </dgm:t>
    </dgm:pt>
    <dgm:pt modelId="{B90365E0-69E7-4779-B92B-D184480FF684}" type="sibTrans" cxnId="{CD59B301-1084-4ED7-A288-641CF0AAAAA9}">
      <dgm:prSet/>
      <dgm:spPr/>
      <dgm:t>
        <a:bodyPr/>
        <a:lstStyle/>
        <a:p>
          <a:endParaRPr lang="en-US" sz="2000"/>
        </a:p>
      </dgm:t>
    </dgm:pt>
    <dgm:pt modelId="{E3F22228-E450-4634-98EA-F51B47EDB906}">
      <dgm:prSet custT="1"/>
      <dgm:spPr>
        <a:ln w="38100">
          <a:solidFill>
            <a:schemeClr val="accent1"/>
          </a:solidFill>
        </a:ln>
      </dgm:spPr>
      <dgm:t>
        <a:bodyPr anchor="ctr"/>
        <a:lstStyle/>
        <a:p>
          <a:r>
            <a:rPr lang="en-GB" sz="2000" dirty="0"/>
            <a:t>Mark as decorative.</a:t>
          </a:r>
          <a:endParaRPr lang="en-US" sz="2000" dirty="0"/>
        </a:p>
      </dgm:t>
    </dgm:pt>
    <dgm:pt modelId="{56E1E28E-C5E5-4D9C-84E5-8F6ADCD6F235}" type="parTrans" cxnId="{57653E49-587A-434A-8CE2-6FBC18DF9517}">
      <dgm:prSet/>
      <dgm:spPr/>
      <dgm:t>
        <a:bodyPr/>
        <a:lstStyle/>
        <a:p>
          <a:endParaRPr lang="en-US" sz="2000"/>
        </a:p>
      </dgm:t>
    </dgm:pt>
    <dgm:pt modelId="{A4DB18FB-603D-41F6-A7BF-958302586C57}" type="sibTrans" cxnId="{57653E49-587A-434A-8CE2-6FBC18DF9517}">
      <dgm:prSet/>
      <dgm:spPr/>
      <dgm:t>
        <a:bodyPr/>
        <a:lstStyle/>
        <a:p>
          <a:endParaRPr lang="en-US" sz="2000"/>
        </a:p>
      </dgm:t>
    </dgm:pt>
    <dgm:pt modelId="{C433FB8E-039F-41C5-AE50-1473662A872E}">
      <dgm:prSet custT="1"/>
      <dgm:spPr>
        <a:ln w="38100">
          <a:solidFill>
            <a:schemeClr val="accent1"/>
          </a:solidFill>
        </a:ln>
      </dgm:spPr>
      <dgm:t>
        <a:bodyPr/>
        <a:lstStyle/>
        <a:p>
          <a:pPr algn="l"/>
          <a:r>
            <a:rPr lang="en-GB" sz="2000" dirty="0"/>
            <a:t>Replicate text already in the document?</a:t>
          </a:r>
          <a:endParaRPr lang="en-US" sz="2000" dirty="0"/>
        </a:p>
      </dgm:t>
    </dgm:pt>
    <dgm:pt modelId="{CA54BE86-93EF-47E7-A151-07C33F0E2CA8}" type="parTrans" cxnId="{D567CE22-1220-43CA-96DE-ADCEB8FBD8B7}">
      <dgm:prSet/>
      <dgm:spPr/>
      <dgm:t>
        <a:bodyPr/>
        <a:lstStyle/>
        <a:p>
          <a:endParaRPr lang="en-US" sz="2000"/>
        </a:p>
      </dgm:t>
    </dgm:pt>
    <dgm:pt modelId="{64EC529B-1857-4113-9C90-C824948611AF}" type="sibTrans" cxnId="{D567CE22-1220-43CA-96DE-ADCEB8FBD8B7}">
      <dgm:prSet/>
      <dgm:spPr/>
      <dgm:t>
        <a:bodyPr/>
        <a:lstStyle/>
        <a:p>
          <a:endParaRPr lang="en-US" sz="2000"/>
        </a:p>
      </dgm:t>
    </dgm:pt>
    <dgm:pt modelId="{84FAC710-E4F0-4957-9372-9537A21DAF3C}">
      <dgm:prSet custT="1"/>
      <dgm:spPr>
        <a:ln w="38100">
          <a:solidFill>
            <a:schemeClr val="accent1"/>
          </a:solidFill>
        </a:ln>
      </dgm:spPr>
      <dgm:t>
        <a:bodyPr anchor="ctr"/>
        <a:lstStyle/>
        <a:p>
          <a:r>
            <a:rPr lang="en-GB" sz="2000" dirty="0"/>
            <a:t>Use a caption to describe the essential content and context and mark the image as decorative.</a:t>
          </a:r>
          <a:endParaRPr lang="en-US" sz="2000" dirty="0"/>
        </a:p>
      </dgm:t>
    </dgm:pt>
    <dgm:pt modelId="{C4CFD259-61F4-48FC-8FC2-9010F86BA7AD}" type="parTrans" cxnId="{848F6136-BFF4-4FDE-AB01-F55E6EA112C1}">
      <dgm:prSet/>
      <dgm:spPr/>
      <dgm:t>
        <a:bodyPr/>
        <a:lstStyle/>
        <a:p>
          <a:endParaRPr lang="en-US" sz="2000"/>
        </a:p>
      </dgm:t>
    </dgm:pt>
    <dgm:pt modelId="{78D57248-989B-4BFD-B282-5D2781FF560E}" type="sibTrans" cxnId="{848F6136-BFF4-4FDE-AB01-F55E6EA112C1}">
      <dgm:prSet/>
      <dgm:spPr/>
      <dgm:t>
        <a:bodyPr/>
        <a:lstStyle/>
        <a:p>
          <a:endParaRPr lang="en-US" sz="2000"/>
        </a:p>
      </dgm:t>
    </dgm:pt>
    <dgm:pt modelId="{54F1C239-6751-4F07-87B8-420E51C4CE6C}">
      <dgm:prSet custT="1"/>
      <dgm:spPr>
        <a:ln w="38100">
          <a:solidFill>
            <a:schemeClr val="accent1"/>
          </a:solidFill>
        </a:ln>
      </dgm:spPr>
      <dgm:t>
        <a:bodyPr/>
        <a:lstStyle/>
        <a:p>
          <a:pPr algn="l"/>
          <a:r>
            <a:rPr lang="en-GB" sz="2000" dirty="0"/>
            <a:t>Support the text already in the document?</a:t>
          </a:r>
          <a:endParaRPr lang="en-US" sz="2000" dirty="0"/>
        </a:p>
      </dgm:t>
    </dgm:pt>
    <dgm:pt modelId="{F8E5255D-D507-47C7-AA49-B3D153EAF68F}" type="parTrans" cxnId="{10541DE2-7738-4EA9-8AB5-1507DBEB2526}">
      <dgm:prSet/>
      <dgm:spPr/>
      <dgm:t>
        <a:bodyPr/>
        <a:lstStyle/>
        <a:p>
          <a:endParaRPr lang="en-US" sz="2000"/>
        </a:p>
      </dgm:t>
    </dgm:pt>
    <dgm:pt modelId="{C9F7BC35-0CD5-40BB-8CA9-2F30DF5C36D8}" type="sibTrans" cxnId="{10541DE2-7738-4EA9-8AB5-1507DBEB2526}">
      <dgm:prSet/>
      <dgm:spPr/>
      <dgm:t>
        <a:bodyPr/>
        <a:lstStyle/>
        <a:p>
          <a:endParaRPr lang="en-US" sz="2000"/>
        </a:p>
      </dgm:t>
    </dgm:pt>
    <dgm:pt modelId="{0FA08D4C-261A-49C5-B097-87490AE06A1C}">
      <dgm:prSet custT="1"/>
      <dgm:spPr>
        <a:ln w="38100">
          <a:solidFill>
            <a:schemeClr val="accent1"/>
          </a:solidFill>
        </a:ln>
      </dgm:spPr>
      <dgm:t>
        <a:bodyPr anchor="ctr"/>
        <a:lstStyle/>
        <a:p>
          <a:pPr algn="l"/>
          <a:r>
            <a:rPr lang="en-GB" sz="2000" dirty="0"/>
            <a:t>Write a brief alternative text describing the image and use a caption /title.</a:t>
          </a:r>
          <a:endParaRPr lang="en-US" sz="2000" dirty="0"/>
        </a:p>
      </dgm:t>
    </dgm:pt>
    <dgm:pt modelId="{ACDBD043-4364-473C-8BC2-AA0F3C3288DD}" type="parTrans" cxnId="{B7367214-A1D7-4B0F-924C-CAF20DE2F41F}">
      <dgm:prSet/>
      <dgm:spPr/>
      <dgm:t>
        <a:bodyPr/>
        <a:lstStyle/>
        <a:p>
          <a:endParaRPr lang="en-US" sz="2000"/>
        </a:p>
      </dgm:t>
    </dgm:pt>
    <dgm:pt modelId="{2EB80F7B-1081-454E-B176-B7D313772C39}" type="sibTrans" cxnId="{B7367214-A1D7-4B0F-924C-CAF20DE2F41F}">
      <dgm:prSet/>
      <dgm:spPr/>
      <dgm:t>
        <a:bodyPr/>
        <a:lstStyle/>
        <a:p>
          <a:endParaRPr lang="en-US" sz="2000"/>
        </a:p>
      </dgm:t>
    </dgm:pt>
    <dgm:pt modelId="{B5BEEE03-D3E9-41D0-A6BB-EBC4FE8DBF1F}">
      <dgm:prSet custT="1"/>
      <dgm:spPr>
        <a:ln w="38100">
          <a:solidFill>
            <a:schemeClr val="accent1"/>
          </a:solidFill>
        </a:ln>
      </dgm:spPr>
      <dgm:t>
        <a:bodyPr/>
        <a:lstStyle/>
        <a:p>
          <a:pPr algn="l"/>
          <a:r>
            <a:rPr lang="en-GB" sz="2000" dirty="0"/>
            <a:t>Go further than text already in the document? </a:t>
          </a:r>
          <a:endParaRPr lang="en-US" sz="2000" dirty="0"/>
        </a:p>
      </dgm:t>
    </dgm:pt>
    <dgm:pt modelId="{073ABF4B-8D60-4AC2-A5AC-F7D2E1E4EEC4}" type="parTrans" cxnId="{8A604E4D-6E6D-4090-A9F5-EBA8B59B9C76}">
      <dgm:prSet/>
      <dgm:spPr/>
      <dgm:t>
        <a:bodyPr/>
        <a:lstStyle/>
        <a:p>
          <a:endParaRPr lang="en-US" sz="2000"/>
        </a:p>
      </dgm:t>
    </dgm:pt>
    <dgm:pt modelId="{B5167ABE-A321-416B-A60C-88E4384CBF84}" type="sibTrans" cxnId="{8A604E4D-6E6D-4090-A9F5-EBA8B59B9C76}">
      <dgm:prSet/>
      <dgm:spPr/>
      <dgm:t>
        <a:bodyPr/>
        <a:lstStyle/>
        <a:p>
          <a:endParaRPr lang="en-US" sz="2000"/>
        </a:p>
      </dgm:t>
    </dgm:pt>
    <dgm:pt modelId="{24FE2246-EE4C-40AC-B6E5-A8AADFA96119}">
      <dgm:prSet custT="1"/>
      <dgm:spPr>
        <a:ln w="38100">
          <a:solidFill>
            <a:schemeClr val="accent1"/>
          </a:solidFill>
        </a:ln>
      </dgm:spPr>
      <dgm:t>
        <a:bodyPr anchor="ctr"/>
        <a:lstStyle/>
        <a:p>
          <a:r>
            <a:rPr lang="en-GB" sz="2000" dirty="0"/>
            <a:t>Write a brief (alternative text describing the image, use a caption / title.</a:t>
          </a:r>
          <a:endParaRPr lang="en-US" sz="2000" dirty="0"/>
        </a:p>
      </dgm:t>
    </dgm:pt>
    <dgm:pt modelId="{3913FF49-2B24-48F3-9113-EE7EAC8A854B}" type="parTrans" cxnId="{4A49528C-712A-4827-889F-0D3D82F7E078}">
      <dgm:prSet/>
      <dgm:spPr/>
      <dgm:t>
        <a:bodyPr/>
        <a:lstStyle/>
        <a:p>
          <a:endParaRPr lang="en-US" sz="2000"/>
        </a:p>
      </dgm:t>
    </dgm:pt>
    <dgm:pt modelId="{5F52D008-2314-48C6-85E1-5B2C16C314DD}" type="sibTrans" cxnId="{4A49528C-712A-4827-889F-0D3D82F7E078}">
      <dgm:prSet/>
      <dgm:spPr/>
      <dgm:t>
        <a:bodyPr/>
        <a:lstStyle/>
        <a:p>
          <a:endParaRPr lang="en-US" sz="2000"/>
        </a:p>
      </dgm:t>
    </dgm:pt>
    <dgm:pt modelId="{4D9179D8-CF38-4AC9-ABB8-E03D52290D6B}">
      <dgm:prSet custT="1"/>
      <dgm:spPr>
        <a:ln w="38100">
          <a:solidFill>
            <a:schemeClr val="accent1"/>
          </a:solidFill>
        </a:ln>
      </dgm:spPr>
      <dgm:t>
        <a:bodyPr anchor="ctr"/>
        <a:lstStyle/>
        <a:p>
          <a:r>
            <a:rPr lang="en-GB" sz="2000" dirty="0"/>
            <a:t>And provide a full description. Provide tabular data if relevant.</a:t>
          </a:r>
          <a:endParaRPr lang="en-US" sz="2000" dirty="0"/>
        </a:p>
      </dgm:t>
    </dgm:pt>
    <dgm:pt modelId="{7835D804-FE05-4832-BB11-C9D907DFF3AA}" type="parTrans" cxnId="{D977F2D0-76FE-4A51-A9A8-63125292B699}">
      <dgm:prSet/>
      <dgm:spPr/>
      <dgm:t>
        <a:bodyPr/>
        <a:lstStyle/>
        <a:p>
          <a:endParaRPr lang="en-GB"/>
        </a:p>
      </dgm:t>
    </dgm:pt>
    <dgm:pt modelId="{B5229994-9BDA-4D4A-AC1C-E90A9EC9DBD3}" type="sibTrans" cxnId="{D977F2D0-76FE-4A51-A9A8-63125292B699}">
      <dgm:prSet/>
      <dgm:spPr/>
      <dgm:t>
        <a:bodyPr/>
        <a:lstStyle/>
        <a:p>
          <a:endParaRPr lang="en-GB"/>
        </a:p>
      </dgm:t>
    </dgm:pt>
    <dgm:pt modelId="{E59F66BA-5BCC-4BEB-AC8E-A0476F1EDA12}" type="pres">
      <dgm:prSet presAssocID="{A6EFD163-E0AB-4B79-A18D-701285E19D6C}" presName="Name0" presStyleCnt="0">
        <dgm:presLayoutVars>
          <dgm:dir/>
          <dgm:animLvl val="lvl"/>
          <dgm:resizeHandles val="exact"/>
        </dgm:presLayoutVars>
      </dgm:prSet>
      <dgm:spPr/>
    </dgm:pt>
    <dgm:pt modelId="{60A0F94A-0699-4180-9C77-7D90B77463E9}" type="pres">
      <dgm:prSet presAssocID="{90AD8D00-6C85-484C-A51B-4A5A845BFDAC}" presName="composite" presStyleCnt="0"/>
      <dgm:spPr/>
    </dgm:pt>
    <dgm:pt modelId="{B36B252E-3C02-47FF-8E50-EB0687B25A85}" type="pres">
      <dgm:prSet presAssocID="{90AD8D00-6C85-484C-A51B-4A5A845BFDAC}" presName="parTx" presStyleLbl="alignNode1" presStyleIdx="0" presStyleCnt="4">
        <dgm:presLayoutVars>
          <dgm:chMax val="0"/>
          <dgm:chPref val="0"/>
          <dgm:bulletEnabled val="1"/>
        </dgm:presLayoutVars>
      </dgm:prSet>
      <dgm:spPr/>
    </dgm:pt>
    <dgm:pt modelId="{BE33BE51-D3B9-4305-AB2C-C7FB3B0A6703}" type="pres">
      <dgm:prSet presAssocID="{90AD8D00-6C85-484C-A51B-4A5A845BFDAC}" presName="desTx" presStyleLbl="alignAccFollowNode1" presStyleIdx="0" presStyleCnt="4">
        <dgm:presLayoutVars>
          <dgm:bulletEnabled val="1"/>
        </dgm:presLayoutVars>
      </dgm:prSet>
      <dgm:spPr/>
    </dgm:pt>
    <dgm:pt modelId="{697DCB3B-8A30-408F-A6C4-DBD214D06962}" type="pres">
      <dgm:prSet presAssocID="{B90365E0-69E7-4779-B92B-D184480FF684}" presName="space" presStyleCnt="0"/>
      <dgm:spPr/>
    </dgm:pt>
    <dgm:pt modelId="{165E51C1-3E14-4C22-BB2B-0409423B964A}" type="pres">
      <dgm:prSet presAssocID="{C433FB8E-039F-41C5-AE50-1473662A872E}" presName="composite" presStyleCnt="0"/>
      <dgm:spPr/>
    </dgm:pt>
    <dgm:pt modelId="{5D18849E-FE81-4C34-A386-5A3699BFDEBC}" type="pres">
      <dgm:prSet presAssocID="{C433FB8E-039F-41C5-AE50-1473662A872E}" presName="parTx" presStyleLbl="alignNode1" presStyleIdx="1" presStyleCnt="4">
        <dgm:presLayoutVars>
          <dgm:chMax val="0"/>
          <dgm:chPref val="0"/>
          <dgm:bulletEnabled val="1"/>
        </dgm:presLayoutVars>
      </dgm:prSet>
      <dgm:spPr/>
    </dgm:pt>
    <dgm:pt modelId="{A460A270-0977-4006-B025-29A182FD5115}" type="pres">
      <dgm:prSet presAssocID="{C433FB8E-039F-41C5-AE50-1473662A872E}" presName="desTx" presStyleLbl="alignAccFollowNode1" presStyleIdx="1" presStyleCnt="4">
        <dgm:presLayoutVars>
          <dgm:bulletEnabled val="1"/>
        </dgm:presLayoutVars>
      </dgm:prSet>
      <dgm:spPr/>
    </dgm:pt>
    <dgm:pt modelId="{01E992E1-539D-4EC8-A02A-AAABD4930197}" type="pres">
      <dgm:prSet presAssocID="{64EC529B-1857-4113-9C90-C824948611AF}" presName="space" presStyleCnt="0"/>
      <dgm:spPr/>
    </dgm:pt>
    <dgm:pt modelId="{D65ACCF7-CE4B-4FF4-A055-43C59AF3E836}" type="pres">
      <dgm:prSet presAssocID="{54F1C239-6751-4F07-87B8-420E51C4CE6C}" presName="composite" presStyleCnt="0"/>
      <dgm:spPr/>
    </dgm:pt>
    <dgm:pt modelId="{ABDD25E2-57BB-4082-B54E-F7D5EAB0435C}" type="pres">
      <dgm:prSet presAssocID="{54F1C239-6751-4F07-87B8-420E51C4CE6C}" presName="parTx" presStyleLbl="alignNode1" presStyleIdx="2" presStyleCnt="4">
        <dgm:presLayoutVars>
          <dgm:chMax val="0"/>
          <dgm:chPref val="0"/>
          <dgm:bulletEnabled val="1"/>
        </dgm:presLayoutVars>
      </dgm:prSet>
      <dgm:spPr/>
    </dgm:pt>
    <dgm:pt modelId="{E7EB0507-D241-4CBC-81AD-F16A2E3960DD}" type="pres">
      <dgm:prSet presAssocID="{54F1C239-6751-4F07-87B8-420E51C4CE6C}" presName="desTx" presStyleLbl="alignAccFollowNode1" presStyleIdx="2" presStyleCnt="4">
        <dgm:presLayoutVars>
          <dgm:bulletEnabled val="1"/>
        </dgm:presLayoutVars>
      </dgm:prSet>
      <dgm:spPr/>
    </dgm:pt>
    <dgm:pt modelId="{8BE0B6DC-84AB-4CB1-8BF0-E8737D6C753D}" type="pres">
      <dgm:prSet presAssocID="{C9F7BC35-0CD5-40BB-8CA9-2F30DF5C36D8}" presName="space" presStyleCnt="0"/>
      <dgm:spPr/>
    </dgm:pt>
    <dgm:pt modelId="{0210EF2B-944D-4A3D-9679-012CFD2D0B5E}" type="pres">
      <dgm:prSet presAssocID="{B5BEEE03-D3E9-41D0-A6BB-EBC4FE8DBF1F}" presName="composite" presStyleCnt="0"/>
      <dgm:spPr/>
    </dgm:pt>
    <dgm:pt modelId="{FD438F12-1351-44D6-A348-2DC50EB72685}" type="pres">
      <dgm:prSet presAssocID="{B5BEEE03-D3E9-41D0-A6BB-EBC4FE8DBF1F}" presName="parTx" presStyleLbl="alignNode1" presStyleIdx="3" presStyleCnt="4">
        <dgm:presLayoutVars>
          <dgm:chMax val="0"/>
          <dgm:chPref val="0"/>
          <dgm:bulletEnabled val="1"/>
        </dgm:presLayoutVars>
      </dgm:prSet>
      <dgm:spPr/>
    </dgm:pt>
    <dgm:pt modelId="{A8C16E80-8480-463B-A054-8F11B33A86D8}" type="pres">
      <dgm:prSet presAssocID="{B5BEEE03-D3E9-41D0-A6BB-EBC4FE8DBF1F}" presName="desTx" presStyleLbl="alignAccFollowNode1" presStyleIdx="3" presStyleCnt="4">
        <dgm:presLayoutVars>
          <dgm:bulletEnabled val="1"/>
        </dgm:presLayoutVars>
      </dgm:prSet>
      <dgm:spPr/>
    </dgm:pt>
  </dgm:ptLst>
  <dgm:cxnLst>
    <dgm:cxn modelId="{CD59B301-1084-4ED7-A288-641CF0AAAAA9}" srcId="{A6EFD163-E0AB-4B79-A18D-701285E19D6C}" destId="{90AD8D00-6C85-484C-A51B-4A5A845BFDAC}" srcOrd="0" destOrd="0" parTransId="{5B1586C5-A0FE-4846-B645-AB74C291FB6D}" sibTransId="{B90365E0-69E7-4779-B92B-D184480FF684}"/>
    <dgm:cxn modelId="{68A1BF06-5B2B-4079-A32B-07047AC269F3}" type="presOf" srcId="{A6EFD163-E0AB-4B79-A18D-701285E19D6C}" destId="{E59F66BA-5BCC-4BEB-AC8E-A0476F1EDA12}" srcOrd="0" destOrd="0" presId="urn:microsoft.com/office/officeart/2005/8/layout/hList1"/>
    <dgm:cxn modelId="{716E4A0D-F725-497A-90DD-471B00B4336C}" type="presOf" srcId="{C433FB8E-039F-41C5-AE50-1473662A872E}" destId="{5D18849E-FE81-4C34-A386-5A3699BFDEBC}" srcOrd="0" destOrd="0" presId="urn:microsoft.com/office/officeart/2005/8/layout/hList1"/>
    <dgm:cxn modelId="{B7367214-A1D7-4B0F-924C-CAF20DE2F41F}" srcId="{54F1C239-6751-4F07-87B8-420E51C4CE6C}" destId="{0FA08D4C-261A-49C5-B097-87490AE06A1C}" srcOrd="0" destOrd="0" parTransId="{ACDBD043-4364-473C-8BC2-AA0F3C3288DD}" sibTransId="{2EB80F7B-1081-454E-B176-B7D313772C39}"/>
    <dgm:cxn modelId="{26C5C81D-D3E8-4FD2-A3A2-747F16021FBC}" type="presOf" srcId="{54F1C239-6751-4F07-87B8-420E51C4CE6C}" destId="{ABDD25E2-57BB-4082-B54E-F7D5EAB0435C}" srcOrd="0" destOrd="0" presId="urn:microsoft.com/office/officeart/2005/8/layout/hList1"/>
    <dgm:cxn modelId="{D567CE22-1220-43CA-96DE-ADCEB8FBD8B7}" srcId="{A6EFD163-E0AB-4B79-A18D-701285E19D6C}" destId="{C433FB8E-039F-41C5-AE50-1473662A872E}" srcOrd="1" destOrd="0" parTransId="{CA54BE86-93EF-47E7-A151-07C33F0E2CA8}" sibTransId="{64EC529B-1857-4113-9C90-C824948611AF}"/>
    <dgm:cxn modelId="{848F6136-BFF4-4FDE-AB01-F55E6EA112C1}" srcId="{C433FB8E-039F-41C5-AE50-1473662A872E}" destId="{84FAC710-E4F0-4957-9372-9537A21DAF3C}" srcOrd="0" destOrd="0" parTransId="{C4CFD259-61F4-48FC-8FC2-9010F86BA7AD}" sibTransId="{78D57248-989B-4BFD-B282-5D2781FF560E}"/>
    <dgm:cxn modelId="{09D6F45D-726E-4B02-8D7A-6B236491C78F}" type="presOf" srcId="{90AD8D00-6C85-484C-A51B-4A5A845BFDAC}" destId="{B36B252E-3C02-47FF-8E50-EB0687B25A85}" srcOrd="0" destOrd="0" presId="urn:microsoft.com/office/officeart/2005/8/layout/hList1"/>
    <dgm:cxn modelId="{E2250761-6EE4-47EC-BCBB-F2EA9FA68D19}" type="presOf" srcId="{84FAC710-E4F0-4957-9372-9537A21DAF3C}" destId="{A460A270-0977-4006-B025-29A182FD5115}" srcOrd="0" destOrd="0" presId="urn:microsoft.com/office/officeart/2005/8/layout/hList1"/>
    <dgm:cxn modelId="{57653E49-587A-434A-8CE2-6FBC18DF9517}" srcId="{90AD8D00-6C85-484C-A51B-4A5A845BFDAC}" destId="{E3F22228-E450-4634-98EA-F51B47EDB906}" srcOrd="0" destOrd="0" parTransId="{56E1E28E-C5E5-4D9C-84E5-8F6ADCD6F235}" sibTransId="{A4DB18FB-603D-41F6-A7BF-958302586C57}"/>
    <dgm:cxn modelId="{74BB474A-A6AB-40C9-9ABC-164FE00537E6}" type="presOf" srcId="{E3F22228-E450-4634-98EA-F51B47EDB906}" destId="{BE33BE51-D3B9-4305-AB2C-C7FB3B0A6703}" srcOrd="0" destOrd="0" presId="urn:microsoft.com/office/officeart/2005/8/layout/hList1"/>
    <dgm:cxn modelId="{8A604E4D-6E6D-4090-A9F5-EBA8B59B9C76}" srcId="{A6EFD163-E0AB-4B79-A18D-701285E19D6C}" destId="{B5BEEE03-D3E9-41D0-A6BB-EBC4FE8DBF1F}" srcOrd="3" destOrd="0" parTransId="{073ABF4B-8D60-4AC2-A5AC-F7D2E1E4EEC4}" sibTransId="{B5167ABE-A321-416B-A60C-88E4384CBF84}"/>
    <dgm:cxn modelId="{DFD87750-4446-4352-8E28-DF77E8B062F0}" type="presOf" srcId="{24FE2246-EE4C-40AC-B6E5-A8AADFA96119}" destId="{A8C16E80-8480-463B-A054-8F11B33A86D8}" srcOrd="0" destOrd="0" presId="urn:microsoft.com/office/officeart/2005/8/layout/hList1"/>
    <dgm:cxn modelId="{119EE85A-7942-4F4E-9354-2A348D49F0CF}" type="presOf" srcId="{0FA08D4C-261A-49C5-B097-87490AE06A1C}" destId="{E7EB0507-D241-4CBC-81AD-F16A2E3960DD}" srcOrd="0" destOrd="0" presId="urn:microsoft.com/office/officeart/2005/8/layout/hList1"/>
    <dgm:cxn modelId="{4A49528C-712A-4827-889F-0D3D82F7E078}" srcId="{B5BEEE03-D3E9-41D0-A6BB-EBC4FE8DBF1F}" destId="{24FE2246-EE4C-40AC-B6E5-A8AADFA96119}" srcOrd="0" destOrd="0" parTransId="{3913FF49-2B24-48F3-9113-EE7EAC8A854B}" sibTransId="{5F52D008-2314-48C6-85E1-5B2C16C314DD}"/>
    <dgm:cxn modelId="{97FD07A3-91B6-4629-9201-C32E1F59CD16}" type="presOf" srcId="{B5BEEE03-D3E9-41D0-A6BB-EBC4FE8DBF1F}" destId="{FD438F12-1351-44D6-A348-2DC50EB72685}" srcOrd="0" destOrd="0" presId="urn:microsoft.com/office/officeart/2005/8/layout/hList1"/>
    <dgm:cxn modelId="{418AA4C9-C24F-48B8-82A8-86534C9EFD80}" type="presOf" srcId="{4D9179D8-CF38-4AC9-ABB8-E03D52290D6B}" destId="{A8C16E80-8480-463B-A054-8F11B33A86D8}" srcOrd="0" destOrd="1" presId="urn:microsoft.com/office/officeart/2005/8/layout/hList1"/>
    <dgm:cxn modelId="{D977F2D0-76FE-4A51-A9A8-63125292B699}" srcId="{B5BEEE03-D3E9-41D0-A6BB-EBC4FE8DBF1F}" destId="{4D9179D8-CF38-4AC9-ABB8-E03D52290D6B}" srcOrd="1" destOrd="0" parTransId="{7835D804-FE05-4832-BB11-C9D907DFF3AA}" sibTransId="{B5229994-9BDA-4D4A-AC1C-E90A9EC9DBD3}"/>
    <dgm:cxn modelId="{10541DE2-7738-4EA9-8AB5-1507DBEB2526}" srcId="{A6EFD163-E0AB-4B79-A18D-701285E19D6C}" destId="{54F1C239-6751-4F07-87B8-420E51C4CE6C}" srcOrd="2" destOrd="0" parTransId="{F8E5255D-D507-47C7-AA49-B3D153EAF68F}" sibTransId="{C9F7BC35-0CD5-40BB-8CA9-2F30DF5C36D8}"/>
    <dgm:cxn modelId="{9BF7CADE-01D0-418F-8309-02355C52647B}" type="presParOf" srcId="{E59F66BA-5BCC-4BEB-AC8E-A0476F1EDA12}" destId="{60A0F94A-0699-4180-9C77-7D90B77463E9}" srcOrd="0" destOrd="0" presId="urn:microsoft.com/office/officeart/2005/8/layout/hList1"/>
    <dgm:cxn modelId="{01607F48-2A76-4067-A8D6-C155FE7804B4}" type="presParOf" srcId="{60A0F94A-0699-4180-9C77-7D90B77463E9}" destId="{B36B252E-3C02-47FF-8E50-EB0687B25A85}" srcOrd="0" destOrd="0" presId="urn:microsoft.com/office/officeart/2005/8/layout/hList1"/>
    <dgm:cxn modelId="{355B988B-BF6D-4E6D-82F4-4ADBE67A1217}" type="presParOf" srcId="{60A0F94A-0699-4180-9C77-7D90B77463E9}" destId="{BE33BE51-D3B9-4305-AB2C-C7FB3B0A6703}" srcOrd="1" destOrd="0" presId="urn:microsoft.com/office/officeart/2005/8/layout/hList1"/>
    <dgm:cxn modelId="{4CDF36FA-AB05-4171-B08D-B08F6EEDD6AB}" type="presParOf" srcId="{E59F66BA-5BCC-4BEB-AC8E-A0476F1EDA12}" destId="{697DCB3B-8A30-408F-A6C4-DBD214D06962}" srcOrd="1" destOrd="0" presId="urn:microsoft.com/office/officeart/2005/8/layout/hList1"/>
    <dgm:cxn modelId="{93575280-840E-4578-9FE7-3EDE5820B98E}" type="presParOf" srcId="{E59F66BA-5BCC-4BEB-AC8E-A0476F1EDA12}" destId="{165E51C1-3E14-4C22-BB2B-0409423B964A}" srcOrd="2" destOrd="0" presId="urn:microsoft.com/office/officeart/2005/8/layout/hList1"/>
    <dgm:cxn modelId="{2FFD9CFC-7357-4886-A2EE-431E366558CC}" type="presParOf" srcId="{165E51C1-3E14-4C22-BB2B-0409423B964A}" destId="{5D18849E-FE81-4C34-A386-5A3699BFDEBC}" srcOrd="0" destOrd="0" presId="urn:microsoft.com/office/officeart/2005/8/layout/hList1"/>
    <dgm:cxn modelId="{55E1BE08-4E1D-476F-9C57-4FE1C1C6F4F8}" type="presParOf" srcId="{165E51C1-3E14-4C22-BB2B-0409423B964A}" destId="{A460A270-0977-4006-B025-29A182FD5115}" srcOrd="1" destOrd="0" presId="urn:microsoft.com/office/officeart/2005/8/layout/hList1"/>
    <dgm:cxn modelId="{9BF111B5-E567-4139-8B5D-57D9543D1A8A}" type="presParOf" srcId="{E59F66BA-5BCC-4BEB-AC8E-A0476F1EDA12}" destId="{01E992E1-539D-4EC8-A02A-AAABD4930197}" srcOrd="3" destOrd="0" presId="urn:microsoft.com/office/officeart/2005/8/layout/hList1"/>
    <dgm:cxn modelId="{2EC6985D-E0C1-4FD2-92D7-B00378E2445F}" type="presParOf" srcId="{E59F66BA-5BCC-4BEB-AC8E-A0476F1EDA12}" destId="{D65ACCF7-CE4B-4FF4-A055-43C59AF3E836}" srcOrd="4" destOrd="0" presId="urn:microsoft.com/office/officeart/2005/8/layout/hList1"/>
    <dgm:cxn modelId="{EDC598E5-DC1C-4DCB-B52F-6D3CDD65BB98}" type="presParOf" srcId="{D65ACCF7-CE4B-4FF4-A055-43C59AF3E836}" destId="{ABDD25E2-57BB-4082-B54E-F7D5EAB0435C}" srcOrd="0" destOrd="0" presId="urn:microsoft.com/office/officeart/2005/8/layout/hList1"/>
    <dgm:cxn modelId="{1805107D-0825-4F94-8DC1-547669BDD568}" type="presParOf" srcId="{D65ACCF7-CE4B-4FF4-A055-43C59AF3E836}" destId="{E7EB0507-D241-4CBC-81AD-F16A2E3960DD}" srcOrd="1" destOrd="0" presId="urn:microsoft.com/office/officeart/2005/8/layout/hList1"/>
    <dgm:cxn modelId="{02950BBE-BAF8-47A5-BE6B-B7865D2470BB}" type="presParOf" srcId="{E59F66BA-5BCC-4BEB-AC8E-A0476F1EDA12}" destId="{8BE0B6DC-84AB-4CB1-8BF0-E8737D6C753D}" srcOrd="5" destOrd="0" presId="urn:microsoft.com/office/officeart/2005/8/layout/hList1"/>
    <dgm:cxn modelId="{34276F5F-38A0-4017-B210-D8A45C07C5F0}" type="presParOf" srcId="{E59F66BA-5BCC-4BEB-AC8E-A0476F1EDA12}" destId="{0210EF2B-944D-4A3D-9679-012CFD2D0B5E}" srcOrd="6" destOrd="0" presId="urn:microsoft.com/office/officeart/2005/8/layout/hList1"/>
    <dgm:cxn modelId="{30372F03-22D7-4F77-BDE4-32BD353A8377}" type="presParOf" srcId="{0210EF2B-944D-4A3D-9679-012CFD2D0B5E}" destId="{FD438F12-1351-44D6-A348-2DC50EB72685}" srcOrd="0" destOrd="0" presId="urn:microsoft.com/office/officeart/2005/8/layout/hList1"/>
    <dgm:cxn modelId="{F7980EA3-695D-45DF-A109-1A70675308D0}" type="presParOf" srcId="{0210EF2B-944D-4A3D-9679-012CFD2D0B5E}" destId="{A8C16E80-8480-463B-A054-8F11B33A86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1CE957-FAEF-4119-AE21-1ABCB1AEDE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93632D8-B2E6-4A94-A7C4-DDAA8F599492}">
      <dgm:prSet custT="1"/>
      <dgm:spPr/>
      <dgm:t>
        <a:bodyPr/>
        <a:lstStyle/>
        <a:p>
          <a:pPr>
            <a:lnSpc>
              <a:spcPct val="100000"/>
            </a:lnSpc>
          </a:pPr>
          <a:r>
            <a:rPr lang="en-GB" sz="2000" dirty="0"/>
            <a:t>Review charts and graphs you have used recently. Would you change any of the alternative text you have used following this session?</a:t>
          </a:r>
          <a:endParaRPr lang="en-US" sz="2000" dirty="0"/>
        </a:p>
      </dgm:t>
    </dgm:pt>
    <dgm:pt modelId="{ACACF1D8-80FB-40DA-BF3E-485817B04E61}" type="parTrans" cxnId="{48F5203E-40FA-40F7-B6BF-54AC1FEE2596}">
      <dgm:prSet/>
      <dgm:spPr/>
      <dgm:t>
        <a:bodyPr/>
        <a:lstStyle/>
        <a:p>
          <a:endParaRPr lang="en-US" sz="2800"/>
        </a:p>
      </dgm:t>
    </dgm:pt>
    <dgm:pt modelId="{2675011A-4DCC-4787-87C2-B2E679A5A1D9}" type="sibTrans" cxnId="{48F5203E-40FA-40F7-B6BF-54AC1FEE2596}">
      <dgm:prSet/>
      <dgm:spPr/>
      <dgm:t>
        <a:bodyPr/>
        <a:lstStyle/>
        <a:p>
          <a:pPr>
            <a:lnSpc>
              <a:spcPct val="100000"/>
            </a:lnSpc>
          </a:pPr>
          <a:endParaRPr lang="en-US" sz="2800"/>
        </a:p>
      </dgm:t>
    </dgm:pt>
    <dgm:pt modelId="{BA0172F4-9525-49EF-B9C5-2A81E122D365}">
      <dgm:prSet custT="1"/>
      <dgm:spPr/>
      <dgm:t>
        <a:bodyPr/>
        <a:lstStyle/>
        <a:p>
          <a:pPr>
            <a:lnSpc>
              <a:spcPct val="100000"/>
            </a:lnSpc>
          </a:pPr>
          <a:r>
            <a:rPr lang="en-GB" sz="2000" dirty="0"/>
            <a:t>Use the </a:t>
          </a:r>
          <a:r>
            <a:rPr lang="en-GB" sz="2000" dirty="0">
              <a:hlinkClick xmlns:r="http://schemas.openxmlformats.org/officeDocument/2006/relationships" r:id="rId1"/>
            </a:rPr>
            <a:t>POET tool </a:t>
          </a:r>
          <a:r>
            <a:rPr lang="en-GB" sz="2000" dirty="0"/>
            <a:t>to train further on image descriptions.</a:t>
          </a:r>
        </a:p>
      </dgm:t>
    </dgm:pt>
    <dgm:pt modelId="{89155944-F77D-47C5-B094-B6E0AE744AAE}" type="parTrans" cxnId="{414D7DC2-A5D3-4A6D-AE88-1ACC659CD9F0}">
      <dgm:prSet/>
      <dgm:spPr/>
      <dgm:t>
        <a:bodyPr/>
        <a:lstStyle/>
        <a:p>
          <a:endParaRPr lang="en-US" sz="2800"/>
        </a:p>
      </dgm:t>
    </dgm:pt>
    <dgm:pt modelId="{77B34176-37C1-4487-BB12-4506BEFC5F7A}" type="sibTrans" cxnId="{414D7DC2-A5D3-4A6D-AE88-1ACC659CD9F0}">
      <dgm:prSet/>
      <dgm:spPr/>
      <dgm:t>
        <a:bodyPr/>
        <a:lstStyle/>
        <a:p>
          <a:pPr>
            <a:lnSpc>
              <a:spcPct val="100000"/>
            </a:lnSpc>
          </a:pPr>
          <a:endParaRPr lang="en-US" sz="2800"/>
        </a:p>
      </dgm:t>
    </dgm:pt>
    <dgm:pt modelId="{BFFA2FFC-71AA-4E13-90D8-3A559C09BB27}">
      <dgm:prSet custT="1"/>
      <dgm:spPr/>
      <dgm:t>
        <a:bodyPr/>
        <a:lstStyle/>
        <a:p>
          <a:pPr>
            <a:lnSpc>
              <a:spcPct val="100000"/>
            </a:lnSpc>
          </a:pPr>
          <a:r>
            <a:rPr lang="en-GB" sz="2000" dirty="0"/>
            <a:t>Talk to your colleagues about their alt text techniques.</a:t>
          </a:r>
        </a:p>
      </dgm:t>
    </dgm:pt>
    <dgm:pt modelId="{681BD6A0-DAB2-4C69-BFA0-53E0C7F441A2}" type="parTrans" cxnId="{44600143-D1CD-4C1B-A1F8-1CC41A226CF3}">
      <dgm:prSet/>
      <dgm:spPr/>
      <dgm:t>
        <a:bodyPr/>
        <a:lstStyle/>
        <a:p>
          <a:endParaRPr lang="en-US" sz="2800"/>
        </a:p>
      </dgm:t>
    </dgm:pt>
    <dgm:pt modelId="{63FBD1EB-64F7-4054-889E-A756D6711690}" type="sibTrans" cxnId="{44600143-D1CD-4C1B-A1F8-1CC41A226CF3}">
      <dgm:prSet/>
      <dgm:spPr/>
      <dgm:t>
        <a:bodyPr/>
        <a:lstStyle/>
        <a:p>
          <a:pPr>
            <a:lnSpc>
              <a:spcPct val="100000"/>
            </a:lnSpc>
          </a:pPr>
          <a:endParaRPr lang="en-US" sz="2800"/>
        </a:p>
      </dgm:t>
    </dgm:pt>
    <dgm:pt modelId="{D3A541AB-C2C9-4679-A37B-E3B413812914}">
      <dgm:prSet custT="1"/>
      <dgm:spPr/>
      <dgm:t>
        <a:bodyPr/>
        <a:lstStyle/>
        <a:p>
          <a:pPr>
            <a:lnSpc>
              <a:spcPct val="100000"/>
            </a:lnSpc>
          </a:pPr>
          <a:r>
            <a:rPr lang="en-GB" sz="2000" dirty="0"/>
            <a:t>Book an “</a:t>
          </a:r>
          <a:r>
            <a:rPr lang="en-GB" sz="2000" dirty="0">
              <a:hlinkClick xmlns:r="http://schemas.openxmlformats.org/officeDocument/2006/relationships" r:id="rId2"/>
            </a:rPr>
            <a:t>accessibility one to one</a:t>
          </a:r>
          <a:r>
            <a:rPr lang="en-GB" sz="2000" dirty="0"/>
            <a:t>” with Digital Learning.</a:t>
          </a:r>
        </a:p>
      </dgm:t>
    </dgm:pt>
    <dgm:pt modelId="{0C826025-C37B-4281-B0E1-9945ADE576C6}" type="parTrans" cxnId="{C16F2F52-1726-412F-9448-C9753F027A7A}">
      <dgm:prSet/>
      <dgm:spPr/>
      <dgm:t>
        <a:bodyPr/>
        <a:lstStyle/>
        <a:p>
          <a:endParaRPr lang="en-US" sz="2800"/>
        </a:p>
      </dgm:t>
    </dgm:pt>
    <dgm:pt modelId="{B6CA4BD3-7C24-4AE8-B305-AEF10022BC7C}" type="sibTrans" cxnId="{C16F2F52-1726-412F-9448-C9753F027A7A}">
      <dgm:prSet/>
      <dgm:spPr/>
      <dgm:t>
        <a:bodyPr/>
        <a:lstStyle/>
        <a:p>
          <a:pPr>
            <a:lnSpc>
              <a:spcPct val="100000"/>
            </a:lnSpc>
          </a:pPr>
          <a:endParaRPr lang="en-US" sz="2800"/>
        </a:p>
      </dgm:t>
    </dgm:pt>
    <dgm:pt modelId="{4250E10E-3FDE-4788-8A16-ADEC085A7F12}">
      <dgm:prSet custT="1"/>
      <dgm:spPr/>
      <dgm:t>
        <a:bodyPr/>
        <a:lstStyle/>
        <a:p>
          <a:pPr>
            <a:lnSpc>
              <a:spcPct val="100000"/>
            </a:lnSpc>
          </a:pPr>
          <a:r>
            <a:rPr lang="en-GB" sz="2000" dirty="0"/>
            <a:t>Join us for future sessions.</a:t>
          </a:r>
        </a:p>
      </dgm:t>
    </dgm:pt>
    <dgm:pt modelId="{61599044-4188-4427-825F-59E027BE9640}" type="parTrans" cxnId="{D308E7A7-C1CF-40C2-8295-CA2523C9842E}">
      <dgm:prSet/>
      <dgm:spPr/>
      <dgm:t>
        <a:bodyPr/>
        <a:lstStyle/>
        <a:p>
          <a:endParaRPr lang="en-US" sz="2800"/>
        </a:p>
      </dgm:t>
    </dgm:pt>
    <dgm:pt modelId="{0AF14534-45E1-48DB-870F-414ACCBE7967}" type="sibTrans" cxnId="{D308E7A7-C1CF-40C2-8295-CA2523C9842E}">
      <dgm:prSet/>
      <dgm:spPr/>
      <dgm:t>
        <a:bodyPr/>
        <a:lstStyle/>
        <a:p>
          <a:endParaRPr lang="en-US" sz="2800"/>
        </a:p>
      </dgm:t>
    </dgm:pt>
    <dgm:pt modelId="{A34E86C7-63F8-4F6E-B597-2DC32012F6BF}">
      <dgm:prSet custT="1"/>
      <dgm:spPr/>
      <dgm:t>
        <a:bodyPr/>
        <a:lstStyle/>
        <a:p>
          <a:pPr>
            <a:lnSpc>
              <a:spcPct val="100000"/>
            </a:lnSpc>
          </a:pPr>
          <a:r>
            <a:rPr lang="en-GB" sz="2000" dirty="0"/>
            <a:t>Turn on the </a:t>
          </a:r>
          <a:r>
            <a:rPr lang="en-GB" sz="2000" dirty="0">
              <a:hlinkClick xmlns:r="http://schemas.openxmlformats.org/officeDocument/2006/relationships" r:id="rId3"/>
            </a:rPr>
            <a:t>accessibility checker in Office</a:t>
          </a:r>
          <a:r>
            <a:rPr lang="en-GB" sz="2000" dirty="0"/>
            <a:t>.</a:t>
          </a:r>
          <a:endParaRPr lang="en-US" sz="2000" dirty="0"/>
        </a:p>
      </dgm:t>
    </dgm:pt>
    <dgm:pt modelId="{673280E1-6E5C-4A0E-BF21-EE69419A23BB}" type="sibTrans" cxnId="{72D67438-3B81-4A44-A276-77679B3230C4}">
      <dgm:prSet/>
      <dgm:spPr/>
      <dgm:t>
        <a:bodyPr/>
        <a:lstStyle/>
        <a:p>
          <a:endParaRPr lang="en-US" sz="2800"/>
        </a:p>
      </dgm:t>
    </dgm:pt>
    <dgm:pt modelId="{EB29BA46-42F8-4AEE-9435-7427EA5B8F92}" type="parTrans" cxnId="{72D67438-3B81-4A44-A276-77679B3230C4}">
      <dgm:prSet/>
      <dgm:spPr/>
      <dgm:t>
        <a:bodyPr/>
        <a:lstStyle/>
        <a:p>
          <a:endParaRPr lang="en-US" sz="2800"/>
        </a:p>
      </dgm:t>
    </dgm:pt>
    <dgm:pt modelId="{6BC6F5D5-21D1-4C77-993D-C1E4E1538601}" type="pres">
      <dgm:prSet presAssocID="{C41CE957-FAEF-4119-AE21-1ABCB1AEDE03}" presName="root" presStyleCnt="0">
        <dgm:presLayoutVars>
          <dgm:dir/>
          <dgm:resizeHandles val="exact"/>
        </dgm:presLayoutVars>
      </dgm:prSet>
      <dgm:spPr/>
    </dgm:pt>
    <dgm:pt modelId="{7B866735-C4A8-4F4D-B688-422CF666E0F5}" type="pres">
      <dgm:prSet presAssocID="{C41CE957-FAEF-4119-AE21-1ABCB1AEDE03}" presName="container" presStyleCnt="0">
        <dgm:presLayoutVars>
          <dgm:dir/>
          <dgm:resizeHandles val="exact"/>
        </dgm:presLayoutVars>
      </dgm:prSet>
      <dgm:spPr/>
    </dgm:pt>
    <dgm:pt modelId="{F92CB596-89A4-4B12-BC93-EAABEB3A500D}" type="pres">
      <dgm:prSet presAssocID="{193632D8-B2E6-4A94-A7C4-DDAA8F599492}" presName="compNode" presStyleCnt="0"/>
      <dgm:spPr/>
    </dgm:pt>
    <dgm:pt modelId="{B3A7B4FC-0A83-4C70-B667-AD7E00E4A992}" type="pres">
      <dgm:prSet presAssocID="{193632D8-B2E6-4A94-A7C4-DDAA8F599492}" presName="iconBgRect" presStyleLbl="bgShp" presStyleIdx="0" presStyleCnt="6"/>
      <dgm:spPr/>
    </dgm:pt>
    <dgm:pt modelId="{C193F08F-BD53-4D99-81DB-99B9B9A36EFD}" type="pres">
      <dgm:prSet presAssocID="{193632D8-B2E6-4A94-A7C4-DDAA8F599492}" presName="iconRect" presStyleLbl="node1" presStyleIdx="0"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Question mark"/>
        </a:ext>
      </dgm:extLst>
    </dgm:pt>
    <dgm:pt modelId="{49495A0E-5B05-4704-9AFF-CADA173B971B}" type="pres">
      <dgm:prSet presAssocID="{193632D8-B2E6-4A94-A7C4-DDAA8F599492}" presName="spaceRect" presStyleCnt="0"/>
      <dgm:spPr/>
    </dgm:pt>
    <dgm:pt modelId="{7D791DFC-76D2-4D80-BC99-9F2E161BC6E1}" type="pres">
      <dgm:prSet presAssocID="{193632D8-B2E6-4A94-A7C4-DDAA8F599492}" presName="textRect" presStyleLbl="revTx" presStyleIdx="0" presStyleCnt="6">
        <dgm:presLayoutVars>
          <dgm:chMax val="1"/>
          <dgm:chPref val="1"/>
        </dgm:presLayoutVars>
      </dgm:prSet>
      <dgm:spPr/>
    </dgm:pt>
    <dgm:pt modelId="{31008B94-82A1-47B3-B331-DDB6EB0BC80E}" type="pres">
      <dgm:prSet presAssocID="{2675011A-4DCC-4787-87C2-B2E679A5A1D9}" presName="sibTrans" presStyleLbl="sibTrans2D1" presStyleIdx="0" presStyleCnt="0"/>
      <dgm:spPr/>
    </dgm:pt>
    <dgm:pt modelId="{2204F929-865E-4807-B94E-5108B0BD9BA4}" type="pres">
      <dgm:prSet presAssocID="{A34E86C7-63F8-4F6E-B597-2DC32012F6BF}" presName="compNode" presStyleCnt="0"/>
      <dgm:spPr/>
    </dgm:pt>
    <dgm:pt modelId="{21714D55-3456-4C0D-81EF-4F93A4BDFEBA}" type="pres">
      <dgm:prSet presAssocID="{A34E86C7-63F8-4F6E-B597-2DC32012F6BF}" presName="iconBgRect" presStyleLbl="bgShp" presStyleIdx="1" presStyleCnt="6"/>
      <dgm:spPr/>
    </dgm:pt>
    <dgm:pt modelId="{7D5CE580-DC89-4394-81C7-BB197BB163AF}" type="pres">
      <dgm:prSet presAssocID="{A34E86C7-63F8-4F6E-B597-2DC32012F6BF}" presName="iconRect" presStyleLbl="node1" presStyleIdx="1"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ower"/>
        </a:ext>
      </dgm:extLst>
    </dgm:pt>
    <dgm:pt modelId="{11066709-28F9-4B27-BF46-1039C0252090}" type="pres">
      <dgm:prSet presAssocID="{A34E86C7-63F8-4F6E-B597-2DC32012F6BF}" presName="spaceRect" presStyleCnt="0"/>
      <dgm:spPr/>
    </dgm:pt>
    <dgm:pt modelId="{6E849ABC-7A47-437E-92B0-729515F27DE6}" type="pres">
      <dgm:prSet presAssocID="{A34E86C7-63F8-4F6E-B597-2DC32012F6BF}" presName="textRect" presStyleLbl="revTx" presStyleIdx="1" presStyleCnt="6">
        <dgm:presLayoutVars>
          <dgm:chMax val="1"/>
          <dgm:chPref val="1"/>
        </dgm:presLayoutVars>
      </dgm:prSet>
      <dgm:spPr/>
    </dgm:pt>
    <dgm:pt modelId="{F55C985B-517D-478E-9416-E97B8BA89FE9}" type="pres">
      <dgm:prSet presAssocID="{673280E1-6E5C-4A0E-BF21-EE69419A23BB}" presName="sibTrans" presStyleLbl="sibTrans2D1" presStyleIdx="0" presStyleCnt="0"/>
      <dgm:spPr/>
    </dgm:pt>
    <dgm:pt modelId="{8A4490E4-9675-4570-9DF2-71D009122702}" type="pres">
      <dgm:prSet presAssocID="{BA0172F4-9525-49EF-B9C5-2A81E122D365}" presName="compNode" presStyleCnt="0"/>
      <dgm:spPr/>
    </dgm:pt>
    <dgm:pt modelId="{462D62C9-6052-4A51-AA6A-2096D4EBB4D0}" type="pres">
      <dgm:prSet presAssocID="{BA0172F4-9525-49EF-B9C5-2A81E122D365}" presName="iconBgRect" presStyleLbl="bgShp" presStyleIdx="2" presStyleCnt="6"/>
      <dgm:spPr/>
    </dgm:pt>
    <dgm:pt modelId="{B8F92B22-9035-4745-8507-9D62CB8ED2A6}" type="pres">
      <dgm:prSet presAssocID="{BA0172F4-9525-49EF-B9C5-2A81E122D365}" presName="iconRect" presStyleLbl="node1" presStyleIdx="2"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Open Book"/>
        </a:ext>
      </dgm:extLst>
    </dgm:pt>
    <dgm:pt modelId="{CC36D25B-6281-4E61-B24B-26EE9F824980}" type="pres">
      <dgm:prSet presAssocID="{BA0172F4-9525-49EF-B9C5-2A81E122D365}" presName="spaceRect" presStyleCnt="0"/>
      <dgm:spPr/>
    </dgm:pt>
    <dgm:pt modelId="{EC18794A-ACA7-4818-A8DB-BD3780952B2F}" type="pres">
      <dgm:prSet presAssocID="{BA0172F4-9525-49EF-B9C5-2A81E122D365}" presName="textRect" presStyleLbl="revTx" presStyleIdx="2" presStyleCnt="6">
        <dgm:presLayoutVars>
          <dgm:chMax val="1"/>
          <dgm:chPref val="1"/>
        </dgm:presLayoutVars>
      </dgm:prSet>
      <dgm:spPr/>
    </dgm:pt>
    <dgm:pt modelId="{2496AA7E-2093-4661-A165-788A2A75F468}" type="pres">
      <dgm:prSet presAssocID="{77B34176-37C1-4487-BB12-4506BEFC5F7A}" presName="sibTrans" presStyleLbl="sibTrans2D1" presStyleIdx="0" presStyleCnt="0"/>
      <dgm:spPr/>
    </dgm:pt>
    <dgm:pt modelId="{17E15245-9EE2-4E7B-B6A0-C03C80A8F4CC}" type="pres">
      <dgm:prSet presAssocID="{BFFA2FFC-71AA-4E13-90D8-3A559C09BB27}" presName="compNode" presStyleCnt="0"/>
      <dgm:spPr/>
    </dgm:pt>
    <dgm:pt modelId="{16352C3E-7556-4D67-8EA5-F9FE53EB59D8}" type="pres">
      <dgm:prSet presAssocID="{BFFA2FFC-71AA-4E13-90D8-3A559C09BB27}" presName="iconBgRect" presStyleLbl="bgShp" presStyleIdx="3" presStyleCnt="6"/>
      <dgm:spPr/>
    </dgm:pt>
    <dgm:pt modelId="{E1FE7B12-50C3-4A7D-AAE4-AE9F86F8DC34}" type="pres">
      <dgm:prSet presAssocID="{BFFA2FFC-71AA-4E13-90D8-3A559C09BB27}" presName="iconRect" presStyleLbl="node1" presStyleIdx="3"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hat"/>
        </a:ext>
      </dgm:extLst>
    </dgm:pt>
    <dgm:pt modelId="{332F5138-285B-4C54-8CCA-F29709863084}" type="pres">
      <dgm:prSet presAssocID="{BFFA2FFC-71AA-4E13-90D8-3A559C09BB27}" presName="spaceRect" presStyleCnt="0"/>
      <dgm:spPr/>
    </dgm:pt>
    <dgm:pt modelId="{D1081719-1C75-45F0-ACEB-2E5902D60E97}" type="pres">
      <dgm:prSet presAssocID="{BFFA2FFC-71AA-4E13-90D8-3A559C09BB27}" presName="textRect" presStyleLbl="revTx" presStyleIdx="3" presStyleCnt="6">
        <dgm:presLayoutVars>
          <dgm:chMax val="1"/>
          <dgm:chPref val="1"/>
        </dgm:presLayoutVars>
      </dgm:prSet>
      <dgm:spPr/>
    </dgm:pt>
    <dgm:pt modelId="{0C84234D-2425-452F-87C5-F24D81B20330}" type="pres">
      <dgm:prSet presAssocID="{63FBD1EB-64F7-4054-889E-A756D6711690}" presName="sibTrans" presStyleLbl="sibTrans2D1" presStyleIdx="0" presStyleCnt="0"/>
      <dgm:spPr/>
    </dgm:pt>
    <dgm:pt modelId="{7E8B5885-43EF-4DD7-90FC-F0B65FE4663D}" type="pres">
      <dgm:prSet presAssocID="{D3A541AB-C2C9-4679-A37B-E3B413812914}" presName="compNode" presStyleCnt="0"/>
      <dgm:spPr/>
    </dgm:pt>
    <dgm:pt modelId="{A4FE29D4-8081-4304-807C-DA267883A903}" type="pres">
      <dgm:prSet presAssocID="{D3A541AB-C2C9-4679-A37B-E3B413812914}" presName="iconBgRect" presStyleLbl="bgShp" presStyleIdx="4" presStyleCnt="6"/>
      <dgm:spPr/>
    </dgm:pt>
    <dgm:pt modelId="{61D497B2-9C72-4BF6-B067-AD4FD4E124A8}" type="pres">
      <dgm:prSet presAssocID="{D3A541AB-C2C9-4679-A37B-E3B413812914}" presName="iconRect" presStyleLbl="node1" presStyleIdx="4"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8BA7668A-ACDC-49DA-A1BF-DCB10C9BC732}" type="pres">
      <dgm:prSet presAssocID="{D3A541AB-C2C9-4679-A37B-E3B413812914}" presName="spaceRect" presStyleCnt="0"/>
      <dgm:spPr/>
    </dgm:pt>
    <dgm:pt modelId="{A1641686-CB17-4F66-BEE6-A2C1BC1F4895}" type="pres">
      <dgm:prSet presAssocID="{D3A541AB-C2C9-4679-A37B-E3B413812914}" presName="textRect" presStyleLbl="revTx" presStyleIdx="4" presStyleCnt="6">
        <dgm:presLayoutVars>
          <dgm:chMax val="1"/>
          <dgm:chPref val="1"/>
        </dgm:presLayoutVars>
      </dgm:prSet>
      <dgm:spPr/>
    </dgm:pt>
    <dgm:pt modelId="{23AABA6D-908B-4DCA-9602-28D9F9E6B7CF}" type="pres">
      <dgm:prSet presAssocID="{B6CA4BD3-7C24-4AE8-B305-AEF10022BC7C}" presName="sibTrans" presStyleLbl="sibTrans2D1" presStyleIdx="0" presStyleCnt="0"/>
      <dgm:spPr/>
    </dgm:pt>
    <dgm:pt modelId="{72D5EE29-8398-46ED-A796-66013EBC51D8}" type="pres">
      <dgm:prSet presAssocID="{4250E10E-3FDE-4788-8A16-ADEC085A7F12}" presName="compNode" presStyleCnt="0"/>
      <dgm:spPr/>
    </dgm:pt>
    <dgm:pt modelId="{4047C522-E415-4BF4-AC7D-57CD631F8EBB}" type="pres">
      <dgm:prSet presAssocID="{4250E10E-3FDE-4788-8A16-ADEC085A7F12}" presName="iconBgRect" presStyleLbl="bgShp" presStyleIdx="5" presStyleCnt="6"/>
      <dgm:spPr/>
    </dgm:pt>
    <dgm:pt modelId="{F85080E9-DCF2-42CA-9836-20ADFBE48ED3}" type="pres">
      <dgm:prSet presAssocID="{4250E10E-3FDE-4788-8A16-ADEC085A7F12}" presName="iconRect" presStyleLbl="node1" presStyleIdx="5" presStyleCnt="6"/>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Classroom"/>
        </a:ext>
      </dgm:extLst>
    </dgm:pt>
    <dgm:pt modelId="{EDEFB8B3-A6AE-48F4-AD0E-BF57D75DB6FF}" type="pres">
      <dgm:prSet presAssocID="{4250E10E-3FDE-4788-8A16-ADEC085A7F12}" presName="spaceRect" presStyleCnt="0"/>
      <dgm:spPr/>
    </dgm:pt>
    <dgm:pt modelId="{165FDBCD-B296-4D14-AB54-9C3D37D1F79A}" type="pres">
      <dgm:prSet presAssocID="{4250E10E-3FDE-4788-8A16-ADEC085A7F12}" presName="textRect" presStyleLbl="revTx" presStyleIdx="5" presStyleCnt="6">
        <dgm:presLayoutVars>
          <dgm:chMax val="1"/>
          <dgm:chPref val="1"/>
        </dgm:presLayoutVars>
      </dgm:prSet>
      <dgm:spPr/>
    </dgm:pt>
  </dgm:ptLst>
  <dgm:cxnLst>
    <dgm:cxn modelId="{ED075614-059B-416D-A0B3-57E9C61671D1}" type="presOf" srcId="{BFFA2FFC-71AA-4E13-90D8-3A559C09BB27}" destId="{D1081719-1C75-45F0-ACEB-2E5902D60E97}" srcOrd="0" destOrd="0" presId="urn:microsoft.com/office/officeart/2018/2/layout/IconCircleList"/>
    <dgm:cxn modelId="{A23BBD16-56FD-4535-BC13-AA42C4CD4BC8}" type="presOf" srcId="{BA0172F4-9525-49EF-B9C5-2A81E122D365}" destId="{EC18794A-ACA7-4818-A8DB-BD3780952B2F}" srcOrd="0" destOrd="0" presId="urn:microsoft.com/office/officeart/2018/2/layout/IconCircleList"/>
    <dgm:cxn modelId="{833A3A17-C327-4ACD-91CF-4FC4B243E65E}" type="presOf" srcId="{673280E1-6E5C-4A0E-BF21-EE69419A23BB}" destId="{F55C985B-517D-478E-9416-E97B8BA89FE9}" srcOrd="0" destOrd="0" presId="urn:microsoft.com/office/officeart/2018/2/layout/IconCircleList"/>
    <dgm:cxn modelId="{72D67438-3B81-4A44-A276-77679B3230C4}" srcId="{C41CE957-FAEF-4119-AE21-1ABCB1AEDE03}" destId="{A34E86C7-63F8-4F6E-B597-2DC32012F6BF}" srcOrd="1" destOrd="0" parTransId="{EB29BA46-42F8-4AEE-9435-7427EA5B8F92}" sibTransId="{673280E1-6E5C-4A0E-BF21-EE69419A23BB}"/>
    <dgm:cxn modelId="{48F5203E-40FA-40F7-B6BF-54AC1FEE2596}" srcId="{C41CE957-FAEF-4119-AE21-1ABCB1AEDE03}" destId="{193632D8-B2E6-4A94-A7C4-DDAA8F599492}" srcOrd="0" destOrd="0" parTransId="{ACACF1D8-80FB-40DA-BF3E-485817B04E61}" sibTransId="{2675011A-4DCC-4787-87C2-B2E679A5A1D9}"/>
    <dgm:cxn modelId="{44600143-D1CD-4C1B-A1F8-1CC41A226CF3}" srcId="{C41CE957-FAEF-4119-AE21-1ABCB1AEDE03}" destId="{BFFA2FFC-71AA-4E13-90D8-3A559C09BB27}" srcOrd="3" destOrd="0" parTransId="{681BD6A0-DAB2-4C69-BFA0-53E0C7F441A2}" sibTransId="{63FBD1EB-64F7-4054-889E-A756D6711690}"/>
    <dgm:cxn modelId="{C16F2F52-1726-412F-9448-C9753F027A7A}" srcId="{C41CE957-FAEF-4119-AE21-1ABCB1AEDE03}" destId="{D3A541AB-C2C9-4679-A37B-E3B413812914}" srcOrd="4" destOrd="0" parTransId="{0C826025-C37B-4281-B0E1-9945ADE576C6}" sibTransId="{B6CA4BD3-7C24-4AE8-B305-AEF10022BC7C}"/>
    <dgm:cxn modelId="{9FCF1181-E35C-4B3E-8980-50608B76AB08}" type="presOf" srcId="{C41CE957-FAEF-4119-AE21-1ABCB1AEDE03}" destId="{6BC6F5D5-21D1-4C77-993D-C1E4E1538601}" srcOrd="0" destOrd="0" presId="urn:microsoft.com/office/officeart/2018/2/layout/IconCircleList"/>
    <dgm:cxn modelId="{9C5AA982-AF1F-45AC-B98A-4BF92A92C2EA}" type="presOf" srcId="{4250E10E-3FDE-4788-8A16-ADEC085A7F12}" destId="{165FDBCD-B296-4D14-AB54-9C3D37D1F79A}" srcOrd="0" destOrd="0" presId="urn:microsoft.com/office/officeart/2018/2/layout/IconCircleList"/>
    <dgm:cxn modelId="{2581DF8C-F4BB-466F-95D3-B001F25A8DA0}" type="presOf" srcId="{A34E86C7-63F8-4F6E-B597-2DC32012F6BF}" destId="{6E849ABC-7A47-437E-92B0-729515F27DE6}" srcOrd="0" destOrd="0" presId="urn:microsoft.com/office/officeart/2018/2/layout/IconCircleList"/>
    <dgm:cxn modelId="{D308E7A7-C1CF-40C2-8295-CA2523C9842E}" srcId="{C41CE957-FAEF-4119-AE21-1ABCB1AEDE03}" destId="{4250E10E-3FDE-4788-8A16-ADEC085A7F12}" srcOrd="5" destOrd="0" parTransId="{61599044-4188-4427-825F-59E027BE9640}" sibTransId="{0AF14534-45E1-48DB-870F-414ACCBE7967}"/>
    <dgm:cxn modelId="{DC16F6AD-D202-43F5-A911-A856851A5EED}" type="presOf" srcId="{B6CA4BD3-7C24-4AE8-B305-AEF10022BC7C}" destId="{23AABA6D-908B-4DCA-9602-28D9F9E6B7CF}" srcOrd="0" destOrd="0" presId="urn:microsoft.com/office/officeart/2018/2/layout/IconCircleList"/>
    <dgm:cxn modelId="{1F1EE2B3-5978-4AFF-A848-02DEF6AAB589}" type="presOf" srcId="{193632D8-B2E6-4A94-A7C4-DDAA8F599492}" destId="{7D791DFC-76D2-4D80-BC99-9F2E161BC6E1}" srcOrd="0" destOrd="0" presId="urn:microsoft.com/office/officeart/2018/2/layout/IconCircleList"/>
    <dgm:cxn modelId="{EFF8DCBE-91DC-437B-9358-1184A1ECB000}" type="presOf" srcId="{77B34176-37C1-4487-BB12-4506BEFC5F7A}" destId="{2496AA7E-2093-4661-A165-788A2A75F468}" srcOrd="0" destOrd="0" presId="urn:microsoft.com/office/officeart/2018/2/layout/IconCircleList"/>
    <dgm:cxn modelId="{414D7DC2-A5D3-4A6D-AE88-1ACC659CD9F0}" srcId="{C41CE957-FAEF-4119-AE21-1ABCB1AEDE03}" destId="{BA0172F4-9525-49EF-B9C5-2A81E122D365}" srcOrd="2" destOrd="0" parTransId="{89155944-F77D-47C5-B094-B6E0AE744AAE}" sibTransId="{77B34176-37C1-4487-BB12-4506BEFC5F7A}"/>
    <dgm:cxn modelId="{B92166CA-A7C3-483B-B9E7-3F6AE8082765}" type="presOf" srcId="{63FBD1EB-64F7-4054-889E-A756D6711690}" destId="{0C84234D-2425-452F-87C5-F24D81B20330}" srcOrd="0" destOrd="0" presId="urn:microsoft.com/office/officeart/2018/2/layout/IconCircleList"/>
    <dgm:cxn modelId="{91D88EDF-560F-409D-88A8-83F26B2684B6}" type="presOf" srcId="{D3A541AB-C2C9-4679-A37B-E3B413812914}" destId="{A1641686-CB17-4F66-BEE6-A2C1BC1F4895}" srcOrd="0" destOrd="0" presId="urn:microsoft.com/office/officeart/2018/2/layout/IconCircleList"/>
    <dgm:cxn modelId="{D19481FB-7247-4C65-AEB1-7B929F460703}" type="presOf" srcId="{2675011A-4DCC-4787-87C2-B2E679A5A1D9}" destId="{31008B94-82A1-47B3-B331-DDB6EB0BC80E}" srcOrd="0" destOrd="0" presId="urn:microsoft.com/office/officeart/2018/2/layout/IconCircleList"/>
    <dgm:cxn modelId="{77869BE2-699F-4A03-A283-EE0B4D135869}" type="presParOf" srcId="{6BC6F5D5-21D1-4C77-993D-C1E4E1538601}" destId="{7B866735-C4A8-4F4D-B688-422CF666E0F5}" srcOrd="0" destOrd="0" presId="urn:microsoft.com/office/officeart/2018/2/layout/IconCircleList"/>
    <dgm:cxn modelId="{6533A2B8-E0B3-4EA1-84A3-56910DC0ACA8}" type="presParOf" srcId="{7B866735-C4A8-4F4D-B688-422CF666E0F5}" destId="{F92CB596-89A4-4B12-BC93-EAABEB3A500D}" srcOrd="0" destOrd="0" presId="urn:microsoft.com/office/officeart/2018/2/layout/IconCircleList"/>
    <dgm:cxn modelId="{E93CD7E7-DC8F-43D6-81F7-D598D9B13731}" type="presParOf" srcId="{F92CB596-89A4-4B12-BC93-EAABEB3A500D}" destId="{B3A7B4FC-0A83-4C70-B667-AD7E00E4A992}" srcOrd="0" destOrd="0" presId="urn:microsoft.com/office/officeart/2018/2/layout/IconCircleList"/>
    <dgm:cxn modelId="{050C0C67-B661-4D1C-9423-E14FCF928EA5}" type="presParOf" srcId="{F92CB596-89A4-4B12-BC93-EAABEB3A500D}" destId="{C193F08F-BD53-4D99-81DB-99B9B9A36EFD}" srcOrd="1" destOrd="0" presId="urn:microsoft.com/office/officeart/2018/2/layout/IconCircleList"/>
    <dgm:cxn modelId="{0AAA5FD4-07AD-4AE8-87F1-83E3669F5D05}" type="presParOf" srcId="{F92CB596-89A4-4B12-BC93-EAABEB3A500D}" destId="{49495A0E-5B05-4704-9AFF-CADA173B971B}" srcOrd="2" destOrd="0" presId="urn:microsoft.com/office/officeart/2018/2/layout/IconCircleList"/>
    <dgm:cxn modelId="{70207DD4-E183-41CF-BAE4-B59CAF557DB9}" type="presParOf" srcId="{F92CB596-89A4-4B12-BC93-EAABEB3A500D}" destId="{7D791DFC-76D2-4D80-BC99-9F2E161BC6E1}" srcOrd="3" destOrd="0" presId="urn:microsoft.com/office/officeart/2018/2/layout/IconCircleList"/>
    <dgm:cxn modelId="{87DA6C07-F6CD-4AC5-9A2C-C47F0F5F62CD}" type="presParOf" srcId="{7B866735-C4A8-4F4D-B688-422CF666E0F5}" destId="{31008B94-82A1-47B3-B331-DDB6EB0BC80E}" srcOrd="1" destOrd="0" presId="urn:microsoft.com/office/officeart/2018/2/layout/IconCircleList"/>
    <dgm:cxn modelId="{C8233320-AD37-4670-B397-4B8D20FD3A05}" type="presParOf" srcId="{7B866735-C4A8-4F4D-B688-422CF666E0F5}" destId="{2204F929-865E-4807-B94E-5108B0BD9BA4}" srcOrd="2" destOrd="0" presId="urn:microsoft.com/office/officeart/2018/2/layout/IconCircleList"/>
    <dgm:cxn modelId="{02BED9A8-09CD-4309-8E48-049A3AD1F5A8}" type="presParOf" srcId="{2204F929-865E-4807-B94E-5108B0BD9BA4}" destId="{21714D55-3456-4C0D-81EF-4F93A4BDFEBA}" srcOrd="0" destOrd="0" presId="urn:microsoft.com/office/officeart/2018/2/layout/IconCircleList"/>
    <dgm:cxn modelId="{45478DB5-B74F-44DD-ACA2-01CD789DC6F0}" type="presParOf" srcId="{2204F929-865E-4807-B94E-5108B0BD9BA4}" destId="{7D5CE580-DC89-4394-81C7-BB197BB163AF}" srcOrd="1" destOrd="0" presId="urn:microsoft.com/office/officeart/2018/2/layout/IconCircleList"/>
    <dgm:cxn modelId="{CB5D20E2-38A1-420E-B1AF-C8F53808B64D}" type="presParOf" srcId="{2204F929-865E-4807-B94E-5108B0BD9BA4}" destId="{11066709-28F9-4B27-BF46-1039C0252090}" srcOrd="2" destOrd="0" presId="urn:microsoft.com/office/officeart/2018/2/layout/IconCircleList"/>
    <dgm:cxn modelId="{581554A8-21B2-4396-A6A5-A427F4C42277}" type="presParOf" srcId="{2204F929-865E-4807-B94E-5108B0BD9BA4}" destId="{6E849ABC-7A47-437E-92B0-729515F27DE6}" srcOrd="3" destOrd="0" presId="urn:microsoft.com/office/officeart/2018/2/layout/IconCircleList"/>
    <dgm:cxn modelId="{54A3B048-B21D-416F-A396-2A75862FB317}" type="presParOf" srcId="{7B866735-C4A8-4F4D-B688-422CF666E0F5}" destId="{F55C985B-517D-478E-9416-E97B8BA89FE9}" srcOrd="3" destOrd="0" presId="urn:microsoft.com/office/officeart/2018/2/layout/IconCircleList"/>
    <dgm:cxn modelId="{C6AFDDA3-E279-4126-B89B-CD0127BA631D}" type="presParOf" srcId="{7B866735-C4A8-4F4D-B688-422CF666E0F5}" destId="{8A4490E4-9675-4570-9DF2-71D009122702}" srcOrd="4" destOrd="0" presId="urn:microsoft.com/office/officeart/2018/2/layout/IconCircleList"/>
    <dgm:cxn modelId="{2DE19D7E-427B-4280-B399-57826F108745}" type="presParOf" srcId="{8A4490E4-9675-4570-9DF2-71D009122702}" destId="{462D62C9-6052-4A51-AA6A-2096D4EBB4D0}" srcOrd="0" destOrd="0" presId="urn:microsoft.com/office/officeart/2018/2/layout/IconCircleList"/>
    <dgm:cxn modelId="{03EC49B8-D955-4A64-A34C-86635CA0F58B}" type="presParOf" srcId="{8A4490E4-9675-4570-9DF2-71D009122702}" destId="{B8F92B22-9035-4745-8507-9D62CB8ED2A6}" srcOrd="1" destOrd="0" presId="urn:microsoft.com/office/officeart/2018/2/layout/IconCircleList"/>
    <dgm:cxn modelId="{64055852-E481-4B72-A150-767975641E71}" type="presParOf" srcId="{8A4490E4-9675-4570-9DF2-71D009122702}" destId="{CC36D25B-6281-4E61-B24B-26EE9F824980}" srcOrd="2" destOrd="0" presId="urn:microsoft.com/office/officeart/2018/2/layout/IconCircleList"/>
    <dgm:cxn modelId="{C256ABDA-1BB3-476C-8460-34DF43EC4FE6}" type="presParOf" srcId="{8A4490E4-9675-4570-9DF2-71D009122702}" destId="{EC18794A-ACA7-4818-A8DB-BD3780952B2F}" srcOrd="3" destOrd="0" presId="urn:microsoft.com/office/officeart/2018/2/layout/IconCircleList"/>
    <dgm:cxn modelId="{D4DD99EF-2CD9-4342-AB6E-5941EBF05679}" type="presParOf" srcId="{7B866735-C4A8-4F4D-B688-422CF666E0F5}" destId="{2496AA7E-2093-4661-A165-788A2A75F468}" srcOrd="5" destOrd="0" presId="urn:microsoft.com/office/officeart/2018/2/layout/IconCircleList"/>
    <dgm:cxn modelId="{62C31505-A30E-415C-8503-409AC3F3D740}" type="presParOf" srcId="{7B866735-C4A8-4F4D-B688-422CF666E0F5}" destId="{17E15245-9EE2-4E7B-B6A0-C03C80A8F4CC}" srcOrd="6" destOrd="0" presId="urn:microsoft.com/office/officeart/2018/2/layout/IconCircleList"/>
    <dgm:cxn modelId="{AE0FF831-48A9-4DF5-B97F-EAE2BA7B593E}" type="presParOf" srcId="{17E15245-9EE2-4E7B-B6A0-C03C80A8F4CC}" destId="{16352C3E-7556-4D67-8EA5-F9FE53EB59D8}" srcOrd="0" destOrd="0" presId="urn:microsoft.com/office/officeart/2018/2/layout/IconCircleList"/>
    <dgm:cxn modelId="{C6355AA9-BFA6-4DAB-923D-B25021ECB17E}" type="presParOf" srcId="{17E15245-9EE2-4E7B-B6A0-C03C80A8F4CC}" destId="{E1FE7B12-50C3-4A7D-AAE4-AE9F86F8DC34}" srcOrd="1" destOrd="0" presId="urn:microsoft.com/office/officeart/2018/2/layout/IconCircleList"/>
    <dgm:cxn modelId="{1F368B83-E4C0-4620-B834-39AE9B940D08}" type="presParOf" srcId="{17E15245-9EE2-4E7B-B6A0-C03C80A8F4CC}" destId="{332F5138-285B-4C54-8CCA-F29709863084}" srcOrd="2" destOrd="0" presId="urn:microsoft.com/office/officeart/2018/2/layout/IconCircleList"/>
    <dgm:cxn modelId="{AA0B01D2-78C9-40DC-A77D-B09E9AF73845}" type="presParOf" srcId="{17E15245-9EE2-4E7B-B6A0-C03C80A8F4CC}" destId="{D1081719-1C75-45F0-ACEB-2E5902D60E97}" srcOrd="3" destOrd="0" presId="urn:microsoft.com/office/officeart/2018/2/layout/IconCircleList"/>
    <dgm:cxn modelId="{1DE6F6EF-29BF-45E0-B389-DA49B9DFFCAE}" type="presParOf" srcId="{7B866735-C4A8-4F4D-B688-422CF666E0F5}" destId="{0C84234D-2425-452F-87C5-F24D81B20330}" srcOrd="7" destOrd="0" presId="urn:microsoft.com/office/officeart/2018/2/layout/IconCircleList"/>
    <dgm:cxn modelId="{C00BA803-F14B-4527-97A8-94F52036C041}" type="presParOf" srcId="{7B866735-C4A8-4F4D-B688-422CF666E0F5}" destId="{7E8B5885-43EF-4DD7-90FC-F0B65FE4663D}" srcOrd="8" destOrd="0" presId="urn:microsoft.com/office/officeart/2018/2/layout/IconCircleList"/>
    <dgm:cxn modelId="{E9386714-E4E4-4D46-B7C7-A1577E5D176D}" type="presParOf" srcId="{7E8B5885-43EF-4DD7-90FC-F0B65FE4663D}" destId="{A4FE29D4-8081-4304-807C-DA267883A903}" srcOrd="0" destOrd="0" presId="urn:microsoft.com/office/officeart/2018/2/layout/IconCircleList"/>
    <dgm:cxn modelId="{F84726EC-1CE8-405A-9FD4-B057F99C269A}" type="presParOf" srcId="{7E8B5885-43EF-4DD7-90FC-F0B65FE4663D}" destId="{61D497B2-9C72-4BF6-B067-AD4FD4E124A8}" srcOrd="1" destOrd="0" presId="urn:microsoft.com/office/officeart/2018/2/layout/IconCircleList"/>
    <dgm:cxn modelId="{70A763BB-EF7B-473B-B735-4679E23BE61C}" type="presParOf" srcId="{7E8B5885-43EF-4DD7-90FC-F0B65FE4663D}" destId="{8BA7668A-ACDC-49DA-A1BF-DCB10C9BC732}" srcOrd="2" destOrd="0" presId="urn:microsoft.com/office/officeart/2018/2/layout/IconCircleList"/>
    <dgm:cxn modelId="{E564BC54-C3FC-4D25-B196-CAA56C9A7AA8}" type="presParOf" srcId="{7E8B5885-43EF-4DD7-90FC-F0B65FE4663D}" destId="{A1641686-CB17-4F66-BEE6-A2C1BC1F4895}" srcOrd="3" destOrd="0" presId="urn:microsoft.com/office/officeart/2018/2/layout/IconCircleList"/>
    <dgm:cxn modelId="{DF2A9AA5-F2E1-4500-BC30-3D073F46AC45}" type="presParOf" srcId="{7B866735-C4A8-4F4D-B688-422CF666E0F5}" destId="{23AABA6D-908B-4DCA-9602-28D9F9E6B7CF}" srcOrd="9" destOrd="0" presId="urn:microsoft.com/office/officeart/2018/2/layout/IconCircleList"/>
    <dgm:cxn modelId="{F677A57B-56F2-4CA0-9EB1-E8A79394A607}" type="presParOf" srcId="{7B866735-C4A8-4F4D-B688-422CF666E0F5}" destId="{72D5EE29-8398-46ED-A796-66013EBC51D8}" srcOrd="10" destOrd="0" presId="urn:microsoft.com/office/officeart/2018/2/layout/IconCircleList"/>
    <dgm:cxn modelId="{74DF68EB-E59C-4417-805D-1D8300C454F8}" type="presParOf" srcId="{72D5EE29-8398-46ED-A796-66013EBC51D8}" destId="{4047C522-E415-4BF4-AC7D-57CD631F8EBB}" srcOrd="0" destOrd="0" presId="urn:microsoft.com/office/officeart/2018/2/layout/IconCircleList"/>
    <dgm:cxn modelId="{6F3A8E80-F86E-4BAC-A0C5-E43BC5CBCAA7}" type="presParOf" srcId="{72D5EE29-8398-46ED-A796-66013EBC51D8}" destId="{F85080E9-DCF2-42CA-9836-20ADFBE48ED3}" srcOrd="1" destOrd="0" presId="urn:microsoft.com/office/officeart/2018/2/layout/IconCircleList"/>
    <dgm:cxn modelId="{0EB8C13C-88D9-4A2E-BC74-6EDA49FE6847}" type="presParOf" srcId="{72D5EE29-8398-46ED-A796-66013EBC51D8}" destId="{EDEFB8B3-A6AE-48F4-AD0E-BF57D75DB6FF}" srcOrd="2" destOrd="0" presId="urn:microsoft.com/office/officeart/2018/2/layout/IconCircleList"/>
    <dgm:cxn modelId="{3A1BFE96-4021-46CD-A191-2709C21AEB76}" type="presParOf" srcId="{72D5EE29-8398-46ED-A796-66013EBC51D8}" destId="{165FDBCD-B296-4D14-AB54-9C3D37D1F79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B50A04-D8DD-4E45-8D0E-2B83C584F555}"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B8E08A46-09B5-4B26-A0A3-3C1FAB45FCD6}">
      <dgm:prSet/>
      <dgm:spPr/>
      <dgm:t>
        <a:bodyPr/>
        <a:lstStyle/>
        <a:p>
          <a:r>
            <a:rPr lang="en-GB" dirty="0"/>
            <a:t>Huw Alexander / </a:t>
          </a:r>
          <a:r>
            <a:rPr lang="en-GB" dirty="0" err="1"/>
            <a:t>textBox</a:t>
          </a:r>
          <a:endParaRPr lang="en-US" dirty="0"/>
        </a:p>
      </dgm:t>
    </dgm:pt>
    <dgm:pt modelId="{D155EBBF-AABD-42A4-9A8C-E3D3AE92A7E4}" type="parTrans" cxnId="{10DBB867-F395-405C-AA53-ABC4B3B83907}">
      <dgm:prSet/>
      <dgm:spPr/>
      <dgm:t>
        <a:bodyPr/>
        <a:lstStyle/>
        <a:p>
          <a:endParaRPr lang="en-US"/>
        </a:p>
      </dgm:t>
    </dgm:pt>
    <dgm:pt modelId="{E5148DFF-3A2B-4AC9-9D13-2A4047168341}" type="sibTrans" cxnId="{10DBB867-F395-405C-AA53-ABC4B3B83907}">
      <dgm:prSet/>
      <dgm:spPr/>
      <dgm:t>
        <a:bodyPr/>
        <a:lstStyle/>
        <a:p>
          <a:endParaRPr lang="en-US"/>
        </a:p>
      </dgm:t>
    </dgm:pt>
    <dgm:pt modelId="{9FA3788E-CBC9-4BC0-9E5A-EE55CB27689E}">
      <dgm:prSet/>
      <dgm:spPr/>
      <dgm:t>
        <a:bodyPr/>
        <a:lstStyle/>
        <a:p>
          <a:r>
            <a:rPr lang="en-GB" dirty="0"/>
            <a:t>Professor Andrew Lotery </a:t>
          </a:r>
          <a:endParaRPr lang="en-US" dirty="0"/>
        </a:p>
      </dgm:t>
    </dgm:pt>
    <dgm:pt modelId="{C6C20082-5ED7-4BC5-8402-D8AAEA7EFD6F}" type="parTrans" cxnId="{DA49E4DD-FB96-41C8-B800-CBB0EE60D644}">
      <dgm:prSet/>
      <dgm:spPr/>
      <dgm:t>
        <a:bodyPr/>
        <a:lstStyle/>
        <a:p>
          <a:endParaRPr lang="en-US"/>
        </a:p>
      </dgm:t>
    </dgm:pt>
    <dgm:pt modelId="{3509CF60-ED01-43B7-A981-7A57F64CC1C0}" type="sibTrans" cxnId="{DA49E4DD-FB96-41C8-B800-CBB0EE60D644}">
      <dgm:prSet/>
      <dgm:spPr/>
      <dgm:t>
        <a:bodyPr/>
        <a:lstStyle/>
        <a:p>
          <a:endParaRPr lang="en-US"/>
        </a:p>
      </dgm:t>
    </dgm:pt>
    <dgm:pt modelId="{ABD38A5D-D402-4FD3-89C3-65DF69285797}">
      <dgm:prSet/>
      <dgm:spPr/>
      <dgm:t>
        <a:bodyPr/>
        <a:lstStyle/>
        <a:p>
          <a:r>
            <a:rPr lang="en-GB" dirty="0"/>
            <a:t>Diagram Centre</a:t>
          </a:r>
          <a:endParaRPr lang="en-US" dirty="0"/>
        </a:p>
      </dgm:t>
    </dgm:pt>
    <dgm:pt modelId="{3FDBA776-1294-403B-BB11-C5202DB9A114}" type="parTrans" cxnId="{25AFC1BC-262E-49C6-ABB4-1DEC0016999F}">
      <dgm:prSet/>
      <dgm:spPr/>
      <dgm:t>
        <a:bodyPr/>
        <a:lstStyle/>
        <a:p>
          <a:endParaRPr lang="en-GB"/>
        </a:p>
      </dgm:t>
    </dgm:pt>
    <dgm:pt modelId="{D0EAD092-261D-45B8-BA82-E7D7DC271C48}" type="sibTrans" cxnId="{25AFC1BC-262E-49C6-ABB4-1DEC0016999F}">
      <dgm:prSet/>
      <dgm:spPr/>
      <dgm:t>
        <a:bodyPr/>
        <a:lstStyle/>
        <a:p>
          <a:endParaRPr lang="en-GB"/>
        </a:p>
      </dgm:t>
    </dgm:pt>
    <dgm:pt modelId="{9879254D-5E5A-4D25-A310-5ADB0E470757}">
      <dgm:prSet/>
      <dgm:spPr/>
      <dgm:t>
        <a:bodyPr/>
        <a:lstStyle/>
        <a:p>
          <a:r>
            <a:rPr lang="en-GB" dirty="0"/>
            <a:t>iSolutions Digital Learning Team</a:t>
          </a:r>
          <a:endParaRPr lang="en-US" dirty="0"/>
        </a:p>
      </dgm:t>
    </dgm:pt>
    <dgm:pt modelId="{F176CBDD-D402-4DD7-8A76-D606291B110B}" type="parTrans" cxnId="{931845B4-EE84-494C-96C4-C4A498022B73}">
      <dgm:prSet/>
      <dgm:spPr/>
      <dgm:t>
        <a:bodyPr/>
        <a:lstStyle/>
        <a:p>
          <a:endParaRPr lang="en-GB"/>
        </a:p>
      </dgm:t>
    </dgm:pt>
    <dgm:pt modelId="{F50FE6CB-CE1B-4EFB-9570-B3FBA35423D4}" type="sibTrans" cxnId="{931845B4-EE84-494C-96C4-C4A498022B73}">
      <dgm:prSet/>
      <dgm:spPr/>
      <dgm:t>
        <a:bodyPr/>
        <a:lstStyle/>
        <a:p>
          <a:endParaRPr lang="en-GB"/>
        </a:p>
      </dgm:t>
    </dgm:pt>
    <dgm:pt modelId="{3FDE76C9-CDA8-44B3-A23B-228B7CAECCB6}" type="pres">
      <dgm:prSet presAssocID="{78B50A04-D8DD-4E45-8D0E-2B83C584F555}" presName="linear" presStyleCnt="0">
        <dgm:presLayoutVars>
          <dgm:dir/>
          <dgm:animLvl val="lvl"/>
          <dgm:resizeHandles val="exact"/>
        </dgm:presLayoutVars>
      </dgm:prSet>
      <dgm:spPr/>
    </dgm:pt>
    <dgm:pt modelId="{1B492331-124B-4A4D-9AE5-8AD1B12BB54F}" type="pres">
      <dgm:prSet presAssocID="{ABD38A5D-D402-4FD3-89C3-65DF69285797}" presName="parentLin" presStyleCnt="0"/>
      <dgm:spPr/>
    </dgm:pt>
    <dgm:pt modelId="{00B29AEB-0465-4070-8E3D-37A3B082D5B6}" type="pres">
      <dgm:prSet presAssocID="{ABD38A5D-D402-4FD3-89C3-65DF69285797}" presName="parentLeftMargin" presStyleLbl="node1" presStyleIdx="0" presStyleCnt="4"/>
      <dgm:spPr/>
    </dgm:pt>
    <dgm:pt modelId="{A5E10EC2-ECCD-4BA0-94E5-9950EEA733CB}" type="pres">
      <dgm:prSet presAssocID="{ABD38A5D-D402-4FD3-89C3-65DF69285797}" presName="parentText" presStyleLbl="node1" presStyleIdx="0" presStyleCnt="4">
        <dgm:presLayoutVars>
          <dgm:chMax val="0"/>
          <dgm:bulletEnabled val="1"/>
        </dgm:presLayoutVars>
      </dgm:prSet>
      <dgm:spPr/>
    </dgm:pt>
    <dgm:pt modelId="{BD246095-159E-4895-89B8-90A992976DAE}" type="pres">
      <dgm:prSet presAssocID="{ABD38A5D-D402-4FD3-89C3-65DF69285797}" presName="negativeSpace" presStyleCnt="0"/>
      <dgm:spPr/>
    </dgm:pt>
    <dgm:pt modelId="{3328907B-4516-4218-9349-05D23986E8DE}" type="pres">
      <dgm:prSet presAssocID="{ABD38A5D-D402-4FD3-89C3-65DF69285797}" presName="childText" presStyleLbl="conFgAcc1" presStyleIdx="0" presStyleCnt="4">
        <dgm:presLayoutVars>
          <dgm:bulletEnabled val="1"/>
        </dgm:presLayoutVars>
      </dgm:prSet>
      <dgm:spPr/>
    </dgm:pt>
    <dgm:pt modelId="{19485DDB-D354-4951-AB1C-4AB4AF11A41F}" type="pres">
      <dgm:prSet presAssocID="{D0EAD092-261D-45B8-BA82-E7D7DC271C48}" presName="spaceBetweenRectangles" presStyleCnt="0"/>
      <dgm:spPr/>
    </dgm:pt>
    <dgm:pt modelId="{ECEB1FFA-4D96-446E-97A7-536B2EFFC774}" type="pres">
      <dgm:prSet presAssocID="{B8E08A46-09B5-4B26-A0A3-3C1FAB45FCD6}" presName="parentLin" presStyleCnt="0"/>
      <dgm:spPr/>
    </dgm:pt>
    <dgm:pt modelId="{98419AD6-D25E-460B-A2FE-FDA9D0A00885}" type="pres">
      <dgm:prSet presAssocID="{B8E08A46-09B5-4B26-A0A3-3C1FAB45FCD6}" presName="parentLeftMargin" presStyleLbl="node1" presStyleIdx="0" presStyleCnt="4"/>
      <dgm:spPr/>
    </dgm:pt>
    <dgm:pt modelId="{9745F378-3A35-4ECB-86B8-0E97FF25366C}" type="pres">
      <dgm:prSet presAssocID="{B8E08A46-09B5-4B26-A0A3-3C1FAB45FCD6}" presName="parentText" presStyleLbl="node1" presStyleIdx="1" presStyleCnt="4">
        <dgm:presLayoutVars>
          <dgm:chMax val="0"/>
          <dgm:bulletEnabled val="1"/>
        </dgm:presLayoutVars>
      </dgm:prSet>
      <dgm:spPr/>
    </dgm:pt>
    <dgm:pt modelId="{DA9D8B8C-D2D0-4544-8209-A092500966CD}" type="pres">
      <dgm:prSet presAssocID="{B8E08A46-09B5-4B26-A0A3-3C1FAB45FCD6}" presName="negativeSpace" presStyleCnt="0"/>
      <dgm:spPr/>
    </dgm:pt>
    <dgm:pt modelId="{DFB8E043-EB8C-41BC-BAFD-B705B2685F70}" type="pres">
      <dgm:prSet presAssocID="{B8E08A46-09B5-4B26-A0A3-3C1FAB45FCD6}" presName="childText" presStyleLbl="conFgAcc1" presStyleIdx="1" presStyleCnt="4">
        <dgm:presLayoutVars>
          <dgm:bulletEnabled val="1"/>
        </dgm:presLayoutVars>
      </dgm:prSet>
      <dgm:spPr/>
    </dgm:pt>
    <dgm:pt modelId="{4441E02C-3EC6-4EA7-AC7A-75DF76CE7EC8}" type="pres">
      <dgm:prSet presAssocID="{E5148DFF-3A2B-4AC9-9D13-2A4047168341}" presName="spaceBetweenRectangles" presStyleCnt="0"/>
      <dgm:spPr/>
    </dgm:pt>
    <dgm:pt modelId="{AF4E4C46-FADD-446E-98D0-75CDD61E17BF}" type="pres">
      <dgm:prSet presAssocID="{9FA3788E-CBC9-4BC0-9E5A-EE55CB27689E}" presName="parentLin" presStyleCnt="0"/>
      <dgm:spPr/>
    </dgm:pt>
    <dgm:pt modelId="{F1720014-DDB4-49A2-87E0-94988528E108}" type="pres">
      <dgm:prSet presAssocID="{9FA3788E-CBC9-4BC0-9E5A-EE55CB27689E}" presName="parentLeftMargin" presStyleLbl="node1" presStyleIdx="1" presStyleCnt="4"/>
      <dgm:spPr/>
    </dgm:pt>
    <dgm:pt modelId="{34FE6547-98EC-4D7A-AB2E-A83C3D5D07DE}" type="pres">
      <dgm:prSet presAssocID="{9FA3788E-CBC9-4BC0-9E5A-EE55CB27689E}" presName="parentText" presStyleLbl="node1" presStyleIdx="2" presStyleCnt="4">
        <dgm:presLayoutVars>
          <dgm:chMax val="0"/>
          <dgm:bulletEnabled val="1"/>
        </dgm:presLayoutVars>
      </dgm:prSet>
      <dgm:spPr/>
    </dgm:pt>
    <dgm:pt modelId="{9B952742-BDC6-419E-A83D-371D4EEFC5ED}" type="pres">
      <dgm:prSet presAssocID="{9FA3788E-CBC9-4BC0-9E5A-EE55CB27689E}" presName="negativeSpace" presStyleCnt="0"/>
      <dgm:spPr/>
    </dgm:pt>
    <dgm:pt modelId="{DD9C8B54-E7A9-4B19-A7F6-F01D6ACB5E79}" type="pres">
      <dgm:prSet presAssocID="{9FA3788E-CBC9-4BC0-9E5A-EE55CB27689E}" presName="childText" presStyleLbl="conFgAcc1" presStyleIdx="2" presStyleCnt="4">
        <dgm:presLayoutVars>
          <dgm:bulletEnabled val="1"/>
        </dgm:presLayoutVars>
      </dgm:prSet>
      <dgm:spPr/>
    </dgm:pt>
    <dgm:pt modelId="{FD853CD4-4A54-48E2-86FB-A4F293C3DF2E}" type="pres">
      <dgm:prSet presAssocID="{3509CF60-ED01-43B7-A981-7A57F64CC1C0}" presName="spaceBetweenRectangles" presStyleCnt="0"/>
      <dgm:spPr/>
    </dgm:pt>
    <dgm:pt modelId="{F65AF1D2-F998-4B1E-9828-6ECAC8F21660}" type="pres">
      <dgm:prSet presAssocID="{9879254D-5E5A-4D25-A310-5ADB0E470757}" presName="parentLin" presStyleCnt="0"/>
      <dgm:spPr/>
    </dgm:pt>
    <dgm:pt modelId="{E8B50A0D-D2D5-4796-8DC5-CFC51A17FFAB}" type="pres">
      <dgm:prSet presAssocID="{9879254D-5E5A-4D25-A310-5ADB0E470757}" presName="parentLeftMargin" presStyleLbl="node1" presStyleIdx="2" presStyleCnt="4"/>
      <dgm:spPr/>
    </dgm:pt>
    <dgm:pt modelId="{4303FEEC-094F-4CF2-99F1-4452D899C725}" type="pres">
      <dgm:prSet presAssocID="{9879254D-5E5A-4D25-A310-5ADB0E470757}" presName="parentText" presStyleLbl="node1" presStyleIdx="3" presStyleCnt="4">
        <dgm:presLayoutVars>
          <dgm:chMax val="0"/>
          <dgm:bulletEnabled val="1"/>
        </dgm:presLayoutVars>
      </dgm:prSet>
      <dgm:spPr/>
    </dgm:pt>
    <dgm:pt modelId="{FB39B81C-FFF5-428C-A3CA-BC81142F6FC4}" type="pres">
      <dgm:prSet presAssocID="{9879254D-5E5A-4D25-A310-5ADB0E470757}" presName="negativeSpace" presStyleCnt="0"/>
      <dgm:spPr/>
    </dgm:pt>
    <dgm:pt modelId="{643BECF5-EE82-4DFB-A9F2-10AD5C8333C0}" type="pres">
      <dgm:prSet presAssocID="{9879254D-5E5A-4D25-A310-5ADB0E470757}" presName="childText" presStyleLbl="conFgAcc1" presStyleIdx="3" presStyleCnt="4">
        <dgm:presLayoutVars>
          <dgm:bulletEnabled val="1"/>
        </dgm:presLayoutVars>
      </dgm:prSet>
      <dgm:spPr/>
    </dgm:pt>
  </dgm:ptLst>
  <dgm:cxnLst>
    <dgm:cxn modelId="{7E9DF913-A7EE-463D-9868-69FBFEF48900}" type="presOf" srcId="{B8E08A46-09B5-4B26-A0A3-3C1FAB45FCD6}" destId="{98419AD6-D25E-460B-A2FE-FDA9D0A00885}" srcOrd="0" destOrd="0" presId="urn:microsoft.com/office/officeart/2005/8/layout/list1"/>
    <dgm:cxn modelId="{235C3F23-CC50-4FC4-9566-349561E8CDA7}" type="presOf" srcId="{B8E08A46-09B5-4B26-A0A3-3C1FAB45FCD6}" destId="{9745F378-3A35-4ECB-86B8-0E97FF25366C}" srcOrd="1" destOrd="0" presId="urn:microsoft.com/office/officeart/2005/8/layout/list1"/>
    <dgm:cxn modelId="{BF789B5C-7D5B-4440-A657-D5907329DDAA}" type="presOf" srcId="{9879254D-5E5A-4D25-A310-5ADB0E470757}" destId="{E8B50A0D-D2D5-4796-8DC5-CFC51A17FFAB}" srcOrd="0" destOrd="0" presId="urn:microsoft.com/office/officeart/2005/8/layout/list1"/>
    <dgm:cxn modelId="{68F9D741-C349-41A4-A70E-0F6242ABB12E}" type="presOf" srcId="{9879254D-5E5A-4D25-A310-5ADB0E470757}" destId="{4303FEEC-094F-4CF2-99F1-4452D899C725}" srcOrd="1" destOrd="0" presId="urn:microsoft.com/office/officeart/2005/8/layout/list1"/>
    <dgm:cxn modelId="{10DBB867-F395-405C-AA53-ABC4B3B83907}" srcId="{78B50A04-D8DD-4E45-8D0E-2B83C584F555}" destId="{B8E08A46-09B5-4B26-A0A3-3C1FAB45FCD6}" srcOrd="1" destOrd="0" parTransId="{D155EBBF-AABD-42A4-9A8C-E3D3AE92A7E4}" sibTransId="{E5148DFF-3A2B-4AC9-9D13-2A4047168341}"/>
    <dgm:cxn modelId="{DC06978E-AE63-4738-9E91-E67DB02D3BCB}" type="presOf" srcId="{78B50A04-D8DD-4E45-8D0E-2B83C584F555}" destId="{3FDE76C9-CDA8-44B3-A23B-228B7CAECCB6}" srcOrd="0" destOrd="0" presId="urn:microsoft.com/office/officeart/2005/8/layout/list1"/>
    <dgm:cxn modelId="{931845B4-EE84-494C-96C4-C4A498022B73}" srcId="{78B50A04-D8DD-4E45-8D0E-2B83C584F555}" destId="{9879254D-5E5A-4D25-A310-5ADB0E470757}" srcOrd="3" destOrd="0" parTransId="{F176CBDD-D402-4DD7-8A76-D606291B110B}" sibTransId="{F50FE6CB-CE1B-4EFB-9570-B3FBA35423D4}"/>
    <dgm:cxn modelId="{25AFC1BC-262E-49C6-ABB4-1DEC0016999F}" srcId="{78B50A04-D8DD-4E45-8D0E-2B83C584F555}" destId="{ABD38A5D-D402-4FD3-89C3-65DF69285797}" srcOrd="0" destOrd="0" parTransId="{3FDBA776-1294-403B-BB11-C5202DB9A114}" sibTransId="{D0EAD092-261D-45B8-BA82-E7D7DC271C48}"/>
    <dgm:cxn modelId="{E65AE2BF-AEAE-4209-9FB5-0300D16627E6}" type="presOf" srcId="{ABD38A5D-D402-4FD3-89C3-65DF69285797}" destId="{00B29AEB-0465-4070-8E3D-37A3B082D5B6}" srcOrd="0" destOrd="0" presId="urn:microsoft.com/office/officeart/2005/8/layout/list1"/>
    <dgm:cxn modelId="{607773C2-F2F0-44B7-AA84-AA770D36D7A7}" type="presOf" srcId="{ABD38A5D-D402-4FD3-89C3-65DF69285797}" destId="{A5E10EC2-ECCD-4BA0-94E5-9950EEA733CB}" srcOrd="1" destOrd="0" presId="urn:microsoft.com/office/officeart/2005/8/layout/list1"/>
    <dgm:cxn modelId="{566DEBCD-3775-4507-B896-60A9CA7BA428}" type="presOf" srcId="{9FA3788E-CBC9-4BC0-9E5A-EE55CB27689E}" destId="{34FE6547-98EC-4D7A-AB2E-A83C3D5D07DE}" srcOrd="1" destOrd="0" presId="urn:microsoft.com/office/officeart/2005/8/layout/list1"/>
    <dgm:cxn modelId="{065EE8D8-D040-4085-8CF3-E9E643976A0F}" type="presOf" srcId="{9FA3788E-CBC9-4BC0-9E5A-EE55CB27689E}" destId="{F1720014-DDB4-49A2-87E0-94988528E108}" srcOrd="0" destOrd="0" presId="urn:microsoft.com/office/officeart/2005/8/layout/list1"/>
    <dgm:cxn modelId="{DA49E4DD-FB96-41C8-B800-CBB0EE60D644}" srcId="{78B50A04-D8DD-4E45-8D0E-2B83C584F555}" destId="{9FA3788E-CBC9-4BC0-9E5A-EE55CB27689E}" srcOrd="2" destOrd="0" parTransId="{C6C20082-5ED7-4BC5-8402-D8AAEA7EFD6F}" sibTransId="{3509CF60-ED01-43B7-A981-7A57F64CC1C0}"/>
    <dgm:cxn modelId="{0314143B-9E5E-456D-8E4E-4DF2282EC8A3}" type="presParOf" srcId="{3FDE76C9-CDA8-44B3-A23B-228B7CAECCB6}" destId="{1B492331-124B-4A4D-9AE5-8AD1B12BB54F}" srcOrd="0" destOrd="0" presId="urn:microsoft.com/office/officeart/2005/8/layout/list1"/>
    <dgm:cxn modelId="{C2AFBC17-5E42-4A0B-8DE0-AB627B387730}" type="presParOf" srcId="{1B492331-124B-4A4D-9AE5-8AD1B12BB54F}" destId="{00B29AEB-0465-4070-8E3D-37A3B082D5B6}" srcOrd="0" destOrd="0" presId="urn:microsoft.com/office/officeart/2005/8/layout/list1"/>
    <dgm:cxn modelId="{7DBA5727-A91E-46E4-9A40-5E06FA647467}" type="presParOf" srcId="{1B492331-124B-4A4D-9AE5-8AD1B12BB54F}" destId="{A5E10EC2-ECCD-4BA0-94E5-9950EEA733CB}" srcOrd="1" destOrd="0" presId="urn:microsoft.com/office/officeart/2005/8/layout/list1"/>
    <dgm:cxn modelId="{F314B30C-2478-4EAA-960B-D9123DE2107D}" type="presParOf" srcId="{3FDE76C9-CDA8-44B3-A23B-228B7CAECCB6}" destId="{BD246095-159E-4895-89B8-90A992976DAE}" srcOrd="1" destOrd="0" presId="urn:microsoft.com/office/officeart/2005/8/layout/list1"/>
    <dgm:cxn modelId="{0F8E1DD3-274C-4127-974C-DD57B801A99F}" type="presParOf" srcId="{3FDE76C9-CDA8-44B3-A23B-228B7CAECCB6}" destId="{3328907B-4516-4218-9349-05D23986E8DE}" srcOrd="2" destOrd="0" presId="urn:microsoft.com/office/officeart/2005/8/layout/list1"/>
    <dgm:cxn modelId="{3BDC0E97-F344-4FAB-A786-8786A9957454}" type="presParOf" srcId="{3FDE76C9-CDA8-44B3-A23B-228B7CAECCB6}" destId="{19485DDB-D354-4951-AB1C-4AB4AF11A41F}" srcOrd="3" destOrd="0" presId="urn:microsoft.com/office/officeart/2005/8/layout/list1"/>
    <dgm:cxn modelId="{4E892F5B-5C36-461A-8E82-1E4DB24C0A3C}" type="presParOf" srcId="{3FDE76C9-CDA8-44B3-A23B-228B7CAECCB6}" destId="{ECEB1FFA-4D96-446E-97A7-536B2EFFC774}" srcOrd="4" destOrd="0" presId="urn:microsoft.com/office/officeart/2005/8/layout/list1"/>
    <dgm:cxn modelId="{5C462C3D-77C6-4BBE-BE8F-4E32EA519819}" type="presParOf" srcId="{ECEB1FFA-4D96-446E-97A7-536B2EFFC774}" destId="{98419AD6-D25E-460B-A2FE-FDA9D0A00885}" srcOrd="0" destOrd="0" presId="urn:microsoft.com/office/officeart/2005/8/layout/list1"/>
    <dgm:cxn modelId="{26B3A06B-73AD-413C-BDAF-E3E6348BD895}" type="presParOf" srcId="{ECEB1FFA-4D96-446E-97A7-536B2EFFC774}" destId="{9745F378-3A35-4ECB-86B8-0E97FF25366C}" srcOrd="1" destOrd="0" presId="urn:microsoft.com/office/officeart/2005/8/layout/list1"/>
    <dgm:cxn modelId="{46868B11-32A8-47BC-9F9C-8344FADB13B0}" type="presParOf" srcId="{3FDE76C9-CDA8-44B3-A23B-228B7CAECCB6}" destId="{DA9D8B8C-D2D0-4544-8209-A092500966CD}" srcOrd="5" destOrd="0" presId="urn:microsoft.com/office/officeart/2005/8/layout/list1"/>
    <dgm:cxn modelId="{B8714E33-296A-49BE-A03A-0DDAE98F1F5B}" type="presParOf" srcId="{3FDE76C9-CDA8-44B3-A23B-228B7CAECCB6}" destId="{DFB8E043-EB8C-41BC-BAFD-B705B2685F70}" srcOrd="6" destOrd="0" presId="urn:microsoft.com/office/officeart/2005/8/layout/list1"/>
    <dgm:cxn modelId="{C877D203-E41D-4979-9FAD-7AB08FDB5D1E}" type="presParOf" srcId="{3FDE76C9-CDA8-44B3-A23B-228B7CAECCB6}" destId="{4441E02C-3EC6-4EA7-AC7A-75DF76CE7EC8}" srcOrd="7" destOrd="0" presId="urn:microsoft.com/office/officeart/2005/8/layout/list1"/>
    <dgm:cxn modelId="{E93CD038-A611-4030-BE0A-3EA897FF1A1E}" type="presParOf" srcId="{3FDE76C9-CDA8-44B3-A23B-228B7CAECCB6}" destId="{AF4E4C46-FADD-446E-98D0-75CDD61E17BF}" srcOrd="8" destOrd="0" presId="urn:microsoft.com/office/officeart/2005/8/layout/list1"/>
    <dgm:cxn modelId="{BF302E05-1690-4491-AF64-D628DB65F1BF}" type="presParOf" srcId="{AF4E4C46-FADD-446E-98D0-75CDD61E17BF}" destId="{F1720014-DDB4-49A2-87E0-94988528E108}" srcOrd="0" destOrd="0" presId="urn:microsoft.com/office/officeart/2005/8/layout/list1"/>
    <dgm:cxn modelId="{E52E5E88-589D-47C0-BB87-0A7E07A23A3F}" type="presParOf" srcId="{AF4E4C46-FADD-446E-98D0-75CDD61E17BF}" destId="{34FE6547-98EC-4D7A-AB2E-A83C3D5D07DE}" srcOrd="1" destOrd="0" presId="urn:microsoft.com/office/officeart/2005/8/layout/list1"/>
    <dgm:cxn modelId="{08E6444A-7AFD-4D99-8A22-D445E8DF49EC}" type="presParOf" srcId="{3FDE76C9-CDA8-44B3-A23B-228B7CAECCB6}" destId="{9B952742-BDC6-419E-A83D-371D4EEFC5ED}" srcOrd="9" destOrd="0" presId="urn:microsoft.com/office/officeart/2005/8/layout/list1"/>
    <dgm:cxn modelId="{743BF7D0-659B-43CC-B409-72902E116BB5}" type="presParOf" srcId="{3FDE76C9-CDA8-44B3-A23B-228B7CAECCB6}" destId="{DD9C8B54-E7A9-4B19-A7F6-F01D6ACB5E79}" srcOrd="10" destOrd="0" presId="urn:microsoft.com/office/officeart/2005/8/layout/list1"/>
    <dgm:cxn modelId="{017B732B-28EB-4611-8FFD-EF8E02D5B033}" type="presParOf" srcId="{3FDE76C9-CDA8-44B3-A23B-228B7CAECCB6}" destId="{FD853CD4-4A54-48E2-86FB-A4F293C3DF2E}" srcOrd="11" destOrd="0" presId="urn:microsoft.com/office/officeart/2005/8/layout/list1"/>
    <dgm:cxn modelId="{271C9E22-321B-4EF6-860D-98CB0D30EC72}" type="presParOf" srcId="{3FDE76C9-CDA8-44B3-A23B-228B7CAECCB6}" destId="{F65AF1D2-F998-4B1E-9828-6ECAC8F21660}" srcOrd="12" destOrd="0" presId="urn:microsoft.com/office/officeart/2005/8/layout/list1"/>
    <dgm:cxn modelId="{F11173A9-77CA-4E48-B989-C2AD2BAD8D01}" type="presParOf" srcId="{F65AF1D2-F998-4B1E-9828-6ECAC8F21660}" destId="{E8B50A0D-D2D5-4796-8DC5-CFC51A17FFAB}" srcOrd="0" destOrd="0" presId="urn:microsoft.com/office/officeart/2005/8/layout/list1"/>
    <dgm:cxn modelId="{F71DE6A6-AE63-4ABB-BEEF-9118646BEB59}" type="presParOf" srcId="{F65AF1D2-F998-4B1E-9828-6ECAC8F21660}" destId="{4303FEEC-094F-4CF2-99F1-4452D899C725}" srcOrd="1" destOrd="0" presId="urn:microsoft.com/office/officeart/2005/8/layout/list1"/>
    <dgm:cxn modelId="{AB9317AC-D3B5-45A4-865B-BFA83CEB528D}" type="presParOf" srcId="{3FDE76C9-CDA8-44B3-A23B-228B7CAECCB6}" destId="{FB39B81C-FFF5-428C-A3CA-BC81142F6FC4}" srcOrd="13" destOrd="0" presId="urn:microsoft.com/office/officeart/2005/8/layout/list1"/>
    <dgm:cxn modelId="{E2534D6C-5177-4A51-80F5-F57375FFDB79}" type="presParOf" srcId="{3FDE76C9-CDA8-44B3-A23B-228B7CAECCB6}" destId="{643BECF5-EE82-4DFB-A9F2-10AD5C8333C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D2B570-0870-4BA6-B2C6-247424F672E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CB81D85-CEF5-4DF4-BE4D-DA50B5C580E4}">
      <dgm:prSet/>
      <dgm:spPr/>
      <dgm:t>
        <a:bodyPr/>
        <a:lstStyle/>
        <a:p>
          <a:r>
            <a:rPr lang="en-GB" dirty="0"/>
            <a:t>So, I need to write alt text for all my images?</a:t>
          </a:r>
          <a:endParaRPr lang="en-US" dirty="0"/>
        </a:p>
      </dgm:t>
    </dgm:pt>
    <dgm:pt modelId="{92FECCE4-129D-432A-A398-A7532C46343D}" type="parTrans" cxnId="{3CC3880D-21CE-4B18-9FCF-379E86928346}">
      <dgm:prSet/>
      <dgm:spPr/>
      <dgm:t>
        <a:bodyPr/>
        <a:lstStyle/>
        <a:p>
          <a:endParaRPr lang="en-US"/>
        </a:p>
      </dgm:t>
    </dgm:pt>
    <dgm:pt modelId="{4C76968D-C198-45C5-8326-10AA93F9A326}" type="sibTrans" cxnId="{3CC3880D-21CE-4B18-9FCF-379E86928346}">
      <dgm:prSet/>
      <dgm:spPr/>
      <dgm:t>
        <a:bodyPr/>
        <a:lstStyle/>
        <a:p>
          <a:endParaRPr lang="en-US"/>
        </a:p>
      </dgm:t>
    </dgm:pt>
    <dgm:pt modelId="{4EC26310-328F-424A-8A42-21F96AB518A3}">
      <dgm:prSet/>
      <dgm:spPr/>
      <dgm:t>
        <a:bodyPr/>
        <a:lstStyle/>
        <a:p>
          <a:r>
            <a:rPr lang="en-GB" dirty="0"/>
            <a:t>How long should alt text be?</a:t>
          </a:r>
          <a:endParaRPr lang="en-US" dirty="0"/>
        </a:p>
      </dgm:t>
    </dgm:pt>
    <dgm:pt modelId="{ECAF885E-29CD-49E4-8D3B-2DE18659C260}" type="parTrans" cxnId="{E69E1B41-E287-4E36-A33F-D47277F1E982}">
      <dgm:prSet/>
      <dgm:spPr/>
      <dgm:t>
        <a:bodyPr/>
        <a:lstStyle/>
        <a:p>
          <a:endParaRPr lang="en-US"/>
        </a:p>
      </dgm:t>
    </dgm:pt>
    <dgm:pt modelId="{A4509F52-AA73-4032-A66E-214928A02BC4}" type="sibTrans" cxnId="{E69E1B41-E287-4E36-A33F-D47277F1E982}">
      <dgm:prSet/>
      <dgm:spPr/>
      <dgm:t>
        <a:bodyPr/>
        <a:lstStyle/>
        <a:p>
          <a:endParaRPr lang="en-US"/>
        </a:p>
      </dgm:t>
    </dgm:pt>
    <dgm:pt modelId="{32FA34E9-86F5-4B97-9E31-53A7A341E52A}">
      <dgm:prSet/>
      <dgm:spPr/>
      <dgm:t>
        <a:bodyPr/>
        <a:lstStyle/>
        <a:p>
          <a:r>
            <a:rPr lang="en-GB"/>
            <a:t>Where should I put a long/full description?</a:t>
          </a:r>
          <a:endParaRPr lang="en-US"/>
        </a:p>
      </dgm:t>
    </dgm:pt>
    <dgm:pt modelId="{8609271A-93DE-4DCE-B40B-CEF5DB9B41F7}" type="parTrans" cxnId="{FEFFA6FF-DB59-47A2-B7F8-7A2B9303A111}">
      <dgm:prSet/>
      <dgm:spPr/>
      <dgm:t>
        <a:bodyPr/>
        <a:lstStyle/>
        <a:p>
          <a:endParaRPr lang="en-US"/>
        </a:p>
      </dgm:t>
    </dgm:pt>
    <dgm:pt modelId="{95C62345-2C04-4F3B-A21C-58D8794E2E04}" type="sibTrans" cxnId="{FEFFA6FF-DB59-47A2-B7F8-7A2B9303A111}">
      <dgm:prSet/>
      <dgm:spPr/>
      <dgm:t>
        <a:bodyPr/>
        <a:lstStyle/>
        <a:p>
          <a:endParaRPr lang="en-US"/>
        </a:p>
      </dgm:t>
    </dgm:pt>
    <dgm:pt modelId="{F96CDC93-20D0-43BD-9D78-86ABB8BDC405}">
      <dgm:prSet/>
      <dgm:spPr/>
      <dgm:t>
        <a:bodyPr/>
        <a:lstStyle/>
        <a:p>
          <a:r>
            <a:rPr lang="en-GB"/>
            <a:t>Can I use the same alt text for an image in more than one place?	</a:t>
          </a:r>
          <a:endParaRPr lang="en-US"/>
        </a:p>
      </dgm:t>
    </dgm:pt>
    <dgm:pt modelId="{F771CFF4-0760-425E-8002-50D6AAD12BC6}" type="parTrans" cxnId="{3F70F6BE-84DB-4903-A985-DF3765AD1F98}">
      <dgm:prSet/>
      <dgm:spPr/>
      <dgm:t>
        <a:bodyPr/>
        <a:lstStyle/>
        <a:p>
          <a:endParaRPr lang="en-US"/>
        </a:p>
      </dgm:t>
    </dgm:pt>
    <dgm:pt modelId="{D0F0D2B0-6183-4D75-ABB1-6F55C6A844B3}" type="sibTrans" cxnId="{3F70F6BE-84DB-4903-A985-DF3765AD1F98}">
      <dgm:prSet/>
      <dgm:spPr/>
      <dgm:t>
        <a:bodyPr/>
        <a:lstStyle/>
        <a:p>
          <a:endParaRPr lang="en-US"/>
        </a:p>
      </dgm:t>
    </dgm:pt>
    <dgm:pt modelId="{664735D6-7874-4380-B3B6-FF8B84DEAC24}">
      <dgm:prSet/>
      <dgm:spPr/>
      <dgm:t>
        <a:bodyPr/>
        <a:lstStyle/>
        <a:p>
          <a:r>
            <a:rPr lang="en-GB" dirty="0"/>
            <a:t>Writing units</a:t>
          </a:r>
          <a:endParaRPr lang="en-US" dirty="0"/>
        </a:p>
      </dgm:t>
    </dgm:pt>
    <dgm:pt modelId="{994B6315-3586-470F-9E6F-9B89F423C4D4}" type="parTrans" cxnId="{E490910C-D348-4888-A683-593D3324825C}">
      <dgm:prSet/>
      <dgm:spPr/>
      <dgm:t>
        <a:bodyPr/>
        <a:lstStyle/>
        <a:p>
          <a:endParaRPr lang="en-US"/>
        </a:p>
      </dgm:t>
    </dgm:pt>
    <dgm:pt modelId="{2B9242AE-7559-4416-BC78-661E301A077E}" type="sibTrans" cxnId="{E490910C-D348-4888-A683-593D3324825C}">
      <dgm:prSet/>
      <dgm:spPr/>
      <dgm:t>
        <a:bodyPr/>
        <a:lstStyle/>
        <a:p>
          <a:endParaRPr lang="en-US"/>
        </a:p>
      </dgm:t>
    </dgm:pt>
    <dgm:pt modelId="{AD8725DE-EE7E-47DA-A28B-B34CA3890917}" type="pres">
      <dgm:prSet presAssocID="{05D2B570-0870-4BA6-B2C6-247424F672EF}" presName="root" presStyleCnt="0">
        <dgm:presLayoutVars>
          <dgm:dir/>
          <dgm:resizeHandles val="exact"/>
        </dgm:presLayoutVars>
      </dgm:prSet>
      <dgm:spPr/>
    </dgm:pt>
    <dgm:pt modelId="{77133245-B429-4D9D-B596-521F5551A80C}" type="pres">
      <dgm:prSet presAssocID="{9CB81D85-CEF5-4DF4-BE4D-DA50B5C580E4}" presName="compNode" presStyleCnt="0"/>
      <dgm:spPr/>
    </dgm:pt>
    <dgm:pt modelId="{7034123F-EEE9-4B3A-AC45-5EBA434533DE}" type="pres">
      <dgm:prSet presAssocID="{9CB81D85-CEF5-4DF4-BE4D-DA50B5C580E4}" presName="bgRect" presStyleLbl="bgShp" presStyleIdx="0" presStyleCnt="5"/>
      <dgm:spPr>
        <a:noFill/>
        <a:ln w="38100">
          <a:solidFill>
            <a:schemeClr val="accent2"/>
          </a:solidFill>
        </a:ln>
      </dgm:spPr>
    </dgm:pt>
    <dgm:pt modelId="{B5EF964A-639E-4692-8EEA-F6C4CEB44B98}" type="pres">
      <dgm:prSet presAssocID="{9CB81D85-CEF5-4DF4-BE4D-DA50B5C580E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746A5418-FD7A-4114-8F45-6A5EE8ED7A88}" type="pres">
      <dgm:prSet presAssocID="{9CB81D85-CEF5-4DF4-BE4D-DA50B5C580E4}" presName="spaceRect" presStyleCnt="0"/>
      <dgm:spPr/>
    </dgm:pt>
    <dgm:pt modelId="{EFBEC209-6E85-4B3F-9979-71E401D71D5C}" type="pres">
      <dgm:prSet presAssocID="{9CB81D85-CEF5-4DF4-BE4D-DA50B5C580E4}" presName="parTx" presStyleLbl="revTx" presStyleIdx="0" presStyleCnt="5">
        <dgm:presLayoutVars>
          <dgm:chMax val="0"/>
          <dgm:chPref val="0"/>
        </dgm:presLayoutVars>
      </dgm:prSet>
      <dgm:spPr/>
    </dgm:pt>
    <dgm:pt modelId="{6B3B900A-06BA-4B53-A8F8-6928D810AC00}" type="pres">
      <dgm:prSet presAssocID="{4C76968D-C198-45C5-8326-10AA93F9A326}" presName="sibTrans" presStyleCnt="0"/>
      <dgm:spPr/>
    </dgm:pt>
    <dgm:pt modelId="{B8FC1EB2-7F51-428C-A28E-F98A56A3F8EF}" type="pres">
      <dgm:prSet presAssocID="{4EC26310-328F-424A-8A42-21F96AB518A3}" presName="compNode" presStyleCnt="0"/>
      <dgm:spPr/>
    </dgm:pt>
    <dgm:pt modelId="{AEBC1D15-9AC4-4AD4-98FA-70DF77B4391B}" type="pres">
      <dgm:prSet presAssocID="{4EC26310-328F-424A-8A42-21F96AB518A3}" presName="bgRect" presStyleLbl="bgShp" presStyleIdx="1" presStyleCnt="5"/>
      <dgm:spPr>
        <a:noFill/>
        <a:ln w="38100">
          <a:solidFill>
            <a:schemeClr val="accent2"/>
          </a:solidFill>
        </a:ln>
      </dgm:spPr>
    </dgm:pt>
    <dgm:pt modelId="{7C807750-AC1B-41D6-9589-01425A8F496E}" type="pres">
      <dgm:prSet presAssocID="{4EC26310-328F-424A-8A42-21F96AB518A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3BEF7A39-C111-49D2-A020-2720A89602E4}" type="pres">
      <dgm:prSet presAssocID="{4EC26310-328F-424A-8A42-21F96AB518A3}" presName="spaceRect" presStyleCnt="0"/>
      <dgm:spPr/>
    </dgm:pt>
    <dgm:pt modelId="{4AD51860-080F-4EC1-AB9D-0E0BEEB297E2}" type="pres">
      <dgm:prSet presAssocID="{4EC26310-328F-424A-8A42-21F96AB518A3}" presName="parTx" presStyleLbl="revTx" presStyleIdx="1" presStyleCnt="5">
        <dgm:presLayoutVars>
          <dgm:chMax val="0"/>
          <dgm:chPref val="0"/>
        </dgm:presLayoutVars>
      </dgm:prSet>
      <dgm:spPr/>
    </dgm:pt>
    <dgm:pt modelId="{55C5803B-AE96-494E-B41F-AA6B17A995E6}" type="pres">
      <dgm:prSet presAssocID="{A4509F52-AA73-4032-A66E-214928A02BC4}" presName="sibTrans" presStyleCnt="0"/>
      <dgm:spPr/>
    </dgm:pt>
    <dgm:pt modelId="{8162DEBB-2B3D-4430-B6A2-6552FB3ED318}" type="pres">
      <dgm:prSet presAssocID="{32FA34E9-86F5-4B97-9E31-53A7A341E52A}" presName="compNode" presStyleCnt="0"/>
      <dgm:spPr/>
    </dgm:pt>
    <dgm:pt modelId="{A609E2DE-A2A4-4417-B15A-500CC42C870A}" type="pres">
      <dgm:prSet presAssocID="{32FA34E9-86F5-4B97-9E31-53A7A341E52A}" presName="bgRect" presStyleLbl="bgShp" presStyleIdx="2" presStyleCnt="5"/>
      <dgm:spPr>
        <a:noFill/>
        <a:ln w="38100">
          <a:solidFill>
            <a:schemeClr val="accent2"/>
          </a:solidFill>
        </a:ln>
      </dgm:spPr>
    </dgm:pt>
    <dgm:pt modelId="{2C53372A-F719-4B61-BD42-ACDC628F1E98}" type="pres">
      <dgm:prSet presAssocID="{32FA34E9-86F5-4B97-9E31-53A7A341E52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3DDDB73B-5A96-4AA6-82A7-421F4B883596}" type="pres">
      <dgm:prSet presAssocID="{32FA34E9-86F5-4B97-9E31-53A7A341E52A}" presName="spaceRect" presStyleCnt="0"/>
      <dgm:spPr/>
    </dgm:pt>
    <dgm:pt modelId="{1DEAF312-D648-448F-8F8D-A713F9D37083}" type="pres">
      <dgm:prSet presAssocID="{32FA34E9-86F5-4B97-9E31-53A7A341E52A}" presName="parTx" presStyleLbl="revTx" presStyleIdx="2" presStyleCnt="5">
        <dgm:presLayoutVars>
          <dgm:chMax val="0"/>
          <dgm:chPref val="0"/>
        </dgm:presLayoutVars>
      </dgm:prSet>
      <dgm:spPr/>
    </dgm:pt>
    <dgm:pt modelId="{B351A65A-A51A-4201-BC67-BB0C36DB444E}" type="pres">
      <dgm:prSet presAssocID="{95C62345-2C04-4F3B-A21C-58D8794E2E04}" presName="sibTrans" presStyleCnt="0"/>
      <dgm:spPr/>
    </dgm:pt>
    <dgm:pt modelId="{B6F0928C-653E-4F32-826F-A3DB840B5519}" type="pres">
      <dgm:prSet presAssocID="{F96CDC93-20D0-43BD-9D78-86ABB8BDC405}" presName="compNode" presStyleCnt="0"/>
      <dgm:spPr/>
    </dgm:pt>
    <dgm:pt modelId="{0ABC1D9B-2262-4108-8DBE-93EC7A6B1DBD}" type="pres">
      <dgm:prSet presAssocID="{F96CDC93-20D0-43BD-9D78-86ABB8BDC405}" presName="bgRect" presStyleLbl="bgShp" presStyleIdx="3" presStyleCnt="5"/>
      <dgm:spPr>
        <a:noFill/>
        <a:ln w="38100">
          <a:solidFill>
            <a:schemeClr val="accent2"/>
          </a:solidFill>
        </a:ln>
      </dgm:spPr>
    </dgm:pt>
    <dgm:pt modelId="{6C321A4A-3F3C-4694-BEB5-C775979FB012}" type="pres">
      <dgm:prSet presAssocID="{F96CDC93-20D0-43BD-9D78-86ABB8BDC40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btitles"/>
        </a:ext>
      </dgm:extLst>
    </dgm:pt>
    <dgm:pt modelId="{856BD535-32D9-4F75-8F82-07BD8DB23CAF}" type="pres">
      <dgm:prSet presAssocID="{F96CDC93-20D0-43BD-9D78-86ABB8BDC405}" presName="spaceRect" presStyleCnt="0"/>
      <dgm:spPr/>
    </dgm:pt>
    <dgm:pt modelId="{D0CA2CF1-8B40-4B4A-AD83-A96249BDE00C}" type="pres">
      <dgm:prSet presAssocID="{F96CDC93-20D0-43BD-9D78-86ABB8BDC405}" presName="parTx" presStyleLbl="revTx" presStyleIdx="3" presStyleCnt="5">
        <dgm:presLayoutVars>
          <dgm:chMax val="0"/>
          <dgm:chPref val="0"/>
        </dgm:presLayoutVars>
      </dgm:prSet>
      <dgm:spPr/>
    </dgm:pt>
    <dgm:pt modelId="{C3234E88-643D-4324-8356-5EFA4C0F5950}" type="pres">
      <dgm:prSet presAssocID="{D0F0D2B0-6183-4D75-ABB1-6F55C6A844B3}" presName="sibTrans" presStyleCnt="0"/>
      <dgm:spPr/>
    </dgm:pt>
    <dgm:pt modelId="{6BFACF0C-8BD9-4BA4-B4B3-FE88E01E4926}" type="pres">
      <dgm:prSet presAssocID="{664735D6-7874-4380-B3B6-FF8B84DEAC24}" presName="compNode" presStyleCnt="0"/>
      <dgm:spPr/>
    </dgm:pt>
    <dgm:pt modelId="{96D65349-2A7B-47AA-836C-E032B6B6F993}" type="pres">
      <dgm:prSet presAssocID="{664735D6-7874-4380-B3B6-FF8B84DEAC24}" presName="bgRect" presStyleLbl="bgShp" presStyleIdx="4" presStyleCnt="5"/>
      <dgm:spPr>
        <a:noFill/>
        <a:ln w="38100">
          <a:solidFill>
            <a:schemeClr val="accent2"/>
          </a:solidFill>
        </a:ln>
      </dgm:spPr>
    </dgm:pt>
    <dgm:pt modelId="{A69AD1EE-113B-4AA5-8919-D62F33C70D01}" type="pres">
      <dgm:prSet presAssocID="{664735D6-7874-4380-B3B6-FF8B84DEAC2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D082A0EA-5277-4A67-9628-AE16FE6915AC}" type="pres">
      <dgm:prSet presAssocID="{664735D6-7874-4380-B3B6-FF8B84DEAC24}" presName="spaceRect" presStyleCnt="0"/>
      <dgm:spPr/>
    </dgm:pt>
    <dgm:pt modelId="{5686061D-095D-4F00-9A98-72078C30C8F3}" type="pres">
      <dgm:prSet presAssocID="{664735D6-7874-4380-B3B6-FF8B84DEAC24}" presName="parTx" presStyleLbl="revTx" presStyleIdx="4" presStyleCnt="5">
        <dgm:presLayoutVars>
          <dgm:chMax val="0"/>
          <dgm:chPref val="0"/>
        </dgm:presLayoutVars>
      </dgm:prSet>
      <dgm:spPr/>
    </dgm:pt>
  </dgm:ptLst>
  <dgm:cxnLst>
    <dgm:cxn modelId="{E490910C-D348-4888-A683-593D3324825C}" srcId="{05D2B570-0870-4BA6-B2C6-247424F672EF}" destId="{664735D6-7874-4380-B3B6-FF8B84DEAC24}" srcOrd="4" destOrd="0" parTransId="{994B6315-3586-470F-9E6F-9B89F423C4D4}" sibTransId="{2B9242AE-7559-4416-BC78-661E301A077E}"/>
    <dgm:cxn modelId="{3CC3880D-21CE-4B18-9FCF-379E86928346}" srcId="{05D2B570-0870-4BA6-B2C6-247424F672EF}" destId="{9CB81D85-CEF5-4DF4-BE4D-DA50B5C580E4}" srcOrd="0" destOrd="0" parTransId="{92FECCE4-129D-432A-A398-A7532C46343D}" sibTransId="{4C76968D-C198-45C5-8326-10AA93F9A326}"/>
    <dgm:cxn modelId="{538BB825-B4A8-4D1E-B5F4-EBB0A773B85F}" type="presOf" srcId="{32FA34E9-86F5-4B97-9E31-53A7A341E52A}" destId="{1DEAF312-D648-448F-8F8D-A713F9D37083}" srcOrd="0" destOrd="0" presId="urn:microsoft.com/office/officeart/2018/2/layout/IconVerticalSolidList"/>
    <dgm:cxn modelId="{3594393D-E9EF-4BFE-85BE-0B45816AD04A}" type="presOf" srcId="{05D2B570-0870-4BA6-B2C6-247424F672EF}" destId="{AD8725DE-EE7E-47DA-A28B-B34CA3890917}" srcOrd="0" destOrd="0" presId="urn:microsoft.com/office/officeart/2018/2/layout/IconVerticalSolidList"/>
    <dgm:cxn modelId="{E69E1B41-E287-4E36-A33F-D47277F1E982}" srcId="{05D2B570-0870-4BA6-B2C6-247424F672EF}" destId="{4EC26310-328F-424A-8A42-21F96AB518A3}" srcOrd="1" destOrd="0" parTransId="{ECAF885E-29CD-49E4-8D3B-2DE18659C260}" sibTransId="{A4509F52-AA73-4032-A66E-214928A02BC4}"/>
    <dgm:cxn modelId="{54160466-C4A8-4727-9967-DC8C24F15291}" type="presOf" srcId="{F96CDC93-20D0-43BD-9D78-86ABB8BDC405}" destId="{D0CA2CF1-8B40-4B4A-AD83-A96249BDE00C}" srcOrd="0" destOrd="0" presId="urn:microsoft.com/office/officeart/2018/2/layout/IconVerticalSolidList"/>
    <dgm:cxn modelId="{57644070-1FA7-48EF-B14D-D930A4ACADE4}" type="presOf" srcId="{664735D6-7874-4380-B3B6-FF8B84DEAC24}" destId="{5686061D-095D-4F00-9A98-72078C30C8F3}" srcOrd="0" destOrd="0" presId="urn:microsoft.com/office/officeart/2018/2/layout/IconVerticalSolidList"/>
    <dgm:cxn modelId="{EA92CD52-A1C3-4391-8A26-233971B3866B}" type="presOf" srcId="{4EC26310-328F-424A-8A42-21F96AB518A3}" destId="{4AD51860-080F-4EC1-AB9D-0E0BEEB297E2}" srcOrd="0" destOrd="0" presId="urn:microsoft.com/office/officeart/2018/2/layout/IconVerticalSolidList"/>
    <dgm:cxn modelId="{3F70F6BE-84DB-4903-A985-DF3765AD1F98}" srcId="{05D2B570-0870-4BA6-B2C6-247424F672EF}" destId="{F96CDC93-20D0-43BD-9D78-86ABB8BDC405}" srcOrd="3" destOrd="0" parTransId="{F771CFF4-0760-425E-8002-50D6AAD12BC6}" sibTransId="{D0F0D2B0-6183-4D75-ABB1-6F55C6A844B3}"/>
    <dgm:cxn modelId="{83D905FE-04B1-47A9-A188-268B12966E7C}" type="presOf" srcId="{9CB81D85-CEF5-4DF4-BE4D-DA50B5C580E4}" destId="{EFBEC209-6E85-4B3F-9979-71E401D71D5C}" srcOrd="0" destOrd="0" presId="urn:microsoft.com/office/officeart/2018/2/layout/IconVerticalSolidList"/>
    <dgm:cxn modelId="{FEFFA6FF-DB59-47A2-B7F8-7A2B9303A111}" srcId="{05D2B570-0870-4BA6-B2C6-247424F672EF}" destId="{32FA34E9-86F5-4B97-9E31-53A7A341E52A}" srcOrd="2" destOrd="0" parTransId="{8609271A-93DE-4DCE-B40B-CEF5DB9B41F7}" sibTransId="{95C62345-2C04-4F3B-A21C-58D8794E2E04}"/>
    <dgm:cxn modelId="{962E35FF-E2A7-4051-B943-EE6A86CB016A}" type="presParOf" srcId="{AD8725DE-EE7E-47DA-A28B-B34CA3890917}" destId="{77133245-B429-4D9D-B596-521F5551A80C}" srcOrd="0" destOrd="0" presId="urn:microsoft.com/office/officeart/2018/2/layout/IconVerticalSolidList"/>
    <dgm:cxn modelId="{7F76B228-2E1D-4F08-8FFA-3624F35D47BA}" type="presParOf" srcId="{77133245-B429-4D9D-B596-521F5551A80C}" destId="{7034123F-EEE9-4B3A-AC45-5EBA434533DE}" srcOrd="0" destOrd="0" presId="urn:microsoft.com/office/officeart/2018/2/layout/IconVerticalSolidList"/>
    <dgm:cxn modelId="{DD71E484-11DB-4B3C-8C36-533FCC6644DA}" type="presParOf" srcId="{77133245-B429-4D9D-B596-521F5551A80C}" destId="{B5EF964A-639E-4692-8EEA-F6C4CEB44B98}" srcOrd="1" destOrd="0" presId="urn:microsoft.com/office/officeart/2018/2/layout/IconVerticalSolidList"/>
    <dgm:cxn modelId="{F22238E8-973B-4315-8E1F-DD4F61DE88EC}" type="presParOf" srcId="{77133245-B429-4D9D-B596-521F5551A80C}" destId="{746A5418-FD7A-4114-8F45-6A5EE8ED7A88}" srcOrd="2" destOrd="0" presId="urn:microsoft.com/office/officeart/2018/2/layout/IconVerticalSolidList"/>
    <dgm:cxn modelId="{21A5FF74-A579-48A6-9D42-9B42D1DC475D}" type="presParOf" srcId="{77133245-B429-4D9D-B596-521F5551A80C}" destId="{EFBEC209-6E85-4B3F-9979-71E401D71D5C}" srcOrd="3" destOrd="0" presId="urn:microsoft.com/office/officeart/2018/2/layout/IconVerticalSolidList"/>
    <dgm:cxn modelId="{028385F3-CCA5-460B-BCC6-C028A32F243E}" type="presParOf" srcId="{AD8725DE-EE7E-47DA-A28B-B34CA3890917}" destId="{6B3B900A-06BA-4B53-A8F8-6928D810AC00}" srcOrd="1" destOrd="0" presId="urn:microsoft.com/office/officeart/2018/2/layout/IconVerticalSolidList"/>
    <dgm:cxn modelId="{81E2C465-722E-4C6C-A45D-8DA975775696}" type="presParOf" srcId="{AD8725DE-EE7E-47DA-A28B-B34CA3890917}" destId="{B8FC1EB2-7F51-428C-A28E-F98A56A3F8EF}" srcOrd="2" destOrd="0" presId="urn:microsoft.com/office/officeart/2018/2/layout/IconVerticalSolidList"/>
    <dgm:cxn modelId="{0FEE0091-DA45-411E-9585-EDA9138D5242}" type="presParOf" srcId="{B8FC1EB2-7F51-428C-A28E-F98A56A3F8EF}" destId="{AEBC1D15-9AC4-4AD4-98FA-70DF77B4391B}" srcOrd="0" destOrd="0" presId="urn:microsoft.com/office/officeart/2018/2/layout/IconVerticalSolidList"/>
    <dgm:cxn modelId="{34187AA7-0D5F-4F68-ADBA-DC6616384976}" type="presParOf" srcId="{B8FC1EB2-7F51-428C-A28E-F98A56A3F8EF}" destId="{7C807750-AC1B-41D6-9589-01425A8F496E}" srcOrd="1" destOrd="0" presId="urn:microsoft.com/office/officeart/2018/2/layout/IconVerticalSolidList"/>
    <dgm:cxn modelId="{E883E980-73A4-4D06-AF61-A4F07F6A5DEE}" type="presParOf" srcId="{B8FC1EB2-7F51-428C-A28E-F98A56A3F8EF}" destId="{3BEF7A39-C111-49D2-A020-2720A89602E4}" srcOrd="2" destOrd="0" presId="urn:microsoft.com/office/officeart/2018/2/layout/IconVerticalSolidList"/>
    <dgm:cxn modelId="{9B7E341D-F4A0-4BC5-98CF-BD68FED99134}" type="presParOf" srcId="{B8FC1EB2-7F51-428C-A28E-F98A56A3F8EF}" destId="{4AD51860-080F-4EC1-AB9D-0E0BEEB297E2}" srcOrd="3" destOrd="0" presId="urn:microsoft.com/office/officeart/2018/2/layout/IconVerticalSolidList"/>
    <dgm:cxn modelId="{98ED5C9A-7140-4CFE-814B-318E0986FDA6}" type="presParOf" srcId="{AD8725DE-EE7E-47DA-A28B-B34CA3890917}" destId="{55C5803B-AE96-494E-B41F-AA6B17A995E6}" srcOrd="3" destOrd="0" presId="urn:microsoft.com/office/officeart/2018/2/layout/IconVerticalSolidList"/>
    <dgm:cxn modelId="{D87ED123-824D-4663-83E1-63D6FB5130F0}" type="presParOf" srcId="{AD8725DE-EE7E-47DA-A28B-B34CA3890917}" destId="{8162DEBB-2B3D-4430-B6A2-6552FB3ED318}" srcOrd="4" destOrd="0" presId="urn:microsoft.com/office/officeart/2018/2/layout/IconVerticalSolidList"/>
    <dgm:cxn modelId="{01FA7458-98F0-4580-9087-38F0625BFA3E}" type="presParOf" srcId="{8162DEBB-2B3D-4430-B6A2-6552FB3ED318}" destId="{A609E2DE-A2A4-4417-B15A-500CC42C870A}" srcOrd="0" destOrd="0" presId="urn:microsoft.com/office/officeart/2018/2/layout/IconVerticalSolidList"/>
    <dgm:cxn modelId="{F448E818-BA3D-447A-BD6F-4677BA9D43AA}" type="presParOf" srcId="{8162DEBB-2B3D-4430-B6A2-6552FB3ED318}" destId="{2C53372A-F719-4B61-BD42-ACDC628F1E98}" srcOrd="1" destOrd="0" presId="urn:microsoft.com/office/officeart/2018/2/layout/IconVerticalSolidList"/>
    <dgm:cxn modelId="{EEFEFE7B-52DF-488D-B242-5C803F8A08D4}" type="presParOf" srcId="{8162DEBB-2B3D-4430-B6A2-6552FB3ED318}" destId="{3DDDB73B-5A96-4AA6-82A7-421F4B883596}" srcOrd="2" destOrd="0" presId="urn:microsoft.com/office/officeart/2018/2/layout/IconVerticalSolidList"/>
    <dgm:cxn modelId="{CA1FD4EF-3E93-42BB-8564-7B2D9D9181E2}" type="presParOf" srcId="{8162DEBB-2B3D-4430-B6A2-6552FB3ED318}" destId="{1DEAF312-D648-448F-8F8D-A713F9D37083}" srcOrd="3" destOrd="0" presId="urn:microsoft.com/office/officeart/2018/2/layout/IconVerticalSolidList"/>
    <dgm:cxn modelId="{31F95FC1-5EC2-439D-8DA3-8E68F26DB1B1}" type="presParOf" srcId="{AD8725DE-EE7E-47DA-A28B-B34CA3890917}" destId="{B351A65A-A51A-4201-BC67-BB0C36DB444E}" srcOrd="5" destOrd="0" presId="urn:microsoft.com/office/officeart/2018/2/layout/IconVerticalSolidList"/>
    <dgm:cxn modelId="{253BC7EA-2ED4-41CF-A0E5-DF010BFDADAB}" type="presParOf" srcId="{AD8725DE-EE7E-47DA-A28B-B34CA3890917}" destId="{B6F0928C-653E-4F32-826F-A3DB840B5519}" srcOrd="6" destOrd="0" presId="urn:microsoft.com/office/officeart/2018/2/layout/IconVerticalSolidList"/>
    <dgm:cxn modelId="{D6070C16-1F98-4671-8B2B-07CEDE0A64CC}" type="presParOf" srcId="{B6F0928C-653E-4F32-826F-A3DB840B5519}" destId="{0ABC1D9B-2262-4108-8DBE-93EC7A6B1DBD}" srcOrd="0" destOrd="0" presId="urn:microsoft.com/office/officeart/2018/2/layout/IconVerticalSolidList"/>
    <dgm:cxn modelId="{02E10FA3-FA4B-4907-8E7F-B8146060C851}" type="presParOf" srcId="{B6F0928C-653E-4F32-826F-A3DB840B5519}" destId="{6C321A4A-3F3C-4694-BEB5-C775979FB012}" srcOrd="1" destOrd="0" presId="urn:microsoft.com/office/officeart/2018/2/layout/IconVerticalSolidList"/>
    <dgm:cxn modelId="{B44FE3BA-1794-4ADF-81AA-62CE8C0352AD}" type="presParOf" srcId="{B6F0928C-653E-4F32-826F-A3DB840B5519}" destId="{856BD535-32D9-4F75-8F82-07BD8DB23CAF}" srcOrd="2" destOrd="0" presId="urn:microsoft.com/office/officeart/2018/2/layout/IconVerticalSolidList"/>
    <dgm:cxn modelId="{8472D8CD-8D13-47C6-939F-07C0C69593CC}" type="presParOf" srcId="{B6F0928C-653E-4F32-826F-A3DB840B5519}" destId="{D0CA2CF1-8B40-4B4A-AD83-A96249BDE00C}" srcOrd="3" destOrd="0" presId="urn:microsoft.com/office/officeart/2018/2/layout/IconVerticalSolidList"/>
    <dgm:cxn modelId="{1E72555F-B98E-478F-BAC1-722131D675F2}" type="presParOf" srcId="{AD8725DE-EE7E-47DA-A28B-B34CA3890917}" destId="{C3234E88-643D-4324-8356-5EFA4C0F5950}" srcOrd="7" destOrd="0" presId="urn:microsoft.com/office/officeart/2018/2/layout/IconVerticalSolidList"/>
    <dgm:cxn modelId="{15D3FA04-7D04-433B-A739-3A1820105E5C}" type="presParOf" srcId="{AD8725DE-EE7E-47DA-A28B-B34CA3890917}" destId="{6BFACF0C-8BD9-4BA4-B4B3-FE88E01E4926}" srcOrd="8" destOrd="0" presId="urn:microsoft.com/office/officeart/2018/2/layout/IconVerticalSolidList"/>
    <dgm:cxn modelId="{A70C4C53-3C47-4908-8340-6E7AF8F5E90E}" type="presParOf" srcId="{6BFACF0C-8BD9-4BA4-B4B3-FE88E01E4926}" destId="{96D65349-2A7B-47AA-836C-E032B6B6F993}" srcOrd="0" destOrd="0" presId="urn:microsoft.com/office/officeart/2018/2/layout/IconVerticalSolidList"/>
    <dgm:cxn modelId="{94E3FC4D-4DB9-49F1-88CD-335900BDD7C4}" type="presParOf" srcId="{6BFACF0C-8BD9-4BA4-B4B3-FE88E01E4926}" destId="{A69AD1EE-113B-4AA5-8919-D62F33C70D01}" srcOrd="1" destOrd="0" presId="urn:microsoft.com/office/officeart/2018/2/layout/IconVerticalSolidList"/>
    <dgm:cxn modelId="{EE526FA2-2EBF-4FBC-9CB0-6C9283ED6812}" type="presParOf" srcId="{6BFACF0C-8BD9-4BA4-B4B3-FE88E01E4926}" destId="{D082A0EA-5277-4A67-9628-AE16FE6915AC}" srcOrd="2" destOrd="0" presId="urn:microsoft.com/office/officeart/2018/2/layout/IconVerticalSolidList"/>
    <dgm:cxn modelId="{DA1DC5D1-3ED0-4B7A-B3E1-4F63732289DE}" type="presParOf" srcId="{6BFACF0C-8BD9-4BA4-B4B3-FE88E01E4926}" destId="{5686061D-095D-4F00-9A98-72078C30C8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32820F-062B-41D8-8A38-503EC79F810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0D6324B-920E-4402-B728-294DD92E05AD}">
      <dgm:prSet/>
      <dgm:spPr/>
      <dgm:t>
        <a:bodyPr/>
        <a:lstStyle/>
        <a:p>
          <a:pPr algn="l"/>
          <a:r>
            <a:rPr lang="en-GB" dirty="0"/>
            <a:t>Images</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AC63385E-BF89-4575-830A-E3ECF98D82D5}" type="parTrans" cxnId="{E18BB6CB-FBFC-47E9-ACF7-A785B90075CD}">
      <dgm:prSet/>
      <dgm:spPr/>
      <dgm:t>
        <a:bodyPr/>
        <a:lstStyle/>
        <a:p>
          <a:pPr algn="l"/>
          <a:endParaRPr lang="en-US"/>
        </a:p>
      </dgm:t>
    </dgm:pt>
    <dgm:pt modelId="{1AFE4F4A-92F5-4168-803F-3DDC27F97D88}" type="sibTrans" cxnId="{E18BB6CB-FBFC-47E9-ACF7-A785B90075CD}">
      <dgm:prSet/>
      <dgm:spPr/>
      <dgm:t>
        <a:bodyPr/>
        <a:lstStyle/>
        <a:p>
          <a:pPr algn="l"/>
          <a:endParaRPr lang="en-US"/>
        </a:p>
      </dgm:t>
    </dgm:pt>
    <dgm:pt modelId="{318B4761-35DB-4627-9596-D534EC95C1E3}">
      <dgm:prSet/>
      <dgm:spPr/>
      <dgm:t>
        <a:bodyPr/>
        <a:lstStyle/>
        <a:p>
          <a:pPr algn="l"/>
          <a:r>
            <a:rPr lang="en-GB" dirty="0"/>
            <a:t>What is alternative text?</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8CB28A5B-834A-4591-924E-1DE7007389AF}" type="parTrans" cxnId="{A1D226AA-4B18-4D78-BF62-96043339AECC}">
      <dgm:prSet/>
      <dgm:spPr/>
      <dgm:t>
        <a:bodyPr/>
        <a:lstStyle/>
        <a:p>
          <a:pPr algn="l"/>
          <a:endParaRPr lang="en-US"/>
        </a:p>
      </dgm:t>
    </dgm:pt>
    <dgm:pt modelId="{19460D24-D7B2-4289-A2C5-7D93CA1D15DC}" type="sibTrans" cxnId="{A1D226AA-4B18-4D78-BF62-96043339AECC}">
      <dgm:prSet/>
      <dgm:spPr/>
      <dgm:t>
        <a:bodyPr/>
        <a:lstStyle/>
        <a:p>
          <a:pPr algn="l"/>
          <a:endParaRPr lang="en-US"/>
        </a:p>
      </dgm:t>
    </dgm:pt>
    <dgm:pt modelId="{201D0853-67C6-44EE-AE1E-B88B41B2B3A6}">
      <dgm:prSet/>
      <dgm:spPr/>
      <dgm:t>
        <a:bodyPr/>
        <a:lstStyle/>
        <a:p>
          <a:pPr algn="l"/>
          <a:r>
            <a:rPr lang="en-GB" dirty="0"/>
            <a:t>Structure</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8BCDB37F-AAAC-4A0F-A26E-222C165BBADB}" type="parTrans" cxnId="{127C91B4-A0B3-465C-8829-BFDE3663D37F}">
      <dgm:prSet/>
      <dgm:spPr/>
      <dgm:t>
        <a:bodyPr/>
        <a:lstStyle/>
        <a:p>
          <a:pPr algn="l"/>
          <a:endParaRPr lang="en-US"/>
        </a:p>
      </dgm:t>
    </dgm:pt>
    <dgm:pt modelId="{8C7ABCD3-73AA-458D-82EA-FFA9A7BA95B0}" type="sibTrans" cxnId="{127C91B4-A0B3-465C-8829-BFDE3663D37F}">
      <dgm:prSet/>
      <dgm:spPr/>
      <dgm:t>
        <a:bodyPr/>
        <a:lstStyle/>
        <a:p>
          <a:pPr algn="l"/>
          <a:endParaRPr lang="en-US"/>
        </a:p>
      </dgm:t>
    </dgm:pt>
    <dgm:pt modelId="{7E4A7BF5-A3BF-45DC-8563-E6460A4EA17D}">
      <dgm:prSet/>
      <dgm:spPr/>
      <dgm:t>
        <a:bodyPr/>
        <a:lstStyle/>
        <a:p>
          <a:pPr algn="l"/>
          <a:r>
            <a:rPr lang="en-GB" dirty="0"/>
            <a:t>Why are headings and structure important?</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E931CD99-CEE7-467B-86EA-89EF6C0BB689}" type="parTrans" cxnId="{226FA927-AB74-4FE7-8BEC-57D95295B011}">
      <dgm:prSet/>
      <dgm:spPr/>
      <dgm:t>
        <a:bodyPr/>
        <a:lstStyle/>
        <a:p>
          <a:pPr algn="l"/>
          <a:endParaRPr lang="en-US"/>
        </a:p>
      </dgm:t>
    </dgm:pt>
    <dgm:pt modelId="{78B82445-2985-41C6-BBD5-2B63C20B30D9}" type="sibTrans" cxnId="{226FA927-AB74-4FE7-8BEC-57D95295B011}">
      <dgm:prSet/>
      <dgm:spPr/>
      <dgm:t>
        <a:bodyPr/>
        <a:lstStyle/>
        <a:p>
          <a:pPr algn="l"/>
          <a:endParaRPr lang="en-US"/>
        </a:p>
      </dgm:t>
    </dgm:pt>
    <dgm:pt modelId="{48EDC513-9710-473C-BBBD-492001FE9136}">
      <dgm:prSet/>
      <dgm:spPr/>
      <dgm:t>
        <a:bodyPr/>
        <a:lstStyle/>
        <a:p>
          <a:pPr algn="l"/>
          <a:r>
            <a:rPr lang="en-GB" dirty="0"/>
            <a:t>Sensory characteristics</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0A295264-4F92-4BD5-90A8-224EBAA45799}" type="parTrans" cxnId="{73EAB8BF-BE5B-4813-B7B1-108A29139554}">
      <dgm:prSet/>
      <dgm:spPr/>
      <dgm:t>
        <a:bodyPr/>
        <a:lstStyle/>
        <a:p>
          <a:pPr algn="l"/>
          <a:endParaRPr lang="en-US"/>
        </a:p>
      </dgm:t>
    </dgm:pt>
    <dgm:pt modelId="{4A74F4C8-08B3-44AB-952D-A8FD6A8377D0}" type="sibTrans" cxnId="{73EAB8BF-BE5B-4813-B7B1-108A29139554}">
      <dgm:prSet/>
      <dgm:spPr/>
      <dgm:t>
        <a:bodyPr/>
        <a:lstStyle/>
        <a:p>
          <a:pPr algn="l"/>
          <a:endParaRPr lang="en-US"/>
        </a:p>
      </dgm:t>
    </dgm:pt>
    <dgm:pt modelId="{994863C5-B900-4AB7-BF20-7744AE5FCAB3}">
      <dgm:prSet/>
      <dgm:spPr/>
      <dgm:t>
        <a:bodyPr/>
        <a:lstStyle/>
        <a:p>
          <a:pPr algn="l"/>
          <a:r>
            <a:rPr lang="en-GB" dirty="0"/>
            <a:t>Get down with clear language.</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0346EF07-FFD8-49E9-AE6C-FD283C59FBBD}" type="parTrans" cxnId="{B9B63CB7-9955-45DA-B33D-2F72F622808B}">
      <dgm:prSet/>
      <dgm:spPr/>
      <dgm:t>
        <a:bodyPr/>
        <a:lstStyle/>
        <a:p>
          <a:pPr algn="l"/>
          <a:endParaRPr lang="en-US"/>
        </a:p>
      </dgm:t>
    </dgm:pt>
    <dgm:pt modelId="{51096C01-29BC-43EC-90B9-213312A57276}" type="sibTrans" cxnId="{B9B63CB7-9955-45DA-B33D-2F72F622808B}">
      <dgm:prSet/>
      <dgm:spPr/>
      <dgm:t>
        <a:bodyPr/>
        <a:lstStyle/>
        <a:p>
          <a:pPr algn="l"/>
          <a:endParaRPr lang="en-US"/>
        </a:p>
      </dgm:t>
    </dgm:pt>
    <dgm:pt modelId="{58A42656-C44B-4CDC-91E8-B36E973B6B69}">
      <dgm:prSet/>
      <dgm:spPr/>
      <dgm:t>
        <a:bodyPr/>
        <a:lstStyle/>
        <a:p>
          <a:pPr algn="l"/>
          <a:r>
            <a:rPr lang="en-GB" dirty="0"/>
            <a:t>Colour</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6C84C59D-3444-4DAA-BCCD-6980D81CE5F6}" type="parTrans" cxnId="{910B3412-728E-4983-82B5-03C562734843}">
      <dgm:prSet/>
      <dgm:spPr/>
      <dgm:t>
        <a:bodyPr/>
        <a:lstStyle/>
        <a:p>
          <a:pPr algn="l"/>
          <a:endParaRPr lang="en-US"/>
        </a:p>
      </dgm:t>
    </dgm:pt>
    <dgm:pt modelId="{9BEB9418-1D0A-4007-A8B2-C64AFC778890}" type="sibTrans" cxnId="{910B3412-728E-4983-82B5-03C562734843}">
      <dgm:prSet/>
      <dgm:spPr/>
      <dgm:t>
        <a:bodyPr/>
        <a:lstStyle/>
        <a:p>
          <a:pPr algn="l"/>
          <a:endParaRPr lang="en-US"/>
        </a:p>
      </dgm:t>
    </dgm:pt>
    <dgm:pt modelId="{BB30A5D0-DDBA-4A81-8266-0EC493F6121D}">
      <dgm:prSet/>
      <dgm:spPr/>
      <dgm:t>
        <a:bodyPr/>
        <a:lstStyle/>
        <a:p>
          <a:pPr algn="l"/>
          <a:r>
            <a:rPr lang="en-GB" dirty="0"/>
            <a:t>Accounting for colour-blindness.</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7C81F0D1-85A3-48A1-8906-F68B75082CF2}" type="parTrans" cxnId="{144971BD-F748-4A3A-A389-0BCEC9B279AC}">
      <dgm:prSet/>
      <dgm:spPr/>
      <dgm:t>
        <a:bodyPr/>
        <a:lstStyle/>
        <a:p>
          <a:pPr algn="l"/>
          <a:endParaRPr lang="en-US"/>
        </a:p>
      </dgm:t>
    </dgm:pt>
    <dgm:pt modelId="{118E66D3-1C25-4447-8D2C-046B525B1D3B}" type="sibTrans" cxnId="{144971BD-F748-4A3A-A389-0BCEC9B279AC}">
      <dgm:prSet/>
      <dgm:spPr/>
      <dgm:t>
        <a:bodyPr/>
        <a:lstStyle/>
        <a:p>
          <a:pPr algn="l"/>
          <a:endParaRPr lang="en-US"/>
        </a:p>
      </dgm:t>
    </dgm:pt>
    <dgm:pt modelId="{ED94CA87-980C-4C09-A5A1-43EA46023993}">
      <dgm:prSet/>
      <dgm:spPr/>
      <dgm:t>
        <a:bodyPr/>
        <a:lstStyle/>
        <a:p>
          <a:pPr algn="l"/>
          <a:r>
            <a:rPr lang="en-GB" dirty="0"/>
            <a:t>Platforms and tools</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3236AAE2-4033-4451-9D89-3B0641DBF116}" type="parTrans" cxnId="{1DA5D820-C442-445B-AF0E-288067B00F29}">
      <dgm:prSet/>
      <dgm:spPr/>
      <dgm:t>
        <a:bodyPr/>
        <a:lstStyle/>
        <a:p>
          <a:pPr algn="l"/>
          <a:endParaRPr lang="en-US"/>
        </a:p>
      </dgm:t>
    </dgm:pt>
    <dgm:pt modelId="{05064B36-75C5-43EF-8127-EF72269C4AB5}" type="sibTrans" cxnId="{1DA5D820-C442-445B-AF0E-288067B00F29}">
      <dgm:prSet/>
      <dgm:spPr/>
      <dgm:t>
        <a:bodyPr/>
        <a:lstStyle/>
        <a:p>
          <a:pPr algn="l"/>
          <a:endParaRPr lang="en-US"/>
        </a:p>
      </dgm:t>
    </dgm:pt>
    <dgm:pt modelId="{9CB1D868-C1E1-4992-A6EF-4E59726A4E40}">
      <dgm:prSet/>
      <dgm:spPr/>
      <dgm:t>
        <a:bodyPr/>
        <a:lstStyle/>
        <a:p>
          <a:pPr algn="l"/>
          <a:r>
            <a:rPr lang="en-GB" dirty="0"/>
            <a:t>Accessible kiosk displays.</a:t>
          </a:r>
          <a:endParaRPr lang="en-US" dirty="0"/>
        </a:p>
      </dgm:t>
      <dgm:extLst>
        <a:ext uri="{E40237B7-FDA0-4F09-8148-C483321AD2D9}">
          <dgm14:cNvPr xmlns:dgm14="http://schemas.microsoft.com/office/drawing/2010/diagram" id="0" name=""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
        </a:ext>
      </dgm:extLst>
    </dgm:pt>
    <dgm:pt modelId="{C95FF680-9B71-4611-B2F3-16D4FA91C70B}" type="parTrans" cxnId="{A61628E7-B37C-4420-AB44-D0F5FF86D83B}">
      <dgm:prSet/>
      <dgm:spPr/>
      <dgm:t>
        <a:bodyPr/>
        <a:lstStyle/>
        <a:p>
          <a:pPr algn="l"/>
          <a:endParaRPr lang="en-US"/>
        </a:p>
      </dgm:t>
    </dgm:pt>
    <dgm:pt modelId="{8E1160A6-9332-4D1F-9AFA-4137BE3317E9}" type="sibTrans" cxnId="{A61628E7-B37C-4420-AB44-D0F5FF86D83B}">
      <dgm:prSet/>
      <dgm:spPr/>
      <dgm:t>
        <a:bodyPr/>
        <a:lstStyle/>
        <a:p>
          <a:pPr algn="l"/>
          <a:endParaRPr lang="en-US"/>
        </a:p>
      </dgm:t>
    </dgm:pt>
    <dgm:pt modelId="{E1DED5CB-34C5-46DB-962F-FE8BA4FD6E06}">
      <dgm:prSet/>
      <dgm:spPr/>
      <dgm:t>
        <a:bodyPr/>
        <a:lstStyle/>
        <a:p>
          <a:pPr algn="l"/>
          <a:r>
            <a:rPr lang="en-US" dirty="0"/>
            <a:t>Writing alternative text for</a:t>
          </a:r>
        </a:p>
      </dgm:t>
    </dgm:pt>
    <dgm:pt modelId="{605F94B1-DD89-43CA-A48C-5F67E0F2839F}" type="parTrans" cxnId="{9E2EA209-34C6-48FA-B37A-A51BC4F11C71}">
      <dgm:prSet/>
      <dgm:spPr/>
      <dgm:t>
        <a:bodyPr/>
        <a:lstStyle/>
        <a:p>
          <a:endParaRPr lang="en-GB"/>
        </a:p>
      </dgm:t>
    </dgm:pt>
    <dgm:pt modelId="{F53BCC6E-3D7B-4E8A-95D0-4E3FD4D1D98B}" type="sibTrans" cxnId="{9E2EA209-34C6-48FA-B37A-A51BC4F11C71}">
      <dgm:prSet/>
      <dgm:spPr/>
      <dgm:t>
        <a:bodyPr/>
        <a:lstStyle/>
        <a:p>
          <a:endParaRPr lang="en-GB"/>
        </a:p>
      </dgm:t>
    </dgm:pt>
    <dgm:pt modelId="{EB31BED6-C8C4-4B8C-8A2B-C842A71D7EA2}">
      <dgm:prSet/>
      <dgm:spPr/>
      <dgm:t>
        <a:bodyPr/>
        <a:lstStyle/>
        <a:p>
          <a:pPr algn="l"/>
          <a:r>
            <a:rPr lang="en-US" dirty="0"/>
            <a:t>Images</a:t>
          </a:r>
        </a:p>
      </dgm:t>
    </dgm:pt>
    <dgm:pt modelId="{A6F795E1-56C4-4A78-A64F-9DF091B2096D}" type="parTrans" cxnId="{30C2672B-3EBF-48F6-A65A-B70558099AAA}">
      <dgm:prSet/>
      <dgm:spPr/>
      <dgm:t>
        <a:bodyPr/>
        <a:lstStyle/>
        <a:p>
          <a:endParaRPr lang="en-GB"/>
        </a:p>
      </dgm:t>
    </dgm:pt>
    <dgm:pt modelId="{CDB477C5-E5AD-4066-B564-B5F075346864}" type="sibTrans" cxnId="{30C2672B-3EBF-48F6-A65A-B70558099AAA}">
      <dgm:prSet/>
      <dgm:spPr/>
      <dgm:t>
        <a:bodyPr/>
        <a:lstStyle/>
        <a:p>
          <a:endParaRPr lang="en-GB"/>
        </a:p>
      </dgm:t>
    </dgm:pt>
    <dgm:pt modelId="{853662C2-0CC4-4BF4-A511-77ADA6FB60A3}">
      <dgm:prSet/>
      <dgm:spPr/>
      <dgm:t>
        <a:bodyPr/>
        <a:lstStyle/>
        <a:p>
          <a:pPr algn="l"/>
          <a:r>
            <a:rPr lang="en-US" dirty="0"/>
            <a:t>Charts and graphs</a:t>
          </a:r>
        </a:p>
      </dgm:t>
    </dgm:pt>
    <dgm:pt modelId="{B6EC0B99-1CE1-4DDF-AF5B-D6E30486EB6A}" type="parTrans" cxnId="{2CE784F3-E1F7-4671-B84E-D8323CA5C1C3}">
      <dgm:prSet/>
      <dgm:spPr/>
      <dgm:t>
        <a:bodyPr/>
        <a:lstStyle/>
        <a:p>
          <a:endParaRPr lang="en-GB"/>
        </a:p>
      </dgm:t>
    </dgm:pt>
    <dgm:pt modelId="{AEE47B40-25A2-4D67-9C88-C0304F307305}" type="sibTrans" cxnId="{2CE784F3-E1F7-4671-B84E-D8323CA5C1C3}">
      <dgm:prSet/>
      <dgm:spPr/>
      <dgm:t>
        <a:bodyPr/>
        <a:lstStyle/>
        <a:p>
          <a:endParaRPr lang="en-GB"/>
        </a:p>
      </dgm:t>
    </dgm:pt>
    <dgm:pt modelId="{8A6E023D-F12E-4DF4-9D6C-6B59C3A8CAC3}">
      <dgm:prSet/>
      <dgm:spPr/>
      <dgm:t>
        <a:bodyPr/>
        <a:lstStyle/>
        <a:p>
          <a:pPr algn="l"/>
          <a:r>
            <a:rPr lang="en-US" dirty="0"/>
            <a:t>Infographics</a:t>
          </a:r>
        </a:p>
      </dgm:t>
    </dgm:pt>
    <dgm:pt modelId="{10F2A588-4582-43C6-A382-B5AAE415F54C}" type="parTrans" cxnId="{5CE95CAB-B3AC-48AC-AD6F-8EB9FC70372B}">
      <dgm:prSet/>
      <dgm:spPr/>
      <dgm:t>
        <a:bodyPr/>
        <a:lstStyle/>
        <a:p>
          <a:endParaRPr lang="en-GB"/>
        </a:p>
      </dgm:t>
    </dgm:pt>
    <dgm:pt modelId="{DAEF68BD-E2D4-4858-BCA0-BC9AE4593FFF}" type="sibTrans" cxnId="{5CE95CAB-B3AC-48AC-AD6F-8EB9FC70372B}">
      <dgm:prSet/>
      <dgm:spPr/>
      <dgm:t>
        <a:bodyPr/>
        <a:lstStyle/>
        <a:p>
          <a:endParaRPr lang="en-GB"/>
        </a:p>
      </dgm:t>
    </dgm:pt>
    <dgm:pt modelId="{13B9162B-DAA7-44B5-BDB5-EAF882A4D700}">
      <dgm:prSet/>
      <dgm:spPr/>
      <dgm:t>
        <a:bodyPr/>
        <a:lstStyle/>
        <a:p>
          <a:pPr algn="l"/>
          <a:r>
            <a:rPr lang="en-US" dirty="0"/>
            <a:t>Heatmaps</a:t>
          </a:r>
        </a:p>
      </dgm:t>
    </dgm:pt>
    <dgm:pt modelId="{AC7254CA-A015-4C2E-807C-457112FCAD7D}" type="parTrans" cxnId="{C8B6733D-7494-40C3-89F8-826039D22154}">
      <dgm:prSet/>
      <dgm:spPr/>
      <dgm:t>
        <a:bodyPr/>
        <a:lstStyle/>
        <a:p>
          <a:endParaRPr lang="en-GB"/>
        </a:p>
      </dgm:t>
    </dgm:pt>
    <dgm:pt modelId="{B6CF3A80-C22C-4ADA-BD25-C5506C7E96A5}" type="sibTrans" cxnId="{C8B6733D-7494-40C3-89F8-826039D22154}">
      <dgm:prSet/>
      <dgm:spPr/>
      <dgm:t>
        <a:bodyPr/>
        <a:lstStyle/>
        <a:p>
          <a:endParaRPr lang="en-GB"/>
        </a:p>
      </dgm:t>
    </dgm:pt>
    <dgm:pt modelId="{D7C4368F-5068-4B24-9813-61C904E08D24}">
      <dgm:prSet/>
      <dgm:spPr/>
      <dgm:t>
        <a:bodyPr/>
        <a:lstStyle/>
        <a:p>
          <a:pPr algn="l"/>
          <a:r>
            <a:rPr lang="en-GB" dirty="0"/>
            <a:t>Using headings in word.</a:t>
          </a:r>
          <a:endParaRPr lang="en-US" dirty="0"/>
        </a:p>
      </dgm:t>
    </dgm:pt>
    <dgm:pt modelId="{023A9471-4900-4C65-BFFD-C18ED3048AC3}" type="parTrans" cxnId="{785A1339-E811-4385-AB9A-022492D9657E}">
      <dgm:prSet/>
      <dgm:spPr/>
      <dgm:t>
        <a:bodyPr/>
        <a:lstStyle/>
        <a:p>
          <a:endParaRPr lang="en-GB"/>
        </a:p>
      </dgm:t>
    </dgm:pt>
    <dgm:pt modelId="{ABA986B7-FB6A-4D7C-98C1-97A0FDB6BE74}" type="sibTrans" cxnId="{785A1339-E811-4385-AB9A-022492D9657E}">
      <dgm:prSet/>
      <dgm:spPr/>
      <dgm:t>
        <a:bodyPr/>
        <a:lstStyle/>
        <a:p>
          <a:endParaRPr lang="en-GB"/>
        </a:p>
      </dgm:t>
    </dgm:pt>
    <dgm:pt modelId="{05B9731C-2C36-4334-9EE1-5EEC624D8CD6}">
      <dgm:prSet/>
      <dgm:spPr/>
      <dgm:t>
        <a:bodyPr/>
        <a:lstStyle/>
        <a:p>
          <a:pPr algn="l"/>
          <a:r>
            <a:rPr lang="en-GB" dirty="0"/>
            <a:t>Making your table accessible</a:t>
          </a:r>
          <a:endParaRPr lang="en-US" dirty="0"/>
        </a:p>
      </dgm:t>
    </dgm:pt>
    <dgm:pt modelId="{87DF2678-C9BA-4C8A-8A36-37D2A7A78F63}" type="parTrans" cxnId="{992B1569-5701-4960-85E5-D13CA4646459}">
      <dgm:prSet/>
      <dgm:spPr/>
      <dgm:t>
        <a:bodyPr/>
        <a:lstStyle/>
        <a:p>
          <a:endParaRPr lang="en-GB"/>
        </a:p>
      </dgm:t>
    </dgm:pt>
    <dgm:pt modelId="{F4730A68-E72B-48C0-8170-20B61F80AE9F}" type="sibTrans" cxnId="{992B1569-5701-4960-85E5-D13CA4646459}">
      <dgm:prSet/>
      <dgm:spPr/>
      <dgm:t>
        <a:bodyPr/>
        <a:lstStyle/>
        <a:p>
          <a:endParaRPr lang="en-GB"/>
        </a:p>
      </dgm:t>
    </dgm:pt>
    <dgm:pt modelId="{DCD8A8B3-EDE9-4C57-BABD-41AF436951D2}">
      <dgm:prSet/>
      <dgm:spPr/>
      <dgm:t>
        <a:bodyPr/>
        <a:lstStyle/>
        <a:p>
          <a:pPr algn="l"/>
          <a:r>
            <a:rPr lang="en-US" dirty="0"/>
            <a:t>What is reading order in PowerPoint?</a:t>
          </a:r>
        </a:p>
      </dgm:t>
    </dgm:pt>
    <dgm:pt modelId="{7F7CEB80-B7C9-40DA-8BC6-70D062AEE2F9}" type="parTrans" cxnId="{6D13D8E8-3BA1-423D-9380-A7F6514F7974}">
      <dgm:prSet/>
      <dgm:spPr/>
      <dgm:t>
        <a:bodyPr/>
        <a:lstStyle/>
        <a:p>
          <a:endParaRPr lang="en-GB"/>
        </a:p>
      </dgm:t>
    </dgm:pt>
    <dgm:pt modelId="{EC93B6B3-516F-47C2-B0CD-E272B889C5CE}" type="sibTrans" cxnId="{6D13D8E8-3BA1-423D-9380-A7F6514F7974}">
      <dgm:prSet/>
      <dgm:spPr/>
      <dgm:t>
        <a:bodyPr/>
        <a:lstStyle/>
        <a:p>
          <a:endParaRPr lang="en-GB"/>
        </a:p>
      </dgm:t>
    </dgm:pt>
    <dgm:pt modelId="{8746B0E2-59DE-4D10-9A37-94C23F3464AE}">
      <dgm:prSet/>
      <dgm:spPr/>
      <dgm:t>
        <a:bodyPr/>
        <a:lstStyle/>
        <a:p>
          <a:pPr algn="l"/>
          <a:endParaRPr lang="en-US" dirty="0"/>
        </a:p>
      </dgm:t>
    </dgm:pt>
    <dgm:pt modelId="{E79B9432-A482-4902-B2B3-313180BBF315}" type="parTrans" cxnId="{12EEDE45-CDCC-466F-B734-C87B490DA6A2}">
      <dgm:prSet/>
      <dgm:spPr/>
      <dgm:t>
        <a:bodyPr/>
        <a:lstStyle/>
        <a:p>
          <a:endParaRPr lang="en-GB"/>
        </a:p>
      </dgm:t>
    </dgm:pt>
    <dgm:pt modelId="{304C8FDC-4D41-480F-B41F-B19F5F63C5AB}" type="sibTrans" cxnId="{12EEDE45-CDCC-466F-B734-C87B490DA6A2}">
      <dgm:prSet/>
      <dgm:spPr/>
      <dgm:t>
        <a:bodyPr/>
        <a:lstStyle/>
        <a:p>
          <a:endParaRPr lang="en-GB"/>
        </a:p>
      </dgm:t>
    </dgm:pt>
    <dgm:pt modelId="{67D68412-122C-4D46-8D29-1071E7B2C514}">
      <dgm:prSet/>
      <dgm:spPr/>
      <dgm:t>
        <a:bodyPr/>
        <a:lstStyle/>
        <a:p>
          <a:pPr algn="l"/>
          <a:endParaRPr lang="en-US" dirty="0"/>
        </a:p>
      </dgm:t>
    </dgm:pt>
    <dgm:pt modelId="{768DD168-977C-4A13-88D0-24440F95CE36}" type="parTrans" cxnId="{8F308CAB-A96B-403C-B39B-1BB359611057}">
      <dgm:prSet/>
      <dgm:spPr/>
      <dgm:t>
        <a:bodyPr/>
        <a:lstStyle/>
        <a:p>
          <a:endParaRPr lang="en-GB"/>
        </a:p>
      </dgm:t>
    </dgm:pt>
    <dgm:pt modelId="{972E544A-C0B5-4AF0-BF1F-858F62E35E2C}" type="sibTrans" cxnId="{8F308CAB-A96B-403C-B39B-1BB359611057}">
      <dgm:prSet/>
      <dgm:spPr/>
      <dgm:t>
        <a:bodyPr/>
        <a:lstStyle/>
        <a:p>
          <a:endParaRPr lang="en-GB"/>
        </a:p>
      </dgm:t>
    </dgm:pt>
    <dgm:pt modelId="{DF29ED0E-2DCF-4268-BDDB-F558926A26CB}">
      <dgm:prSet/>
      <dgm:spPr/>
      <dgm:t>
        <a:bodyPr/>
        <a:lstStyle/>
        <a:p>
          <a:pPr algn="l"/>
          <a:r>
            <a:rPr lang="en-GB" b="0" i="0" u="none" dirty="0"/>
            <a:t>Don't "click here" - how to write good links.</a:t>
          </a:r>
          <a:endParaRPr lang="en-US" dirty="0"/>
        </a:p>
      </dgm:t>
    </dgm:pt>
    <dgm:pt modelId="{190D7AF9-90F3-42D3-A1B7-E28E17B9F298}" type="parTrans" cxnId="{B8890997-496F-4936-AFFC-5D9F1DED0ECD}">
      <dgm:prSet/>
      <dgm:spPr/>
      <dgm:t>
        <a:bodyPr/>
        <a:lstStyle/>
        <a:p>
          <a:endParaRPr lang="en-GB"/>
        </a:p>
      </dgm:t>
    </dgm:pt>
    <dgm:pt modelId="{0993E84B-9FD2-45A0-8DF2-52787C86B618}" type="sibTrans" cxnId="{B8890997-496F-4936-AFFC-5D9F1DED0ECD}">
      <dgm:prSet/>
      <dgm:spPr/>
      <dgm:t>
        <a:bodyPr/>
        <a:lstStyle/>
        <a:p>
          <a:endParaRPr lang="en-GB"/>
        </a:p>
      </dgm:t>
    </dgm:pt>
    <dgm:pt modelId="{0B7D152D-1982-4543-A891-E8C3E52C9C2A}">
      <dgm:prSet/>
      <dgm:spPr/>
      <dgm:t>
        <a:bodyPr/>
        <a:lstStyle/>
        <a:p>
          <a:pPr algn="l"/>
          <a:r>
            <a:rPr lang="en-GB" dirty="0"/>
            <a:t>Charts and graphs best practices.</a:t>
          </a:r>
          <a:endParaRPr lang="en-US" dirty="0"/>
        </a:p>
      </dgm:t>
    </dgm:pt>
    <dgm:pt modelId="{8D9E59C9-E7F7-435E-ABFB-094A0042ED93}" type="parTrans" cxnId="{F8E57890-F4E0-4DF7-A1CF-E0394AF7BA29}">
      <dgm:prSet/>
      <dgm:spPr/>
      <dgm:t>
        <a:bodyPr/>
        <a:lstStyle/>
        <a:p>
          <a:endParaRPr lang="en-GB"/>
        </a:p>
      </dgm:t>
    </dgm:pt>
    <dgm:pt modelId="{6F34C057-4F52-4236-9C7A-36F825242156}" type="sibTrans" cxnId="{F8E57890-F4E0-4DF7-A1CF-E0394AF7BA29}">
      <dgm:prSet/>
      <dgm:spPr/>
      <dgm:t>
        <a:bodyPr/>
        <a:lstStyle/>
        <a:p>
          <a:endParaRPr lang="en-GB"/>
        </a:p>
      </dgm:t>
    </dgm:pt>
    <dgm:pt modelId="{B6202EA8-D46E-43B5-8227-32846790AFAA}">
      <dgm:prSet/>
      <dgm:spPr/>
      <dgm:t>
        <a:bodyPr/>
        <a:lstStyle/>
        <a:p>
          <a:pPr algn="l"/>
          <a:r>
            <a:rPr lang="en-GB" dirty="0"/>
            <a:t>Dyslexia friendly colour choices.</a:t>
          </a:r>
          <a:endParaRPr lang="en-US" dirty="0"/>
        </a:p>
      </dgm:t>
    </dgm:pt>
    <dgm:pt modelId="{05B9A9E3-D5F1-4B6F-B1C6-88DA5CAE59BC}" type="parTrans" cxnId="{A49AB3E6-4214-49A5-A842-980D1BFA55DF}">
      <dgm:prSet/>
      <dgm:spPr/>
      <dgm:t>
        <a:bodyPr/>
        <a:lstStyle/>
        <a:p>
          <a:endParaRPr lang="en-GB"/>
        </a:p>
      </dgm:t>
    </dgm:pt>
    <dgm:pt modelId="{998891C2-10A9-4DF4-A0B9-D20B98D02EB2}" type="sibTrans" cxnId="{A49AB3E6-4214-49A5-A842-980D1BFA55DF}">
      <dgm:prSet/>
      <dgm:spPr/>
      <dgm:t>
        <a:bodyPr/>
        <a:lstStyle/>
        <a:p>
          <a:endParaRPr lang="en-GB"/>
        </a:p>
      </dgm:t>
    </dgm:pt>
    <dgm:pt modelId="{032FF5B0-4875-47BC-8F9B-D5ECD3E1BB5C}">
      <dgm:prSet/>
      <dgm:spPr/>
      <dgm:t>
        <a:bodyPr/>
        <a:lstStyle/>
        <a:p>
          <a:pPr algn="l"/>
          <a:r>
            <a:rPr lang="en-GB" dirty="0"/>
            <a:t>Words that you can read - the importance of contrast.</a:t>
          </a:r>
          <a:endParaRPr lang="en-US" dirty="0"/>
        </a:p>
      </dgm:t>
    </dgm:pt>
    <dgm:pt modelId="{FE7473E0-BA99-489D-ABEE-C6C5B621199F}" type="parTrans" cxnId="{191A2795-8FB2-4D76-8A7C-2D1A7C92CA4C}">
      <dgm:prSet/>
      <dgm:spPr/>
      <dgm:t>
        <a:bodyPr/>
        <a:lstStyle/>
        <a:p>
          <a:endParaRPr lang="en-GB"/>
        </a:p>
      </dgm:t>
    </dgm:pt>
    <dgm:pt modelId="{E8BB4AF5-0F12-40BD-A02D-A7DABB66C388}" type="sibTrans" cxnId="{191A2795-8FB2-4D76-8A7C-2D1A7C92CA4C}">
      <dgm:prSet/>
      <dgm:spPr/>
      <dgm:t>
        <a:bodyPr/>
        <a:lstStyle/>
        <a:p>
          <a:endParaRPr lang="en-GB"/>
        </a:p>
      </dgm:t>
    </dgm:pt>
    <dgm:pt modelId="{386D5C24-56D0-46ED-82BB-63B64632C763}">
      <dgm:prSet/>
      <dgm:spPr/>
      <dgm:t>
        <a:bodyPr/>
        <a:lstStyle/>
        <a:p>
          <a:pPr algn="l"/>
          <a:r>
            <a:rPr lang="en-GB" dirty="0"/>
            <a:t>Planning your accessible SharePoint site</a:t>
          </a:r>
          <a:endParaRPr lang="en-US" dirty="0"/>
        </a:p>
      </dgm:t>
    </dgm:pt>
    <dgm:pt modelId="{A0C6D524-6A49-44CE-BDC1-F9049EE86C55}" type="parTrans" cxnId="{7FA34ED7-BD75-44B6-8D0E-3185FD44EBD5}">
      <dgm:prSet/>
      <dgm:spPr/>
      <dgm:t>
        <a:bodyPr/>
        <a:lstStyle/>
        <a:p>
          <a:endParaRPr lang="en-GB"/>
        </a:p>
      </dgm:t>
    </dgm:pt>
    <dgm:pt modelId="{364FD334-857B-4186-932E-3C2C19758AF5}" type="sibTrans" cxnId="{7FA34ED7-BD75-44B6-8D0E-3185FD44EBD5}">
      <dgm:prSet/>
      <dgm:spPr/>
      <dgm:t>
        <a:bodyPr/>
        <a:lstStyle/>
        <a:p>
          <a:endParaRPr lang="en-GB"/>
        </a:p>
      </dgm:t>
    </dgm:pt>
    <dgm:pt modelId="{FE5B81DE-8466-4170-9DE3-EF268FBE6E6A}">
      <dgm:prSet/>
      <dgm:spPr/>
      <dgm:t>
        <a:bodyPr/>
        <a:lstStyle/>
        <a:p>
          <a:pPr algn="l"/>
          <a:r>
            <a:rPr lang="en-GB" dirty="0"/>
            <a:t>Accessibility considerations for social media</a:t>
          </a:r>
          <a:endParaRPr lang="en-US" dirty="0"/>
        </a:p>
      </dgm:t>
    </dgm:pt>
    <dgm:pt modelId="{5EFFA688-3A71-4536-A22B-FDC236642800}" type="parTrans" cxnId="{F67A0D70-D0E4-4A90-AFE1-8FEDE00B1C10}">
      <dgm:prSet/>
      <dgm:spPr/>
      <dgm:t>
        <a:bodyPr/>
        <a:lstStyle/>
        <a:p>
          <a:endParaRPr lang="en-GB"/>
        </a:p>
      </dgm:t>
    </dgm:pt>
    <dgm:pt modelId="{1E67E936-A798-4FEF-AF65-CE5C9D8AE4B1}" type="sibTrans" cxnId="{F67A0D70-D0E4-4A90-AFE1-8FEDE00B1C10}">
      <dgm:prSet/>
      <dgm:spPr/>
      <dgm:t>
        <a:bodyPr/>
        <a:lstStyle/>
        <a:p>
          <a:endParaRPr lang="en-GB"/>
        </a:p>
      </dgm:t>
    </dgm:pt>
    <dgm:pt modelId="{E0976B4B-3EAC-4ECC-A9F5-1BAA9B8FE06A}">
      <dgm:prSet/>
      <dgm:spPr/>
      <dgm:t>
        <a:bodyPr/>
        <a:lstStyle/>
        <a:p>
          <a:pPr algn="l"/>
          <a:r>
            <a:rPr lang="en-GB" dirty="0"/>
            <a:t>Apps for accessibility</a:t>
          </a:r>
          <a:endParaRPr lang="en-US" dirty="0"/>
        </a:p>
      </dgm:t>
    </dgm:pt>
    <dgm:pt modelId="{EAF86D73-8A76-459F-BC7A-F962205405E9}" type="parTrans" cxnId="{FCEC80C9-CA4E-4D45-A0CD-8019D9C39119}">
      <dgm:prSet/>
      <dgm:spPr/>
      <dgm:t>
        <a:bodyPr/>
        <a:lstStyle/>
        <a:p>
          <a:endParaRPr lang="en-GB"/>
        </a:p>
      </dgm:t>
    </dgm:pt>
    <dgm:pt modelId="{5DC15664-28F6-475E-B268-3433C94EADD4}" type="sibTrans" cxnId="{FCEC80C9-CA4E-4D45-A0CD-8019D9C39119}">
      <dgm:prSet/>
      <dgm:spPr/>
      <dgm:t>
        <a:bodyPr/>
        <a:lstStyle/>
        <a:p>
          <a:endParaRPr lang="en-GB"/>
        </a:p>
      </dgm:t>
    </dgm:pt>
    <dgm:pt modelId="{2758974D-9811-4DD2-AC29-4A1BF336B7F8}" type="pres">
      <dgm:prSet presAssocID="{7132820F-062B-41D8-8A38-503EC79F810C}" presName="Name0" presStyleCnt="0">
        <dgm:presLayoutVars>
          <dgm:dir/>
          <dgm:animLvl val="lvl"/>
          <dgm:resizeHandles val="exact"/>
        </dgm:presLayoutVars>
      </dgm:prSet>
      <dgm:spPr/>
    </dgm:pt>
    <dgm:pt modelId="{88296C52-4C52-4641-A509-C9D07E074851}" type="pres">
      <dgm:prSet presAssocID="{B0D6324B-920E-4402-B728-294DD92E05AD}" presName="composite" presStyleCnt="0"/>
      <dgm:spPr/>
    </dgm:pt>
    <dgm:pt modelId="{A41D8A86-4723-41AB-A815-B0849EE4AB67}" type="pres">
      <dgm:prSet presAssocID="{B0D6324B-920E-4402-B728-294DD92E05AD}" presName="parTx" presStyleLbl="alignNode1" presStyleIdx="0" presStyleCnt="5">
        <dgm:presLayoutVars>
          <dgm:chMax val="0"/>
          <dgm:chPref val="0"/>
          <dgm:bulletEnabled val="1"/>
        </dgm:presLayoutVars>
      </dgm:prSet>
      <dgm:spPr/>
    </dgm:pt>
    <dgm:pt modelId="{49DA38C3-D098-4560-B4E2-AC06D9FB9412}" type="pres">
      <dgm:prSet presAssocID="{B0D6324B-920E-4402-B728-294DD92E05AD}" presName="desTx" presStyleLbl="alignAccFollowNode1" presStyleIdx="0" presStyleCnt="5">
        <dgm:presLayoutVars>
          <dgm:bulletEnabled val="1"/>
        </dgm:presLayoutVars>
      </dgm:prSet>
      <dgm:spPr/>
    </dgm:pt>
    <dgm:pt modelId="{EAF2D514-61C6-4767-B5CD-E8626BAB126F}" type="pres">
      <dgm:prSet presAssocID="{1AFE4F4A-92F5-4168-803F-3DDC27F97D88}" presName="space" presStyleCnt="0"/>
      <dgm:spPr/>
    </dgm:pt>
    <dgm:pt modelId="{41E80868-CDA8-4837-A146-178CAE56CEA6}" type="pres">
      <dgm:prSet presAssocID="{201D0853-67C6-44EE-AE1E-B88B41B2B3A6}" presName="composite" presStyleCnt="0"/>
      <dgm:spPr/>
    </dgm:pt>
    <dgm:pt modelId="{69A08426-BAA3-45AD-990B-3768F39B6CAC}" type="pres">
      <dgm:prSet presAssocID="{201D0853-67C6-44EE-AE1E-B88B41B2B3A6}" presName="parTx" presStyleLbl="alignNode1" presStyleIdx="1" presStyleCnt="5">
        <dgm:presLayoutVars>
          <dgm:chMax val="0"/>
          <dgm:chPref val="0"/>
          <dgm:bulletEnabled val="1"/>
        </dgm:presLayoutVars>
      </dgm:prSet>
      <dgm:spPr/>
    </dgm:pt>
    <dgm:pt modelId="{AF2D653F-8DF8-4AC1-A8AE-6A53A1EED199}" type="pres">
      <dgm:prSet presAssocID="{201D0853-67C6-44EE-AE1E-B88B41B2B3A6}" presName="desTx" presStyleLbl="alignAccFollowNode1" presStyleIdx="1" presStyleCnt="5">
        <dgm:presLayoutVars>
          <dgm:bulletEnabled val="1"/>
        </dgm:presLayoutVars>
      </dgm:prSet>
      <dgm:spPr/>
    </dgm:pt>
    <dgm:pt modelId="{3111EE8A-0315-4495-8493-FC86BFEC8946}" type="pres">
      <dgm:prSet presAssocID="{8C7ABCD3-73AA-458D-82EA-FFA9A7BA95B0}" presName="space" presStyleCnt="0"/>
      <dgm:spPr/>
    </dgm:pt>
    <dgm:pt modelId="{29FE1AA7-FE45-4830-B886-47C930E7EBBF}" type="pres">
      <dgm:prSet presAssocID="{48EDC513-9710-473C-BBBD-492001FE9136}" presName="composite" presStyleCnt="0"/>
      <dgm:spPr/>
    </dgm:pt>
    <dgm:pt modelId="{FE824220-B8AD-41AC-B161-E0AD432EC22B}" type="pres">
      <dgm:prSet presAssocID="{48EDC513-9710-473C-BBBD-492001FE9136}" presName="parTx" presStyleLbl="alignNode1" presStyleIdx="2" presStyleCnt="5">
        <dgm:presLayoutVars>
          <dgm:chMax val="0"/>
          <dgm:chPref val="0"/>
          <dgm:bulletEnabled val="1"/>
        </dgm:presLayoutVars>
      </dgm:prSet>
      <dgm:spPr/>
    </dgm:pt>
    <dgm:pt modelId="{745D6037-964E-4A14-96D5-097BE10B3A77}" type="pres">
      <dgm:prSet presAssocID="{48EDC513-9710-473C-BBBD-492001FE9136}" presName="desTx" presStyleLbl="alignAccFollowNode1" presStyleIdx="2" presStyleCnt="5">
        <dgm:presLayoutVars>
          <dgm:bulletEnabled val="1"/>
        </dgm:presLayoutVars>
      </dgm:prSet>
      <dgm:spPr/>
    </dgm:pt>
    <dgm:pt modelId="{9ADAEA10-8399-4F87-9B76-B241626F9AA8}" type="pres">
      <dgm:prSet presAssocID="{4A74F4C8-08B3-44AB-952D-A8FD6A8377D0}" presName="space" presStyleCnt="0"/>
      <dgm:spPr/>
    </dgm:pt>
    <dgm:pt modelId="{CE7CEBFA-4342-47E4-B1D3-11D82F1762E4}" type="pres">
      <dgm:prSet presAssocID="{58A42656-C44B-4CDC-91E8-B36E973B6B69}" presName="composite" presStyleCnt="0"/>
      <dgm:spPr/>
    </dgm:pt>
    <dgm:pt modelId="{2573C90F-AB08-44CD-B183-FC40DF1775D8}" type="pres">
      <dgm:prSet presAssocID="{58A42656-C44B-4CDC-91E8-B36E973B6B69}" presName="parTx" presStyleLbl="alignNode1" presStyleIdx="3" presStyleCnt="5">
        <dgm:presLayoutVars>
          <dgm:chMax val="0"/>
          <dgm:chPref val="0"/>
          <dgm:bulletEnabled val="1"/>
        </dgm:presLayoutVars>
      </dgm:prSet>
      <dgm:spPr/>
    </dgm:pt>
    <dgm:pt modelId="{7E7AD8E0-AE78-4CB2-852E-7CC8914BF106}" type="pres">
      <dgm:prSet presAssocID="{58A42656-C44B-4CDC-91E8-B36E973B6B69}" presName="desTx" presStyleLbl="alignAccFollowNode1" presStyleIdx="3" presStyleCnt="5">
        <dgm:presLayoutVars>
          <dgm:bulletEnabled val="1"/>
        </dgm:presLayoutVars>
      </dgm:prSet>
      <dgm:spPr/>
    </dgm:pt>
    <dgm:pt modelId="{D4480C58-B164-4936-8D3F-D5EB4E367BBF}" type="pres">
      <dgm:prSet presAssocID="{9BEB9418-1D0A-4007-A8B2-C64AFC778890}" presName="space" presStyleCnt="0"/>
      <dgm:spPr/>
    </dgm:pt>
    <dgm:pt modelId="{6F23D26A-C66C-498C-8C82-C6A5C3EA6EE7}" type="pres">
      <dgm:prSet presAssocID="{ED94CA87-980C-4C09-A5A1-43EA46023993}" presName="composite" presStyleCnt="0"/>
      <dgm:spPr/>
    </dgm:pt>
    <dgm:pt modelId="{899CB635-D1CB-423F-9148-E82CC67CDB83}" type="pres">
      <dgm:prSet presAssocID="{ED94CA87-980C-4C09-A5A1-43EA46023993}" presName="parTx" presStyleLbl="alignNode1" presStyleIdx="4" presStyleCnt="5">
        <dgm:presLayoutVars>
          <dgm:chMax val="0"/>
          <dgm:chPref val="0"/>
          <dgm:bulletEnabled val="1"/>
        </dgm:presLayoutVars>
      </dgm:prSet>
      <dgm:spPr/>
    </dgm:pt>
    <dgm:pt modelId="{E0AED005-AA96-4027-A9FF-BDD2C52A068E}" type="pres">
      <dgm:prSet presAssocID="{ED94CA87-980C-4C09-A5A1-43EA46023993}" presName="desTx" presStyleLbl="alignAccFollowNode1" presStyleIdx="4" presStyleCnt="5">
        <dgm:presLayoutVars>
          <dgm:bulletEnabled val="1"/>
        </dgm:presLayoutVars>
      </dgm:prSet>
      <dgm:spPr/>
    </dgm:pt>
  </dgm:ptLst>
  <dgm:cxnLst>
    <dgm:cxn modelId="{0F4CB204-D933-4108-9DCA-3526D4941597}" type="presOf" srcId="{13B9162B-DAA7-44B5-BDB5-EAF882A4D700}" destId="{49DA38C3-D098-4560-B4E2-AC06D9FB9412}" srcOrd="0" destOrd="5" presId="urn:microsoft.com/office/officeart/2005/8/layout/hList1"/>
    <dgm:cxn modelId="{9E2EA209-34C6-48FA-B37A-A51BC4F11C71}" srcId="{B0D6324B-920E-4402-B728-294DD92E05AD}" destId="{E1DED5CB-34C5-46DB-962F-FE8BA4FD6E06}" srcOrd="1" destOrd="0" parTransId="{605F94B1-DD89-43CA-A48C-5F67E0F2839F}" sibTransId="{F53BCC6E-3D7B-4E8A-95D0-4E3FD4D1D98B}"/>
    <dgm:cxn modelId="{5DF4CB09-EE0E-4D73-9018-82FDDF37A759}" type="presOf" srcId="{B6202EA8-D46E-43B5-8227-32846790AFAA}" destId="{7E7AD8E0-AE78-4CB2-852E-7CC8914BF106}" srcOrd="0" destOrd="2" presId="urn:microsoft.com/office/officeart/2005/8/layout/hList1"/>
    <dgm:cxn modelId="{910B3412-728E-4983-82B5-03C562734843}" srcId="{7132820F-062B-41D8-8A38-503EC79F810C}" destId="{58A42656-C44B-4CDC-91E8-B36E973B6B69}" srcOrd="3" destOrd="0" parTransId="{6C84C59D-3444-4DAA-BCCD-6980D81CE5F6}" sibTransId="{9BEB9418-1D0A-4007-A8B2-C64AFC778890}"/>
    <dgm:cxn modelId="{F542F614-1A3A-4D5E-9790-FB8BBF71EFA6}" type="presOf" srcId="{48EDC513-9710-473C-BBBD-492001FE9136}" destId="{FE824220-B8AD-41AC-B161-E0AD432EC22B}" srcOrd="0" destOrd="0" presId="urn:microsoft.com/office/officeart/2005/8/layout/hList1"/>
    <dgm:cxn modelId="{1DA5D820-C442-445B-AF0E-288067B00F29}" srcId="{7132820F-062B-41D8-8A38-503EC79F810C}" destId="{ED94CA87-980C-4C09-A5A1-43EA46023993}" srcOrd="4" destOrd="0" parTransId="{3236AAE2-4033-4451-9D89-3B0641DBF116}" sibTransId="{05064B36-75C5-43EF-8127-EF72269C4AB5}"/>
    <dgm:cxn modelId="{5CA71727-3C65-4F82-986F-062385E12328}" type="presOf" srcId="{DF29ED0E-2DCF-4268-BDDB-F558926A26CB}" destId="{745D6037-964E-4A14-96D5-097BE10B3A77}" srcOrd="0" destOrd="1" presId="urn:microsoft.com/office/officeart/2005/8/layout/hList1"/>
    <dgm:cxn modelId="{226FA927-AB74-4FE7-8BEC-57D95295B011}" srcId="{201D0853-67C6-44EE-AE1E-B88B41B2B3A6}" destId="{7E4A7BF5-A3BF-45DC-8563-E6460A4EA17D}" srcOrd="0" destOrd="0" parTransId="{E931CD99-CEE7-467B-86EA-89EF6C0BB689}" sibTransId="{78B82445-2985-41C6-BBD5-2B63C20B30D9}"/>
    <dgm:cxn modelId="{30C2672B-3EBF-48F6-A65A-B70558099AAA}" srcId="{E1DED5CB-34C5-46DB-962F-FE8BA4FD6E06}" destId="{EB31BED6-C8C4-4B8C-8A2B-C842A71D7EA2}" srcOrd="0" destOrd="0" parTransId="{A6F795E1-56C4-4A78-A64F-9DF091B2096D}" sibTransId="{CDB477C5-E5AD-4066-B564-B5F075346864}"/>
    <dgm:cxn modelId="{785A1339-E811-4385-AB9A-022492D9657E}" srcId="{201D0853-67C6-44EE-AE1E-B88B41B2B3A6}" destId="{D7C4368F-5068-4B24-9813-61C904E08D24}" srcOrd="1" destOrd="0" parTransId="{023A9471-4900-4C65-BFFD-C18ED3048AC3}" sibTransId="{ABA986B7-FB6A-4D7C-98C1-97A0FDB6BE74}"/>
    <dgm:cxn modelId="{EBBBE739-5DB3-416C-8AFB-C41FF434A1B2}" type="presOf" srcId="{318B4761-35DB-4627-9596-D534EC95C1E3}" destId="{49DA38C3-D098-4560-B4E2-AC06D9FB9412}" srcOrd="0" destOrd="0" presId="urn:microsoft.com/office/officeart/2005/8/layout/hList1"/>
    <dgm:cxn modelId="{C8B6733D-7494-40C3-89F8-826039D22154}" srcId="{E1DED5CB-34C5-46DB-962F-FE8BA4FD6E06}" destId="{13B9162B-DAA7-44B5-BDB5-EAF882A4D700}" srcOrd="3" destOrd="0" parTransId="{AC7254CA-A015-4C2E-807C-457112FCAD7D}" sibTransId="{B6CF3A80-C22C-4ADA-BD25-C5506C7E96A5}"/>
    <dgm:cxn modelId="{20BC313F-B45D-43DF-B5AC-936C5267994C}" type="presOf" srcId="{B0D6324B-920E-4402-B728-294DD92E05AD}" destId="{A41D8A86-4723-41AB-A815-B0849EE4AB67}" srcOrd="0" destOrd="0" presId="urn:microsoft.com/office/officeart/2005/8/layout/hList1"/>
    <dgm:cxn modelId="{56232340-C5CE-4CE2-8C1C-E4EC99CBB020}" type="presOf" srcId="{8746B0E2-59DE-4D10-9A37-94C23F3464AE}" destId="{745D6037-964E-4A14-96D5-097BE10B3A77}" srcOrd="0" destOrd="3" presId="urn:microsoft.com/office/officeart/2005/8/layout/hList1"/>
    <dgm:cxn modelId="{477EE040-EF3A-4472-ABDD-A3A75E12218C}" type="presOf" srcId="{201D0853-67C6-44EE-AE1E-B88B41B2B3A6}" destId="{69A08426-BAA3-45AD-990B-3768F39B6CAC}" srcOrd="0" destOrd="0" presId="urn:microsoft.com/office/officeart/2005/8/layout/hList1"/>
    <dgm:cxn modelId="{46978A5C-C0BB-4454-80A2-A4756A804D5D}" type="presOf" srcId="{D7C4368F-5068-4B24-9813-61C904E08D24}" destId="{AF2D653F-8DF8-4AC1-A8AE-6A53A1EED199}" srcOrd="0" destOrd="1" presId="urn:microsoft.com/office/officeart/2005/8/layout/hList1"/>
    <dgm:cxn modelId="{9F63CC5D-DC92-4DE2-8D8B-44844A714BDD}" type="presOf" srcId="{BB30A5D0-DDBA-4A81-8266-0EC493F6121D}" destId="{7E7AD8E0-AE78-4CB2-852E-7CC8914BF106}" srcOrd="0" destOrd="0" presId="urn:microsoft.com/office/officeart/2005/8/layout/hList1"/>
    <dgm:cxn modelId="{12EEDE45-CDCC-466F-B734-C87B490DA6A2}" srcId="{48EDC513-9710-473C-BBBD-492001FE9136}" destId="{8746B0E2-59DE-4D10-9A37-94C23F3464AE}" srcOrd="3" destOrd="0" parTransId="{E79B9432-A482-4902-B2B3-313180BBF315}" sibTransId="{304C8FDC-4D41-480F-B41F-B19F5F63C5AB}"/>
    <dgm:cxn modelId="{DAC87A47-A74C-48B6-A90F-5A3E69B1CB82}" type="presOf" srcId="{EB31BED6-C8C4-4B8C-8A2B-C842A71D7EA2}" destId="{49DA38C3-D098-4560-B4E2-AC06D9FB9412}" srcOrd="0" destOrd="2" presId="urn:microsoft.com/office/officeart/2005/8/layout/hList1"/>
    <dgm:cxn modelId="{992B1569-5701-4960-85E5-D13CA4646459}" srcId="{201D0853-67C6-44EE-AE1E-B88B41B2B3A6}" destId="{05B9731C-2C36-4334-9EE1-5EEC624D8CD6}" srcOrd="2" destOrd="0" parTransId="{87DF2678-C9BA-4C8A-8A36-37D2A7A78F63}" sibTransId="{F4730A68-E72B-48C0-8170-20B61F80AE9F}"/>
    <dgm:cxn modelId="{F67A0D70-D0E4-4A90-AFE1-8FEDE00B1C10}" srcId="{ED94CA87-980C-4C09-A5A1-43EA46023993}" destId="{FE5B81DE-8466-4170-9DE3-EF268FBE6E6A}" srcOrd="2" destOrd="0" parTransId="{5EFFA688-3A71-4536-A22B-FDC236642800}" sibTransId="{1E67E936-A798-4FEF-AF65-CE5C9D8AE4B1}"/>
    <dgm:cxn modelId="{9AF16479-B122-44F4-A943-CF731FB2890B}" type="presOf" srcId="{58A42656-C44B-4CDC-91E8-B36E973B6B69}" destId="{2573C90F-AB08-44CD-B183-FC40DF1775D8}" srcOrd="0" destOrd="0" presId="urn:microsoft.com/office/officeart/2005/8/layout/hList1"/>
    <dgm:cxn modelId="{C1B9C080-CF76-43F7-B781-50B4E3E057AC}" type="presOf" srcId="{05B9731C-2C36-4334-9EE1-5EEC624D8CD6}" destId="{AF2D653F-8DF8-4AC1-A8AE-6A53A1EED199}" srcOrd="0" destOrd="2" presId="urn:microsoft.com/office/officeart/2005/8/layout/hList1"/>
    <dgm:cxn modelId="{F8E57890-F4E0-4DF7-A1CF-E0394AF7BA29}" srcId="{58A42656-C44B-4CDC-91E8-B36E973B6B69}" destId="{0B7D152D-1982-4543-A891-E8C3E52C9C2A}" srcOrd="1" destOrd="0" parTransId="{8D9E59C9-E7F7-435E-ABFB-094A0042ED93}" sibTransId="{6F34C057-4F52-4236-9C7A-36F825242156}"/>
    <dgm:cxn modelId="{191A2795-8FB2-4D76-8A7C-2D1A7C92CA4C}" srcId="{58A42656-C44B-4CDC-91E8-B36E973B6B69}" destId="{032FF5B0-4875-47BC-8F9B-D5ECD3E1BB5C}" srcOrd="3" destOrd="0" parTransId="{FE7473E0-BA99-489D-ABEE-C6C5B621199F}" sibTransId="{E8BB4AF5-0F12-40BD-A02D-A7DABB66C388}"/>
    <dgm:cxn modelId="{4ACD8D96-27DB-422D-8312-C9BDBAC47C7D}" type="presOf" srcId="{E0976B4B-3EAC-4ECC-A9F5-1BAA9B8FE06A}" destId="{E0AED005-AA96-4027-A9FF-BDD2C52A068E}" srcOrd="0" destOrd="3" presId="urn:microsoft.com/office/officeart/2005/8/layout/hList1"/>
    <dgm:cxn modelId="{B8890997-496F-4936-AFFC-5D9F1DED0ECD}" srcId="{48EDC513-9710-473C-BBBD-492001FE9136}" destId="{DF29ED0E-2DCF-4268-BDDB-F558926A26CB}" srcOrd="1" destOrd="0" parTransId="{190D7AF9-90F3-42D3-A1B7-E28E17B9F298}" sibTransId="{0993E84B-9FD2-45A0-8DF2-52787C86B618}"/>
    <dgm:cxn modelId="{E1ACCB98-1C58-428D-9470-74597EFEE495}" type="presOf" srcId="{0B7D152D-1982-4543-A891-E8C3E52C9C2A}" destId="{7E7AD8E0-AE78-4CB2-852E-7CC8914BF106}" srcOrd="0" destOrd="1" presId="urn:microsoft.com/office/officeart/2005/8/layout/hList1"/>
    <dgm:cxn modelId="{558B149A-2CC7-4CDD-9432-ABEC606A61EE}" type="presOf" srcId="{994863C5-B900-4AB7-BF20-7744AE5FCAB3}" destId="{745D6037-964E-4A14-96D5-097BE10B3A77}" srcOrd="0" destOrd="0" presId="urn:microsoft.com/office/officeart/2005/8/layout/hList1"/>
    <dgm:cxn modelId="{A3253DA4-2E81-43FF-AD98-83FCF1C081B9}" type="presOf" srcId="{386D5C24-56D0-46ED-82BB-63B64632C763}" destId="{E0AED005-AA96-4027-A9FF-BDD2C52A068E}" srcOrd="0" destOrd="1" presId="urn:microsoft.com/office/officeart/2005/8/layout/hList1"/>
    <dgm:cxn modelId="{D51E76A8-B7F5-4972-91B1-A88C48077FE5}" type="presOf" srcId="{9CB1D868-C1E1-4992-A6EF-4E59726A4E40}" destId="{E0AED005-AA96-4027-A9FF-BDD2C52A068E}" srcOrd="0" destOrd="0" presId="urn:microsoft.com/office/officeart/2005/8/layout/hList1"/>
    <dgm:cxn modelId="{A1D226AA-4B18-4D78-BF62-96043339AECC}" srcId="{B0D6324B-920E-4402-B728-294DD92E05AD}" destId="{318B4761-35DB-4627-9596-D534EC95C1E3}" srcOrd="0" destOrd="0" parTransId="{8CB28A5B-834A-4591-924E-1DE7007389AF}" sibTransId="{19460D24-D7B2-4289-A2C5-7D93CA1D15DC}"/>
    <dgm:cxn modelId="{BA991AAB-7640-4790-AE61-51EC528EECDD}" type="presOf" srcId="{853662C2-0CC4-4BF4-A511-77ADA6FB60A3}" destId="{49DA38C3-D098-4560-B4E2-AC06D9FB9412}" srcOrd="0" destOrd="3" presId="urn:microsoft.com/office/officeart/2005/8/layout/hList1"/>
    <dgm:cxn modelId="{5CE95CAB-B3AC-48AC-AD6F-8EB9FC70372B}" srcId="{E1DED5CB-34C5-46DB-962F-FE8BA4FD6E06}" destId="{8A6E023D-F12E-4DF4-9D6C-6B59C3A8CAC3}" srcOrd="2" destOrd="0" parTransId="{10F2A588-4582-43C6-A382-B5AAE415F54C}" sibTransId="{DAEF68BD-E2D4-4858-BCA0-BC9AE4593FFF}"/>
    <dgm:cxn modelId="{8F308CAB-A96B-403C-B39B-1BB359611057}" srcId="{48EDC513-9710-473C-BBBD-492001FE9136}" destId="{67D68412-122C-4D46-8D29-1071E7B2C514}" srcOrd="2" destOrd="0" parTransId="{768DD168-977C-4A13-88D0-24440F95CE36}" sibTransId="{972E544A-C0B5-4AF0-BF1F-858F62E35E2C}"/>
    <dgm:cxn modelId="{250B7BAC-E77B-41B3-B7A0-F635365344FB}" type="presOf" srcId="{032FF5B0-4875-47BC-8F9B-D5ECD3E1BB5C}" destId="{7E7AD8E0-AE78-4CB2-852E-7CC8914BF106}" srcOrd="0" destOrd="3" presId="urn:microsoft.com/office/officeart/2005/8/layout/hList1"/>
    <dgm:cxn modelId="{127C91B4-A0B3-465C-8829-BFDE3663D37F}" srcId="{7132820F-062B-41D8-8A38-503EC79F810C}" destId="{201D0853-67C6-44EE-AE1E-B88B41B2B3A6}" srcOrd="1" destOrd="0" parTransId="{8BCDB37F-AAAC-4A0F-A26E-222C165BBADB}" sibTransId="{8C7ABCD3-73AA-458D-82EA-FFA9A7BA95B0}"/>
    <dgm:cxn modelId="{D9A15AB6-0C72-468D-95BE-D9D72164B57B}" type="presOf" srcId="{DCD8A8B3-EDE9-4C57-BABD-41AF436951D2}" destId="{AF2D653F-8DF8-4AC1-A8AE-6A53A1EED199}" srcOrd="0" destOrd="3" presId="urn:microsoft.com/office/officeart/2005/8/layout/hList1"/>
    <dgm:cxn modelId="{B9B63CB7-9955-45DA-B33D-2F72F622808B}" srcId="{48EDC513-9710-473C-BBBD-492001FE9136}" destId="{994863C5-B900-4AB7-BF20-7744AE5FCAB3}" srcOrd="0" destOrd="0" parTransId="{0346EF07-FFD8-49E9-AE6C-FD283C59FBBD}" sibTransId="{51096C01-29BC-43EC-90B9-213312A57276}"/>
    <dgm:cxn modelId="{E2859BB9-A79E-4949-97DE-388B19568CC2}" type="presOf" srcId="{FE5B81DE-8466-4170-9DE3-EF268FBE6E6A}" destId="{E0AED005-AA96-4027-A9FF-BDD2C52A068E}" srcOrd="0" destOrd="2" presId="urn:microsoft.com/office/officeart/2005/8/layout/hList1"/>
    <dgm:cxn modelId="{38F404BB-A454-4939-9F0A-88E6C460F382}" type="presOf" srcId="{7132820F-062B-41D8-8A38-503EC79F810C}" destId="{2758974D-9811-4DD2-AC29-4A1BF336B7F8}" srcOrd="0" destOrd="0" presId="urn:microsoft.com/office/officeart/2005/8/layout/hList1"/>
    <dgm:cxn modelId="{144971BD-F748-4A3A-A389-0BCEC9B279AC}" srcId="{58A42656-C44B-4CDC-91E8-B36E973B6B69}" destId="{BB30A5D0-DDBA-4A81-8266-0EC493F6121D}" srcOrd="0" destOrd="0" parTransId="{7C81F0D1-85A3-48A1-8906-F68B75082CF2}" sibTransId="{118E66D3-1C25-4447-8D2C-046B525B1D3B}"/>
    <dgm:cxn modelId="{73EAB8BF-BE5B-4813-B7B1-108A29139554}" srcId="{7132820F-062B-41D8-8A38-503EC79F810C}" destId="{48EDC513-9710-473C-BBBD-492001FE9136}" srcOrd="2" destOrd="0" parTransId="{0A295264-4F92-4BD5-90A8-224EBAA45799}" sibTransId="{4A74F4C8-08B3-44AB-952D-A8FD6A8377D0}"/>
    <dgm:cxn modelId="{FCEC80C9-CA4E-4D45-A0CD-8019D9C39119}" srcId="{ED94CA87-980C-4C09-A5A1-43EA46023993}" destId="{E0976B4B-3EAC-4ECC-A9F5-1BAA9B8FE06A}" srcOrd="3" destOrd="0" parTransId="{EAF86D73-8A76-459F-BC7A-F962205405E9}" sibTransId="{5DC15664-28F6-475E-B268-3433C94EADD4}"/>
    <dgm:cxn modelId="{E18BB6CB-FBFC-47E9-ACF7-A785B90075CD}" srcId="{7132820F-062B-41D8-8A38-503EC79F810C}" destId="{B0D6324B-920E-4402-B728-294DD92E05AD}" srcOrd="0" destOrd="0" parTransId="{AC63385E-BF89-4575-830A-E3ECF98D82D5}" sibTransId="{1AFE4F4A-92F5-4168-803F-3DDC27F97D88}"/>
    <dgm:cxn modelId="{7FA34ED7-BD75-44B6-8D0E-3185FD44EBD5}" srcId="{ED94CA87-980C-4C09-A5A1-43EA46023993}" destId="{386D5C24-56D0-46ED-82BB-63B64632C763}" srcOrd="1" destOrd="0" parTransId="{A0C6D524-6A49-44CE-BDC1-F9049EE86C55}" sibTransId="{364FD334-857B-4186-932E-3C2C19758AF5}"/>
    <dgm:cxn modelId="{A49AB3E6-4214-49A5-A842-980D1BFA55DF}" srcId="{58A42656-C44B-4CDC-91E8-B36E973B6B69}" destId="{B6202EA8-D46E-43B5-8227-32846790AFAA}" srcOrd="2" destOrd="0" parTransId="{05B9A9E3-D5F1-4B6F-B1C6-88DA5CAE59BC}" sibTransId="{998891C2-10A9-4DF4-A0B9-D20B98D02EB2}"/>
    <dgm:cxn modelId="{A61628E7-B37C-4420-AB44-D0F5FF86D83B}" srcId="{ED94CA87-980C-4C09-A5A1-43EA46023993}" destId="{9CB1D868-C1E1-4992-A6EF-4E59726A4E40}" srcOrd="0" destOrd="0" parTransId="{C95FF680-9B71-4611-B2F3-16D4FA91C70B}" sibTransId="{8E1160A6-9332-4D1F-9AFA-4137BE3317E9}"/>
    <dgm:cxn modelId="{6D13D8E8-3BA1-423D-9380-A7F6514F7974}" srcId="{201D0853-67C6-44EE-AE1E-B88B41B2B3A6}" destId="{DCD8A8B3-EDE9-4C57-BABD-41AF436951D2}" srcOrd="3" destOrd="0" parTransId="{7F7CEB80-B7C9-40DA-8BC6-70D062AEE2F9}" sibTransId="{EC93B6B3-516F-47C2-B0CD-E272B889C5CE}"/>
    <dgm:cxn modelId="{0188EBE9-96EE-4423-87E5-4795F2C6196A}" type="presOf" srcId="{ED94CA87-980C-4C09-A5A1-43EA46023993}" destId="{899CB635-D1CB-423F-9148-E82CC67CDB83}" srcOrd="0" destOrd="0" presId="urn:microsoft.com/office/officeart/2005/8/layout/hList1"/>
    <dgm:cxn modelId="{CA6BD1EE-4833-4EA2-A634-F7C9A669F8FC}" type="presOf" srcId="{8A6E023D-F12E-4DF4-9D6C-6B59C3A8CAC3}" destId="{49DA38C3-D098-4560-B4E2-AC06D9FB9412}" srcOrd="0" destOrd="4" presId="urn:microsoft.com/office/officeart/2005/8/layout/hList1"/>
    <dgm:cxn modelId="{2CE784F3-E1F7-4671-B84E-D8323CA5C1C3}" srcId="{E1DED5CB-34C5-46DB-962F-FE8BA4FD6E06}" destId="{853662C2-0CC4-4BF4-A511-77ADA6FB60A3}" srcOrd="1" destOrd="0" parTransId="{B6EC0B99-1CE1-4DDF-AF5B-D6E30486EB6A}" sibTransId="{AEE47B40-25A2-4D67-9C88-C0304F307305}"/>
    <dgm:cxn modelId="{A63B9AF3-30CB-4AC3-B68C-5547401AE917}" type="presOf" srcId="{E1DED5CB-34C5-46DB-962F-FE8BA4FD6E06}" destId="{49DA38C3-D098-4560-B4E2-AC06D9FB9412}" srcOrd="0" destOrd="1" presId="urn:microsoft.com/office/officeart/2005/8/layout/hList1"/>
    <dgm:cxn modelId="{E9A357F7-945F-4898-84BB-2CD9DEBE7325}" type="presOf" srcId="{67D68412-122C-4D46-8D29-1071E7B2C514}" destId="{745D6037-964E-4A14-96D5-097BE10B3A77}" srcOrd="0" destOrd="2" presId="urn:microsoft.com/office/officeart/2005/8/layout/hList1"/>
    <dgm:cxn modelId="{FD9DCDF8-3B30-40A9-ACBD-F92C79D8233A}" type="presOf" srcId="{7E4A7BF5-A3BF-45DC-8563-E6460A4EA17D}" destId="{AF2D653F-8DF8-4AC1-A8AE-6A53A1EED199}" srcOrd="0" destOrd="0" presId="urn:microsoft.com/office/officeart/2005/8/layout/hList1"/>
    <dgm:cxn modelId="{73A8015F-7EBA-45D9-B024-CA2274C30D30}" type="presParOf" srcId="{2758974D-9811-4DD2-AC29-4A1BF336B7F8}" destId="{88296C52-4C52-4641-A509-C9D07E074851}" srcOrd="0" destOrd="0" presId="urn:microsoft.com/office/officeart/2005/8/layout/hList1"/>
    <dgm:cxn modelId="{9787F37C-6852-471C-AD86-4F929FA8BA77}" type="presParOf" srcId="{88296C52-4C52-4641-A509-C9D07E074851}" destId="{A41D8A86-4723-41AB-A815-B0849EE4AB67}" srcOrd="0" destOrd="0" presId="urn:microsoft.com/office/officeart/2005/8/layout/hList1"/>
    <dgm:cxn modelId="{CDD90E02-A371-46B1-9D26-0C67B19AE3FD}" type="presParOf" srcId="{88296C52-4C52-4641-A509-C9D07E074851}" destId="{49DA38C3-D098-4560-B4E2-AC06D9FB9412}" srcOrd="1" destOrd="0" presId="urn:microsoft.com/office/officeart/2005/8/layout/hList1"/>
    <dgm:cxn modelId="{7A955F71-FC0B-474D-9F2A-809686DC8125}" type="presParOf" srcId="{2758974D-9811-4DD2-AC29-4A1BF336B7F8}" destId="{EAF2D514-61C6-4767-B5CD-E8626BAB126F}" srcOrd="1" destOrd="0" presId="urn:microsoft.com/office/officeart/2005/8/layout/hList1"/>
    <dgm:cxn modelId="{18CFF4B4-BCD1-413A-99BE-E063C84E6971}" type="presParOf" srcId="{2758974D-9811-4DD2-AC29-4A1BF336B7F8}" destId="{41E80868-CDA8-4837-A146-178CAE56CEA6}" srcOrd="2" destOrd="0" presId="urn:microsoft.com/office/officeart/2005/8/layout/hList1"/>
    <dgm:cxn modelId="{77D81403-1AD1-420A-8F1F-E7150C882465}" type="presParOf" srcId="{41E80868-CDA8-4837-A146-178CAE56CEA6}" destId="{69A08426-BAA3-45AD-990B-3768F39B6CAC}" srcOrd="0" destOrd="0" presId="urn:microsoft.com/office/officeart/2005/8/layout/hList1"/>
    <dgm:cxn modelId="{09CF8A2E-E767-468D-B0DE-BCDD089DD0CE}" type="presParOf" srcId="{41E80868-CDA8-4837-A146-178CAE56CEA6}" destId="{AF2D653F-8DF8-4AC1-A8AE-6A53A1EED199}" srcOrd="1" destOrd="0" presId="urn:microsoft.com/office/officeart/2005/8/layout/hList1"/>
    <dgm:cxn modelId="{8356472D-6AFC-431D-B6A2-7D4BDDBF2645}" type="presParOf" srcId="{2758974D-9811-4DD2-AC29-4A1BF336B7F8}" destId="{3111EE8A-0315-4495-8493-FC86BFEC8946}" srcOrd="3" destOrd="0" presId="urn:microsoft.com/office/officeart/2005/8/layout/hList1"/>
    <dgm:cxn modelId="{6EDBD6DE-194B-4C68-B78C-AD9B7B620624}" type="presParOf" srcId="{2758974D-9811-4DD2-AC29-4A1BF336B7F8}" destId="{29FE1AA7-FE45-4830-B886-47C930E7EBBF}" srcOrd="4" destOrd="0" presId="urn:microsoft.com/office/officeart/2005/8/layout/hList1"/>
    <dgm:cxn modelId="{A7D4240A-8B05-47BE-A017-E8DE4E8C0ECB}" type="presParOf" srcId="{29FE1AA7-FE45-4830-B886-47C930E7EBBF}" destId="{FE824220-B8AD-41AC-B161-E0AD432EC22B}" srcOrd="0" destOrd="0" presId="urn:microsoft.com/office/officeart/2005/8/layout/hList1"/>
    <dgm:cxn modelId="{8B252648-9D4F-49C6-A549-72F5C89CD968}" type="presParOf" srcId="{29FE1AA7-FE45-4830-B886-47C930E7EBBF}" destId="{745D6037-964E-4A14-96D5-097BE10B3A77}" srcOrd="1" destOrd="0" presId="urn:microsoft.com/office/officeart/2005/8/layout/hList1"/>
    <dgm:cxn modelId="{EB8A0C5F-1469-4A40-9560-2DA975C4353D}" type="presParOf" srcId="{2758974D-9811-4DD2-AC29-4A1BF336B7F8}" destId="{9ADAEA10-8399-4F87-9B76-B241626F9AA8}" srcOrd="5" destOrd="0" presId="urn:microsoft.com/office/officeart/2005/8/layout/hList1"/>
    <dgm:cxn modelId="{3F8446E2-8B05-4078-9519-1794D56E4498}" type="presParOf" srcId="{2758974D-9811-4DD2-AC29-4A1BF336B7F8}" destId="{CE7CEBFA-4342-47E4-B1D3-11D82F1762E4}" srcOrd="6" destOrd="0" presId="urn:microsoft.com/office/officeart/2005/8/layout/hList1"/>
    <dgm:cxn modelId="{66ECE3A6-9E99-498F-9BC0-8388960301C4}" type="presParOf" srcId="{CE7CEBFA-4342-47E4-B1D3-11D82F1762E4}" destId="{2573C90F-AB08-44CD-B183-FC40DF1775D8}" srcOrd="0" destOrd="0" presId="urn:microsoft.com/office/officeart/2005/8/layout/hList1"/>
    <dgm:cxn modelId="{8443F7E4-8818-4369-B771-68B5DDB929B6}" type="presParOf" srcId="{CE7CEBFA-4342-47E4-B1D3-11D82F1762E4}" destId="{7E7AD8E0-AE78-4CB2-852E-7CC8914BF106}" srcOrd="1" destOrd="0" presId="urn:microsoft.com/office/officeart/2005/8/layout/hList1"/>
    <dgm:cxn modelId="{7DDDCD8C-3C67-4767-AE7C-B114C011AE16}" type="presParOf" srcId="{2758974D-9811-4DD2-AC29-4A1BF336B7F8}" destId="{D4480C58-B164-4936-8D3F-D5EB4E367BBF}" srcOrd="7" destOrd="0" presId="urn:microsoft.com/office/officeart/2005/8/layout/hList1"/>
    <dgm:cxn modelId="{23FA4F09-7255-4393-86D9-AA52478B1AF7}" type="presParOf" srcId="{2758974D-9811-4DD2-AC29-4A1BF336B7F8}" destId="{6F23D26A-C66C-498C-8C82-C6A5C3EA6EE7}" srcOrd="8" destOrd="0" presId="urn:microsoft.com/office/officeart/2005/8/layout/hList1"/>
    <dgm:cxn modelId="{FA0B9103-DCE6-4B99-94B5-551E845841A4}" type="presParOf" srcId="{6F23D26A-C66C-498C-8C82-C6A5C3EA6EE7}" destId="{899CB635-D1CB-423F-9148-E82CC67CDB83}" srcOrd="0" destOrd="0" presId="urn:microsoft.com/office/officeart/2005/8/layout/hList1"/>
    <dgm:cxn modelId="{FD011615-4D23-4EAA-B48B-E54C046C5066}" type="presParOf" srcId="{6F23D26A-C66C-498C-8C82-C6A5C3EA6EE7}" destId="{E0AED005-AA96-4027-A9FF-BDD2C52A06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A3230A-B292-4318-8053-4F8A7995BA1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F9BAC0-AF4D-426B-BB85-118E89E93A1E}">
      <dgm:prSet custT="1"/>
      <dgm:spPr/>
      <dgm:t>
        <a:bodyPr/>
        <a:lstStyle/>
        <a:p>
          <a:pPr>
            <a:lnSpc>
              <a:spcPct val="100000"/>
            </a:lnSpc>
          </a:pPr>
          <a:r>
            <a:rPr lang="en-GB" sz="2000" dirty="0">
              <a:solidFill>
                <a:schemeClr val="tx1"/>
              </a:solidFill>
            </a:rPr>
            <a:t>It’s also known as “alt text”.</a:t>
          </a:r>
        </a:p>
      </dgm:t>
    </dgm:pt>
    <dgm:pt modelId="{EB45C54F-9C34-4E02-921C-D5E4BA6E1A67}" type="parTrans" cxnId="{4EF4D212-793C-4A4E-A033-8EF3B616FA40}">
      <dgm:prSet/>
      <dgm:spPr/>
      <dgm:t>
        <a:bodyPr/>
        <a:lstStyle/>
        <a:p>
          <a:endParaRPr lang="en-US" sz="2000">
            <a:solidFill>
              <a:schemeClr val="tx1"/>
            </a:solidFill>
          </a:endParaRPr>
        </a:p>
      </dgm:t>
    </dgm:pt>
    <dgm:pt modelId="{BDE6CE8E-6713-4856-9C3D-6F576A3EEC14}" type="sibTrans" cxnId="{4EF4D212-793C-4A4E-A033-8EF3B616FA40}">
      <dgm:prSet/>
      <dgm:spPr/>
      <dgm:t>
        <a:bodyPr/>
        <a:lstStyle/>
        <a:p>
          <a:endParaRPr lang="en-US" sz="2000">
            <a:solidFill>
              <a:schemeClr val="tx1"/>
            </a:solidFill>
          </a:endParaRPr>
        </a:p>
      </dgm:t>
    </dgm:pt>
    <dgm:pt modelId="{BFC9E818-52C9-498C-9A91-4A46583E5588}">
      <dgm:prSet custT="1"/>
      <dgm:spPr/>
      <dgm:t>
        <a:bodyPr/>
        <a:lstStyle/>
        <a:p>
          <a:pPr>
            <a:lnSpc>
              <a:spcPct val="100000"/>
            </a:lnSpc>
          </a:pPr>
          <a:r>
            <a:rPr lang="en-GB" sz="2000" dirty="0">
              <a:solidFill>
                <a:schemeClr val="tx1"/>
              </a:solidFill>
              <a:ea typeface="+mn-lt"/>
              <a:cs typeface="+mn-lt"/>
            </a:rPr>
            <a:t>The written copy that appears in place of an image.</a:t>
          </a:r>
          <a:endParaRPr lang="en-GB" sz="2000" dirty="0">
            <a:solidFill>
              <a:schemeClr val="tx1"/>
            </a:solidFill>
          </a:endParaRPr>
        </a:p>
      </dgm:t>
    </dgm:pt>
    <dgm:pt modelId="{2C6CA800-3049-4F4A-8D8A-CCF059190048}" type="parTrans" cxnId="{BD6DBA16-4A11-49E9-9277-AC8374F4889C}">
      <dgm:prSet/>
      <dgm:spPr/>
      <dgm:t>
        <a:bodyPr/>
        <a:lstStyle/>
        <a:p>
          <a:endParaRPr lang="en-US" sz="2000">
            <a:solidFill>
              <a:schemeClr val="tx1"/>
            </a:solidFill>
          </a:endParaRPr>
        </a:p>
      </dgm:t>
    </dgm:pt>
    <dgm:pt modelId="{D67C6C4D-AD6F-4F84-BF78-171A539B5513}" type="sibTrans" cxnId="{BD6DBA16-4A11-49E9-9277-AC8374F4889C}">
      <dgm:prSet/>
      <dgm:spPr/>
      <dgm:t>
        <a:bodyPr/>
        <a:lstStyle/>
        <a:p>
          <a:endParaRPr lang="en-US" sz="2000">
            <a:solidFill>
              <a:schemeClr val="tx1"/>
            </a:solidFill>
          </a:endParaRPr>
        </a:p>
      </dgm:t>
    </dgm:pt>
    <dgm:pt modelId="{8B84BC0D-CD1C-4651-984B-3181D0002A0B}">
      <dgm:prSet custT="1"/>
      <dgm:spPr/>
      <dgm:t>
        <a:bodyPr/>
        <a:lstStyle/>
        <a:p>
          <a:pPr>
            <a:lnSpc>
              <a:spcPct val="100000"/>
            </a:lnSpc>
          </a:pPr>
          <a:r>
            <a:rPr lang="en-GB" sz="2000" dirty="0">
              <a:solidFill>
                <a:schemeClr val="tx1"/>
              </a:solidFill>
            </a:rPr>
            <a:t>It helps those who do not see the image to understand the meaning of the image within the context of its use.</a:t>
          </a:r>
        </a:p>
      </dgm:t>
    </dgm:pt>
    <dgm:pt modelId="{F3213FC0-749F-401D-BC60-07F9B0361A6A}" type="parTrans" cxnId="{B28E9304-D3D6-4840-AAE0-F0411842524E}">
      <dgm:prSet/>
      <dgm:spPr/>
      <dgm:t>
        <a:bodyPr/>
        <a:lstStyle/>
        <a:p>
          <a:endParaRPr lang="en-US" sz="2000">
            <a:solidFill>
              <a:schemeClr val="tx1"/>
            </a:solidFill>
          </a:endParaRPr>
        </a:p>
      </dgm:t>
    </dgm:pt>
    <dgm:pt modelId="{42E63035-4C16-48B4-9D0C-6BB8565888D3}" type="sibTrans" cxnId="{B28E9304-D3D6-4840-AAE0-F0411842524E}">
      <dgm:prSet/>
      <dgm:spPr/>
      <dgm:t>
        <a:bodyPr/>
        <a:lstStyle/>
        <a:p>
          <a:endParaRPr lang="en-US" sz="2000">
            <a:solidFill>
              <a:schemeClr val="tx1"/>
            </a:solidFill>
          </a:endParaRPr>
        </a:p>
      </dgm:t>
    </dgm:pt>
    <dgm:pt modelId="{8D464B0E-119A-47D9-903B-6DB4623C8A29}" type="pres">
      <dgm:prSet presAssocID="{DAA3230A-B292-4318-8053-4F8A7995BA1E}" presName="root" presStyleCnt="0">
        <dgm:presLayoutVars>
          <dgm:dir/>
          <dgm:resizeHandles val="exact"/>
        </dgm:presLayoutVars>
      </dgm:prSet>
      <dgm:spPr/>
    </dgm:pt>
    <dgm:pt modelId="{5626F046-D4DB-463A-9B81-11AC3310E715}" type="pres">
      <dgm:prSet presAssocID="{1EF9BAC0-AF4D-426B-BB85-118E89E93A1E}" presName="compNode" presStyleCnt="0"/>
      <dgm:spPr/>
    </dgm:pt>
    <dgm:pt modelId="{9ED6FBBD-1DC4-4FBD-AC5A-6BA6222ACFD9}" type="pres">
      <dgm:prSet presAssocID="{1EF9BAC0-AF4D-426B-BB85-118E89E93A1E}" presName="bgRect" presStyleLbl="bgShp" presStyleIdx="0" presStyleCnt="3" custLinFactNeighborX="-5"/>
      <dgm:spPr>
        <a:solidFill>
          <a:schemeClr val="bg1"/>
        </a:solidFill>
        <a:ln w="38100">
          <a:solidFill>
            <a:schemeClr val="accent3"/>
          </a:solidFill>
        </a:ln>
      </dgm:spPr>
    </dgm:pt>
    <dgm:pt modelId="{2B40B9EA-2170-4D57-99F5-D0673C70AD1E}" type="pres">
      <dgm:prSet presAssocID="{1EF9BAC0-AF4D-426B-BB85-118E89E93A1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mote learning language with solid fill"/>
        </a:ext>
      </dgm:extLst>
    </dgm:pt>
    <dgm:pt modelId="{41693741-32A3-465F-99D1-24EBF7FE9BE5}" type="pres">
      <dgm:prSet presAssocID="{1EF9BAC0-AF4D-426B-BB85-118E89E93A1E}" presName="spaceRect" presStyleCnt="0"/>
      <dgm:spPr/>
    </dgm:pt>
    <dgm:pt modelId="{11FF2242-6606-426B-B05C-C134382098AD}" type="pres">
      <dgm:prSet presAssocID="{1EF9BAC0-AF4D-426B-BB85-118E89E93A1E}" presName="parTx" presStyleLbl="revTx" presStyleIdx="0" presStyleCnt="3">
        <dgm:presLayoutVars>
          <dgm:chMax val="0"/>
          <dgm:chPref val="0"/>
        </dgm:presLayoutVars>
      </dgm:prSet>
      <dgm:spPr/>
    </dgm:pt>
    <dgm:pt modelId="{4BF17E0B-D670-43C2-B2B1-3D90EB980402}" type="pres">
      <dgm:prSet presAssocID="{BDE6CE8E-6713-4856-9C3D-6F576A3EEC14}" presName="sibTrans" presStyleCnt="0"/>
      <dgm:spPr/>
    </dgm:pt>
    <dgm:pt modelId="{FDDB5F85-EA09-4FB6-B450-2A3939882F08}" type="pres">
      <dgm:prSet presAssocID="{BFC9E818-52C9-498C-9A91-4A46583E5588}" presName="compNode" presStyleCnt="0"/>
      <dgm:spPr/>
    </dgm:pt>
    <dgm:pt modelId="{C61B644D-22CA-4119-BA67-C38B46B662D6}" type="pres">
      <dgm:prSet presAssocID="{BFC9E818-52C9-498C-9A91-4A46583E5588}" presName="bgRect" presStyleLbl="bgShp" presStyleIdx="1" presStyleCnt="3"/>
      <dgm:spPr>
        <a:solidFill>
          <a:schemeClr val="bg1"/>
        </a:solidFill>
        <a:ln w="38100">
          <a:solidFill>
            <a:schemeClr val="accent3"/>
          </a:solidFill>
        </a:ln>
      </dgm:spPr>
    </dgm:pt>
    <dgm:pt modelId="{B9A2AA9B-E7D8-479B-A081-D66CAEB7A0F1}" type="pres">
      <dgm:prSet presAssocID="{BFC9E818-52C9-498C-9A91-4A46583E5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mages with solid fill"/>
        </a:ext>
      </dgm:extLst>
    </dgm:pt>
    <dgm:pt modelId="{C29D71AF-6B87-4395-9B7B-C20F5792A4B7}" type="pres">
      <dgm:prSet presAssocID="{BFC9E818-52C9-498C-9A91-4A46583E5588}" presName="spaceRect" presStyleCnt="0"/>
      <dgm:spPr/>
    </dgm:pt>
    <dgm:pt modelId="{A5D34116-D58C-404F-9D40-7CF7DB9BB711}" type="pres">
      <dgm:prSet presAssocID="{BFC9E818-52C9-498C-9A91-4A46583E5588}" presName="parTx" presStyleLbl="revTx" presStyleIdx="1" presStyleCnt="3">
        <dgm:presLayoutVars>
          <dgm:chMax val="0"/>
          <dgm:chPref val="0"/>
        </dgm:presLayoutVars>
      </dgm:prSet>
      <dgm:spPr/>
    </dgm:pt>
    <dgm:pt modelId="{5708E0FB-6FB8-4C24-BC1A-6BABBFA18D52}" type="pres">
      <dgm:prSet presAssocID="{D67C6C4D-AD6F-4F84-BF78-171A539B5513}" presName="sibTrans" presStyleCnt="0"/>
      <dgm:spPr/>
    </dgm:pt>
    <dgm:pt modelId="{AD88B2AE-7FA1-4781-8EC2-11486C442B0A}" type="pres">
      <dgm:prSet presAssocID="{8B84BC0D-CD1C-4651-984B-3181D0002A0B}" presName="compNode" presStyleCnt="0"/>
      <dgm:spPr/>
    </dgm:pt>
    <dgm:pt modelId="{CE834803-F9B4-4D1E-A820-2DB15CBE0F56}" type="pres">
      <dgm:prSet presAssocID="{8B84BC0D-CD1C-4651-984B-3181D0002A0B}" presName="bgRect" presStyleLbl="bgShp" presStyleIdx="2" presStyleCnt="3"/>
      <dgm:spPr>
        <a:solidFill>
          <a:schemeClr val="bg1"/>
        </a:solidFill>
        <a:ln w="38100">
          <a:solidFill>
            <a:schemeClr val="accent3"/>
          </a:solidFill>
        </a:ln>
      </dgm:spPr>
    </dgm:pt>
    <dgm:pt modelId="{9F013F9C-4DDD-413B-87E3-E4993918A27B}" type="pres">
      <dgm:prSet presAssocID="{8B84BC0D-CD1C-4651-984B-3181D0002A0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7D3322F8-99A1-4D51-BA57-BA9477F346EB}" type="pres">
      <dgm:prSet presAssocID="{8B84BC0D-CD1C-4651-984B-3181D0002A0B}" presName="spaceRect" presStyleCnt="0"/>
      <dgm:spPr/>
    </dgm:pt>
    <dgm:pt modelId="{450CA8EE-92C9-43F4-AC8C-E16A5349DF5D}" type="pres">
      <dgm:prSet presAssocID="{8B84BC0D-CD1C-4651-984B-3181D0002A0B}" presName="parTx" presStyleLbl="revTx" presStyleIdx="2" presStyleCnt="3">
        <dgm:presLayoutVars>
          <dgm:chMax val="0"/>
          <dgm:chPref val="0"/>
        </dgm:presLayoutVars>
      </dgm:prSet>
      <dgm:spPr/>
    </dgm:pt>
  </dgm:ptLst>
  <dgm:cxnLst>
    <dgm:cxn modelId="{B28E9304-D3D6-4840-AAE0-F0411842524E}" srcId="{DAA3230A-B292-4318-8053-4F8A7995BA1E}" destId="{8B84BC0D-CD1C-4651-984B-3181D0002A0B}" srcOrd="2" destOrd="0" parTransId="{F3213FC0-749F-401D-BC60-07F9B0361A6A}" sibTransId="{42E63035-4C16-48B4-9D0C-6BB8565888D3}"/>
    <dgm:cxn modelId="{59ED9B0D-E971-499E-A853-891D7481F617}" type="presOf" srcId="{BFC9E818-52C9-498C-9A91-4A46583E5588}" destId="{A5D34116-D58C-404F-9D40-7CF7DB9BB711}" srcOrd="0" destOrd="0" presId="urn:microsoft.com/office/officeart/2018/2/layout/IconVerticalSolidList"/>
    <dgm:cxn modelId="{4EF4D212-793C-4A4E-A033-8EF3B616FA40}" srcId="{DAA3230A-B292-4318-8053-4F8A7995BA1E}" destId="{1EF9BAC0-AF4D-426B-BB85-118E89E93A1E}" srcOrd="0" destOrd="0" parTransId="{EB45C54F-9C34-4E02-921C-D5E4BA6E1A67}" sibTransId="{BDE6CE8E-6713-4856-9C3D-6F576A3EEC14}"/>
    <dgm:cxn modelId="{BD6DBA16-4A11-49E9-9277-AC8374F4889C}" srcId="{DAA3230A-B292-4318-8053-4F8A7995BA1E}" destId="{BFC9E818-52C9-498C-9A91-4A46583E5588}" srcOrd="1" destOrd="0" parTransId="{2C6CA800-3049-4F4A-8D8A-CCF059190048}" sibTransId="{D67C6C4D-AD6F-4F84-BF78-171A539B5513}"/>
    <dgm:cxn modelId="{3C17EE36-117B-45B0-9DF4-39C524D78462}" type="presOf" srcId="{8B84BC0D-CD1C-4651-984B-3181D0002A0B}" destId="{450CA8EE-92C9-43F4-AC8C-E16A5349DF5D}" srcOrd="0" destOrd="0" presId="urn:microsoft.com/office/officeart/2018/2/layout/IconVerticalSolidList"/>
    <dgm:cxn modelId="{7E6050BB-D8FC-4A02-A1A0-DC27F5C6AB5F}" type="presOf" srcId="{DAA3230A-B292-4318-8053-4F8A7995BA1E}" destId="{8D464B0E-119A-47D9-903B-6DB4623C8A29}" srcOrd="0" destOrd="0" presId="urn:microsoft.com/office/officeart/2018/2/layout/IconVerticalSolidList"/>
    <dgm:cxn modelId="{ECABAFDA-B921-4A1D-8F5C-8476FEE557C7}" type="presOf" srcId="{1EF9BAC0-AF4D-426B-BB85-118E89E93A1E}" destId="{11FF2242-6606-426B-B05C-C134382098AD}" srcOrd="0" destOrd="0" presId="urn:microsoft.com/office/officeart/2018/2/layout/IconVerticalSolidList"/>
    <dgm:cxn modelId="{128706A9-1B9B-4EE7-8ABE-377ABFCC5A54}" type="presParOf" srcId="{8D464B0E-119A-47D9-903B-6DB4623C8A29}" destId="{5626F046-D4DB-463A-9B81-11AC3310E715}" srcOrd="0" destOrd="0" presId="urn:microsoft.com/office/officeart/2018/2/layout/IconVerticalSolidList"/>
    <dgm:cxn modelId="{FDD08EA3-1951-4E65-96D1-119AD439050D}" type="presParOf" srcId="{5626F046-D4DB-463A-9B81-11AC3310E715}" destId="{9ED6FBBD-1DC4-4FBD-AC5A-6BA6222ACFD9}" srcOrd="0" destOrd="0" presId="urn:microsoft.com/office/officeart/2018/2/layout/IconVerticalSolidList"/>
    <dgm:cxn modelId="{0ED925BE-6E31-4467-A660-C82DCCACDD6A}" type="presParOf" srcId="{5626F046-D4DB-463A-9B81-11AC3310E715}" destId="{2B40B9EA-2170-4D57-99F5-D0673C70AD1E}" srcOrd="1" destOrd="0" presId="urn:microsoft.com/office/officeart/2018/2/layout/IconVerticalSolidList"/>
    <dgm:cxn modelId="{3CD7D7F0-8B54-468F-B98A-0A87B5D26BC4}" type="presParOf" srcId="{5626F046-D4DB-463A-9B81-11AC3310E715}" destId="{41693741-32A3-465F-99D1-24EBF7FE9BE5}" srcOrd="2" destOrd="0" presId="urn:microsoft.com/office/officeart/2018/2/layout/IconVerticalSolidList"/>
    <dgm:cxn modelId="{A9A378BE-7B3E-4541-99C1-C76C8E5947FD}" type="presParOf" srcId="{5626F046-D4DB-463A-9B81-11AC3310E715}" destId="{11FF2242-6606-426B-B05C-C134382098AD}" srcOrd="3" destOrd="0" presId="urn:microsoft.com/office/officeart/2018/2/layout/IconVerticalSolidList"/>
    <dgm:cxn modelId="{BCE592AE-DE7F-489C-A018-C458293BD947}" type="presParOf" srcId="{8D464B0E-119A-47D9-903B-6DB4623C8A29}" destId="{4BF17E0B-D670-43C2-B2B1-3D90EB980402}" srcOrd="1" destOrd="0" presId="urn:microsoft.com/office/officeart/2018/2/layout/IconVerticalSolidList"/>
    <dgm:cxn modelId="{D35010FC-1308-4774-845E-B16646ECBFFA}" type="presParOf" srcId="{8D464B0E-119A-47D9-903B-6DB4623C8A29}" destId="{FDDB5F85-EA09-4FB6-B450-2A3939882F08}" srcOrd="2" destOrd="0" presId="urn:microsoft.com/office/officeart/2018/2/layout/IconVerticalSolidList"/>
    <dgm:cxn modelId="{5E8EB0C5-BC2F-4B0B-997E-EFBD747C0649}" type="presParOf" srcId="{FDDB5F85-EA09-4FB6-B450-2A3939882F08}" destId="{C61B644D-22CA-4119-BA67-C38B46B662D6}" srcOrd="0" destOrd="0" presId="urn:microsoft.com/office/officeart/2018/2/layout/IconVerticalSolidList"/>
    <dgm:cxn modelId="{2B4E608C-A1CF-465D-84B2-D09C4182CEC9}" type="presParOf" srcId="{FDDB5F85-EA09-4FB6-B450-2A3939882F08}" destId="{B9A2AA9B-E7D8-479B-A081-D66CAEB7A0F1}" srcOrd="1" destOrd="0" presId="urn:microsoft.com/office/officeart/2018/2/layout/IconVerticalSolidList"/>
    <dgm:cxn modelId="{765DE4B5-9E27-4A90-8E9B-24CD2929DD80}" type="presParOf" srcId="{FDDB5F85-EA09-4FB6-B450-2A3939882F08}" destId="{C29D71AF-6B87-4395-9B7B-C20F5792A4B7}" srcOrd="2" destOrd="0" presId="urn:microsoft.com/office/officeart/2018/2/layout/IconVerticalSolidList"/>
    <dgm:cxn modelId="{291FE1AD-7861-46C7-8C25-7DBADD20377F}" type="presParOf" srcId="{FDDB5F85-EA09-4FB6-B450-2A3939882F08}" destId="{A5D34116-D58C-404F-9D40-7CF7DB9BB711}" srcOrd="3" destOrd="0" presId="urn:microsoft.com/office/officeart/2018/2/layout/IconVerticalSolidList"/>
    <dgm:cxn modelId="{BA7930A7-66A5-4433-B215-F19B22EB6627}" type="presParOf" srcId="{8D464B0E-119A-47D9-903B-6DB4623C8A29}" destId="{5708E0FB-6FB8-4C24-BC1A-6BABBFA18D52}" srcOrd="3" destOrd="0" presId="urn:microsoft.com/office/officeart/2018/2/layout/IconVerticalSolidList"/>
    <dgm:cxn modelId="{C0F8B732-605C-44C8-A51B-8CD72DF0ECAB}" type="presParOf" srcId="{8D464B0E-119A-47D9-903B-6DB4623C8A29}" destId="{AD88B2AE-7FA1-4781-8EC2-11486C442B0A}" srcOrd="4" destOrd="0" presId="urn:microsoft.com/office/officeart/2018/2/layout/IconVerticalSolidList"/>
    <dgm:cxn modelId="{FC2932E8-64BF-446E-89F8-B4ADBE340C74}" type="presParOf" srcId="{AD88B2AE-7FA1-4781-8EC2-11486C442B0A}" destId="{CE834803-F9B4-4D1E-A820-2DB15CBE0F56}" srcOrd="0" destOrd="0" presId="urn:microsoft.com/office/officeart/2018/2/layout/IconVerticalSolidList"/>
    <dgm:cxn modelId="{E346B658-0751-470D-B62C-A8BC9977E5EF}" type="presParOf" srcId="{AD88B2AE-7FA1-4781-8EC2-11486C442B0A}" destId="{9F013F9C-4DDD-413B-87E3-E4993918A27B}" srcOrd="1" destOrd="0" presId="urn:microsoft.com/office/officeart/2018/2/layout/IconVerticalSolidList"/>
    <dgm:cxn modelId="{4A63EAF6-1052-4FDD-95D4-CC56CF51AD49}" type="presParOf" srcId="{AD88B2AE-7FA1-4781-8EC2-11486C442B0A}" destId="{7D3322F8-99A1-4D51-BA57-BA9477F346EB}" srcOrd="2" destOrd="0" presId="urn:microsoft.com/office/officeart/2018/2/layout/IconVerticalSolidList"/>
    <dgm:cxn modelId="{0AA6D4A6-C8F7-4373-9514-9936A7DEDBD6}" type="presParOf" srcId="{AD88B2AE-7FA1-4781-8EC2-11486C442B0A}" destId="{450CA8EE-92C9-43F4-AC8C-E16A5349DF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A3230A-B292-4318-8053-4F8A7995BA1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F9BAC0-AF4D-426B-BB85-118E89E93A1E}">
      <dgm:prSet custT="1"/>
      <dgm:spPr/>
      <dgm:t>
        <a:bodyPr/>
        <a:lstStyle/>
        <a:p>
          <a:pPr>
            <a:lnSpc>
              <a:spcPct val="100000"/>
            </a:lnSpc>
          </a:pPr>
          <a:r>
            <a:rPr lang="en-GB" sz="2000" dirty="0">
              <a:solidFill>
                <a:schemeClr val="tx1"/>
              </a:solidFill>
            </a:rPr>
            <a:t>It’s also known as “alt text”.</a:t>
          </a:r>
        </a:p>
      </dgm:t>
    </dgm:pt>
    <dgm:pt modelId="{EB45C54F-9C34-4E02-921C-D5E4BA6E1A67}" type="parTrans" cxnId="{4EF4D212-793C-4A4E-A033-8EF3B616FA40}">
      <dgm:prSet/>
      <dgm:spPr/>
      <dgm:t>
        <a:bodyPr/>
        <a:lstStyle/>
        <a:p>
          <a:endParaRPr lang="en-US" sz="2000">
            <a:solidFill>
              <a:schemeClr val="tx1"/>
            </a:solidFill>
          </a:endParaRPr>
        </a:p>
      </dgm:t>
    </dgm:pt>
    <dgm:pt modelId="{BDE6CE8E-6713-4856-9C3D-6F576A3EEC14}" type="sibTrans" cxnId="{4EF4D212-793C-4A4E-A033-8EF3B616FA40}">
      <dgm:prSet/>
      <dgm:spPr/>
      <dgm:t>
        <a:bodyPr/>
        <a:lstStyle/>
        <a:p>
          <a:endParaRPr lang="en-US" sz="2000">
            <a:solidFill>
              <a:schemeClr val="tx1"/>
            </a:solidFill>
          </a:endParaRPr>
        </a:p>
      </dgm:t>
    </dgm:pt>
    <dgm:pt modelId="{BFC9E818-52C9-498C-9A91-4A46583E5588}">
      <dgm:prSet custT="1"/>
      <dgm:spPr/>
      <dgm:t>
        <a:bodyPr/>
        <a:lstStyle/>
        <a:p>
          <a:pPr>
            <a:lnSpc>
              <a:spcPct val="100000"/>
            </a:lnSpc>
          </a:pPr>
          <a:r>
            <a:rPr lang="en-GB" sz="2000" dirty="0">
              <a:solidFill>
                <a:schemeClr val="tx1"/>
              </a:solidFill>
              <a:ea typeface="+mn-lt"/>
              <a:cs typeface="+mn-lt"/>
            </a:rPr>
            <a:t>The written copy that appears in place of an image.</a:t>
          </a:r>
          <a:endParaRPr lang="en-GB" sz="2000" dirty="0">
            <a:solidFill>
              <a:schemeClr val="tx1"/>
            </a:solidFill>
          </a:endParaRPr>
        </a:p>
      </dgm:t>
    </dgm:pt>
    <dgm:pt modelId="{2C6CA800-3049-4F4A-8D8A-CCF059190048}" type="parTrans" cxnId="{BD6DBA16-4A11-49E9-9277-AC8374F4889C}">
      <dgm:prSet/>
      <dgm:spPr/>
      <dgm:t>
        <a:bodyPr/>
        <a:lstStyle/>
        <a:p>
          <a:endParaRPr lang="en-US" sz="2000">
            <a:solidFill>
              <a:schemeClr val="tx1"/>
            </a:solidFill>
          </a:endParaRPr>
        </a:p>
      </dgm:t>
    </dgm:pt>
    <dgm:pt modelId="{D67C6C4D-AD6F-4F84-BF78-171A539B5513}" type="sibTrans" cxnId="{BD6DBA16-4A11-49E9-9277-AC8374F4889C}">
      <dgm:prSet/>
      <dgm:spPr/>
      <dgm:t>
        <a:bodyPr/>
        <a:lstStyle/>
        <a:p>
          <a:endParaRPr lang="en-US" sz="2000">
            <a:solidFill>
              <a:schemeClr val="tx1"/>
            </a:solidFill>
          </a:endParaRPr>
        </a:p>
      </dgm:t>
    </dgm:pt>
    <dgm:pt modelId="{8B84BC0D-CD1C-4651-984B-3181D0002A0B}">
      <dgm:prSet custT="1"/>
      <dgm:spPr/>
      <dgm:t>
        <a:bodyPr/>
        <a:lstStyle/>
        <a:p>
          <a:pPr>
            <a:lnSpc>
              <a:spcPct val="100000"/>
            </a:lnSpc>
          </a:pPr>
          <a:r>
            <a:rPr lang="en-GB" sz="2000" dirty="0">
              <a:solidFill>
                <a:schemeClr val="tx1"/>
              </a:solidFill>
            </a:rPr>
            <a:t>It helps those who do not see the image to understand the meaning of the image within the context of its use.</a:t>
          </a:r>
        </a:p>
      </dgm:t>
    </dgm:pt>
    <dgm:pt modelId="{F3213FC0-749F-401D-BC60-07F9B0361A6A}" type="parTrans" cxnId="{B28E9304-D3D6-4840-AAE0-F0411842524E}">
      <dgm:prSet/>
      <dgm:spPr/>
      <dgm:t>
        <a:bodyPr/>
        <a:lstStyle/>
        <a:p>
          <a:endParaRPr lang="en-US" sz="2000">
            <a:solidFill>
              <a:schemeClr val="tx1"/>
            </a:solidFill>
          </a:endParaRPr>
        </a:p>
      </dgm:t>
    </dgm:pt>
    <dgm:pt modelId="{42E63035-4C16-48B4-9D0C-6BB8565888D3}" type="sibTrans" cxnId="{B28E9304-D3D6-4840-AAE0-F0411842524E}">
      <dgm:prSet/>
      <dgm:spPr/>
      <dgm:t>
        <a:bodyPr/>
        <a:lstStyle/>
        <a:p>
          <a:endParaRPr lang="en-US" sz="2000">
            <a:solidFill>
              <a:schemeClr val="tx1"/>
            </a:solidFill>
          </a:endParaRPr>
        </a:p>
      </dgm:t>
    </dgm:pt>
    <dgm:pt modelId="{8D464B0E-119A-47D9-903B-6DB4623C8A29}" type="pres">
      <dgm:prSet presAssocID="{DAA3230A-B292-4318-8053-4F8A7995BA1E}" presName="root" presStyleCnt="0">
        <dgm:presLayoutVars>
          <dgm:dir/>
          <dgm:resizeHandles val="exact"/>
        </dgm:presLayoutVars>
      </dgm:prSet>
      <dgm:spPr/>
    </dgm:pt>
    <dgm:pt modelId="{5626F046-D4DB-463A-9B81-11AC3310E715}" type="pres">
      <dgm:prSet presAssocID="{1EF9BAC0-AF4D-426B-BB85-118E89E93A1E}" presName="compNode" presStyleCnt="0"/>
      <dgm:spPr/>
    </dgm:pt>
    <dgm:pt modelId="{9ED6FBBD-1DC4-4FBD-AC5A-6BA6222ACFD9}" type="pres">
      <dgm:prSet presAssocID="{1EF9BAC0-AF4D-426B-BB85-118E89E93A1E}" presName="bgRect" presStyleLbl="bgShp" presStyleIdx="0" presStyleCnt="3" custLinFactNeighborX="-5"/>
      <dgm:spPr>
        <a:solidFill>
          <a:schemeClr val="bg1"/>
        </a:solidFill>
        <a:ln w="38100">
          <a:solidFill>
            <a:schemeClr val="accent3"/>
          </a:solidFill>
        </a:ln>
      </dgm:spPr>
    </dgm:pt>
    <dgm:pt modelId="{2B40B9EA-2170-4D57-99F5-D0673C70AD1E}" type="pres">
      <dgm:prSet presAssocID="{1EF9BAC0-AF4D-426B-BB85-118E89E93A1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mote learning language with solid fill"/>
        </a:ext>
      </dgm:extLst>
    </dgm:pt>
    <dgm:pt modelId="{41693741-32A3-465F-99D1-24EBF7FE9BE5}" type="pres">
      <dgm:prSet presAssocID="{1EF9BAC0-AF4D-426B-BB85-118E89E93A1E}" presName="spaceRect" presStyleCnt="0"/>
      <dgm:spPr/>
    </dgm:pt>
    <dgm:pt modelId="{11FF2242-6606-426B-B05C-C134382098AD}" type="pres">
      <dgm:prSet presAssocID="{1EF9BAC0-AF4D-426B-BB85-118E89E93A1E}" presName="parTx" presStyleLbl="revTx" presStyleIdx="0" presStyleCnt="3">
        <dgm:presLayoutVars>
          <dgm:chMax val="0"/>
          <dgm:chPref val="0"/>
        </dgm:presLayoutVars>
      </dgm:prSet>
      <dgm:spPr/>
    </dgm:pt>
    <dgm:pt modelId="{4BF17E0B-D670-43C2-B2B1-3D90EB980402}" type="pres">
      <dgm:prSet presAssocID="{BDE6CE8E-6713-4856-9C3D-6F576A3EEC14}" presName="sibTrans" presStyleCnt="0"/>
      <dgm:spPr/>
    </dgm:pt>
    <dgm:pt modelId="{FDDB5F85-EA09-4FB6-B450-2A3939882F08}" type="pres">
      <dgm:prSet presAssocID="{BFC9E818-52C9-498C-9A91-4A46583E5588}" presName="compNode" presStyleCnt="0"/>
      <dgm:spPr/>
    </dgm:pt>
    <dgm:pt modelId="{C61B644D-22CA-4119-BA67-C38B46B662D6}" type="pres">
      <dgm:prSet presAssocID="{BFC9E818-52C9-498C-9A91-4A46583E5588}" presName="bgRect" presStyleLbl="bgShp" presStyleIdx="1" presStyleCnt="3"/>
      <dgm:spPr>
        <a:solidFill>
          <a:schemeClr val="bg1"/>
        </a:solidFill>
        <a:ln w="38100">
          <a:solidFill>
            <a:schemeClr val="accent3"/>
          </a:solidFill>
        </a:ln>
      </dgm:spPr>
    </dgm:pt>
    <dgm:pt modelId="{B9A2AA9B-E7D8-479B-A081-D66CAEB7A0F1}" type="pres">
      <dgm:prSet presAssocID="{BFC9E818-52C9-498C-9A91-4A46583E5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mages with solid fill"/>
        </a:ext>
      </dgm:extLst>
    </dgm:pt>
    <dgm:pt modelId="{C29D71AF-6B87-4395-9B7B-C20F5792A4B7}" type="pres">
      <dgm:prSet presAssocID="{BFC9E818-52C9-498C-9A91-4A46583E5588}" presName="spaceRect" presStyleCnt="0"/>
      <dgm:spPr/>
    </dgm:pt>
    <dgm:pt modelId="{A5D34116-D58C-404F-9D40-7CF7DB9BB711}" type="pres">
      <dgm:prSet presAssocID="{BFC9E818-52C9-498C-9A91-4A46583E5588}" presName="parTx" presStyleLbl="revTx" presStyleIdx="1" presStyleCnt="3">
        <dgm:presLayoutVars>
          <dgm:chMax val="0"/>
          <dgm:chPref val="0"/>
        </dgm:presLayoutVars>
      </dgm:prSet>
      <dgm:spPr/>
    </dgm:pt>
    <dgm:pt modelId="{5708E0FB-6FB8-4C24-BC1A-6BABBFA18D52}" type="pres">
      <dgm:prSet presAssocID="{D67C6C4D-AD6F-4F84-BF78-171A539B5513}" presName="sibTrans" presStyleCnt="0"/>
      <dgm:spPr/>
    </dgm:pt>
    <dgm:pt modelId="{AD88B2AE-7FA1-4781-8EC2-11486C442B0A}" type="pres">
      <dgm:prSet presAssocID="{8B84BC0D-CD1C-4651-984B-3181D0002A0B}" presName="compNode" presStyleCnt="0"/>
      <dgm:spPr/>
    </dgm:pt>
    <dgm:pt modelId="{CE834803-F9B4-4D1E-A820-2DB15CBE0F56}" type="pres">
      <dgm:prSet presAssocID="{8B84BC0D-CD1C-4651-984B-3181D0002A0B}" presName="bgRect" presStyleLbl="bgShp" presStyleIdx="2" presStyleCnt="3"/>
      <dgm:spPr>
        <a:solidFill>
          <a:schemeClr val="bg1"/>
        </a:solidFill>
        <a:ln w="38100">
          <a:solidFill>
            <a:schemeClr val="accent3"/>
          </a:solidFill>
        </a:ln>
      </dgm:spPr>
    </dgm:pt>
    <dgm:pt modelId="{9F013F9C-4DDD-413B-87E3-E4993918A27B}" type="pres">
      <dgm:prSet presAssocID="{8B84BC0D-CD1C-4651-984B-3181D0002A0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7D3322F8-99A1-4D51-BA57-BA9477F346EB}" type="pres">
      <dgm:prSet presAssocID="{8B84BC0D-CD1C-4651-984B-3181D0002A0B}" presName="spaceRect" presStyleCnt="0"/>
      <dgm:spPr/>
    </dgm:pt>
    <dgm:pt modelId="{450CA8EE-92C9-43F4-AC8C-E16A5349DF5D}" type="pres">
      <dgm:prSet presAssocID="{8B84BC0D-CD1C-4651-984B-3181D0002A0B}" presName="parTx" presStyleLbl="revTx" presStyleIdx="2" presStyleCnt="3">
        <dgm:presLayoutVars>
          <dgm:chMax val="0"/>
          <dgm:chPref val="0"/>
        </dgm:presLayoutVars>
      </dgm:prSet>
      <dgm:spPr/>
    </dgm:pt>
  </dgm:ptLst>
  <dgm:cxnLst>
    <dgm:cxn modelId="{B28E9304-D3D6-4840-AAE0-F0411842524E}" srcId="{DAA3230A-B292-4318-8053-4F8A7995BA1E}" destId="{8B84BC0D-CD1C-4651-984B-3181D0002A0B}" srcOrd="2" destOrd="0" parTransId="{F3213FC0-749F-401D-BC60-07F9B0361A6A}" sibTransId="{42E63035-4C16-48B4-9D0C-6BB8565888D3}"/>
    <dgm:cxn modelId="{59ED9B0D-E971-499E-A853-891D7481F617}" type="presOf" srcId="{BFC9E818-52C9-498C-9A91-4A46583E5588}" destId="{A5D34116-D58C-404F-9D40-7CF7DB9BB711}" srcOrd="0" destOrd="0" presId="urn:microsoft.com/office/officeart/2018/2/layout/IconVerticalSolidList"/>
    <dgm:cxn modelId="{4EF4D212-793C-4A4E-A033-8EF3B616FA40}" srcId="{DAA3230A-B292-4318-8053-4F8A7995BA1E}" destId="{1EF9BAC0-AF4D-426B-BB85-118E89E93A1E}" srcOrd="0" destOrd="0" parTransId="{EB45C54F-9C34-4E02-921C-D5E4BA6E1A67}" sibTransId="{BDE6CE8E-6713-4856-9C3D-6F576A3EEC14}"/>
    <dgm:cxn modelId="{BD6DBA16-4A11-49E9-9277-AC8374F4889C}" srcId="{DAA3230A-B292-4318-8053-4F8A7995BA1E}" destId="{BFC9E818-52C9-498C-9A91-4A46583E5588}" srcOrd="1" destOrd="0" parTransId="{2C6CA800-3049-4F4A-8D8A-CCF059190048}" sibTransId="{D67C6C4D-AD6F-4F84-BF78-171A539B5513}"/>
    <dgm:cxn modelId="{3C17EE36-117B-45B0-9DF4-39C524D78462}" type="presOf" srcId="{8B84BC0D-CD1C-4651-984B-3181D0002A0B}" destId="{450CA8EE-92C9-43F4-AC8C-E16A5349DF5D}" srcOrd="0" destOrd="0" presId="urn:microsoft.com/office/officeart/2018/2/layout/IconVerticalSolidList"/>
    <dgm:cxn modelId="{7E6050BB-D8FC-4A02-A1A0-DC27F5C6AB5F}" type="presOf" srcId="{DAA3230A-B292-4318-8053-4F8A7995BA1E}" destId="{8D464B0E-119A-47D9-903B-6DB4623C8A29}" srcOrd="0" destOrd="0" presId="urn:microsoft.com/office/officeart/2018/2/layout/IconVerticalSolidList"/>
    <dgm:cxn modelId="{ECABAFDA-B921-4A1D-8F5C-8476FEE557C7}" type="presOf" srcId="{1EF9BAC0-AF4D-426B-BB85-118E89E93A1E}" destId="{11FF2242-6606-426B-B05C-C134382098AD}" srcOrd="0" destOrd="0" presId="urn:microsoft.com/office/officeart/2018/2/layout/IconVerticalSolidList"/>
    <dgm:cxn modelId="{128706A9-1B9B-4EE7-8ABE-377ABFCC5A54}" type="presParOf" srcId="{8D464B0E-119A-47D9-903B-6DB4623C8A29}" destId="{5626F046-D4DB-463A-9B81-11AC3310E715}" srcOrd="0" destOrd="0" presId="urn:microsoft.com/office/officeart/2018/2/layout/IconVerticalSolidList"/>
    <dgm:cxn modelId="{FDD08EA3-1951-4E65-96D1-119AD439050D}" type="presParOf" srcId="{5626F046-D4DB-463A-9B81-11AC3310E715}" destId="{9ED6FBBD-1DC4-4FBD-AC5A-6BA6222ACFD9}" srcOrd="0" destOrd="0" presId="urn:microsoft.com/office/officeart/2018/2/layout/IconVerticalSolidList"/>
    <dgm:cxn modelId="{0ED925BE-6E31-4467-A660-C82DCCACDD6A}" type="presParOf" srcId="{5626F046-D4DB-463A-9B81-11AC3310E715}" destId="{2B40B9EA-2170-4D57-99F5-D0673C70AD1E}" srcOrd="1" destOrd="0" presId="urn:microsoft.com/office/officeart/2018/2/layout/IconVerticalSolidList"/>
    <dgm:cxn modelId="{3CD7D7F0-8B54-468F-B98A-0A87B5D26BC4}" type="presParOf" srcId="{5626F046-D4DB-463A-9B81-11AC3310E715}" destId="{41693741-32A3-465F-99D1-24EBF7FE9BE5}" srcOrd="2" destOrd="0" presId="urn:microsoft.com/office/officeart/2018/2/layout/IconVerticalSolidList"/>
    <dgm:cxn modelId="{A9A378BE-7B3E-4541-99C1-C76C8E5947FD}" type="presParOf" srcId="{5626F046-D4DB-463A-9B81-11AC3310E715}" destId="{11FF2242-6606-426B-B05C-C134382098AD}" srcOrd="3" destOrd="0" presId="urn:microsoft.com/office/officeart/2018/2/layout/IconVerticalSolidList"/>
    <dgm:cxn modelId="{BCE592AE-DE7F-489C-A018-C458293BD947}" type="presParOf" srcId="{8D464B0E-119A-47D9-903B-6DB4623C8A29}" destId="{4BF17E0B-D670-43C2-B2B1-3D90EB980402}" srcOrd="1" destOrd="0" presId="urn:microsoft.com/office/officeart/2018/2/layout/IconVerticalSolidList"/>
    <dgm:cxn modelId="{D35010FC-1308-4774-845E-B16646ECBFFA}" type="presParOf" srcId="{8D464B0E-119A-47D9-903B-6DB4623C8A29}" destId="{FDDB5F85-EA09-4FB6-B450-2A3939882F08}" srcOrd="2" destOrd="0" presId="urn:microsoft.com/office/officeart/2018/2/layout/IconVerticalSolidList"/>
    <dgm:cxn modelId="{5E8EB0C5-BC2F-4B0B-997E-EFBD747C0649}" type="presParOf" srcId="{FDDB5F85-EA09-4FB6-B450-2A3939882F08}" destId="{C61B644D-22CA-4119-BA67-C38B46B662D6}" srcOrd="0" destOrd="0" presId="urn:microsoft.com/office/officeart/2018/2/layout/IconVerticalSolidList"/>
    <dgm:cxn modelId="{2B4E608C-A1CF-465D-84B2-D09C4182CEC9}" type="presParOf" srcId="{FDDB5F85-EA09-4FB6-B450-2A3939882F08}" destId="{B9A2AA9B-E7D8-479B-A081-D66CAEB7A0F1}" srcOrd="1" destOrd="0" presId="urn:microsoft.com/office/officeart/2018/2/layout/IconVerticalSolidList"/>
    <dgm:cxn modelId="{765DE4B5-9E27-4A90-8E9B-24CD2929DD80}" type="presParOf" srcId="{FDDB5F85-EA09-4FB6-B450-2A3939882F08}" destId="{C29D71AF-6B87-4395-9B7B-C20F5792A4B7}" srcOrd="2" destOrd="0" presId="urn:microsoft.com/office/officeart/2018/2/layout/IconVerticalSolidList"/>
    <dgm:cxn modelId="{291FE1AD-7861-46C7-8C25-7DBADD20377F}" type="presParOf" srcId="{FDDB5F85-EA09-4FB6-B450-2A3939882F08}" destId="{A5D34116-D58C-404F-9D40-7CF7DB9BB711}" srcOrd="3" destOrd="0" presId="urn:microsoft.com/office/officeart/2018/2/layout/IconVerticalSolidList"/>
    <dgm:cxn modelId="{BA7930A7-66A5-4433-B215-F19B22EB6627}" type="presParOf" srcId="{8D464B0E-119A-47D9-903B-6DB4623C8A29}" destId="{5708E0FB-6FB8-4C24-BC1A-6BABBFA18D52}" srcOrd="3" destOrd="0" presId="urn:microsoft.com/office/officeart/2018/2/layout/IconVerticalSolidList"/>
    <dgm:cxn modelId="{C0F8B732-605C-44C8-A51B-8CD72DF0ECAB}" type="presParOf" srcId="{8D464B0E-119A-47D9-903B-6DB4623C8A29}" destId="{AD88B2AE-7FA1-4781-8EC2-11486C442B0A}" srcOrd="4" destOrd="0" presId="urn:microsoft.com/office/officeart/2018/2/layout/IconVerticalSolidList"/>
    <dgm:cxn modelId="{FC2932E8-64BF-446E-89F8-B4ADBE340C74}" type="presParOf" srcId="{AD88B2AE-7FA1-4781-8EC2-11486C442B0A}" destId="{CE834803-F9B4-4D1E-A820-2DB15CBE0F56}" srcOrd="0" destOrd="0" presId="urn:microsoft.com/office/officeart/2018/2/layout/IconVerticalSolidList"/>
    <dgm:cxn modelId="{E346B658-0751-470D-B62C-A8BC9977E5EF}" type="presParOf" srcId="{AD88B2AE-7FA1-4781-8EC2-11486C442B0A}" destId="{9F013F9C-4DDD-413B-87E3-E4993918A27B}" srcOrd="1" destOrd="0" presId="urn:microsoft.com/office/officeart/2018/2/layout/IconVerticalSolidList"/>
    <dgm:cxn modelId="{4A63EAF6-1052-4FDD-95D4-CC56CF51AD49}" type="presParOf" srcId="{AD88B2AE-7FA1-4781-8EC2-11486C442B0A}" destId="{7D3322F8-99A1-4D51-BA57-BA9477F346EB}" srcOrd="2" destOrd="0" presId="urn:microsoft.com/office/officeart/2018/2/layout/IconVerticalSolidList"/>
    <dgm:cxn modelId="{0AA6D4A6-C8F7-4373-9514-9936A7DEDBD6}" type="presParOf" srcId="{AD88B2AE-7FA1-4781-8EC2-11486C442B0A}" destId="{450CA8EE-92C9-43F4-AC8C-E16A5349DF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A3230A-B292-4318-8053-4F8A7995BA1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F9BAC0-AF4D-426B-BB85-118E89E93A1E}">
      <dgm:prSet custT="1"/>
      <dgm:spPr/>
      <dgm:t>
        <a:bodyPr/>
        <a:lstStyle/>
        <a:p>
          <a:pPr>
            <a:lnSpc>
              <a:spcPct val="100000"/>
            </a:lnSpc>
          </a:pPr>
          <a:r>
            <a:rPr lang="en-GB" sz="2000" dirty="0">
              <a:solidFill>
                <a:schemeClr val="tx1"/>
              </a:solidFill>
            </a:rPr>
            <a:t>It’s also known as “alt text”.</a:t>
          </a:r>
        </a:p>
      </dgm:t>
    </dgm:pt>
    <dgm:pt modelId="{EB45C54F-9C34-4E02-921C-D5E4BA6E1A67}" type="parTrans" cxnId="{4EF4D212-793C-4A4E-A033-8EF3B616FA40}">
      <dgm:prSet/>
      <dgm:spPr/>
      <dgm:t>
        <a:bodyPr/>
        <a:lstStyle/>
        <a:p>
          <a:endParaRPr lang="en-US" sz="2000">
            <a:solidFill>
              <a:schemeClr val="tx1"/>
            </a:solidFill>
          </a:endParaRPr>
        </a:p>
      </dgm:t>
    </dgm:pt>
    <dgm:pt modelId="{BDE6CE8E-6713-4856-9C3D-6F576A3EEC14}" type="sibTrans" cxnId="{4EF4D212-793C-4A4E-A033-8EF3B616FA40}">
      <dgm:prSet/>
      <dgm:spPr/>
      <dgm:t>
        <a:bodyPr/>
        <a:lstStyle/>
        <a:p>
          <a:endParaRPr lang="en-US" sz="2000">
            <a:solidFill>
              <a:schemeClr val="tx1"/>
            </a:solidFill>
          </a:endParaRPr>
        </a:p>
      </dgm:t>
    </dgm:pt>
    <dgm:pt modelId="{BFC9E818-52C9-498C-9A91-4A46583E5588}">
      <dgm:prSet custT="1"/>
      <dgm:spPr/>
      <dgm:t>
        <a:bodyPr/>
        <a:lstStyle/>
        <a:p>
          <a:pPr>
            <a:lnSpc>
              <a:spcPct val="100000"/>
            </a:lnSpc>
          </a:pPr>
          <a:r>
            <a:rPr lang="en-GB" sz="2000" dirty="0">
              <a:solidFill>
                <a:schemeClr val="tx1"/>
              </a:solidFill>
              <a:ea typeface="+mn-lt"/>
              <a:cs typeface="+mn-lt"/>
            </a:rPr>
            <a:t>The written copy that appears in place of an image.</a:t>
          </a:r>
          <a:endParaRPr lang="en-GB" sz="2000" dirty="0">
            <a:solidFill>
              <a:schemeClr val="tx1"/>
            </a:solidFill>
          </a:endParaRPr>
        </a:p>
      </dgm:t>
    </dgm:pt>
    <dgm:pt modelId="{2C6CA800-3049-4F4A-8D8A-CCF059190048}" type="parTrans" cxnId="{BD6DBA16-4A11-49E9-9277-AC8374F4889C}">
      <dgm:prSet/>
      <dgm:spPr/>
      <dgm:t>
        <a:bodyPr/>
        <a:lstStyle/>
        <a:p>
          <a:endParaRPr lang="en-US" sz="2000">
            <a:solidFill>
              <a:schemeClr val="tx1"/>
            </a:solidFill>
          </a:endParaRPr>
        </a:p>
      </dgm:t>
    </dgm:pt>
    <dgm:pt modelId="{D67C6C4D-AD6F-4F84-BF78-171A539B5513}" type="sibTrans" cxnId="{BD6DBA16-4A11-49E9-9277-AC8374F4889C}">
      <dgm:prSet/>
      <dgm:spPr/>
      <dgm:t>
        <a:bodyPr/>
        <a:lstStyle/>
        <a:p>
          <a:endParaRPr lang="en-US" sz="2000">
            <a:solidFill>
              <a:schemeClr val="tx1"/>
            </a:solidFill>
          </a:endParaRPr>
        </a:p>
      </dgm:t>
    </dgm:pt>
    <dgm:pt modelId="{8B84BC0D-CD1C-4651-984B-3181D0002A0B}">
      <dgm:prSet custT="1"/>
      <dgm:spPr/>
      <dgm:t>
        <a:bodyPr/>
        <a:lstStyle/>
        <a:p>
          <a:pPr>
            <a:lnSpc>
              <a:spcPct val="100000"/>
            </a:lnSpc>
          </a:pPr>
          <a:r>
            <a:rPr lang="en-GB" sz="2000" dirty="0">
              <a:solidFill>
                <a:schemeClr val="tx1"/>
              </a:solidFill>
            </a:rPr>
            <a:t>It helps those who do not see the image to understand the meaning of the image within the context of its use.</a:t>
          </a:r>
        </a:p>
      </dgm:t>
    </dgm:pt>
    <dgm:pt modelId="{F3213FC0-749F-401D-BC60-07F9B0361A6A}" type="parTrans" cxnId="{B28E9304-D3D6-4840-AAE0-F0411842524E}">
      <dgm:prSet/>
      <dgm:spPr/>
      <dgm:t>
        <a:bodyPr/>
        <a:lstStyle/>
        <a:p>
          <a:endParaRPr lang="en-US" sz="2000">
            <a:solidFill>
              <a:schemeClr val="tx1"/>
            </a:solidFill>
          </a:endParaRPr>
        </a:p>
      </dgm:t>
    </dgm:pt>
    <dgm:pt modelId="{42E63035-4C16-48B4-9D0C-6BB8565888D3}" type="sibTrans" cxnId="{B28E9304-D3D6-4840-AAE0-F0411842524E}">
      <dgm:prSet/>
      <dgm:spPr/>
      <dgm:t>
        <a:bodyPr/>
        <a:lstStyle/>
        <a:p>
          <a:endParaRPr lang="en-US" sz="2000">
            <a:solidFill>
              <a:schemeClr val="tx1"/>
            </a:solidFill>
          </a:endParaRPr>
        </a:p>
      </dgm:t>
    </dgm:pt>
    <dgm:pt modelId="{8D464B0E-119A-47D9-903B-6DB4623C8A29}" type="pres">
      <dgm:prSet presAssocID="{DAA3230A-B292-4318-8053-4F8A7995BA1E}" presName="root" presStyleCnt="0">
        <dgm:presLayoutVars>
          <dgm:dir/>
          <dgm:resizeHandles val="exact"/>
        </dgm:presLayoutVars>
      </dgm:prSet>
      <dgm:spPr/>
    </dgm:pt>
    <dgm:pt modelId="{5626F046-D4DB-463A-9B81-11AC3310E715}" type="pres">
      <dgm:prSet presAssocID="{1EF9BAC0-AF4D-426B-BB85-118E89E93A1E}" presName="compNode" presStyleCnt="0"/>
      <dgm:spPr/>
    </dgm:pt>
    <dgm:pt modelId="{9ED6FBBD-1DC4-4FBD-AC5A-6BA6222ACFD9}" type="pres">
      <dgm:prSet presAssocID="{1EF9BAC0-AF4D-426B-BB85-118E89E93A1E}" presName="bgRect" presStyleLbl="bgShp" presStyleIdx="0" presStyleCnt="3" custLinFactNeighborX="-5"/>
      <dgm:spPr>
        <a:solidFill>
          <a:schemeClr val="bg1"/>
        </a:solidFill>
        <a:ln w="38100">
          <a:solidFill>
            <a:schemeClr val="accent3"/>
          </a:solidFill>
        </a:ln>
      </dgm:spPr>
    </dgm:pt>
    <dgm:pt modelId="{2B40B9EA-2170-4D57-99F5-D0673C70AD1E}" type="pres">
      <dgm:prSet presAssocID="{1EF9BAC0-AF4D-426B-BB85-118E89E93A1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mote learning language with solid fill"/>
        </a:ext>
      </dgm:extLst>
    </dgm:pt>
    <dgm:pt modelId="{41693741-32A3-465F-99D1-24EBF7FE9BE5}" type="pres">
      <dgm:prSet presAssocID="{1EF9BAC0-AF4D-426B-BB85-118E89E93A1E}" presName="spaceRect" presStyleCnt="0"/>
      <dgm:spPr/>
    </dgm:pt>
    <dgm:pt modelId="{11FF2242-6606-426B-B05C-C134382098AD}" type="pres">
      <dgm:prSet presAssocID="{1EF9BAC0-AF4D-426B-BB85-118E89E93A1E}" presName="parTx" presStyleLbl="revTx" presStyleIdx="0" presStyleCnt="3">
        <dgm:presLayoutVars>
          <dgm:chMax val="0"/>
          <dgm:chPref val="0"/>
        </dgm:presLayoutVars>
      </dgm:prSet>
      <dgm:spPr/>
    </dgm:pt>
    <dgm:pt modelId="{4BF17E0B-D670-43C2-B2B1-3D90EB980402}" type="pres">
      <dgm:prSet presAssocID="{BDE6CE8E-6713-4856-9C3D-6F576A3EEC14}" presName="sibTrans" presStyleCnt="0"/>
      <dgm:spPr/>
    </dgm:pt>
    <dgm:pt modelId="{FDDB5F85-EA09-4FB6-B450-2A3939882F08}" type="pres">
      <dgm:prSet presAssocID="{BFC9E818-52C9-498C-9A91-4A46583E5588}" presName="compNode" presStyleCnt="0"/>
      <dgm:spPr/>
    </dgm:pt>
    <dgm:pt modelId="{C61B644D-22CA-4119-BA67-C38B46B662D6}" type="pres">
      <dgm:prSet presAssocID="{BFC9E818-52C9-498C-9A91-4A46583E5588}" presName="bgRect" presStyleLbl="bgShp" presStyleIdx="1" presStyleCnt="3"/>
      <dgm:spPr>
        <a:solidFill>
          <a:schemeClr val="bg1"/>
        </a:solidFill>
        <a:ln w="38100">
          <a:solidFill>
            <a:schemeClr val="accent3"/>
          </a:solidFill>
        </a:ln>
      </dgm:spPr>
    </dgm:pt>
    <dgm:pt modelId="{B9A2AA9B-E7D8-479B-A081-D66CAEB7A0F1}" type="pres">
      <dgm:prSet presAssocID="{BFC9E818-52C9-498C-9A91-4A46583E5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mages with solid fill"/>
        </a:ext>
      </dgm:extLst>
    </dgm:pt>
    <dgm:pt modelId="{C29D71AF-6B87-4395-9B7B-C20F5792A4B7}" type="pres">
      <dgm:prSet presAssocID="{BFC9E818-52C9-498C-9A91-4A46583E5588}" presName="spaceRect" presStyleCnt="0"/>
      <dgm:spPr/>
    </dgm:pt>
    <dgm:pt modelId="{A5D34116-D58C-404F-9D40-7CF7DB9BB711}" type="pres">
      <dgm:prSet presAssocID="{BFC9E818-52C9-498C-9A91-4A46583E5588}" presName="parTx" presStyleLbl="revTx" presStyleIdx="1" presStyleCnt="3">
        <dgm:presLayoutVars>
          <dgm:chMax val="0"/>
          <dgm:chPref val="0"/>
        </dgm:presLayoutVars>
      </dgm:prSet>
      <dgm:spPr/>
    </dgm:pt>
    <dgm:pt modelId="{5708E0FB-6FB8-4C24-BC1A-6BABBFA18D52}" type="pres">
      <dgm:prSet presAssocID="{D67C6C4D-AD6F-4F84-BF78-171A539B5513}" presName="sibTrans" presStyleCnt="0"/>
      <dgm:spPr/>
    </dgm:pt>
    <dgm:pt modelId="{AD88B2AE-7FA1-4781-8EC2-11486C442B0A}" type="pres">
      <dgm:prSet presAssocID="{8B84BC0D-CD1C-4651-984B-3181D0002A0B}" presName="compNode" presStyleCnt="0"/>
      <dgm:spPr/>
    </dgm:pt>
    <dgm:pt modelId="{CE834803-F9B4-4D1E-A820-2DB15CBE0F56}" type="pres">
      <dgm:prSet presAssocID="{8B84BC0D-CD1C-4651-984B-3181D0002A0B}" presName="bgRect" presStyleLbl="bgShp" presStyleIdx="2" presStyleCnt="3"/>
      <dgm:spPr>
        <a:solidFill>
          <a:schemeClr val="bg1"/>
        </a:solidFill>
        <a:ln w="38100">
          <a:solidFill>
            <a:schemeClr val="accent3"/>
          </a:solidFill>
        </a:ln>
      </dgm:spPr>
    </dgm:pt>
    <dgm:pt modelId="{9F013F9C-4DDD-413B-87E3-E4993918A27B}" type="pres">
      <dgm:prSet presAssocID="{8B84BC0D-CD1C-4651-984B-3181D0002A0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7D3322F8-99A1-4D51-BA57-BA9477F346EB}" type="pres">
      <dgm:prSet presAssocID="{8B84BC0D-CD1C-4651-984B-3181D0002A0B}" presName="spaceRect" presStyleCnt="0"/>
      <dgm:spPr/>
    </dgm:pt>
    <dgm:pt modelId="{450CA8EE-92C9-43F4-AC8C-E16A5349DF5D}" type="pres">
      <dgm:prSet presAssocID="{8B84BC0D-CD1C-4651-984B-3181D0002A0B}" presName="parTx" presStyleLbl="revTx" presStyleIdx="2" presStyleCnt="3">
        <dgm:presLayoutVars>
          <dgm:chMax val="0"/>
          <dgm:chPref val="0"/>
        </dgm:presLayoutVars>
      </dgm:prSet>
      <dgm:spPr/>
    </dgm:pt>
  </dgm:ptLst>
  <dgm:cxnLst>
    <dgm:cxn modelId="{B28E9304-D3D6-4840-AAE0-F0411842524E}" srcId="{DAA3230A-B292-4318-8053-4F8A7995BA1E}" destId="{8B84BC0D-CD1C-4651-984B-3181D0002A0B}" srcOrd="2" destOrd="0" parTransId="{F3213FC0-749F-401D-BC60-07F9B0361A6A}" sibTransId="{42E63035-4C16-48B4-9D0C-6BB8565888D3}"/>
    <dgm:cxn modelId="{59ED9B0D-E971-499E-A853-891D7481F617}" type="presOf" srcId="{BFC9E818-52C9-498C-9A91-4A46583E5588}" destId="{A5D34116-D58C-404F-9D40-7CF7DB9BB711}" srcOrd="0" destOrd="0" presId="urn:microsoft.com/office/officeart/2018/2/layout/IconVerticalSolidList"/>
    <dgm:cxn modelId="{4EF4D212-793C-4A4E-A033-8EF3B616FA40}" srcId="{DAA3230A-B292-4318-8053-4F8A7995BA1E}" destId="{1EF9BAC0-AF4D-426B-BB85-118E89E93A1E}" srcOrd="0" destOrd="0" parTransId="{EB45C54F-9C34-4E02-921C-D5E4BA6E1A67}" sibTransId="{BDE6CE8E-6713-4856-9C3D-6F576A3EEC14}"/>
    <dgm:cxn modelId="{BD6DBA16-4A11-49E9-9277-AC8374F4889C}" srcId="{DAA3230A-B292-4318-8053-4F8A7995BA1E}" destId="{BFC9E818-52C9-498C-9A91-4A46583E5588}" srcOrd="1" destOrd="0" parTransId="{2C6CA800-3049-4F4A-8D8A-CCF059190048}" sibTransId="{D67C6C4D-AD6F-4F84-BF78-171A539B5513}"/>
    <dgm:cxn modelId="{3C17EE36-117B-45B0-9DF4-39C524D78462}" type="presOf" srcId="{8B84BC0D-CD1C-4651-984B-3181D0002A0B}" destId="{450CA8EE-92C9-43F4-AC8C-E16A5349DF5D}" srcOrd="0" destOrd="0" presId="urn:microsoft.com/office/officeart/2018/2/layout/IconVerticalSolidList"/>
    <dgm:cxn modelId="{7E6050BB-D8FC-4A02-A1A0-DC27F5C6AB5F}" type="presOf" srcId="{DAA3230A-B292-4318-8053-4F8A7995BA1E}" destId="{8D464B0E-119A-47D9-903B-6DB4623C8A29}" srcOrd="0" destOrd="0" presId="urn:microsoft.com/office/officeart/2018/2/layout/IconVerticalSolidList"/>
    <dgm:cxn modelId="{ECABAFDA-B921-4A1D-8F5C-8476FEE557C7}" type="presOf" srcId="{1EF9BAC0-AF4D-426B-BB85-118E89E93A1E}" destId="{11FF2242-6606-426B-B05C-C134382098AD}" srcOrd="0" destOrd="0" presId="urn:microsoft.com/office/officeart/2018/2/layout/IconVerticalSolidList"/>
    <dgm:cxn modelId="{128706A9-1B9B-4EE7-8ABE-377ABFCC5A54}" type="presParOf" srcId="{8D464B0E-119A-47D9-903B-6DB4623C8A29}" destId="{5626F046-D4DB-463A-9B81-11AC3310E715}" srcOrd="0" destOrd="0" presId="urn:microsoft.com/office/officeart/2018/2/layout/IconVerticalSolidList"/>
    <dgm:cxn modelId="{FDD08EA3-1951-4E65-96D1-119AD439050D}" type="presParOf" srcId="{5626F046-D4DB-463A-9B81-11AC3310E715}" destId="{9ED6FBBD-1DC4-4FBD-AC5A-6BA6222ACFD9}" srcOrd="0" destOrd="0" presId="urn:microsoft.com/office/officeart/2018/2/layout/IconVerticalSolidList"/>
    <dgm:cxn modelId="{0ED925BE-6E31-4467-A660-C82DCCACDD6A}" type="presParOf" srcId="{5626F046-D4DB-463A-9B81-11AC3310E715}" destId="{2B40B9EA-2170-4D57-99F5-D0673C70AD1E}" srcOrd="1" destOrd="0" presId="urn:microsoft.com/office/officeart/2018/2/layout/IconVerticalSolidList"/>
    <dgm:cxn modelId="{3CD7D7F0-8B54-468F-B98A-0A87B5D26BC4}" type="presParOf" srcId="{5626F046-D4DB-463A-9B81-11AC3310E715}" destId="{41693741-32A3-465F-99D1-24EBF7FE9BE5}" srcOrd="2" destOrd="0" presId="urn:microsoft.com/office/officeart/2018/2/layout/IconVerticalSolidList"/>
    <dgm:cxn modelId="{A9A378BE-7B3E-4541-99C1-C76C8E5947FD}" type="presParOf" srcId="{5626F046-D4DB-463A-9B81-11AC3310E715}" destId="{11FF2242-6606-426B-B05C-C134382098AD}" srcOrd="3" destOrd="0" presId="urn:microsoft.com/office/officeart/2018/2/layout/IconVerticalSolidList"/>
    <dgm:cxn modelId="{BCE592AE-DE7F-489C-A018-C458293BD947}" type="presParOf" srcId="{8D464B0E-119A-47D9-903B-6DB4623C8A29}" destId="{4BF17E0B-D670-43C2-B2B1-3D90EB980402}" srcOrd="1" destOrd="0" presId="urn:microsoft.com/office/officeart/2018/2/layout/IconVerticalSolidList"/>
    <dgm:cxn modelId="{D35010FC-1308-4774-845E-B16646ECBFFA}" type="presParOf" srcId="{8D464B0E-119A-47D9-903B-6DB4623C8A29}" destId="{FDDB5F85-EA09-4FB6-B450-2A3939882F08}" srcOrd="2" destOrd="0" presId="urn:microsoft.com/office/officeart/2018/2/layout/IconVerticalSolidList"/>
    <dgm:cxn modelId="{5E8EB0C5-BC2F-4B0B-997E-EFBD747C0649}" type="presParOf" srcId="{FDDB5F85-EA09-4FB6-B450-2A3939882F08}" destId="{C61B644D-22CA-4119-BA67-C38B46B662D6}" srcOrd="0" destOrd="0" presId="urn:microsoft.com/office/officeart/2018/2/layout/IconVerticalSolidList"/>
    <dgm:cxn modelId="{2B4E608C-A1CF-465D-84B2-D09C4182CEC9}" type="presParOf" srcId="{FDDB5F85-EA09-4FB6-B450-2A3939882F08}" destId="{B9A2AA9B-E7D8-479B-A081-D66CAEB7A0F1}" srcOrd="1" destOrd="0" presId="urn:microsoft.com/office/officeart/2018/2/layout/IconVerticalSolidList"/>
    <dgm:cxn modelId="{765DE4B5-9E27-4A90-8E9B-24CD2929DD80}" type="presParOf" srcId="{FDDB5F85-EA09-4FB6-B450-2A3939882F08}" destId="{C29D71AF-6B87-4395-9B7B-C20F5792A4B7}" srcOrd="2" destOrd="0" presId="urn:microsoft.com/office/officeart/2018/2/layout/IconVerticalSolidList"/>
    <dgm:cxn modelId="{291FE1AD-7861-46C7-8C25-7DBADD20377F}" type="presParOf" srcId="{FDDB5F85-EA09-4FB6-B450-2A3939882F08}" destId="{A5D34116-D58C-404F-9D40-7CF7DB9BB711}" srcOrd="3" destOrd="0" presId="urn:microsoft.com/office/officeart/2018/2/layout/IconVerticalSolidList"/>
    <dgm:cxn modelId="{BA7930A7-66A5-4433-B215-F19B22EB6627}" type="presParOf" srcId="{8D464B0E-119A-47D9-903B-6DB4623C8A29}" destId="{5708E0FB-6FB8-4C24-BC1A-6BABBFA18D52}" srcOrd="3" destOrd="0" presId="urn:microsoft.com/office/officeart/2018/2/layout/IconVerticalSolidList"/>
    <dgm:cxn modelId="{C0F8B732-605C-44C8-A51B-8CD72DF0ECAB}" type="presParOf" srcId="{8D464B0E-119A-47D9-903B-6DB4623C8A29}" destId="{AD88B2AE-7FA1-4781-8EC2-11486C442B0A}" srcOrd="4" destOrd="0" presId="urn:microsoft.com/office/officeart/2018/2/layout/IconVerticalSolidList"/>
    <dgm:cxn modelId="{FC2932E8-64BF-446E-89F8-B4ADBE340C74}" type="presParOf" srcId="{AD88B2AE-7FA1-4781-8EC2-11486C442B0A}" destId="{CE834803-F9B4-4D1E-A820-2DB15CBE0F56}" srcOrd="0" destOrd="0" presId="urn:microsoft.com/office/officeart/2018/2/layout/IconVerticalSolidList"/>
    <dgm:cxn modelId="{E346B658-0751-470D-B62C-A8BC9977E5EF}" type="presParOf" srcId="{AD88B2AE-7FA1-4781-8EC2-11486C442B0A}" destId="{9F013F9C-4DDD-413B-87E3-E4993918A27B}" srcOrd="1" destOrd="0" presId="urn:microsoft.com/office/officeart/2018/2/layout/IconVerticalSolidList"/>
    <dgm:cxn modelId="{4A63EAF6-1052-4FDD-95D4-CC56CF51AD49}" type="presParOf" srcId="{AD88B2AE-7FA1-4781-8EC2-11486C442B0A}" destId="{7D3322F8-99A1-4D51-BA57-BA9477F346EB}" srcOrd="2" destOrd="0" presId="urn:microsoft.com/office/officeart/2018/2/layout/IconVerticalSolidList"/>
    <dgm:cxn modelId="{0AA6D4A6-C8F7-4373-9514-9936A7DEDBD6}" type="presParOf" srcId="{AD88B2AE-7FA1-4781-8EC2-11486C442B0A}" destId="{450CA8EE-92C9-43F4-AC8C-E16A5349DF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A3230A-B292-4318-8053-4F8A7995BA1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F9BAC0-AF4D-426B-BB85-118E89E93A1E}">
      <dgm:prSet custT="1"/>
      <dgm:spPr/>
      <dgm:t>
        <a:bodyPr/>
        <a:lstStyle/>
        <a:p>
          <a:pPr>
            <a:lnSpc>
              <a:spcPct val="100000"/>
            </a:lnSpc>
          </a:pPr>
          <a:r>
            <a:rPr lang="en-GB" sz="2000" dirty="0">
              <a:solidFill>
                <a:schemeClr val="tx1"/>
              </a:solidFill>
            </a:rPr>
            <a:t>It’s also known as “alt text”.</a:t>
          </a:r>
        </a:p>
      </dgm:t>
    </dgm:pt>
    <dgm:pt modelId="{EB45C54F-9C34-4E02-921C-D5E4BA6E1A67}" type="parTrans" cxnId="{4EF4D212-793C-4A4E-A033-8EF3B616FA40}">
      <dgm:prSet/>
      <dgm:spPr/>
      <dgm:t>
        <a:bodyPr/>
        <a:lstStyle/>
        <a:p>
          <a:endParaRPr lang="en-US" sz="2000">
            <a:solidFill>
              <a:schemeClr val="tx1"/>
            </a:solidFill>
          </a:endParaRPr>
        </a:p>
      </dgm:t>
    </dgm:pt>
    <dgm:pt modelId="{BDE6CE8E-6713-4856-9C3D-6F576A3EEC14}" type="sibTrans" cxnId="{4EF4D212-793C-4A4E-A033-8EF3B616FA40}">
      <dgm:prSet/>
      <dgm:spPr/>
      <dgm:t>
        <a:bodyPr/>
        <a:lstStyle/>
        <a:p>
          <a:endParaRPr lang="en-US" sz="2000">
            <a:solidFill>
              <a:schemeClr val="tx1"/>
            </a:solidFill>
          </a:endParaRPr>
        </a:p>
      </dgm:t>
    </dgm:pt>
    <dgm:pt modelId="{BFC9E818-52C9-498C-9A91-4A46583E5588}">
      <dgm:prSet custT="1"/>
      <dgm:spPr/>
      <dgm:t>
        <a:bodyPr/>
        <a:lstStyle/>
        <a:p>
          <a:pPr>
            <a:lnSpc>
              <a:spcPct val="100000"/>
            </a:lnSpc>
          </a:pPr>
          <a:r>
            <a:rPr lang="en-GB" sz="2000" dirty="0">
              <a:solidFill>
                <a:schemeClr val="tx1"/>
              </a:solidFill>
              <a:ea typeface="+mn-lt"/>
              <a:cs typeface="+mn-lt"/>
            </a:rPr>
            <a:t>The written copy that appears in place of an image.</a:t>
          </a:r>
          <a:endParaRPr lang="en-GB" sz="2000" dirty="0">
            <a:solidFill>
              <a:schemeClr val="tx1"/>
            </a:solidFill>
          </a:endParaRPr>
        </a:p>
      </dgm:t>
    </dgm:pt>
    <dgm:pt modelId="{2C6CA800-3049-4F4A-8D8A-CCF059190048}" type="parTrans" cxnId="{BD6DBA16-4A11-49E9-9277-AC8374F4889C}">
      <dgm:prSet/>
      <dgm:spPr/>
      <dgm:t>
        <a:bodyPr/>
        <a:lstStyle/>
        <a:p>
          <a:endParaRPr lang="en-US" sz="2000">
            <a:solidFill>
              <a:schemeClr val="tx1"/>
            </a:solidFill>
          </a:endParaRPr>
        </a:p>
      </dgm:t>
    </dgm:pt>
    <dgm:pt modelId="{D67C6C4D-AD6F-4F84-BF78-171A539B5513}" type="sibTrans" cxnId="{BD6DBA16-4A11-49E9-9277-AC8374F4889C}">
      <dgm:prSet/>
      <dgm:spPr/>
      <dgm:t>
        <a:bodyPr/>
        <a:lstStyle/>
        <a:p>
          <a:endParaRPr lang="en-US" sz="2000">
            <a:solidFill>
              <a:schemeClr val="tx1"/>
            </a:solidFill>
          </a:endParaRPr>
        </a:p>
      </dgm:t>
    </dgm:pt>
    <dgm:pt modelId="{8B84BC0D-CD1C-4651-984B-3181D0002A0B}">
      <dgm:prSet custT="1"/>
      <dgm:spPr/>
      <dgm:t>
        <a:bodyPr/>
        <a:lstStyle/>
        <a:p>
          <a:pPr>
            <a:lnSpc>
              <a:spcPct val="100000"/>
            </a:lnSpc>
          </a:pPr>
          <a:r>
            <a:rPr lang="en-GB" sz="2000" dirty="0">
              <a:solidFill>
                <a:schemeClr val="tx1"/>
              </a:solidFill>
            </a:rPr>
            <a:t>It helps those who do not see the image to understand the meaning of the image within the context of its use.</a:t>
          </a:r>
        </a:p>
      </dgm:t>
    </dgm:pt>
    <dgm:pt modelId="{F3213FC0-749F-401D-BC60-07F9B0361A6A}" type="parTrans" cxnId="{B28E9304-D3D6-4840-AAE0-F0411842524E}">
      <dgm:prSet/>
      <dgm:spPr/>
      <dgm:t>
        <a:bodyPr/>
        <a:lstStyle/>
        <a:p>
          <a:endParaRPr lang="en-US" sz="2000">
            <a:solidFill>
              <a:schemeClr val="tx1"/>
            </a:solidFill>
          </a:endParaRPr>
        </a:p>
      </dgm:t>
    </dgm:pt>
    <dgm:pt modelId="{42E63035-4C16-48B4-9D0C-6BB8565888D3}" type="sibTrans" cxnId="{B28E9304-D3D6-4840-AAE0-F0411842524E}">
      <dgm:prSet/>
      <dgm:spPr/>
      <dgm:t>
        <a:bodyPr/>
        <a:lstStyle/>
        <a:p>
          <a:endParaRPr lang="en-US" sz="2000">
            <a:solidFill>
              <a:schemeClr val="tx1"/>
            </a:solidFill>
          </a:endParaRPr>
        </a:p>
      </dgm:t>
    </dgm:pt>
    <dgm:pt modelId="{8D464B0E-119A-47D9-903B-6DB4623C8A29}" type="pres">
      <dgm:prSet presAssocID="{DAA3230A-B292-4318-8053-4F8A7995BA1E}" presName="root" presStyleCnt="0">
        <dgm:presLayoutVars>
          <dgm:dir/>
          <dgm:resizeHandles val="exact"/>
        </dgm:presLayoutVars>
      </dgm:prSet>
      <dgm:spPr/>
    </dgm:pt>
    <dgm:pt modelId="{5626F046-D4DB-463A-9B81-11AC3310E715}" type="pres">
      <dgm:prSet presAssocID="{1EF9BAC0-AF4D-426B-BB85-118E89E93A1E}" presName="compNode" presStyleCnt="0"/>
      <dgm:spPr/>
    </dgm:pt>
    <dgm:pt modelId="{9ED6FBBD-1DC4-4FBD-AC5A-6BA6222ACFD9}" type="pres">
      <dgm:prSet presAssocID="{1EF9BAC0-AF4D-426B-BB85-118E89E93A1E}" presName="bgRect" presStyleLbl="bgShp" presStyleIdx="0" presStyleCnt="3" custLinFactNeighborX="-5"/>
      <dgm:spPr>
        <a:solidFill>
          <a:schemeClr val="bg1"/>
        </a:solidFill>
        <a:ln w="38100">
          <a:solidFill>
            <a:schemeClr val="accent3"/>
          </a:solidFill>
        </a:ln>
      </dgm:spPr>
    </dgm:pt>
    <dgm:pt modelId="{2B40B9EA-2170-4D57-99F5-D0673C70AD1E}" type="pres">
      <dgm:prSet presAssocID="{1EF9BAC0-AF4D-426B-BB85-118E89E93A1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mote learning language with solid fill"/>
        </a:ext>
      </dgm:extLst>
    </dgm:pt>
    <dgm:pt modelId="{41693741-32A3-465F-99D1-24EBF7FE9BE5}" type="pres">
      <dgm:prSet presAssocID="{1EF9BAC0-AF4D-426B-BB85-118E89E93A1E}" presName="spaceRect" presStyleCnt="0"/>
      <dgm:spPr/>
    </dgm:pt>
    <dgm:pt modelId="{11FF2242-6606-426B-B05C-C134382098AD}" type="pres">
      <dgm:prSet presAssocID="{1EF9BAC0-AF4D-426B-BB85-118E89E93A1E}" presName="parTx" presStyleLbl="revTx" presStyleIdx="0" presStyleCnt="3">
        <dgm:presLayoutVars>
          <dgm:chMax val="0"/>
          <dgm:chPref val="0"/>
        </dgm:presLayoutVars>
      </dgm:prSet>
      <dgm:spPr/>
    </dgm:pt>
    <dgm:pt modelId="{4BF17E0B-D670-43C2-B2B1-3D90EB980402}" type="pres">
      <dgm:prSet presAssocID="{BDE6CE8E-6713-4856-9C3D-6F576A3EEC14}" presName="sibTrans" presStyleCnt="0"/>
      <dgm:spPr/>
    </dgm:pt>
    <dgm:pt modelId="{FDDB5F85-EA09-4FB6-B450-2A3939882F08}" type="pres">
      <dgm:prSet presAssocID="{BFC9E818-52C9-498C-9A91-4A46583E5588}" presName="compNode" presStyleCnt="0"/>
      <dgm:spPr/>
    </dgm:pt>
    <dgm:pt modelId="{C61B644D-22CA-4119-BA67-C38B46B662D6}" type="pres">
      <dgm:prSet presAssocID="{BFC9E818-52C9-498C-9A91-4A46583E5588}" presName="bgRect" presStyleLbl="bgShp" presStyleIdx="1" presStyleCnt="3"/>
      <dgm:spPr>
        <a:solidFill>
          <a:schemeClr val="bg1"/>
        </a:solidFill>
        <a:ln w="38100">
          <a:solidFill>
            <a:schemeClr val="accent3"/>
          </a:solidFill>
        </a:ln>
      </dgm:spPr>
    </dgm:pt>
    <dgm:pt modelId="{B9A2AA9B-E7D8-479B-A081-D66CAEB7A0F1}" type="pres">
      <dgm:prSet presAssocID="{BFC9E818-52C9-498C-9A91-4A46583E5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mages with solid fill"/>
        </a:ext>
      </dgm:extLst>
    </dgm:pt>
    <dgm:pt modelId="{C29D71AF-6B87-4395-9B7B-C20F5792A4B7}" type="pres">
      <dgm:prSet presAssocID="{BFC9E818-52C9-498C-9A91-4A46583E5588}" presName="spaceRect" presStyleCnt="0"/>
      <dgm:spPr/>
    </dgm:pt>
    <dgm:pt modelId="{A5D34116-D58C-404F-9D40-7CF7DB9BB711}" type="pres">
      <dgm:prSet presAssocID="{BFC9E818-52C9-498C-9A91-4A46583E5588}" presName="parTx" presStyleLbl="revTx" presStyleIdx="1" presStyleCnt="3">
        <dgm:presLayoutVars>
          <dgm:chMax val="0"/>
          <dgm:chPref val="0"/>
        </dgm:presLayoutVars>
      </dgm:prSet>
      <dgm:spPr/>
    </dgm:pt>
    <dgm:pt modelId="{5708E0FB-6FB8-4C24-BC1A-6BABBFA18D52}" type="pres">
      <dgm:prSet presAssocID="{D67C6C4D-AD6F-4F84-BF78-171A539B5513}" presName="sibTrans" presStyleCnt="0"/>
      <dgm:spPr/>
    </dgm:pt>
    <dgm:pt modelId="{AD88B2AE-7FA1-4781-8EC2-11486C442B0A}" type="pres">
      <dgm:prSet presAssocID="{8B84BC0D-CD1C-4651-984B-3181D0002A0B}" presName="compNode" presStyleCnt="0"/>
      <dgm:spPr/>
    </dgm:pt>
    <dgm:pt modelId="{CE834803-F9B4-4D1E-A820-2DB15CBE0F56}" type="pres">
      <dgm:prSet presAssocID="{8B84BC0D-CD1C-4651-984B-3181D0002A0B}" presName="bgRect" presStyleLbl="bgShp" presStyleIdx="2" presStyleCnt="3"/>
      <dgm:spPr>
        <a:solidFill>
          <a:schemeClr val="bg1"/>
        </a:solidFill>
        <a:ln w="38100">
          <a:solidFill>
            <a:schemeClr val="accent3"/>
          </a:solidFill>
        </a:ln>
      </dgm:spPr>
    </dgm:pt>
    <dgm:pt modelId="{9F013F9C-4DDD-413B-87E3-E4993918A27B}" type="pres">
      <dgm:prSet presAssocID="{8B84BC0D-CD1C-4651-984B-3181D0002A0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7D3322F8-99A1-4D51-BA57-BA9477F346EB}" type="pres">
      <dgm:prSet presAssocID="{8B84BC0D-CD1C-4651-984B-3181D0002A0B}" presName="spaceRect" presStyleCnt="0"/>
      <dgm:spPr/>
    </dgm:pt>
    <dgm:pt modelId="{450CA8EE-92C9-43F4-AC8C-E16A5349DF5D}" type="pres">
      <dgm:prSet presAssocID="{8B84BC0D-CD1C-4651-984B-3181D0002A0B}" presName="parTx" presStyleLbl="revTx" presStyleIdx="2" presStyleCnt="3">
        <dgm:presLayoutVars>
          <dgm:chMax val="0"/>
          <dgm:chPref val="0"/>
        </dgm:presLayoutVars>
      </dgm:prSet>
      <dgm:spPr/>
    </dgm:pt>
  </dgm:ptLst>
  <dgm:cxnLst>
    <dgm:cxn modelId="{B28E9304-D3D6-4840-AAE0-F0411842524E}" srcId="{DAA3230A-B292-4318-8053-4F8A7995BA1E}" destId="{8B84BC0D-CD1C-4651-984B-3181D0002A0B}" srcOrd="2" destOrd="0" parTransId="{F3213FC0-749F-401D-BC60-07F9B0361A6A}" sibTransId="{42E63035-4C16-48B4-9D0C-6BB8565888D3}"/>
    <dgm:cxn modelId="{59ED9B0D-E971-499E-A853-891D7481F617}" type="presOf" srcId="{BFC9E818-52C9-498C-9A91-4A46583E5588}" destId="{A5D34116-D58C-404F-9D40-7CF7DB9BB711}" srcOrd="0" destOrd="0" presId="urn:microsoft.com/office/officeart/2018/2/layout/IconVerticalSolidList"/>
    <dgm:cxn modelId="{4EF4D212-793C-4A4E-A033-8EF3B616FA40}" srcId="{DAA3230A-B292-4318-8053-4F8A7995BA1E}" destId="{1EF9BAC0-AF4D-426B-BB85-118E89E93A1E}" srcOrd="0" destOrd="0" parTransId="{EB45C54F-9C34-4E02-921C-D5E4BA6E1A67}" sibTransId="{BDE6CE8E-6713-4856-9C3D-6F576A3EEC14}"/>
    <dgm:cxn modelId="{BD6DBA16-4A11-49E9-9277-AC8374F4889C}" srcId="{DAA3230A-B292-4318-8053-4F8A7995BA1E}" destId="{BFC9E818-52C9-498C-9A91-4A46583E5588}" srcOrd="1" destOrd="0" parTransId="{2C6CA800-3049-4F4A-8D8A-CCF059190048}" sibTransId="{D67C6C4D-AD6F-4F84-BF78-171A539B5513}"/>
    <dgm:cxn modelId="{3C17EE36-117B-45B0-9DF4-39C524D78462}" type="presOf" srcId="{8B84BC0D-CD1C-4651-984B-3181D0002A0B}" destId="{450CA8EE-92C9-43F4-AC8C-E16A5349DF5D}" srcOrd="0" destOrd="0" presId="urn:microsoft.com/office/officeart/2018/2/layout/IconVerticalSolidList"/>
    <dgm:cxn modelId="{7E6050BB-D8FC-4A02-A1A0-DC27F5C6AB5F}" type="presOf" srcId="{DAA3230A-B292-4318-8053-4F8A7995BA1E}" destId="{8D464B0E-119A-47D9-903B-6DB4623C8A29}" srcOrd="0" destOrd="0" presId="urn:microsoft.com/office/officeart/2018/2/layout/IconVerticalSolidList"/>
    <dgm:cxn modelId="{ECABAFDA-B921-4A1D-8F5C-8476FEE557C7}" type="presOf" srcId="{1EF9BAC0-AF4D-426B-BB85-118E89E93A1E}" destId="{11FF2242-6606-426B-B05C-C134382098AD}" srcOrd="0" destOrd="0" presId="urn:microsoft.com/office/officeart/2018/2/layout/IconVerticalSolidList"/>
    <dgm:cxn modelId="{128706A9-1B9B-4EE7-8ABE-377ABFCC5A54}" type="presParOf" srcId="{8D464B0E-119A-47D9-903B-6DB4623C8A29}" destId="{5626F046-D4DB-463A-9B81-11AC3310E715}" srcOrd="0" destOrd="0" presId="urn:microsoft.com/office/officeart/2018/2/layout/IconVerticalSolidList"/>
    <dgm:cxn modelId="{FDD08EA3-1951-4E65-96D1-119AD439050D}" type="presParOf" srcId="{5626F046-D4DB-463A-9B81-11AC3310E715}" destId="{9ED6FBBD-1DC4-4FBD-AC5A-6BA6222ACFD9}" srcOrd="0" destOrd="0" presId="urn:microsoft.com/office/officeart/2018/2/layout/IconVerticalSolidList"/>
    <dgm:cxn modelId="{0ED925BE-6E31-4467-A660-C82DCCACDD6A}" type="presParOf" srcId="{5626F046-D4DB-463A-9B81-11AC3310E715}" destId="{2B40B9EA-2170-4D57-99F5-D0673C70AD1E}" srcOrd="1" destOrd="0" presId="urn:microsoft.com/office/officeart/2018/2/layout/IconVerticalSolidList"/>
    <dgm:cxn modelId="{3CD7D7F0-8B54-468F-B98A-0A87B5D26BC4}" type="presParOf" srcId="{5626F046-D4DB-463A-9B81-11AC3310E715}" destId="{41693741-32A3-465F-99D1-24EBF7FE9BE5}" srcOrd="2" destOrd="0" presId="urn:microsoft.com/office/officeart/2018/2/layout/IconVerticalSolidList"/>
    <dgm:cxn modelId="{A9A378BE-7B3E-4541-99C1-C76C8E5947FD}" type="presParOf" srcId="{5626F046-D4DB-463A-9B81-11AC3310E715}" destId="{11FF2242-6606-426B-B05C-C134382098AD}" srcOrd="3" destOrd="0" presId="urn:microsoft.com/office/officeart/2018/2/layout/IconVerticalSolidList"/>
    <dgm:cxn modelId="{BCE592AE-DE7F-489C-A018-C458293BD947}" type="presParOf" srcId="{8D464B0E-119A-47D9-903B-6DB4623C8A29}" destId="{4BF17E0B-D670-43C2-B2B1-3D90EB980402}" srcOrd="1" destOrd="0" presId="urn:microsoft.com/office/officeart/2018/2/layout/IconVerticalSolidList"/>
    <dgm:cxn modelId="{D35010FC-1308-4774-845E-B16646ECBFFA}" type="presParOf" srcId="{8D464B0E-119A-47D9-903B-6DB4623C8A29}" destId="{FDDB5F85-EA09-4FB6-B450-2A3939882F08}" srcOrd="2" destOrd="0" presId="urn:microsoft.com/office/officeart/2018/2/layout/IconVerticalSolidList"/>
    <dgm:cxn modelId="{5E8EB0C5-BC2F-4B0B-997E-EFBD747C0649}" type="presParOf" srcId="{FDDB5F85-EA09-4FB6-B450-2A3939882F08}" destId="{C61B644D-22CA-4119-BA67-C38B46B662D6}" srcOrd="0" destOrd="0" presId="urn:microsoft.com/office/officeart/2018/2/layout/IconVerticalSolidList"/>
    <dgm:cxn modelId="{2B4E608C-A1CF-465D-84B2-D09C4182CEC9}" type="presParOf" srcId="{FDDB5F85-EA09-4FB6-B450-2A3939882F08}" destId="{B9A2AA9B-E7D8-479B-A081-D66CAEB7A0F1}" srcOrd="1" destOrd="0" presId="urn:microsoft.com/office/officeart/2018/2/layout/IconVerticalSolidList"/>
    <dgm:cxn modelId="{765DE4B5-9E27-4A90-8E9B-24CD2929DD80}" type="presParOf" srcId="{FDDB5F85-EA09-4FB6-B450-2A3939882F08}" destId="{C29D71AF-6B87-4395-9B7B-C20F5792A4B7}" srcOrd="2" destOrd="0" presId="urn:microsoft.com/office/officeart/2018/2/layout/IconVerticalSolidList"/>
    <dgm:cxn modelId="{291FE1AD-7861-46C7-8C25-7DBADD20377F}" type="presParOf" srcId="{FDDB5F85-EA09-4FB6-B450-2A3939882F08}" destId="{A5D34116-D58C-404F-9D40-7CF7DB9BB711}" srcOrd="3" destOrd="0" presId="urn:microsoft.com/office/officeart/2018/2/layout/IconVerticalSolidList"/>
    <dgm:cxn modelId="{BA7930A7-66A5-4433-B215-F19B22EB6627}" type="presParOf" srcId="{8D464B0E-119A-47D9-903B-6DB4623C8A29}" destId="{5708E0FB-6FB8-4C24-BC1A-6BABBFA18D52}" srcOrd="3" destOrd="0" presId="urn:microsoft.com/office/officeart/2018/2/layout/IconVerticalSolidList"/>
    <dgm:cxn modelId="{C0F8B732-605C-44C8-A51B-8CD72DF0ECAB}" type="presParOf" srcId="{8D464B0E-119A-47D9-903B-6DB4623C8A29}" destId="{AD88B2AE-7FA1-4781-8EC2-11486C442B0A}" srcOrd="4" destOrd="0" presId="urn:microsoft.com/office/officeart/2018/2/layout/IconVerticalSolidList"/>
    <dgm:cxn modelId="{FC2932E8-64BF-446E-89F8-B4ADBE340C74}" type="presParOf" srcId="{AD88B2AE-7FA1-4781-8EC2-11486C442B0A}" destId="{CE834803-F9B4-4D1E-A820-2DB15CBE0F56}" srcOrd="0" destOrd="0" presId="urn:microsoft.com/office/officeart/2018/2/layout/IconVerticalSolidList"/>
    <dgm:cxn modelId="{E346B658-0751-470D-B62C-A8BC9977E5EF}" type="presParOf" srcId="{AD88B2AE-7FA1-4781-8EC2-11486C442B0A}" destId="{9F013F9C-4DDD-413B-87E3-E4993918A27B}" srcOrd="1" destOrd="0" presId="urn:microsoft.com/office/officeart/2018/2/layout/IconVerticalSolidList"/>
    <dgm:cxn modelId="{4A63EAF6-1052-4FDD-95D4-CC56CF51AD49}" type="presParOf" srcId="{AD88B2AE-7FA1-4781-8EC2-11486C442B0A}" destId="{7D3322F8-99A1-4D51-BA57-BA9477F346EB}" srcOrd="2" destOrd="0" presId="urn:microsoft.com/office/officeart/2018/2/layout/IconVerticalSolidList"/>
    <dgm:cxn modelId="{0AA6D4A6-C8F7-4373-9514-9936A7DEDBD6}" type="presParOf" srcId="{AD88B2AE-7FA1-4781-8EC2-11486C442B0A}" destId="{450CA8EE-92C9-43F4-AC8C-E16A5349DF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25B2D9-1056-4C69-8A46-EB727EE0D95A}"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4AAF0163-8FA0-45E8-B5F3-080AECD3B54E}">
      <dgm:prSet custT="1"/>
      <dgm:spPr>
        <a:solidFill>
          <a:schemeClr val="tx1"/>
        </a:solidFill>
        <a:ln>
          <a:solidFill>
            <a:schemeClr val="tx1"/>
          </a:solidFill>
        </a:ln>
      </dgm:spPr>
      <dgm:t>
        <a:bodyPr/>
        <a:lstStyle/>
        <a:p>
          <a:pPr algn="l"/>
          <a:r>
            <a:rPr lang="en-US" sz="4400" dirty="0"/>
            <a:t>Context</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703DBCD8-D9AA-4C9D-9D88-7FD44458B9BE}" type="parTrans" cxnId="{D01AB67B-BA2D-4C78-A9A1-969E05198BC8}">
      <dgm:prSet/>
      <dgm:spPr/>
      <dgm:t>
        <a:bodyPr/>
        <a:lstStyle/>
        <a:p>
          <a:endParaRPr lang="en-US" sz="2400"/>
        </a:p>
      </dgm:t>
    </dgm:pt>
    <dgm:pt modelId="{5B0E894F-BE49-4C5A-8819-A5895FACDB0B}" type="sibTrans" cxnId="{D01AB67B-BA2D-4C78-A9A1-969E05198BC8}">
      <dgm:prSet/>
      <dgm:spPr/>
      <dgm:t>
        <a:bodyPr/>
        <a:lstStyle/>
        <a:p>
          <a:endParaRPr lang="en-US" sz="2400"/>
        </a:p>
      </dgm:t>
    </dgm:pt>
    <dgm:pt modelId="{079A0560-80C7-4313-95C6-4338AF116032}">
      <dgm:prSet custT="1"/>
      <dgm:spPr>
        <a:ln>
          <a:solidFill>
            <a:schemeClr val="tx1"/>
          </a:solidFill>
        </a:ln>
      </dgm:spPr>
      <dgm:t>
        <a:bodyPr/>
        <a:lstStyle/>
        <a:p>
          <a:r>
            <a:rPr lang="en-US" sz="2800" dirty="0"/>
            <a:t>Descriptions of the same image will vary depending on the context.</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26510C9C-1B50-41D5-855E-A91C0DFA705B}" type="parTrans" cxnId="{637C5CD2-C63F-4A37-924B-1F7B121EC865}">
      <dgm:prSet/>
      <dgm:spPr/>
      <dgm:t>
        <a:bodyPr/>
        <a:lstStyle/>
        <a:p>
          <a:endParaRPr lang="en-US" sz="2400"/>
        </a:p>
      </dgm:t>
    </dgm:pt>
    <dgm:pt modelId="{7A437807-4F0D-4F73-96E5-84723D960DD6}" type="sibTrans" cxnId="{637C5CD2-C63F-4A37-924B-1F7B121EC865}">
      <dgm:prSet/>
      <dgm:spPr/>
      <dgm:t>
        <a:bodyPr/>
        <a:lstStyle/>
        <a:p>
          <a:endParaRPr lang="en-US" sz="2400"/>
        </a:p>
      </dgm:t>
    </dgm:pt>
    <dgm:pt modelId="{A0B8D50C-0BDA-4D4A-B834-9B21FD20F2A9}">
      <dgm:prSet custT="1"/>
      <dgm:spPr>
        <a:solidFill>
          <a:schemeClr val="tx1"/>
        </a:solidFill>
      </dgm:spPr>
      <dgm:t>
        <a:bodyPr/>
        <a:lstStyle/>
        <a:p>
          <a:pPr algn="l"/>
          <a:r>
            <a:rPr lang="en-US" sz="4400" dirty="0"/>
            <a:t>Audience</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C13551C5-6127-4955-8AAC-42021C5325BB}" type="parTrans" cxnId="{D6B92BEB-759E-43CD-9AEE-CF6B94AC606D}">
      <dgm:prSet/>
      <dgm:spPr/>
      <dgm:t>
        <a:bodyPr/>
        <a:lstStyle/>
        <a:p>
          <a:endParaRPr lang="en-US" sz="2400"/>
        </a:p>
      </dgm:t>
    </dgm:pt>
    <dgm:pt modelId="{3FDC98B7-41EA-40F0-B623-7E6CF15AC04D}" type="sibTrans" cxnId="{D6B92BEB-759E-43CD-9AEE-CF6B94AC606D}">
      <dgm:prSet/>
      <dgm:spPr/>
      <dgm:t>
        <a:bodyPr/>
        <a:lstStyle/>
        <a:p>
          <a:endParaRPr lang="en-US" sz="2400"/>
        </a:p>
      </dgm:t>
    </dgm:pt>
    <dgm:pt modelId="{1280BBBC-1A16-420D-9924-F67A6EC3CCAE}">
      <dgm:prSet custT="1"/>
      <dgm:spPr>
        <a:ln>
          <a:solidFill>
            <a:schemeClr val="tx1">
              <a:alpha val="90000"/>
            </a:schemeClr>
          </a:solidFill>
        </a:ln>
      </dgm:spPr>
      <dgm:t>
        <a:bodyPr/>
        <a:lstStyle/>
        <a:p>
          <a:r>
            <a:rPr lang="en-US" sz="2800" dirty="0"/>
            <a:t>Who is your target reader? </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EB595CF2-80DB-4755-B968-BEEB0B4AD712}" type="parTrans" cxnId="{A594C0D2-68DC-4FFA-BE8A-A0CB0C979CCB}">
      <dgm:prSet/>
      <dgm:spPr/>
      <dgm:t>
        <a:bodyPr/>
        <a:lstStyle/>
        <a:p>
          <a:endParaRPr lang="en-US" sz="2400"/>
        </a:p>
      </dgm:t>
    </dgm:pt>
    <dgm:pt modelId="{E1B9F12F-0300-4C14-B4B1-B38C87D0077D}" type="sibTrans" cxnId="{A594C0D2-68DC-4FFA-BE8A-A0CB0C979CCB}">
      <dgm:prSet/>
      <dgm:spPr/>
      <dgm:t>
        <a:bodyPr/>
        <a:lstStyle/>
        <a:p>
          <a:endParaRPr lang="en-US" sz="2400"/>
        </a:p>
      </dgm:t>
    </dgm:pt>
    <dgm:pt modelId="{1D55533E-661F-451A-956C-4DAF6CBA8E05}">
      <dgm:prSet custT="1"/>
      <dgm:spPr>
        <a:solidFill>
          <a:schemeClr val="tx1"/>
        </a:solidFill>
      </dgm:spPr>
      <dgm:t>
        <a:bodyPr/>
        <a:lstStyle/>
        <a:p>
          <a:pPr algn="l"/>
          <a:r>
            <a:rPr lang="en-US" sz="4400" dirty="0"/>
            <a:t>Function</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FFF94E6E-5E50-4BD7-9D34-0BF09199F1C2}" type="parTrans" cxnId="{34AA4CF9-4DE8-4724-81B9-85B9C82ED463}">
      <dgm:prSet/>
      <dgm:spPr/>
      <dgm:t>
        <a:bodyPr/>
        <a:lstStyle/>
        <a:p>
          <a:endParaRPr lang="en-US" sz="2400"/>
        </a:p>
      </dgm:t>
    </dgm:pt>
    <dgm:pt modelId="{2C6F1F23-D2EC-4FDA-90EF-A528512B342D}" type="sibTrans" cxnId="{34AA4CF9-4DE8-4724-81B9-85B9C82ED463}">
      <dgm:prSet/>
      <dgm:spPr/>
      <dgm:t>
        <a:bodyPr/>
        <a:lstStyle/>
        <a:p>
          <a:endParaRPr lang="en-US" sz="2400"/>
        </a:p>
      </dgm:t>
    </dgm:pt>
    <dgm:pt modelId="{C76AD84E-54B4-4977-BA8A-4EF8998A18C9}">
      <dgm:prSet custT="1"/>
      <dgm:spPr>
        <a:ln>
          <a:solidFill>
            <a:schemeClr val="tx1">
              <a:alpha val="90000"/>
            </a:schemeClr>
          </a:solidFill>
        </a:ln>
      </dgm:spPr>
      <dgm:t>
        <a:bodyPr/>
        <a:lstStyle/>
        <a:p>
          <a:r>
            <a:rPr lang="en-US" sz="2800" dirty="0"/>
            <a:t>What is the purpose of the image?</a:t>
          </a:r>
        </a:p>
      </dgm:t>
      <dgm:extLst>
        <a:ext uri="{E40237B7-FDA0-4F09-8148-C483321AD2D9}">
          <dgm14:cNvPr xmlns:dgm14="http://schemas.microsoft.com/office/drawing/2010/diagram" id="0" name="" descr="Context&#10; Descriptions of the same image will vary depending on the context.&#10;Audience&#10; Who is your target reader? &#10;Function&#10; What is the purpose of the image?&#10;"/>
        </a:ext>
      </dgm:extLst>
    </dgm:pt>
    <dgm:pt modelId="{91EC2983-F5C5-42E0-8A51-46225ED6714B}" type="parTrans" cxnId="{BFCE2470-A7F5-4DF0-9170-FCC183777E84}">
      <dgm:prSet/>
      <dgm:spPr/>
      <dgm:t>
        <a:bodyPr/>
        <a:lstStyle/>
        <a:p>
          <a:endParaRPr lang="en-US" sz="2400"/>
        </a:p>
      </dgm:t>
    </dgm:pt>
    <dgm:pt modelId="{79CE6F00-1B50-4E1D-B0C0-07BE7C7150C4}" type="sibTrans" cxnId="{BFCE2470-A7F5-4DF0-9170-FCC183777E84}">
      <dgm:prSet/>
      <dgm:spPr/>
      <dgm:t>
        <a:bodyPr/>
        <a:lstStyle/>
        <a:p>
          <a:endParaRPr lang="en-US" sz="2400"/>
        </a:p>
      </dgm:t>
    </dgm:pt>
    <dgm:pt modelId="{662E7EC8-66FF-436F-8913-E24786B5D1FB}" type="pres">
      <dgm:prSet presAssocID="{DF25B2D9-1056-4C69-8A46-EB727EE0D95A}" presName="Name0" presStyleCnt="0">
        <dgm:presLayoutVars>
          <dgm:dir/>
          <dgm:animLvl val="lvl"/>
          <dgm:resizeHandles val="exact"/>
        </dgm:presLayoutVars>
      </dgm:prSet>
      <dgm:spPr/>
    </dgm:pt>
    <dgm:pt modelId="{37F36320-4349-495A-945D-28C94F9C918F}" type="pres">
      <dgm:prSet presAssocID="{1D55533E-661F-451A-956C-4DAF6CBA8E05}" presName="boxAndChildren" presStyleCnt="0"/>
      <dgm:spPr/>
    </dgm:pt>
    <dgm:pt modelId="{160DDD35-F1F2-46B8-8D13-F038661EFF67}" type="pres">
      <dgm:prSet presAssocID="{1D55533E-661F-451A-956C-4DAF6CBA8E05}" presName="parentTextBox" presStyleLbl="alignNode1" presStyleIdx="0" presStyleCnt="3"/>
      <dgm:spPr/>
    </dgm:pt>
    <dgm:pt modelId="{D27095DA-521E-4642-A1B0-E2A1FA4EF72C}" type="pres">
      <dgm:prSet presAssocID="{1D55533E-661F-451A-956C-4DAF6CBA8E05}" presName="descendantBox" presStyleLbl="bgAccFollowNode1" presStyleIdx="0" presStyleCnt="3"/>
      <dgm:spPr/>
    </dgm:pt>
    <dgm:pt modelId="{C52A6C8D-3A20-4111-8DB0-ABF717DE4AC9}" type="pres">
      <dgm:prSet presAssocID="{3FDC98B7-41EA-40F0-B623-7E6CF15AC04D}" presName="sp" presStyleCnt="0"/>
      <dgm:spPr/>
    </dgm:pt>
    <dgm:pt modelId="{E119EC6D-451F-4B21-A335-81157463550E}" type="pres">
      <dgm:prSet presAssocID="{A0B8D50C-0BDA-4D4A-B834-9B21FD20F2A9}" presName="arrowAndChildren" presStyleCnt="0"/>
      <dgm:spPr/>
    </dgm:pt>
    <dgm:pt modelId="{8007E493-6329-4B6C-971F-58CBB63FAA51}" type="pres">
      <dgm:prSet presAssocID="{A0B8D50C-0BDA-4D4A-B834-9B21FD20F2A9}" presName="parentTextArrow" presStyleLbl="node1" presStyleIdx="0" presStyleCnt="0"/>
      <dgm:spPr/>
    </dgm:pt>
    <dgm:pt modelId="{2E5EA2F1-8EE9-462B-98AB-903E51CEA3AB}" type="pres">
      <dgm:prSet presAssocID="{A0B8D50C-0BDA-4D4A-B834-9B21FD20F2A9}" presName="arrow" presStyleLbl="alignNode1" presStyleIdx="1" presStyleCnt="3"/>
      <dgm:spPr/>
    </dgm:pt>
    <dgm:pt modelId="{B787A942-F5B1-4984-9F6F-10364A30F125}" type="pres">
      <dgm:prSet presAssocID="{A0B8D50C-0BDA-4D4A-B834-9B21FD20F2A9}" presName="descendantArrow" presStyleLbl="bgAccFollowNode1" presStyleIdx="1" presStyleCnt="3"/>
      <dgm:spPr/>
    </dgm:pt>
    <dgm:pt modelId="{E32FBED7-2503-4528-AF6E-5B07D0B6CB64}" type="pres">
      <dgm:prSet presAssocID="{5B0E894F-BE49-4C5A-8819-A5895FACDB0B}" presName="sp" presStyleCnt="0"/>
      <dgm:spPr/>
    </dgm:pt>
    <dgm:pt modelId="{B68B491F-F37D-410A-AFF1-542098A16F2B}" type="pres">
      <dgm:prSet presAssocID="{4AAF0163-8FA0-45E8-B5F3-080AECD3B54E}" presName="arrowAndChildren" presStyleCnt="0"/>
      <dgm:spPr/>
    </dgm:pt>
    <dgm:pt modelId="{FA5AAE88-43E4-4B07-8C1B-EC97AEAB5B48}" type="pres">
      <dgm:prSet presAssocID="{4AAF0163-8FA0-45E8-B5F3-080AECD3B54E}" presName="parentTextArrow" presStyleLbl="node1" presStyleIdx="0" presStyleCnt="0"/>
      <dgm:spPr/>
    </dgm:pt>
    <dgm:pt modelId="{3EDDDA8C-F8F4-4FE8-AEFA-B70C6C792347}" type="pres">
      <dgm:prSet presAssocID="{4AAF0163-8FA0-45E8-B5F3-080AECD3B54E}" presName="arrow" presStyleLbl="alignNode1" presStyleIdx="2" presStyleCnt="3"/>
      <dgm:spPr/>
    </dgm:pt>
    <dgm:pt modelId="{E4FA901C-C0F2-470C-A90F-553F7D80636C}" type="pres">
      <dgm:prSet presAssocID="{4AAF0163-8FA0-45E8-B5F3-080AECD3B54E}" presName="descendantArrow" presStyleLbl="bgAccFollowNode1" presStyleIdx="2" presStyleCnt="3"/>
      <dgm:spPr/>
    </dgm:pt>
  </dgm:ptLst>
  <dgm:cxnLst>
    <dgm:cxn modelId="{2FD1BA0F-C4B7-46FD-8EAA-C9FF0FC4FF64}" type="presOf" srcId="{079A0560-80C7-4313-95C6-4338AF116032}" destId="{E4FA901C-C0F2-470C-A90F-553F7D80636C}" srcOrd="0" destOrd="0" presId="urn:microsoft.com/office/officeart/2016/7/layout/VerticalDownArrowProcess"/>
    <dgm:cxn modelId="{9FCED663-D877-43B0-B499-8CA2364722F0}" type="presOf" srcId="{A0B8D50C-0BDA-4D4A-B834-9B21FD20F2A9}" destId="{8007E493-6329-4B6C-971F-58CBB63FAA51}" srcOrd="0" destOrd="0" presId="urn:microsoft.com/office/officeart/2016/7/layout/VerticalDownArrowProcess"/>
    <dgm:cxn modelId="{22089C65-7CCA-4B3E-B02C-0284550660E6}" type="presOf" srcId="{DF25B2D9-1056-4C69-8A46-EB727EE0D95A}" destId="{662E7EC8-66FF-436F-8913-E24786B5D1FB}" srcOrd="0" destOrd="0" presId="urn:microsoft.com/office/officeart/2016/7/layout/VerticalDownArrowProcess"/>
    <dgm:cxn modelId="{E22EED4D-13A1-40D8-B732-B344DFE3D4C3}" type="presOf" srcId="{1280BBBC-1A16-420D-9924-F67A6EC3CCAE}" destId="{B787A942-F5B1-4984-9F6F-10364A30F125}" srcOrd="0" destOrd="0" presId="urn:microsoft.com/office/officeart/2016/7/layout/VerticalDownArrowProcess"/>
    <dgm:cxn modelId="{BFCE2470-A7F5-4DF0-9170-FCC183777E84}" srcId="{1D55533E-661F-451A-956C-4DAF6CBA8E05}" destId="{C76AD84E-54B4-4977-BA8A-4EF8998A18C9}" srcOrd="0" destOrd="0" parTransId="{91EC2983-F5C5-42E0-8A51-46225ED6714B}" sibTransId="{79CE6F00-1B50-4E1D-B0C0-07BE7C7150C4}"/>
    <dgm:cxn modelId="{D01AB67B-BA2D-4C78-A9A1-969E05198BC8}" srcId="{DF25B2D9-1056-4C69-8A46-EB727EE0D95A}" destId="{4AAF0163-8FA0-45E8-B5F3-080AECD3B54E}" srcOrd="0" destOrd="0" parTransId="{703DBCD8-D9AA-4C9D-9D88-7FD44458B9BE}" sibTransId="{5B0E894F-BE49-4C5A-8819-A5895FACDB0B}"/>
    <dgm:cxn modelId="{3B3D15A7-8E63-4A0F-8F22-1982FB321C86}" type="presOf" srcId="{1D55533E-661F-451A-956C-4DAF6CBA8E05}" destId="{160DDD35-F1F2-46B8-8D13-F038661EFF67}" srcOrd="0" destOrd="0" presId="urn:microsoft.com/office/officeart/2016/7/layout/VerticalDownArrowProcess"/>
    <dgm:cxn modelId="{6B4742C2-51A4-4ABF-A393-549BEBFA9075}" type="presOf" srcId="{4AAF0163-8FA0-45E8-B5F3-080AECD3B54E}" destId="{FA5AAE88-43E4-4B07-8C1B-EC97AEAB5B48}" srcOrd="0" destOrd="0" presId="urn:microsoft.com/office/officeart/2016/7/layout/VerticalDownArrowProcess"/>
    <dgm:cxn modelId="{D98C41C3-1E55-4D23-9731-664C0FBFF2C2}" type="presOf" srcId="{A0B8D50C-0BDA-4D4A-B834-9B21FD20F2A9}" destId="{2E5EA2F1-8EE9-462B-98AB-903E51CEA3AB}" srcOrd="1" destOrd="0" presId="urn:microsoft.com/office/officeart/2016/7/layout/VerticalDownArrowProcess"/>
    <dgm:cxn modelId="{F76AEAC7-295F-42AB-8343-B5EF7F9415EA}" type="presOf" srcId="{4AAF0163-8FA0-45E8-B5F3-080AECD3B54E}" destId="{3EDDDA8C-F8F4-4FE8-AEFA-B70C6C792347}" srcOrd="1" destOrd="0" presId="urn:microsoft.com/office/officeart/2016/7/layout/VerticalDownArrowProcess"/>
    <dgm:cxn modelId="{637C5CD2-C63F-4A37-924B-1F7B121EC865}" srcId="{4AAF0163-8FA0-45E8-B5F3-080AECD3B54E}" destId="{079A0560-80C7-4313-95C6-4338AF116032}" srcOrd="0" destOrd="0" parTransId="{26510C9C-1B50-41D5-855E-A91C0DFA705B}" sibTransId="{7A437807-4F0D-4F73-96E5-84723D960DD6}"/>
    <dgm:cxn modelId="{A594C0D2-68DC-4FFA-BE8A-A0CB0C979CCB}" srcId="{A0B8D50C-0BDA-4D4A-B834-9B21FD20F2A9}" destId="{1280BBBC-1A16-420D-9924-F67A6EC3CCAE}" srcOrd="0" destOrd="0" parTransId="{EB595CF2-80DB-4755-B968-BEEB0B4AD712}" sibTransId="{E1B9F12F-0300-4C14-B4B1-B38C87D0077D}"/>
    <dgm:cxn modelId="{D6B92BEB-759E-43CD-9AEE-CF6B94AC606D}" srcId="{DF25B2D9-1056-4C69-8A46-EB727EE0D95A}" destId="{A0B8D50C-0BDA-4D4A-B834-9B21FD20F2A9}" srcOrd="1" destOrd="0" parTransId="{C13551C5-6127-4955-8AAC-42021C5325BB}" sibTransId="{3FDC98B7-41EA-40F0-B623-7E6CF15AC04D}"/>
    <dgm:cxn modelId="{5C786FF5-958F-4F44-9E8E-7E9DBD2F6F81}" type="presOf" srcId="{C76AD84E-54B4-4977-BA8A-4EF8998A18C9}" destId="{D27095DA-521E-4642-A1B0-E2A1FA4EF72C}" srcOrd="0" destOrd="0" presId="urn:microsoft.com/office/officeart/2016/7/layout/VerticalDownArrowProcess"/>
    <dgm:cxn modelId="{34AA4CF9-4DE8-4724-81B9-85B9C82ED463}" srcId="{DF25B2D9-1056-4C69-8A46-EB727EE0D95A}" destId="{1D55533E-661F-451A-956C-4DAF6CBA8E05}" srcOrd="2" destOrd="0" parTransId="{FFF94E6E-5E50-4BD7-9D34-0BF09199F1C2}" sibTransId="{2C6F1F23-D2EC-4FDA-90EF-A528512B342D}"/>
    <dgm:cxn modelId="{AC5E3350-C3CA-4F26-B40A-DA03339473BA}" type="presParOf" srcId="{662E7EC8-66FF-436F-8913-E24786B5D1FB}" destId="{37F36320-4349-495A-945D-28C94F9C918F}" srcOrd="0" destOrd="0" presId="urn:microsoft.com/office/officeart/2016/7/layout/VerticalDownArrowProcess"/>
    <dgm:cxn modelId="{220B8F8C-839C-4B8B-B9B0-902FFD0D3E1A}" type="presParOf" srcId="{37F36320-4349-495A-945D-28C94F9C918F}" destId="{160DDD35-F1F2-46B8-8D13-F038661EFF67}" srcOrd="0" destOrd="0" presId="urn:microsoft.com/office/officeart/2016/7/layout/VerticalDownArrowProcess"/>
    <dgm:cxn modelId="{DE88F69E-1309-459C-BBB9-915E898DCA9F}" type="presParOf" srcId="{37F36320-4349-495A-945D-28C94F9C918F}" destId="{D27095DA-521E-4642-A1B0-E2A1FA4EF72C}" srcOrd="1" destOrd="0" presId="urn:microsoft.com/office/officeart/2016/7/layout/VerticalDownArrowProcess"/>
    <dgm:cxn modelId="{6DF91AAD-735F-411B-804C-6D8924994A57}" type="presParOf" srcId="{662E7EC8-66FF-436F-8913-E24786B5D1FB}" destId="{C52A6C8D-3A20-4111-8DB0-ABF717DE4AC9}" srcOrd="1" destOrd="0" presId="urn:microsoft.com/office/officeart/2016/7/layout/VerticalDownArrowProcess"/>
    <dgm:cxn modelId="{F130CBC5-96CC-460A-8117-A5BDD1400FE4}" type="presParOf" srcId="{662E7EC8-66FF-436F-8913-E24786B5D1FB}" destId="{E119EC6D-451F-4B21-A335-81157463550E}" srcOrd="2" destOrd="0" presId="urn:microsoft.com/office/officeart/2016/7/layout/VerticalDownArrowProcess"/>
    <dgm:cxn modelId="{561A8F82-BAAB-48D5-9BEA-84716217DAA2}" type="presParOf" srcId="{E119EC6D-451F-4B21-A335-81157463550E}" destId="{8007E493-6329-4B6C-971F-58CBB63FAA51}" srcOrd="0" destOrd="0" presId="urn:microsoft.com/office/officeart/2016/7/layout/VerticalDownArrowProcess"/>
    <dgm:cxn modelId="{E4CD1964-1EE7-4E3D-A213-3F0B1484B224}" type="presParOf" srcId="{E119EC6D-451F-4B21-A335-81157463550E}" destId="{2E5EA2F1-8EE9-462B-98AB-903E51CEA3AB}" srcOrd="1" destOrd="0" presId="urn:microsoft.com/office/officeart/2016/7/layout/VerticalDownArrowProcess"/>
    <dgm:cxn modelId="{273F363D-8C2C-490D-AE44-419A75D333FF}" type="presParOf" srcId="{E119EC6D-451F-4B21-A335-81157463550E}" destId="{B787A942-F5B1-4984-9F6F-10364A30F125}" srcOrd="2" destOrd="0" presId="urn:microsoft.com/office/officeart/2016/7/layout/VerticalDownArrowProcess"/>
    <dgm:cxn modelId="{93782750-4E71-4548-A85D-D2BC92A92D54}" type="presParOf" srcId="{662E7EC8-66FF-436F-8913-E24786B5D1FB}" destId="{E32FBED7-2503-4528-AF6E-5B07D0B6CB64}" srcOrd="3" destOrd="0" presId="urn:microsoft.com/office/officeart/2016/7/layout/VerticalDownArrowProcess"/>
    <dgm:cxn modelId="{1F179D07-B6CD-4854-A4FE-B2E15E6BF9BB}" type="presParOf" srcId="{662E7EC8-66FF-436F-8913-E24786B5D1FB}" destId="{B68B491F-F37D-410A-AFF1-542098A16F2B}" srcOrd="4" destOrd="0" presId="urn:microsoft.com/office/officeart/2016/7/layout/VerticalDownArrowProcess"/>
    <dgm:cxn modelId="{43F9E3BD-13B8-4527-8C71-C14F5E5762FF}" type="presParOf" srcId="{B68B491F-F37D-410A-AFF1-542098A16F2B}" destId="{FA5AAE88-43E4-4B07-8C1B-EC97AEAB5B48}" srcOrd="0" destOrd="0" presId="urn:microsoft.com/office/officeart/2016/7/layout/VerticalDownArrowProcess"/>
    <dgm:cxn modelId="{BFC444C0-0356-4946-A418-42AEE12B1184}" type="presParOf" srcId="{B68B491F-F37D-410A-AFF1-542098A16F2B}" destId="{3EDDDA8C-F8F4-4FE8-AEFA-B70C6C792347}" srcOrd="1" destOrd="0" presId="urn:microsoft.com/office/officeart/2016/7/layout/VerticalDownArrowProcess"/>
    <dgm:cxn modelId="{F7CD9C72-4920-4D3B-B1A1-B2CFF5EBA8C5}" type="presParOf" srcId="{B68B491F-F37D-410A-AFF1-542098A16F2B}" destId="{E4FA901C-C0F2-470C-A90F-553F7D80636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A589CC-8F8F-41A9-B1F8-CC3E6D9815CD}"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DF270CEF-87D2-4454-8931-7ACB6AC96793}">
      <dgm:prSet custT="1"/>
      <dgm:spPr/>
      <dgm:t>
        <a:bodyPr/>
        <a:lstStyle/>
        <a:p>
          <a:pPr>
            <a:lnSpc>
              <a:spcPct val="100000"/>
            </a:lnSpc>
            <a:defRPr b="1"/>
          </a:pPr>
          <a:r>
            <a:rPr lang="en-GB" sz="4800"/>
            <a:t>Captions </a:t>
          </a:r>
          <a:endParaRPr lang="en-US" sz="4800"/>
        </a:p>
      </dgm:t>
    </dgm:pt>
    <dgm:pt modelId="{7B81CA68-4A4B-4E40-9864-F95F24BB674E}" type="parTrans" cxnId="{8B4138E0-4D42-4AB5-8235-B195A86816B4}">
      <dgm:prSet/>
      <dgm:spPr/>
      <dgm:t>
        <a:bodyPr/>
        <a:lstStyle/>
        <a:p>
          <a:endParaRPr lang="en-US" sz="2800"/>
        </a:p>
      </dgm:t>
    </dgm:pt>
    <dgm:pt modelId="{35F7BA79-55FF-4BAC-AD12-0E2818EB68C1}" type="sibTrans" cxnId="{8B4138E0-4D42-4AB5-8235-B195A86816B4}">
      <dgm:prSet/>
      <dgm:spPr/>
      <dgm:t>
        <a:bodyPr/>
        <a:lstStyle/>
        <a:p>
          <a:endParaRPr lang="en-US" sz="2800"/>
        </a:p>
      </dgm:t>
    </dgm:pt>
    <dgm:pt modelId="{3A0E3DA9-9F36-426C-A367-B945FDA48850}">
      <dgm:prSet custT="1"/>
      <dgm:spPr/>
      <dgm:t>
        <a:bodyPr/>
        <a:lstStyle/>
        <a:p>
          <a:pPr>
            <a:lnSpc>
              <a:spcPct val="100000"/>
            </a:lnSpc>
          </a:pPr>
          <a:r>
            <a:rPr lang="en-GB" sz="2400" dirty="0"/>
            <a:t>give a general idea of what the image is about, but they do not describe it in detail. May include an image attribution or a title.</a:t>
          </a:r>
          <a:endParaRPr lang="en-US" sz="2400" dirty="0"/>
        </a:p>
      </dgm:t>
    </dgm:pt>
    <dgm:pt modelId="{CBABC858-B044-427A-ADDF-96EE1E0D83AD}" type="parTrans" cxnId="{C728C9BF-D1A9-49D4-A4E5-7289BC8128E7}">
      <dgm:prSet/>
      <dgm:spPr/>
      <dgm:t>
        <a:bodyPr/>
        <a:lstStyle/>
        <a:p>
          <a:endParaRPr lang="en-US" sz="2800"/>
        </a:p>
      </dgm:t>
    </dgm:pt>
    <dgm:pt modelId="{551C4EE2-E2A9-49EA-B5A0-CE8DD7A7D28C}" type="sibTrans" cxnId="{C728C9BF-D1A9-49D4-A4E5-7289BC8128E7}">
      <dgm:prSet/>
      <dgm:spPr/>
      <dgm:t>
        <a:bodyPr/>
        <a:lstStyle/>
        <a:p>
          <a:endParaRPr lang="en-US" sz="2800"/>
        </a:p>
      </dgm:t>
    </dgm:pt>
    <dgm:pt modelId="{BC40E7DF-160F-4D06-930C-52CFBF87DE62}">
      <dgm:prSet custT="1"/>
      <dgm:spPr/>
      <dgm:t>
        <a:bodyPr/>
        <a:lstStyle/>
        <a:p>
          <a:pPr>
            <a:lnSpc>
              <a:spcPct val="100000"/>
            </a:lnSpc>
            <a:defRPr b="1"/>
          </a:pPr>
          <a:r>
            <a:rPr lang="en-GB" sz="4800"/>
            <a:t>Alternative text </a:t>
          </a:r>
          <a:endParaRPr lang="en-US" sz="4800"/>
        </a:p>
      </dgm:t>
    </dgm:pt>
    <dgm:pt modelId="{0C0BB4F3-F540-4260-B5E2-7B8F94EBAE1E}" type="parTrans" cxnId="{1E9B329D-6236-49A6-B046-C3F54FB572AA}">
      <dgm:prSet/>
      <dgm:spPr/>
      <dgm:t>
        <a:bodyPr/>
        <a:lstStyle/>
        <a:p>
          <a:endParaRPr lang="en-US" sz="2800"/>
        </a:p>
      </dgm:t>
    </dgm:pt>
    <dgm:pt modelId="{A5143353-0EDD-40CB-9580-D1828594F377}" type="sibTrans" cxnId="{1E9B329D-6236-49A6-B046-C3F54FB572AA}">
      <dgm:prSet/>
      <dgm:spPr/>
      <dgm:t>
        <a:bodyPr/>
        <a:lstStyle/>
        <a:p>
          <a:endParaRPr lang="en-US" sz="2800"/>
        </a:p>
      </dgm:t>
    </dgm:pt>
    <dgm:pt modelId="{2DBA1C12-B0C6-4B3A-B38B-BE746EDA08BE}">
      <dgm:prSet custT="1"/>
      <dgm:spPr/>
      <dgm:t>
        <a:bodyPr/>
        <a:lstStyle/>
        <a:p>
          <a:pPr>
            <a:lnSpc>
              <a:spcPct val="100000"/>
            </a:lnSpc>
          </a:pPr>
          <a:r>
            <a:rPr lang="en-GB" sz="2400" dirty="0"/>
            <a:t>describes exactly what can be seen in an image based on its context, audience, and function.</a:t>
          </a:r>
          <a:endParaRPr lang="en-US" sz="2400" dirty="0"/>
        </a:p>
      </dgm:t>
    </dgm:pt>
    <dgm:pt modelId="{A4F68D2C-3CCB-4B49-8802-6E0CE66304A9}" type="parTrans" cxnId="{D8E85899-E9A5-40FE-A5C2-86C9059A28E4}">
      <dgm:prSet/>
      <dgm:spPr/>
      <dgm:t>
        <a:bodyPr/>
        <a:lstStyle/>
        <a:p>
          <a:endParaRPr lang="en-US" sz="2800"/>
        </a:p>
      </dgm:t>
    </dgm:pt>
    <dgm:pt modelId="{D3DC0E2F-B1AA-4EE4-8C63-C740D3865EA7}" type="sibTrans" cxnId="{D8E85899-E9A5-40FE-A5C2-86C9059A28E4}">
      <dgm:prSet/>
      <dgm:spPr/>
      <dgm:t>
        <a:bodyPr/>
        <a:lstStyle/>
        <a:p>
          <a:endParaRPr lang="en-US" sz="2800"/>
        </a:p>
      </dgm:t>
    </dgm:pt>
    <dgm:pt modelId="{F4C38F33-52E4-4858-B30F-3DD17192CA64}" type="pres">
      <dgm:prSet presAssocID="{F1A589CC-8F8F-41A9-B1F8-CC3E6D9815CD}" presName="root" presStyleCnt="0">
        <dgm:presLayoutVars>
          <dgm:dir/>
          <dgm:resizeHandles val="exact"/>
        </dgm:presLayoutVars>
      </dgm:prSet>
      <dgm:spPr/>
    </dgm:pt>
    <dgm:pt modelId="{DF88B4E6-CFAA-43C6-8159-11FE31AF5E96}" type="pres">
      <dgm:prSet presAssocID="{DF270CEF-87D2-4454-8931-7ACB6AC96793}" presName="compNode" presStyleCnt="0"/>
      <dgm:spPr/>
    </dgm:pt>
    <dgm:pt modelId="{FB79D8A1-4A94-4025-8206-B7097E95FDB0}" type="pres">
      <dgm:prSet presAssocID="{DF270CEF-87D2-4454-8931-7ACB6AC96793}"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ubtitles"/>
        </a:ext>
      </dgm:extLst>
    </dgm:pt>
    <dgm:pt modelId="{A68905A5-7484-4995-A28D-4A4B4FD5F9B5}" type="pres">
      <dgm:prSet presAssocID="{DF270CEF-87D2-4454-8931-7ACB6AC96793}" presName="iconSpace" presStyleCnt="0"/>
      <dgm:spPr/>
    </dgm:pt>
    <dgm:pt modelId="{F168DAAB-4B86-4ADE-B8E0-C79BFF19EF3B}" type="pres">
      <dgm:prSet presAssocID="{DF270CEF-87D2-4454-8931-7ACB6AC96793}" presName="parTx" presStyleLbl="revTx" presStyleIdx="0" presStyleCnt="4">
        <dgm:presLayoutVars>
          <dgm:chMax val="0"/>
          <dgm:chPref val="0"/>
        </dgm:presLayoutVars>
      </dgm:prSet>
      <dgm:spPr/>
    </dgm:pt>
    <dgm:pt modelId="{199964FC-9877-4537-9367-EF6A33FDB217}" type="pres">
      <dgm:prSet presAssocID="{DF270CEF-87D2-4454-8931-7ACB6AC96793}" presName="txSpace" presStyleCnt="0"/>
      <dgm:spPr/>
    </dgm:pt>
    <dgm:pt modelId="{28382D09-5584-4F03-9488-5F637612CD75}" type="pres">
      <dgm:prSet presAssocID="{DF270CEF-87D2-4454-8931-7ACB6AC96793}" presName="desTx" presStyleLbl="revTx" presStyleIdx="1" presStyleCnt="4">
        <dgm:presLayoutVars/>
      </dgm:prSet>
      <dgm:spPr/>
    </dgm:pt>
    <dgm:pt modelId="{AE20E727-F87F-4EFE-A1AB-EBECF831E0D7}" type="pres">
      <dgm:prSet presAssocID="{35F7BA79-55FF-4BAC-AD12-0E2818EB68C1}" presName="sibTrans" presStyleCnt="0"/>
      <dgm:spPr/>
    </dgm:pt>
    <dgm:pt modelId="{8E6F75FE-23C3-4E9B-916B-5D326C75E021}" type="pres">
      <dgm:prSet presAssocID="{BC40E7DF-160F-4D06-930C-52CFBF87DE62}" presName="compNode" presStyleCnt="0"/>
      <dgm:spPr/>
    </dgm:pt>
    <dgm:pt modelId="{9EAA250E-4601-4A74-B54E-3CD6FC545A8D}" type="pres">
      <dgm:prSet presAssocID="{BC40E7DF-160F-4D06-930C-52CFBF87DE62}" presName="iconRect" presStyleLbl="node1" presStyleIdx="1" presStyleCnt="2"/>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Book"/>
        </a:ext>
      </dgm:extLst>
    </dgm:pt>
    <dgm:pt modelId="{6CF0CC1C-1CE2-421A-B67B-684005460691}" type="pres">
      <dgm:prSet presAssocID="{BC40E7DF-160F-4D06-930C-52CFBF87DE62}" presName="iconSpace" presStyleCnt="0"/>
      <dgm:spPr/>
    </dgm:pt>
    <dgm:pt modelId="{98785C15-D084-4B69-B1CD-7C752FD82219}" type="pres">
      <dgm:prSet presAssocID="{BC40E7DF-160F-4D06-930C-52CFBF87DE62}" presName="parTx" presStyleLbl="revTx" presStyleIdx="2" presStyleCnt="4">
        <dgm:presLayoutVars>
          <dgm:chMax val="0"/>
          <dgm:chPref val="0"/>
        </dgm:presLayoutVars>
      </dgm:prSet>
      <dgm:spPr/>
    </dgm:pt>
    <dgm:pt modelId="{9B2B7F44-FEDB-4C83-A588-EF1A13C51AA6}" type="pres">
      <dgm:prSet presAssocID="{BC40E7DF-160F-4D06-930C-52CFBF87DE62}" presName="txSpace" presStyleCnt="0"/>
      <dgm:spPr/>
    </dgm:pt>
    <dgm:pt modelId="{D7953B8D-7F3D-43F5-AFD6-7F8716917EC2}" type="pres">
      <dgm:prSet presAssocID="{BC40E7DF-160F-4D06-930C-52CFBF87DE62}" presName="desTx" presStyleLbl="revTx" presStyleIdx="3" presStyleCnt="4">
        <dgm:presLayoutVars/>
      </dgm:prSet>
      <dgm:spPr/>
    </dgm:pt>
  </dgm:ptLst>
  <dgm:cxnLst>
    <dgm:cxn modelId="{C7933722-9B4E-45DC-9A4B-94F86E519CAC}" type="presOf" srcId="{F1A589CC-8F8F-41A9-B1F8-CC3E6D9815CD}" destId="{F4C38F33-52E4-4858-B30F-3DD17192CA64}" srcOrd="0" destOrd="0" presId="urn:microsoft.com/office/officeart/2018/2/layout/IconLabelDescriptionList"/>
    <dgm:cxn modelId="{6069E66B-4102-41D5-B8E4-F2E7C1867CD3}" type="presOf" srcId="{BC40E7DF-160F-4D06-930C-52CFBF87DE62}" destId="{98785C15-D084-4B69-B1CD-7C752FD82219}" srcOrd="0" destOrd="0" presId="urn:microsoft.com/office/officeart/2018/2/layout/IconLabelDescriptionList"/>
    <dgm:cxn modelId="{D8E85899-E9A5-40FE-A5C2-86C9059A28E4}" srcId="{BC40E7DF-160F-4D06-930C-52CFBF87DE62}" destId="{2DBA1C12-B0C6-4B3A-B38B-BE746EDA08BE}" srcOrd="0" destOrd="0" parTransId="{A4F68D2C-3CCB-4B49-8802-6E0CE66304A9}" sibTransId="{D3DC0E2F-B1AA-4EE4-8C63-C740D3865EA7}"/>
    <dgm:cxn modelId="{86BB729C-88AF-49E0-9A17-8DAB417CAB8A}" type="presOf" srcId="{DF270CEF-87D2-4454-8931-7ACB6AC96793}" destId="{F168DAAB-4B86-4ADE-B8E0-C79BFF19EF3B}" srcOrd="0" destOrd="0" presId="urn:microsoft.com/office/officeart/2018/2/layout/IconLabelDescriptionList"/>
    <dgm:cxn modelId="{1E9B329D-6236-49A6-B046-C3F54FB572AA}" srcId="{F1A589CC-8F8F-41A9-B1F8-CC3E6D9815CD}" destId="{BC40E7DF-160F-4D06-930C-52CFBF87DE62}" srcOrd="1" destOrd="0" parTransId="{0C0BB4F3-F540-4260-B5E2-7B8F94EBAE1E}" sibTransId="{A5143353-0EDD-40CB-9580-D1828594F377}"/>
    <dgm:cxn modelId="{DABB2BAA-9CB0-49F2-9B70-D171E52AA706}" type="presOf" srcId="{2DBA1C12-B0C6-4B3A-B38B-BE746EDA08BE}" destId="{D7953B8D-7F3D-43F5-AFD6-7F8716917EC2}" srcOrd="0" destOrd="0" presId="urn:microsoft.com/office/officeart/2018/2/layout/IconLabelDescriptionList"/>
    <dgm:cxn modelId="{C728C9BF-D1A9-49D4-A4E5-7289BC8128E7}" srcId="{DF270CEF-87D2-4454-8931-7ACB6AC96793}" destId="{3A0E3DA9-9F36-426C-A367-B945FDA48850}" srcOrd="0" destOrd="0" parTransId="{CBABC858-B044-427A-ADDF-96EE1E0D83AD}" sibTransId="{551C4EE2-E2A9-49EA-B5A0-CE8DD7A7D28C}"/>
    <dgm:cxn modelId="{F58AD4C8-E2B2-41F1-B4FC-5F30EDA948CD}" type="presOf" srcId="{3A0E3DA9-9F36-426C-A367-B945FDA48850}" destId="{28382D09-5584-4F03-9488-5F637612CD75}" srcOrd="0" destOrd="0" presId="urn:microsoft.com/office/officeart/2018/2/layout/IconLabelDescriptionList"/>
    <dgm:cxn modelId="{8B4138E0-4D42-4AB5-8235-B195A86816B4}" srcId="{F1A589CC-8F8F-41A9-B1F8-CC3E6D9815CD}" destId="{DF270CEF-87D2-4454-8931-7ACB6AC96793}" srcOrd="0" destOrd="0" parTransId="{7B81CA68-4A4B-4E40-9864-F95F24BB674E}" sibTransId="{35F7BA79-55FF-4BAC-AD12-0E2818EB68C1}"/>
    <dgm:cxn modelId="{057AE51A-6BBC-4D23-8AA2-B895EDC1044C}" type="presParOf" srcId="{F4C38F33-52E4-4858-B30F-3DD17192CA64}" destId="{DF88B4E6-CFAA-43C6-8159-11FE31AF5E96}" srcOrd="0" destOrd="0" presId="urn:microsoft.com/office/officeart/2018/2/layout/IconLabelDescriptionList"/>
    <dgm:cxn modelId="{37CB3D27-BFB3-42B0-BC7A-E1B3CDDD3FDC}" type="presParOf" srcId="{DF88B4E6-CFAA-43C6-8159-11FE31AF5E96}" destId="{FB79D8A1-4A94-4025-8206-B7097E95FDB0}" srcOrd="0" destOrd="0" presId="urn:microsoft.com/office/officeart/2018/2/layout/IconLabelDescriptionList"/>
    <dgm:cxn modelId="{59F04132-CB66-4921-930B-9639426B27BD}" type="presParOf" srcId="{DF88B4E6-CFAA-43C6-8159-11FE31AF5E96}" destId="{A68905A5-7484-4995-A28D-4A4B4FD5F9B5}" srcOrd="1" destOrd="0" presId="urn:microsoft.com/office/officeart/2018/2/layout/IconLabelDescriptionList"/>
    <dgm:cxn modelId="{A17D074A-203B-47A5-88B4-6619D6E09293}" type="presParOf" srcId="{DF88B4E6-CFAA-43C6-8159-11FE31AF5E96}" destId="{F168DAAB-4B86-4ADE-B8E0-C79BFF19EF3B}" srcOrd="2" destOrd="0" presId="urn:microsoft.com/office/officeart/2018/2/layout/IconLabelDescriptionList"/>
    <dgm:cxn modelId="{D9CB4C70-D055-4281-BB38-A300C8830301}" type="presParOf" srcId="{DF88B4E6-CFAA-43C6-8159-11FE31AF5E96}" destId="{199964FC-9877-4537-9367-EF6A33FDB217}" srcOrd="3" destOrd="0" presId="urn:microsoft.com/office/officeart/2018/2/layout/IconLabelDescriptionList"/>
    <dgm:cxn modelId="{1F60BCE7-7E87-4410-BBA7-432F37F825B9}" type="presParOf" srcId="{DF88B4E6-CFAA-43C6-8159-11FE31AF5E96}" destId="{28382D09-5584-4F03-9488-5F637612CD75}" srcOrd="4" destOrd="0" presId="urn:microsoft.com/office/officeart/2018/2/layout/IconLabelDescriptionList"/>
    <dgm:cxn modelId="{4C4144D0-E450-439F-A308-3B63E1DF3771}" type="presParOf" srcId="{F4C38F33-52E4-4858-B30F-3DD17192CA64}" destId="{AE20E727-F87F-4EFE-A1AB-EBECF831E0D7}" srcOrd="1" destOrd="0" presId="urn:microsoft.com/office/officeart/2018/2/layout/IconLabelDescriptionList"/>
    <dgm:cxn modelId="{FAFEEB1F-CAB9-4A3A-9766-6092A381649E}" type="presParOf" srcId="{F4C38F33-52E4-4858-B30F-3DD17192CA64}" destId="{8E6F75FE-23C3-4E9B-916B-5D326C75E021}" srcOrd="2" destOrd="0" presId="urn:microsoft.com/office/officeart/2018/2/layout/IconLabelDescriptionList"/>
    <dgm:cxn modelId="{B96658CC-E4C4-4925-A20E-33B4288D5825}" type="presParOf" srcId="{8E6F75FE-23C3-4E9B-916B-5D326C75E021}" destId="{9EAA250E-4601-4A74-B54E-3CD6FC545A8D}" srcOrd="0" destOrd="0" presId="urn:microsoft.com/office/officeart/2018/2/layout/IconLabelDescriptionList"/>
    <dgm:cxn modelId="{BEA5ABB0-EECC-4A47-BC37-2D7B2751A0ED}" type="presParOf" srcId="{8E6F75FE-23C3-4E9B-916B-5D326C75E021}" destId="{6CF0CC1C-1CE2-421A-B67B-684005460691}" srcOrd="1" destOrd="0" presId="urn:microsoft.com/office/officeart/2018/2/layout/IconLabelDescriptionList"/>
    <dgm:cxn modelId="{255DA195-FE64-4F19-81D3-DCD90D667475}" type="presParOf" srcId="{8E6F75FE-23C3-4E9B-916B-5D326C75E021}" destId="{98785C15-D084-4B69-B1CD-7C752FD82219}" srcOrd="2" destOrd="0" presId="urn:microsoft.com/office/officeart/2018/2/layout/IconLabelDescriptionList"/>
    <dgm:cxn modelId="{15FE3AE8-26EF-489D-A9F2-43DFFF07FE74}" type="presParOf" srcId="{8E6F75FE-23C3-4E9B-916B-5D326C75E021}" destId="{9B2B7F44-FEDB-4C83-A588-EF1A13C51AA6}" srcOrd="3" destOrd="0" presId="urn:microsoft.com/office/officeart/2018/2/layout/IconLabelDescriptionList"/>
    <dgm:cxn modelId="{C8B300C6-F56C-4292-A230-5CFBA49FA09B}" type="presParOf" srcId="{8E6F75FE-23C3-4E9B-916B-5D326C75E021}" destId="{D7953B8D-7F3D-43F5-AFD6-7F8716917EC2}"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4C0E95-AEC7-4C11-A407-84B78187FC9E}"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A221EC0-FB0D-4793-B3AB-ED62A2808B07}">
      <dgm:prSet custT="1"/>
      <dgm:spPr>
        <a:ln w="38100">
          <a:solidFill>
            <a:schemeClr val="tx1"/>
          </a:solidFill>
        </a:ln>
      </dgm:spPr>
      <dgm:t>
        <a:bodyPr/>
        <a:lstStyle/>
        <a:p>
          <a:r>
            <a:rPr lang="en-GB" sz="2400" dirty="0"/>
            <a:t>What is alternative text?</a:t>
          </a:r>
          <a:endParaRPr lang="en-US" sz="2400" dirty="0"/>
        </a:p>
      </dgm:t>
    </dgm:pt>
    <dgm:pt modelId="{9244BC56-3849-4D68-A54A-D7F50EFE7530}" type="parTrans" cxnId="{318B905C-CB96-466C-8D3D-FAA9020DE4F5}">
      <dgm:prSet/>
      <dgm:spPr/>
      <dgm:t>
        <a:bodyPr/>
        <a:lstStyle/>
        <a:p>
          <a:endParaRPr lang="en-US" sz="2400"/>
        </a:p>
      </dgm:t>
    </dgm:pt>
    <dgm:pt modelId="{62FE58FA-AC79-4B77-ADEE-254549CC9E0C}" type="sibTrans" cxnId="{318B905C-CB96-466C-8D3D-FAA9020DE4F5}">
      <dgm:prSet/>
      <dgm:spPr/>
      <dgm:t>
        <a:bodyPr/>
        <a:lstStyle/>
        <a:p>
          <a:endParaRPr lang="en-US" sz="2400"/>
        </a:p>
      </dgm:t>
    </dgm:pt>
    <dgm:pt modelId="{46366BC5-5B53-4646-8DCA-ECFACA67C495}">
      <dgm:prSet custT="1"/>
      <dgm:spPr>
        <a:ln w="38100">
          <a:solidFill>
            <a:schemeClr val="tx1"/>
          </a:solidFill>
        </a:ln>
      </dgm:spPr>
      <dgm:t>
        <a:bodyPr/>
        <a:lstStyle/>
        <a:p>
          <a:r>
            <a:rPr lang="en-GB" sz="2400" dirty="0"/>
            <a:t>Where do we use it?</a:t>
          </a:r>
          <a:endParaRPr lang="en-US" sz="2400" dirty="0"/>
        </a:p>
      </dgm:t>
    </dgm:pt>
    <dgm:pt modelId="{A7E74AAA-B215-47CB-B04D-1C9B979A4F43}" type="parTrans" cxnId="{3CFE1CD1-9305-497F-991C-443E2CB2ADF0}">
      <dgm:prSet/>
      <dgm:spPr/>
      <dgm:t>
        <a:bodyPr/>
        <a:lstStyle/>
        <a:p>
          <a:endParaRPr lang="en-US" sz="2400"/>
        </a:p>
      </dgm:t>
    </dgm:pt>
    <dgm:pt modelId="{A9D5A875-CF45-436B-8041-A516A0121337}" type="sibTrans" cxnId="{3CFE1CD1-9305-497F-991C-443E2CB2ADF0}">
      <dgm:prSet/>
      <dgm:spPr/>
      <dgm:t>
        <a:bodyPr/>
        <a:lstStyle/>
        <a:p>
          <a:endParaRPr lang="en-US" sz="2400"/>
        </a:p>
      </dgm:t>
    </dgm:pt>
    <dgm:pt modelId="{6EDF32D5-BF08-4F3A-A959-B668EC006DF5}">
      <dgm:prSet custT="1"/>
      <dgm:spPr>
        <a:ln w="38100">
          <a:solidFill>
            <a:schemeClr val="tx1"/>
          </a:solidFill>
        </a:ln>
      </dgm:spPr>
      <dgm:t>
        <a:bodyPr/>
        <a:lstStyle/>
        <a:p>
          <a:r>
            <a:rPr lang="en-GB" sz="2400" dirty="0"/>
            <a:t>What to consider when we write alternative text</a:t>
          </a:r>
          <a:endParaRPr lang="en-US" sz="2400" dirty="0"/>
        </a:p>
      </dgm:t>
    </dgm:pt>
    <dgm:pt modelId="{1C1D86E9-984A-4AB5-9075-8C48FE52A9C9}" type="parTrans" cxnId="{4A30CDE9-23D7-4873-AEC5-DF307D8493F0}">
      <dgm:prSet/>
      <dgm:spPr/>
      <dgm:t>
        <a:bodyPr/>
        <a:lstStyle/>
        <a:p>
          <a:endParaRPr lang="en-US" sz="2400"/>
        </a:p>
      </dgm:t>
    </dgm:pt>
    <dgm:pt modelId="{77C0D0F9-B919-454C-B636-CEBA21AF985A}" type="sibTrans" cxnId="{4A30CDE9-23D7-4873-AEC5-DF307D8493F0}">
      <dgm:prSet/>
      <dgm:spPr/>
      <dgm:t>
        <a:bodyPr/>
        <a:lstStyle/>
        <a:p>
          <a:endParaRPr lang="en-US" sz="2400"/>
        </a:p>
      </dgm:t>
    </dgm:pt>
    <dgm:pt modelId="{25A750BF-05DD-4960-92E5-D81FB47CF46E}">
      <dgm:prSet custT="1"/>
      <dgm:spPr>
        <a:ln w="38100">
          <a:solidFill>
            <a:schemeClr val="tx1"/>
          </a:solidFill>
        </a:ln>
      </dgm:spPr>
      <dgm:t>
        <a:bodyPr/>
        <a:lstStyle/>
        <a:p>
          <a:r>
            <a:rPr lang="en-GB" sz="2400" dirty="0"/>
            <a:t>Three worked examples</a:t>
          </a:r>
          <a:endParaRPr lang="en-US" sz="2400" dirty="0"/>
        </a:p>
      </dgm:t>
    </dgm:pt>
    <dgm:pt modelId="{39007F3E-1F92-444F-A277-60D0BF87B5B0}" type="parTrans" cxnId="{8DDA6561-CFC0-4135-BB52-59B8BC4F384B}">
      <dgm:prSet/>
      <dgm:spPr/>
      <dgm:t>
        <a:bodyPr/>
        <a:lstStyle/>
        <a:p>
          <a:endParaRPr lang="en-US" sz="2400"/>
        </a:p>
      </dgm:t>
    </dgm:pt>
    <dgm:pt modelId="{0D0E3BDB-5283-4580-AF9C-B5F3FE2DD756}" type="sibTrans" cxnId="{8DDA6561-CFC0-4135-BB52-59B8BC4F384B}">
      <dgm:prSet/>
      <dgm:spPr/>
      <dgm:t>
        <a:bodyPr/>
        <a:lstStyle/>
        <a:p>
          <a:endParaRPr lang="en-US" sz="2400"/>
        </a:p>
      </dgm:t>
    </dgm:pt>
    <dgm:pt modelId="{DCB0AD4F-2DE9-4564-BE38-1CA57AF2E61C}">
      <dgm:prSet custT="1"/>
      <dgm:spPr>
        <a:ln w="38100">
          <a:solidFill>
            <a:schemeClr val="tx1"/>
          </a:solidFill>
        </a:ln>
      </dgm:spPr>
      <dgm:t>
        <a:bodyPr/>
        <a:lstStyle/>
        <a:p>
          <a:r>
            <a:rPr lang="en-GB" sz="2400" dirty="0"/>
            <a:t>Captions vs alternative text</a:t>
          </a:r>
          <a:endParaRPr lang="en-US" sz="2400" dirty="0"/>
        </a:p>
      </dgm:t>
    </dgm:pt>
    <dgm:pt modelId="{3742C391-D826-4C67-B511-129B7FC76EAA}" type="parTrans" cxnId="{A4DF40A7-A008-46F6-9E09-CD3DE64FB701}">
      <dgm:prSet/>
      <dgm:spPr/>
      <dgm:t>
        <a:bodyPr/>
        <a:lstStyle/>
        <a:p>
          <a:endParaRPr lang="en-US" sz="2400"/>
        </a:p>
      </dgm:t>
    </dgm:pt>
    <dgm:pt modelId="{24D896BC-25D1-4AD7-BAD6-72D2336C106D}" type="sibTrans" cxnId="{A4DF40A7-A008-46F6-9E09-CD3DE64FB701}">
      <dgm:prSet/>
      <dgm:spPr/>
      <dgm:t>
        <a:bodyPr/>
        <a:lstStyle/>
        <a:p>
          <a:endParaRPr lang="en-US" sz="2400"/>
        </a:p>
      </dgm:t>
    </dgm:pt>
    <dgm:pt modelId="{B3D75261-AA5F-4592-BC58-0EF6E9324419}">
      <dgm:prSet custT="1"/>
      <dgm:spPr>
        <a:ln w="38100">
          <a:solidFill>
            <a:schemeClr val="tx1"/>
          </a:solidFill>
        </a:ln>
      </dgm:spPr>
      <dgm:t>
        <a:bodyPr/>
        <a:lstStyle/>
        <a:p>
          <a:r>
            <a:rPr lang="en-GB" sz="2400" dirty="0"/>
            <a:t>What next?</a:t>
          </a:r>
          <a:endParaRPr lang="en-US" sz="2400" dirty="0"/>
        </a:p>
      </dgm:t>
    </dgm:pt>
    <dgm:pt modelId="{49FEC23F-86D2-48F4-8266-56D00FC8AE97}" type="parTrans" cxnId="{53835E0E-C5BD-4CFF-886F-9259D065D8B5}">
      <dgm:prSet/>
      <dgm:spPr/>
      <dgm:t>
        <a:bodyPr/>
        <a:lstStyle/>
        <a:p>
          <a:endParaRPr lang="en-US" sz="2400"/>
        </a:p>
      </dgm:t>
    </dgm:pt>
    <dgm:pt modelId="{219CB537-D506-488E-8B4E-605E82959CD3}" type="sibTrans" cxnId="{53835E0E-C5BD-4CFF-886F-9259D065D8B5}">
      <dgm:prSet/>
      <dgm:spPr/>
      <dgm:t>
        <a:bodyPr/>
        <a:lstStyle/>
        <a:p>
          <a:endParaRPr lang="en-US" sz="2400"/>
        </a:p>
      </dgm:t>
    </dgm:pt>
    <dgm:pt modelId="{DA14A712-35FA-4765-8C35-5545210605B6}" type="pres">
      <dgm:prSet presAssocID="{234C0E95-AEC7-4C11-A407-84B78187FC9E}" presName="linear" presStyleCnt="0">
        <dgm:presLayoutVars>
          <dgm:animLvl val="lvl"/>
          <dgm:resizeHandles val="exact"/>
        </dgm:presLayoutVars>
      </dgm:prSet>
      <dgm:spPr/>
    </dgm:pt>
    <dgm:pt modelId="{E7951592-C15D-4805-A473-7FC3B1FC9ED2}" type="pres">
      <dgm:prSet presAssocID="{AA221EC0-FB0D-4793-B3AB-ED62A2808B07}" presName="parentText" presStyleLbl="node1" presStyleIdx="0" presStyleCnt="6">
        <dgm:presLayoutVars>
          <dgm:chMax val="0"/>
          <dgm:bulletEnabled val="1"/>
        </dgm:presLayoutVars>
      </dgm:prSet>
      <dgm:spPr/>
    </dgm:pt>
    <dgm:pt modelId="{682106E3-4173-41ED-BA47-8B790DD36157}" type="pres">
      <dgm:prSet presAssocID="{62FE58FA-AC79-4B77-ADEE-254549CC9E0C}" presName="spacer" presStyleCnt="0"/>
      <dgm:spPr/>
    </dgm:pt>
    <dgm:pt modelId="{3E4D0036-F663-4E46-BE97-5BE638488193}" type="pres">
      <dgm:prSet presAssocID="{46366BC5-5B53-4646-8DCA-ECFACA67C495}" presName="parentText" presStyleLbl="node1" presStyleIdx="1" presStyleCnt="6">
        <dgm:presLayoutVars>
          <dgm:chMax val="0"/>
          <dgm:bulletEnabled val="1"/>
        </dgm:presLayoutVars>
      </dgm:prSet>
      <dgm:spPr/>
    </dgm:pt>
    <dgm:pt modelId="{77E6A27C-0E28-456E-BCD6-2CB7BF9E66D0}" type="pres">
      <dgm:prSet presAssocID="{A9D5A875-CF45-436B-8041-A516A0121337}" presName="spacer" presStyleCnt="0"/>
      <dgm:spPr/>
    </dgm:pt>
    <dgm:pt modelId="{7399F088-4035-42A1-AEF0-76EE9210FCF1}" type="pres">
      <dgm:prSet presAssocID="{6EDF32D5-BF08-4F3A-A959-B668EC006DF5}" presName="parentText" presStyleLbl="node1" presStyleIdx="2" presStyleCnt="6">
        <dgm:presLayoutVars>
          <dgm:chMax val="0"/>
          <dgm:bulletEnabled val="1"/>
        </dgm:presLayoutVars>
      </dgm:prSet>
      <dgm:spPr/>
    </dgm:pt>
    <dgm:pt modelId="{5D14D798-4145-4E9A-8AC4-D87D748F5459}" type="pres">
      <dgm:prSet presAssocID="{77C0D0F9-B919-454C-B636-CEBA21AF985A}" presName="spacer" presStyleCnt="0"/>
      <dgm:spPr/>
    </dgm:pt>
    <dgm:pt modelId="{7E13E302-A35E-44B1-A71F-3B74B302981A}" type="pres">
      <dgm:prSet presAssocID="{25A750BF-05DD-4960-92E5-D81FB47CF46E}" presName="parentText" presStyleLbl="node1" presStyleIdx="3" presStyleCnt="6">
        <dgm:presLayoutVars>
          <dgm:chMax val="0"/>
          <dgm:bulletEnabled val="1"/>
        </dgm:presLayoutVars>
      </dgm:prSet>
      <dgm:spPr/>
    </dgm:pt>
    <dgm:pt modelId="{BB881EF6-7200-46E9-97CE-F0228D252C73}" type="pres">
      <dgm:prSet presAssocID="{0D0E3BDB-5283-4580-AF9C-B5F3FE2DD756}" presName="spacer" presStyleCnt="0"/>
      <dgm:spPr/>
    </dgm:pt>
    <dgm:pt modelId="{7B693126-B6D5-4AC0-A18A-7A6589A60E92}" type="pres">
      <dgm:prSet presAssocID="{DCB0AD4F-2DE9-4564-BE38-1CA57AF2E61C}" presName="parentText" presStyleLbl="node1" presStyleIdx="4" presStyleCnt="6">
        <dgm:presLayoutVars>
          <dgm:chMax val="0"/>
          <dgm:bulletEnabled val="1"/>
        </dgm:presLayoutVars>
      </dgm:prSet>
      <dgm:spPr/>
    </dgm:pt>
    <dgm:pt modelId="{726A0DEB-80A2-42FE-BA32-4D9A259B90A7}" type="pres">
      <dgm:prSet presAssocID="{24D896BC-25D1-4AD7-BAD6-72D2336C106D}" presName="spacer" presStyleCnt="0"/>
      <dgm:spPr/>
    </dgm:pt>
    <dgm:pt modelId="{C65F64FB-D12C-4173-A40E-79925A0257E9}" type="pres">
      <dgm:prSet presAssocID="{B3D75261-AA5F-4592-BC58-0EF6E9324419}" presName="parentText" presStyleLbl="node1" presStyleIdx="5" presStyleCnt="6">
        <dgm:presLayoutVars>
          <dgm:chMax val="0"/>
          <dgm:bulletEnabled val="1"/>
        </dgm:presLayoutVars>
      </dgm:prSet>
      <dgm:spPr/>
    </dgm:pt>
  </dgm:ptLst>
  <dgm:cxnLst>
    <dgm:cxn modelId="{53835E0E-C5BD-4CFF-886F-9259D065D8B5}" srcId="{234C0E95-AEC7-4C11-A407-84B78187FC9E}" destId="{B3D75261-AA5F-4592-BC58-0EF6E9324419}" srcOrd="5" destOrd="0" parTransId="{49FEC23F-86D2-48F4-8266-56D00FC8AE97}" sibTransId="{219CB537-D506-488E-8B4E-605E82959CD3}"/>
    <dgm:cxn modelId="{A959D837-2AFF-4008-9E70-D77B4D8BE669}" type="presOf" srcId="{AA221EC0-FB0D-4793-B3AB-ED62A2808B07}" destId="{E7951592-C15D-4805-A473-7FC3B1FC9ED2}" srcOrd="0" destOrd="0" presId="urn:microsoft.com/office/officeart/2005/8/layout/vList2"/>
    <dgm:cxn modelId="{318B905C-CB96-466C-8D3D-FAA9020DE4F5}" srcId="{234C0E95-AEC7-4C11-A407-84B78187FC9E}" destId="{AA221EC0-FB0D-4793-B3AB-ED62A2808B07}" srcOrd="0" destOrd="0" parTransId="{9244BC56-3849-4D68-A54A-D7F50EFE7530}" sibTransId="{62FE58FA-AC79-4B77-ADEE-254549CC9E0C}"/>
    <dgm:cxn modelId="{8DDA6561-CFC0-4135-BB52-59B8BC4F384B}" srcId="{234C0E95-AEC7-4C11-A407-84B78187FC9E}" destId="{25A750BF-05DD-4960-92E5-D81FB47CF46E}" srcOrd="3" destOrd="0" parTransId="{39007F3E-1F92-444F-A277-60D0BF87B5B0}" sibTransId="{0D0E3BDB-5283-4580-AF9C-B5F3FE2DD756}"/>
    <dgm:cxn modelId="{3F81A748-BBD6-4B45-B5A7-7214BB33160B}" type="presOf" srcId="{25A750BF-05DD-4960-92E5-D81FB47CF46E}" destId="{7E13E302-A35E-44B1-A71F-3B74B302981A}" srcOrd="0" destOrd="0" presId="urn:microsoft.com/office/officeart/2005/8/layout/vList2"/>
    <dgm:cxn modelId="{62292849-C53C-4668-A18E-D87F7A453CEC}" type="presOf" srcId="{DCB0AD4F-2DE9-4564-BE38-1CA57AF2E61C}" destId="{7B693126-B6D5-4AC0-A18A-7A6589A60E92}" srcOrd="0" destOrd="0" presId="urn:microsoft.com/office/officeart/2005/8/layout/vList2"/>
    <dgm:cxn modelId="{63549553-E793-4773-AECC-BB29DB60E61A}" type="presOf" srcId="{B3D75261-AA5F-4592-BC58-0EF6E9324419}" destId="{C65F64FB-D12C-4173-A40E-79925A0257E9}" srcOrd="0" destOrd="0" presId="urn:microsoft.com/office/officeart/2005/8/layout/vList2"/>
    <dgm:cxn modelId="{3C6A68A5-9177-4B15-8073-0C30107390FD}" type="presOf" srcId="{234C0E95-AEC7-4C11-A407-84B78187FC9E}" destId="{DA14A712-35FA-4765-8C35-5545210605B6}" srcOrd="0" destOrd="0" presId="urn:microsoft.com/office/officeart/2005/8/layout/vList2"/>
    <dgm:cxn modelId="{A4DF40A7-A008-46F6-9E09-CD3DE64FB701}" srcId="{234C0E95-AEC7-4C11-A407-84B78187FC9E}" destId="{DCB0AD4F-2DE9-4564-BE38-1CA57AF2E61C}" srcOrd="4" destOrd="0" parTransId="{3742C391-D826-4C67-B511-129B7FC76EAA}" sibTransId="{24D896BC-25D1-4AD7-BAD6-72D2336C106D}"/>
    <dgm:cxn modelId="{14872FAE-97D2-4AF7-930C-3292C7EDE090}" type="presOf" srcId="{46366BC5-5B53-4646-8DCA-ECFACA67C495}" destId="{3E4D0036-F663-4E46-BE97-5BE638488193}" srcOrd="0" destOrd="0" presId="urn:microsoft.com/office/officeart/2005/8/layout/vList2"/>
    <dgm:cxn modelId="{793532BC-EB50-4B8E-8825-F1B9026A886D}" type="presOf" srcId="{6EDF32D5-BF08-4F3A-A959-B668EC006DF5}" destId="{7399F088-4035-42A1-AEF0-76EE9210FCF1}" srcOrd="0" destOrd="0" presId="urn:microsoft.com/office/officeart/2005/8/layout/vList2"/>
    <dgm:cxn modelId="{3CFE1CD1-9305-497F-991C-443E2CB2ADF0}" srcId="{234C0E95-AEC7-4C11-A407-84B78187FC9E}" destId="{46366BC5-5B53-4646-8DCA-ECFACA67C495}" srcOrd="1" destOrd="0" parTransId="{A7E74AAA-B215-47CB-B04D-1C9B979A4F43}" sibTransId="{A9D5A875-CF45-436B-8041-A516A0121337}"/>
    <dgm:cxn modelId="{4A30CDE9-23D7-4873-AEC5-DF307D8493F0}" srcId="{234C0E95-AEC7-4C11-A407-84B78187FC9E}" destId="{6EDF32D5-BF08-4F3A-A959-B668EC006DF5}" srcOrd="2" destOrd="0" parTransId="{1C1D86E9-984A-4AB5-9075-8C48FE52A9C9}" sibTransId="{77C0D0F9-B919-454C-B636-CEBA21AF985A}"/>
    <dgm:cxn modelId="{5FD4B63E-AB3B-48D5-8850-3466FB62524B}" type="presParOf" srcId="{DA14A712-35FA-4765-8C35-5545210605B6}" destId="{E7951592-C15D-4805-A473-7FC3B1FC9ED2}" srcOrd="0" destOrd="0" presId="urn:microsoft.com/office/officeart/2005/8/layout/vList2"/>
    <dgm:cxn modelId="{D03646E9-6005-4F26-AEA1-75D655093C76}" type="presParOf" srcId="{DA14A712-35FA-4765-8C35-5545210605B6}" destId="{682106E3-4173-41ED-BA47-8B790DD36157}" srcOrd="1" destOrd="0" presId="urn:microsoft.com/office/officeart/2005/8/layout/vList2"/>
    <dgm:cxn modelId="{A92F9714-C63F-4F2B-8447-6F612F11CD63}" type="presParOf" srcId="{DA14A712-35FA-4765-8C35-5545210605B6}" destId="{3E4D0036-F663-4E46-BE97-5BE638488193}" srcOrd="2" destOrd="0" presId="urn:microsoft.com/office/officeart/2005/8/layout/vList2"/>
    <dgm:cxn modelId="{3A779DCA-B160-466F-A57F-592FD97AD54D}" type="presParOf" srcId="{DA14A712-35FA-4765-8C35-5545210605B6}" destId="{77E6A27C-0E28-456E-BCD6-2CB7BF9E66D0}" srcOrd="3" destOrd="0" presId="urn:microsoft.com/office/officeart/2005/8/layout/vList2"/>
    <dgm:cxn modelId="{7D7D1C0A-4697-4690-BE1F-27CEB395EA33}" type="presParOf" srcId="{DA14A712-35FA-4765-8C35-5545210605B6}" destId="{7399F088-4035-42A1-AEF0-76EE9210FCF1}" srcOrd="4" destOrd="0" presId="urn:microsoft.com/office/officeart/2005/8/layout/vList2"/>
    <dgm:cxn modelId="{A3ACBBEE-B0CC-4F2F-900A-8C9235D013F8}" type="presParOf" srcId="{DA14A712-35FA-4765-8C35-5545210605B6}" destId="{5D14D798-4145-4E9A-8AC4-D87D748F5459}" srcOrd="5" destOrd="0" presId="urn:microsoft.com/office/officeart/2005/8/layout/vList2"/>
    <dgm:cxn modelId="{31A616E4-0D3B-4907-9B48-39EC7B38FA64}" type="presParOf" srcId="{DA14A712-35FA-4765-8C35-5545210605B6}" destId="{7E13E302-A35E-44B1-A71F-3B74B302981A}" srcOrd="6" destOrd="0" presId="urn:microsoft.com/office/officeart/2005/8/layout/vList2"/>
    <dgm:cxn modelId="{3DF4080C-4BE8-4733-99A2-6A6BE2A46FD0}" type="presParOf" srcId="{DA14A712-35FA-4765-8C35-5545210605B6}" destId="{BB881EF6-7200-46E9-97CE-F0228D252C73}" srcOrd="7" destOrd="0" presId="urn:microsoft.com/office/officeart/2005/8/layout/vList2"/>
    <dgm:cxn modelId="{5DDA7D2F-194B-4EFA-8E4C-0D17EF75A526}" type="presParOf" srcId="{DA14A712-35FA-4765-8C35-5545210605B6}" destId="{7B693126-B6D5-4AC0-A18A-7A6589A60E92}" srcOrd="8" destOrd="0" presId="urn:microsoft.com/office/officeart/2005/8/layout/vList2"/>
    <dgm:cxn modelId="{89BEB585-50EE-46F9-A04F-D2274E35B001}" type="presParOf" srcId="{DA14A712-35FA-4765-8C35-5545210605B6}" destId="{726A0DEB-80A2-42FE-BA32-4D9A259B90A7}" srcOrd="9" destOrd="0" presId="urn:microsoft.com/office/officeart/2005/8/layout/vList2"/>
    <dgm:cxn modelId="{F86F4F88-7481-4477-B76D-31C3A5856191}" type="presParOf" srcId="{DA14A712-35FA-4765-8C35-5545210605B6}" destId="{C65F64FB-D12C-4173-A40E-79925A0257E9}" srcOrd="10"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D8A86-4723-41AB-A815-B0849EE4AB67}">
      <dsp:nvSpPr>
        <dsp:cNvPr id="0" name=""/>
        <dsp:cNvSpPr/>
      </dsp:nvSpPr>
      <dsp:spPr>
        <a:xfrm>
          <a:off x="5085" y="37966"/>
          <a:ext cx="1949425" cy="64908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Images</a:t>
          </a:r>
          <a:endParaRPr lang="en-US" sz="1800" kern="1200" dirty="0"/>
        </a:p>
      </dsp:txBody>
      <dsp:txXfrm>
        <a:off x="5085" y="37966"/>
        <a:ext cx="1949425" cy="649085"/>
      </dsp:txXfrm>
    </dsp:sp>
    <dsp:sp modelId="{49DA38C3-D098-4560-B4E2-AC06D9FB9412}">
      <dsp:nvSpPr>
        <dsp:cNvPr id="0" name=""/>
        <dsp:cNvSpPr/>
      </dsp:nvSpPr>
      <dsp:spPr>
        <a:xfrm>
          <a:off x="5085" y="687051"/>
          <a:ext cx="1949425" cy="340465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What is alternative text?</a:t>
          </a:r>
          <a:endParaRPr lang="en-US" sz="1800" kern="1200" dirty="0"/>
        </a:p>
        <a:p>
          <a:pPr marL="171450" lvl="1" indent="-171450" algn="l" defTabSz="800100">
            <a:lnSpc>
              <a:spcPct val="90000"/>
            </a:lnSpc>
            <a:spcBef>
              <a:spcPct val="0"/>
            </a:spcBef>
            <a:spcAft>
              <a:spcPct val="15000"/>
            </a:spcAft>
            <a:buChar char="•"/>
          </a:pPr>
          <a:r>
            <a:rPr lang="en-US" sz="1800" kern="1200" dirty="0"/>
            <a:t>Writing alternative text for</a:t>
          </a:r>
        </a:p>
        <a:p>
          <a:pPr marL="342900" lvl="2" indent="-171450" algn="l" defTabSz="800100">
            <a:lnSpc>
              <a:spcPct val="90000"/>
            </a:lnSpc>
            <a:spcBef>
              <a:spcPct val="0"/>
            </a:spcBef>
            <a:spcAft>
              <a:spcPct val="15000"/>
            </a:spcAft>
            <a:buChar char="•"/>
          </a:pPr>
          <a:r>
            <a:rPr lang="en-US" sz="1800" kern="1200" dirty="0"/>
            <a:t>Images</a:t>
          </a:r>
        </a:p>
        <a:p>
          <a:pPr marL="342900" lvl="2" indent="-171450" algn="l" defTabSz="800100">
            <a:lnSpc>
              <a:spcPct val="90000"/>
            </a:lnSpc>
            <a:spcBef>
              <a:spcPct val="0"/>
            </a:spcBef>
            <a:spcAft>
              <a:spcPct val="15000"/>
            </a:spcAft>
            <a:buChar char="•"/>
          </a:pPr>
          <a:r>
            <a:rPr lang="en-US" sz="1800" kern="1200" dirty="0"/>
            <a:t>Charts and graphs</a:t>
          </a:r>
        </a:p>
      </dsp:txBody>
      <dsp:txXfrm>
        <a:off x="5085" y="687051"/>
        <a:ext cx="1949425" cy="3404657"/>
      </dsp:txXfrm>
    </dsp:sp>
    <dsp:sp modelId="{69A08426-BAA3-45AD-990B-3768F39B6CAC}">
      <dsp:nvSpPr>
        <dsp:cNvPr id="0" name=""/>
        <dsp:cNvSpPr/>
      </dsp:nvSpPr>
      <dsp:spPr>
        <a:xfrm>
          <a:off x="2227430" y="37966"/>
          <a:ext cx="1949425" cy="64908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Structure</a:t>
          </a:r>
          <a:endParaRPr lang="en-US" sz="1800" kern="1200" dirty="0"/>
        </a:p>
      </dsp:txBody>
      <dsp:txXfrm>
        <a:off x="2227430" y="37966"/>
        <a:ext cx="1949425" cy="649085"/>
      </dsp:txXfrm>
    </dsp:sp>
    <dsp:sp modelId="{AF2D653F-8DF8-4AC1-A8AE-6A53A1EED199}">
      <dsp:nvSpPr>
        <dsp:cNvPr id="0" name=""/>
        <dsp:cNvSpPr/>
      </dsp:nvSpPr>
      <dsp:spPr>
        <a:xfrm>
          <a:off x="2227430" y="687051"/>
          <a:ext cx="1949425" cy="340465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solidFill>
              <a:srgbClr val="D2D6D4"/>
            </a:solidFill>
          </a:endParaRPr>
        </a:p>
      </dsp:txBody>
      <dsp:txXfrm>
        <a:off x="2227430" y="687051"/>
        <a:ext cx="1949425" cy="3404657"/>
      </dsp:txXfrm>
    </dsp:sp>
    <dsp:sp modelId="{FE824220-B8AD-41AC-B161-E0AD432EC22B}">
      <dsp:nvSpPr>
        <dsp:cNvPr id="0" name=""/>
        <dsp:cNvSpPr/>
      </dsp:nvSpPr>
      <dsp:spPr>
        <a:xfrm>
          <a:off x="4449774" y="37966"/>
          <a:ext cx="1949425" cy="64908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Sensory characteristics</a:t>
          </a:r>
          <a:endParaRPr lang="en-US" sz="1800" kern="1200" dirty="0"/>
        </a:p>
      </dsp:txBody>
      <dsp:txXfrm>
        <a:off x="4449774" y="37966"/>
        <a:ext cx="1949425" cy="649085"/>
      </dsp:txXfrm>
    </dsp:sp>
    <dsp:sp modelId="{745D6037-964E-4A14-96D5-097BE10B3A77}">
      <dsp:nvSpPr>
        <dsp:cNvPr id="0" name=""/>
        <dsp:cNvSpPr/>
      </dsp:nvSpPr>
      <dsp:spPr>
        <a:xfrm>
          <a:off x="4449774" y="687051"/>
          <a:ext cx="1949425" cy="340465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p>
      </dsp:txBody>
      <dsp:txXfrm>
        <a:off x="4449774" y="687051"/>
        <a:ext cx="1949425" cy="3404657"/>
      </dsp:txXfrm>
    </dsp:sp>
    <dsp:sp modelId="{2573C90F-AB08-44CD-B183-FC40DF1775D8}">
      <dsp:nvSpPr>
        <dsp:cNvPr id="0" name=""/>
        <dsp:cNvSpPr/>
      </dsp:nvSpPr>
      <dsp:spPr>
        <a:xfrm>
          <a:off x="6672119" y="37966"/>
          <a:ext cx="1949425" cy="64908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Colour</a:t>
          </a:r>
          <a:endParaRPr lang="en-US" sz="1800" kern="1200" dirty="0"/>
        </a:p>
      </dsp:txBody>
      <dsp:txXfrm>
        <a:off x="6672119" y="37966"/>
        <a:ext cx="1949425" cy="649085"/>
      </dsp:txXfrm>
    </dsp:sp>
    <dsp:sp modelId="{7E7AD8E0-AE78-4CB2-852E-7CC8914BF106}">
      <dsp:nvSpPr>
        <dsp:cNvPr id="0" name=""/>
        <dsp:cNvSpPr/>
      </dsp:nvSpPr>
      <dsp:spPr>
        <a:xfrm>
          <a:off x="6672119" y="687051"/>
          <a:ext cx="1949425" cy="34046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solidFill>
                <a:srgbClr val="D0D6DC"/>
              </a:solidFill>
            </a:rPr>
            <a:t>Accounting for colour-blindness.</a:t>
          </a:r>
          <a:endParaRPr lang="en-US" sz="1800" kern="1200" dirty="0">
            <a:solidFill>
              <a:srgbClr val="D0D6DC"/>
            </a:solidFill>
          </a:endParaRPr>
        </a:p>
        <a:p>
          <a:pPr marL="171450" lvl="1" indent="-171450" algn="l" defTabSz="800100">
            <a:lnSpc>
              <a:spcPct val="90000"/>
            </a:lnSpc>
            <a:spcBef>
              <a:spcPct val="0"/>
            </a:spcBef>
            <a:spcAft>
              <a:spcPct val="15000"/>
            </a:spcAft>
            <a:buChar char="•"/>
          </a:pPr>
          <a:r>
            <a:rPr lang="en-GB" sz="1800" kern="1200" dirty="0">
              <a:solidFill>
                <a:srgbClr val="D0D6DC"/>
              </a:solidFill>
            </a:rPr>
            <a:t>Charts and graphs best practices.</a:t>
          </a:r>
          <a:endParaRPr lang="en-US" sz="1800" kern="1200" dirty="0">
            <a:solidFill>
              <a:srgbClr val="D0D6DC"/>
            </a:solidFill>
          </a:endParaRPr>
        </a:p>
        <a:p>
          <a:pPr marL="171450" lvl="1" indent="-171450" algn="l" defTabSz="800100">
            <a:lnSpc>
              <a:spcPct val="90000"/>
            </a:lnSpc>
            <a:spcBef>
              <a:spcPct val="0"/>
            </a:spcBef>
            <a:spcAft>
              <a:spcPct val="15000"/>
            </a:spcAft>
            <a:buChar char="•"/>
          </a:pPr>
          <a:r>
            <a:rPr lang="en-GB" sz="1800" kern="1200" dirty="0">
              <a:solidFill>
                <a:srgbClr val="D0D6DC"/>
              </a:solidFill>
            </a:rPr>
            <a:t>Dyslexia friendly colour choices.</a:t>
          </a:r>
          <a:endParaRPr lang="en-US" sz="1800" kern="1200" dirty="0">
            <a:solidFill>
              <a:srgbClr val="D0D6DC"/>
            </a:solidFill>
          </a:endParaRPr>
        </a:p>
        <a:p>
          <a:pPr marL="171450" lvl="1" indent="-171450" algn="l" defTabSz="800100">
            <a:lnSpc>
              <a:spcPct val="90000"/>
            </a:lnSpc>
            <a:spcBef>
              <a:spcPct val="0"/>
            </a:spcBef>
            <a:spcAft>
              <a:spcPct val="15000"/>
            </a:spcAft>
            <a:buChar char="•"/>
          </a:pPr>
          <a:r>
            <a:rPr lang="en-GB" sz="1800" kern="1200" dirty="0">
              <a:solidFill>
                <a:srgbClr val="D0D6DC"/>
              </a:solidFill>
            </a:rPr>
            <a:t>Words that you can read - the importance of contrast.</a:t>
          </a:r>
          <a:endParaRPr lang="en-US" sz="1800" kern="1200" dirty="0">
            <a:solidFill>
              <a:srgbClr val="D0D6DC"/>
            </a:solidFill>
          </a:endParaRPr>
        </a:p>
      </dsp:txBody>
      <dsp:txXfrm>
        <a:off x="6672119" y="687051"/>
        <a:ext cx="1949425" cy="3404657"/>
      </dsp:txXfrm>
    </dsp:sp>
    <dsp:sp modelId="{899CB635-D1CB-423F-9148-E82CC67CDB83}">
      <dsp:nvSpPr>
        <dsp:cNvPr id="0" name=""/>
        <dsp:cNvSpPr/>
      </dsp:nvSpPr>
      <dsp:spPr>
        <a:xfrm>
          <a:off x="8894464" y="37966"/>
          <a:ext cx="1949425" cy="64908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Platforms and tools</a:t>
          </a:r>
          <a:endParaRPr lang="en-US" sz="1800" kern="1200" dirty="0"/>
        </a:p>
      </dsp:txBody>
      <dsp:txXfrm>
        <a:off x="8894464" y="37966"/>
        <a:ext cx="1949425" cy="649085"/>
      </dsp:txXfrm>
    </dsp:sp>
    <dsp:sp modelId="{E0AED005-AA96-4027-A9FF-BDD2C52A068E}">
      <dsp:nvSpPr>
        <dsp:cNvPr id="0" name=""/>
        <dsp:cNvSpPr/>
      </dsp:nvSpPr>
      <dsp:spPr>
        <a:xfrm>
          <a:off x="8894464" y="687051"/>
          <a:ext cx="1949425" cy="340465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rgbClr val="DCD3D1"/>
              </a:solidFill>
            </a:rPr>
            <a:t>Accessible kiosk displays.</a:t>
          </a:r>
          <a:endParaRPr lang="en-US" sz="1800" kern="1200" dirty="0">
            <a:solidFill>
              <a:srgbClr val="DCD3D1"/>
            </a:solidFill>
          </a:endParaRPr>
        </a:p>
        <a:p>
          <a:pPr marL="171450" lvl="1" indent="-171450" algn="l" defTabSz="800100">
            <a:lnSpc>
              <a:spcPct val="90000"/>
            </a:lnSpc>
            <a:spcBef>
              <a:spcPct val="0"/>
            </a:spcBef>
            <a:spcAft>
              <a:spcPct val="15000"/>
            </a:spcAft>
            <a:buChar char="•"/>
          </a:pPr>
          <a:r>
            <a:rPr lang="en-GB" sz="1800" kern="1200" dirty="0">
              <a:solidFill>
                <a:srgbClr val="DCD3D1"/>
              </a:solidFill>
            </a:rPr>
            <a:t>Planning your accessible site</a:t>
          </a:r>
          <a:endParaRPr lang="en-US" sz="1800" kern="1200" dirty="0">
            <a:solidFill>
              <a:srgbClr val="DCD3D1"/>
            </a:solidFill>
          </a:endParaRPr>
        </a:p>
        <a:p>
          <a:pPr marL="171450" lvl="1" indent="-171450" algn="l" defTabSz="800100">
            <a:lnSpc>
              <a:spcPct val="90000"/>
            </a:lnSpc>
            <a:spcBef>
              <a:spcPct val="0"/>
            </a:spcBef>
            <a:spcAft>
              <a:spcPct val="15000"/>
            </a:spcAft>
            <a:buChar char="•"/>
          </a:pPr>
          <a:r>
            <a:rPr lang="en-GB" sz="1800" kern="1200" dirty="0">
              <a:solidFill>
                <a:srgbClr val="DCD3D1"/>
              </a:solidFill>
            </a:rPr>
            <a:t>Accessibility considerations for social media</a:t>
          </a:r>
          <a:endParaRPr lang="en-US" sz="1800" kern="1200" dirty="0">
            <a:solidFill>
              <a:srgbClr val="DCD3D1"/>
            </a:solidFill>
          </a:endParaRPr>
        </a:p>
        <a:p>
          <a:pPr marL="171450" lvl="1" indent="-171450" algn="l" defTabSz="800100">
            <a:lnSpc>
              <a:spcPct val="90000"/>
            </a:lnSpc>
            <a:spcBef>
              <a:spcPct val="0"/>
            </a:spcBef>
            <a:spcAft>
              <a:spcPct val="15000"/>
            </a:spcAft>
            <a:buChar char="•"/>
          </a:pPr>
          <a:r>
            <a:rPr lang="en-GB" sz="1800" kern="1200" dirty="0">
              <a:solidFill>
                <a:srgbClr val="DCD3D1"/>
              </a:solidFill>
            </a:rPr>
            <a:t>Apps for accessibility</a:t>
          </a:r>
          <a:endParaRPr lang="en-US" sz="1800" kern="1200" dirty="0">
            <a:solidFill>
              <a:srgbClr val="DCD3D1"/>
            </a:solidFill>
          </a:endParaRPr>
        </a:p>
      </dsp:txBody>
      <dsp:txXfrm>
        <a:off x="8894464" y="687051"/>
        <a:ext cx="1949425" cy="34046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252E-3C02-47FF-8E50-EB0687B25A85}">
      <dsp:nvSpPr>
        <dsp:cNvPr id="0" name=""/>
        <dsp:cNvSpPr/>
      </dsp:nvSpPr>
      <dsp:spPr>
        <a:xfrm>
          <a:off x="4078" y="337093"/>
          <a:ext cx="2452673" cy="981069"/>
        </a:xfrm>
        <a:prstGeom prst="rect">
          <a:avLst/>
        </a:prstGeom>
        <a:solidFill>
          <a:schemeClr val="accen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Serve only as visual interest?</a:t>
          </a:r>
          <a:endParaRPr lang="en-US" sz="2000" kern="1200" dirty="0"/>
        </a:p>
      </dsp:txBody>
      <dsp:txXfrm>
        <a:off x="4078" y="337093"/>
        <a:ext cx="2452673" cy="981069"/>
      </dsp:txXfrm>
    </dsp:sp>
    <dsp:sp modelId="{BE33BE51-D3B9-4305-AB2C-C7FB3B0A6703}">
      <dsp:nvSpPr>
        <dsp:cNvPr id="0" name=""/>
        <dsp:cNvSpPr/>
      </dsp:nvSpPr>
      <dsp:spPr>
        <a:xfrm>
          <a:off x="4078" y="1318163"/>
          <a:ext cx="2452673" cy="2898720"/>
        </a:xfrm>
        <a:prstGeom prst="rect">
          <a:avLst/>
        </a:prstGeom>
        <a:solidFill>
          <a:schemeClr val="accent1">
            <a:alpha val="90000"/>
            <a:tint val="4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Mark as decorative.</a:t>
          </a:r>
          <a:endParaRPr lang="en-US" sz="2000" kern="1200" dirty="0"/>
        </a:p>
      </dsp:txBody>
      <dsp:txXfrm>
        <a:off x="4078" y="1318163"/>
        <a:ext cx="2452673" cy="2898720"/>
      </dsp:txXfrm>
    </dsp:sp>
    <dsp:sp modelId="{5D18849E-FE81-4C34-A386-5A3699BFDEBC}">
      <dsp:nvSpPr>
        <dsp:cNvPr id="0" name=""/>
        <dsp:cNvSpPr/>
      </dsp:nvSpPr>
      <dsp:spPr>
        <a:xfrm>
          <a:off x="2800126" y="337093"/>
          <a:ext cx="2452673" cy="981069"/>
        </a:xfrm>
        <a:prstGeom prst="rect">
          <a:avLst/>
        </a:prstGeom>
        <a:solidFill>
          <a:schemeClr val="accen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Replicate text already in the document?</a:t>
          </a:r>
          <a:endParaRPr lang="en-US" sz="2000" kern="1200" dirty="0"/>
        </a:p>
      </dsp:txBody>
      <dsp:txXfrm>
        <a:off x="2800126" y="337093"/>
        <a:ext cx="2452673" cy="981069"/>
      </dsp:txXfrm>
    </dsp:sp>
    <dsp:sp modelId="{A460A270-0977-4006-B025-29A182FD5115}">
      <dsp:nvSpPr>
        <dsp:cNvPr id="0" name=""/>
        <dsp:cNvSpPr/>
      </dsp:nvSpPr>
      <dsp:spPr>
        <a:xfrm>
          <a:off x="2800126" y="1318163"/>
          <a:ext cx="2452673" cy="2898720"/>
        </a:xfrm>
        <a:prstGeom prst="rect">
          <a:avLst/>
        </a:prstGeom>
        <a:solidFill>
          <a:schemeClr val="accent1">
            <a:alpha val="90000"/>
            <a:tint val="4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Use a caption to describe the essential content and context and mark the image as decorative.</a:t>
          </a:r>
          <a:endParaRPr lang="en-US" sz="2000" kern="1200" dirty="0"/>
        </a:p>
      </dsp:txBody>
      <dsp:txXfrm>
        <a:off x="2800126" y="1318163"/>
        <a:ext cx="2452673" cy="2898720"/>
      </dsp:txXfrm>
    </dsp:sp>
    <dsp:sp modelId="{ABDD25E2-57BB-4082-B54E-F7D5EAB0435C}">
      <dsp:nvSpPr>
        <dsp:cNvPr id="0" name=""/>
        <dsp:cNvSpPr/>
      </dsp:nvSpPr>
      <dsp:spPr>
        <a:xfrm>
          <a:off x="5596174" y="337093"/>
          <a:ext cx="2452673" cy="981069"/>
        </a:xfrm>
        <a:prstGeom prst="rect">
          <a:avLst/>
        </a:prstGeom>
        <a:solidFill>
          <a:schemeClr val="accen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Support the text already in the document?</a:t>
          </a:r>
          <a:endParaRPr lang="en-US" sz="2000" kern="1200" dirty="0"/>
        </a:p>
      </dsp:txBody>
      <dsp:txXfrm>
        <a:off x="5596174" y="337093"/>
        <a:ext cx="2452673" cy="981069"/>
      </dsp:txXfrm>
    </dsp:sp>
    <dsp:sp modelId="{E7EB0507-D241-4CBC-81AD-F16A2E3960DD}">
      <dsp:nvSpPr>
        <dsp:cNvPr id="0" name=""/>
        <dsp:cNvSpPr/>
      </dsp:nvSpPr>
      <dsp:spPr>
        <a:xfrm>
          <a:off x="5596174" y="1318163"/>
          <a:ext cx="2452673" cy="2898720"/>
        </a:xfrm>
        <a:prstGeom prst="rect">
          <a:avLst/>
        </a:prstGeom>
        <a:solidFill>
          <a:schemeClr val="accent1">
            <a:alpha val="90000"/>
            <a:tint val="4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Write a brief alternative text describing the image and use a caption /title.</a:t>
          </a:r>
          <a:endParaRPr lang="en-US" sz="2000" kern="1200" dirty="0"/>
        </a:p>
      </dsp:txBody>
      <dsp:txXfrm>
        <a:off x="5596174" y="1318163"/>
        <a:ext cx="2452673" cy="2898720"/>
      </dsp:txXfrm>
    </dsp:sp>
    <dsp:sp modelId="{FD438F12-1351-44D6-A348-2DC50EB72685}">
      <dsp:nvSpPr>
        <dsp:cNvPr id="0" name=""/>
        <dsp:cNvSpPr/>
      </dsp:nvSpPr>
      <dsp:spPr>
        <a:xfrm>
          <a:off x="8392222" y="337093"/>
          <a:ext cx="2452673" cy="981069"/>
        </a:xfrm>
        <a:prstGeom prst="rect">
          <a:avLst/>
        </a:prstGeom>
        <a:solidFill>
          <a:schemeClr val="accent1">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en-GB" sz="2000" kern="1200" dirty="0"/>
            <a:t>Go further than text already in the document? </a:t>
          </a:r>
          <a:endParaRPr lang="en-US" sz="2000" kern="1200" dirty="0"/>
        </a:p>
      </dsp:txBody>
      <dsp:txXfrm>
        <a:off x="8392222" y="337093"/>
        <a:ext cx="2452673" cy="981069"/>
      </dsp:txXfrm>
    </dsp:sp>
    <dsp:sp modelId="{A8C16E80-8480-463B-A054-8F11B33A86D8}">
      <dsp:nvSpPr>
        <dsp:cNvPr id="0" name=""/>
        <dsp:cNvSpPr/>
      </dsp:nvSpPr>
      <dsp:spPr>
        <a:xfrm>
          <a:off x="8392222" y="1318163"/>
          <a:ext cx="2452673" cy="2898720"/>
        </a:xfrm>
        <a:prstGeom prst="rect">
          <a:avLst/>
        </a:prstGeom>
        <a:solidFill>
          <a:schemeClr val="accent1">
            <a:alpha val="90000"/>
            <a:tint val="4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Write a brief (alternative text describing the image, use a caption / title.</a:t>
          </a:r>
          <a:endParaRPr lang="en-US" sz="2000" kern="1200" dirty="0"/>
        </a:p>
        <a:p>
          <a:pPr marL="228600" lvl="1" indent="-228600" algn="l" defTabSz="889000">
            <a:lnSpc>
              <a:spcPct val="90000"/>
            </a:lnSpc>
            <a:spcBef>
              <a:spcPct val="0"/>
            </a:spcBef>
            <a:spcAft>
              <a:spcPct val="15000"/>
            </a:spcAft>
            <a:buChar char="•"/>
          </a:pPr>
          <a:r>
            <a:rPr lang="en-GB" sz="2000" kern="1200" dirty="0"/>
            <a:t>And provide a full description. Provide tabular data if relevant.</a:t>
          </a:r>
          <a:endParaRPr lang="en-US" sz="2000" kern="1200" dirty="0"/>
        </a:p>
      </dsp:txBody>
      <dsp:txXfrm>
        <a:off x="8392222" y="1318163"/>
        <a:ext cx="2452673" cy="28987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7B4FC-0A83-4C70-B667-AD7E00E4A992}">
      <dsp:nvSpPr>
        <dsp:cNvPr id="0" name=""/>
        <dsp:cNvSpPr/>
      </dsp:nvSpPr>
      <dsp:spPr>
        <a:xfrm>
          <a:off x="37453" y="857522"/>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3F08F-BD53-4D99-81DB-99B9B9A36EFD}">
      <dsp:nvSpPr>
        <dsp:cNvPr id="0" name=""/>
        <dsp:cNvSpPr/>
      </dsp:nvSpPr>
      <dsp:spPr>
        <a:xfrm>
          <a:off x="255196" y="1075266"/>
          <a:ext cx="601387" cy="6013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791DFC-76D2-4D80-BC99-9F2E161BC6E1}">
      <dsp:nvSpPr>
        <dsp:cNvPr id="0" name=""/>
        <dsp:cNvSpPr/>
      </dsp:nvSpPr>
      <dsp:spPr>
        <a:xfrm>
          <a:off x="1296515" y="857522"/>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Review charts and graphs you have used recently. Would you change any of the alternative text you have used following this session?</a:t>
          </a:r>
          <a:endParaRPr lang="en-US" sz="2000" kern="1200" dirty="0"/>
        </a:p>
      </dsp:txBody>
      <dsp:txXfrm>
        <a:off x="1296515" y="857522"/>
        <a:ext cx="2444062" cy="1036875"/>
      </dsp:txXfrm>
    </dsp:sp>
    <dsp:sp modelId="{21714D55-3456-4C0D-81EF-4F93A4BDFEBA}">
      <dsp:nvSpPr>
        <dsp:cNvPr id="0" name=""/>
        <dsp:cNvSpPr/>
      </dsp:nvSpPr>
      <dsp:spPr>
        <a:xfrm>
          <a:off x="4166437" y="857522"/>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5CE580-DC89-4394-81C7-BB197BB163AF}">
      <dsp:nvSpPr>
        <dsp:cNvPr id="0" name=""/>
        <dsp:cNvSpPr/>
      </dsp:nvSpPr>
      <dsp:spPr>
        <a:xfrm>
          <a:off x="4384181" y="1075266"/>
          <a:ext cx="601387" cy="6013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49ABC-7A47-437E-92B0-729515F27DE6}">
      <dsp:nvSpPr>
        <dsp:cNvPr id="0" name=""/>
        <dsp:cNvSpPr/>
      </dsp:nvSpPr>
      <dsp:spPr>
        <a:xfrm>
          <a:off x="5425500" y="857522"/>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Turn on the </a:t>
          </a:r>
          <a:r>
            <a:rPr lang="en-GB" sz="2000" kern="1200" dirty="0">
              <a:hlinkClick xmlns:r="http://schemas.openxmlformats.org/officeDocument/2006/relationships" r:id="rId5"/>
            </a:rPr>
            <a:t>accessibility checker in Office</a:t>
          </a:r>
          <a:r>
            <a:rPr lang="en-GB" sz="2000" kern="1200" dirty="0"/>
            <a:t>.</a:t>
          </a:r>
          <a:endParaRPr lang="en-US" sz="2000" kern="1200" dirty="0"/>
        </a:p>
      </dsp:txBody>
      <dsp:txXfrm>
        <a:off x="5425500" y="857522"/>
        <a:ext cx="2444062" cy="1036875"/>
      </dsp:txXfrm>
    </dsp:sp>
    <dsp:sp modelId="{462D62C9-6052-4A51-AA6A-2096D4EBB4D0}">
      <dsp:nvSpPr>
        <dsp:cNvPr id="0" name=""/>
        <dsp:cNvSpPr/>
      </dsp:nvSpPr>
      <dsp:spPr>
        <a:xfrm>
          <a:off x="8295421" y="857522"/>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92B22-9035-4745-8507-9D62CB8ED2A6}">
      <dsp:nvSpPr>
        <dsp:cNvPr id="0" name=""/>
        <dsp:cNvSpPr/>
      </dsp:nvSpPr>
      <dsp:spPr>
        <a:xfrm>
          <a:off x="8513165" y="1075266"/>
          <a:ext cx="601387" cy="60138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18794A-ACA7-4818-A8DB-BD3780952B2F}">
      <dsp:nvSpPr>
        <dsp:cNvPr id="0" name=""/>
        <dsp:cNvSpPr/>
      </dsp:nvSpPr>
      <dsp:spPr>
        <a:xfrm>
          <a:off x="9554484" y="857522"/>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Use the </a:t>
          </a:r>
          <a:r>
            <a:rPr lang="en-GB" sz="2000" kern="1200" dirty="0">
              <a:hlinkClick xmlns:r="http://schemas.openxmlformats.org/officeDocument/2006/relationships" r:id="rId8"/>
            </a:rPr>
            <a:t>POET tool </a:t>
          </a:r>
          <a:r>
            <a:rPr lang="en-GB" sz="2000" kern="1200" dirty="0"/>
            <a:t>to train further on image descriptions.</a:t>
          </a:r>
        </a:p>
      </dsp:txBody>
      <dsp:txXfrm>
        <a:off x="9554484" y="857522"/>
        <a:ext cx="2444062" cy="1036875"/>
      </dsp:txXfrm>
    </dsp:sp>
    <dsp:sp modelId="{16352C3E-7556-4D67-8EA5-F9FE53EB59D8}">
      <dsp:nvSpPr>
        <dsp:cNvPr id="0" name=""/>
        <dsp:cNvSpPr/>
      </dsp:nvSpPr>
      <dsp:spPr>
        <a:xfrm>
          <a:off x="37453" y="2670415"/>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E7B12-50C3-4A7D-AAE4-AE9F86F8DC34}">
      <dsp:nvSpPr>
        <dsp:cNvPr id="0" name=""/>
        <dsp:cNvSpPr/>
      </dsp:nvSpPr>
      <dsp:spPr>
        <a:xfrm>
          <a:off x="255196" y="2888159"/>
          <a:ext cx="601387" cy="6013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1719-1C75-45F0-ACEB-2E5902D60E97}">
      <dsp:nvSpPr>
        <dsp:cNvPr id="0" name=""/>
        <dsp:cNvSpPr/>
      </dsp:nvSpPr>
      <dsp:spPr>
        <a:xfrm>
          <a:off x="1296515" y="2670415"/>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Talk to your colleagues about their alt text techniques.</a:t>
          </a:r>
        </a:p>
      </dsp:txBody>
      <dsp:txXfrm>
        <a:off x="1296515" y="2670415"/>
        <a:ext cx="2444062" cy="1036875"/>
      </dsp:txXfrm>
    </dsp:sp>
    <dsp:sp modelId="{A4FE29D4-8081-4304-807C-DA267883A903}">
      <dsp:nvSpPr>
        <dsp:cNvPr id="0" name=""/>
        <dsp:cNvSpPr/>
      </dsp:nvSpPr>
      <dsp:spPr>
        <a:xfrm>
          <a:off x="4166437" y="2670415"/>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497B2-9C72-4BF6-B067-AD4FD4E124A8}">
      <dsp:nvSpPr>
        <dsp:cNvPr id="0" name=""/>
        <dsp:cNvSpPr/>
      </dsp:nvSpPr>
      <dsp:spPr>
        <a:xfrm>
          <a:off x="4384181" y="2888159"/>
          <a:ext cx="601387" cy="6013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41686-CB17-4F66-BEE6-A2C1BC1F4895}">
      <dsp:nvSpPr>
        <dsp:cNvPr id="0" name=""/>
        <dsp:cNvSpPr/>
      </dsp:nvSpPr>
      <dsp:spPr>
        <a:xfrm>
          <a:off x="5425500" y="2670415"/>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Book an “</a:t>
          </a:r>
          <a:r>
            <a:rPr lang="en-GB" sz="2000" kern="1200" dirty="0">
              <a:hlinkClick xmlns:r="http://schemas.openxmlformats.org/officeDocument/2006/relationships" r:id="rId13"/>
            </a:rPr>
            <a:t>accessibility one to one</a:t>
          </a:r>
          <a:r>
            <a:rPr lang="en-GB" sz="2000" kern="1200" dirty="0"/>
            <a:t>” with Digital Learning.</a:t>
          </a:r>
        </a:p>
      </dsp:txBody>
      <dsp:txXfrm>
        <a:off x="5425500" y="2670415"/>
        <a:ext cx="2444062" cy="1036875"/>
      </dsp:txXfrm>
    </dsp:sp>
    <dsp:sp modelId="{4047C522-E415-4BF4-AC7D-57CD631F8EBB}">
      <dsp:nvSpPr>
        <dsp:cNvPr id="0" name=""/>
        <dsp:cNvSpPr/>
      </dsp:nvSpPr>
      <dsp:spPr>
        <a:xfrm>
          <a:off x="8295421" y="2670415"/>
          <a:ext cx="1036875" cy="10368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080E9-DCF2-42CA-9836-20ADFBE48ED3}">
      <dsp:nvSpPr>
        <dsp:cNvPr id="0" name=""/>
        <dsp:cNvSpPr/>
      </dsp:nvSpPr>
      <dsp:spPr>
        <a:xfrm>
          <a:off x="8513165" y="2888159"/>
          <a:ext cx="601387" cy="601387"/>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5FDBCD-B296-4D14-AB54-9C3D37D1F79A}">
      <dsp:nvSpPr>
        <dsp:cNvPr id="0" name=""/>
        <dsp:cNvSpPr/>
      </dsp:nvSpPr>
      <dsp:spPr>
        <a:xfrm>
          <a:off x="9554484" y="2670415"/>
          <a:ext cx="2444062" cy="10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Join us for future sessions.</a:t>
          </a:r>
        </a:p>
      </dsp:txBody>
      <dsp:txXfrm>
        <a:off x="9554484" y="2670415"/>
        <a:ext cx="2444062" cy="1036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8907B-4516-4218-9349-05D23986E8DE}">
      <dsp:nvSpPr>
        <dsp:cNvPr id="0" name=""/>
        <dsp:cNvSpPr/>
      </dsp:nvSpPr>
      <dsp:spPr>
        <a:xfrm>
          <a:off x="0" y="445488"/>
          <a:ext cx="10848975"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E10EC2-ECCD-4BA0-94E5-9950EEA733CB}">
      <dsp:nvSpPr>
        <dsp:cNvPr id="0" name=""/>
        <dsp:cNvSpPr/>
      </dsp:nvSpPr>
      <dsp:spPr>
        <a:xfrm>
          <a:off x="542448" y="76488"/>
          <a:ext cx="7594282"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7046" tIns="0" rIns="287046" bIns="0" numCol="1" spcCol="1270" anchor="ctr" anchorCtr="0">
          <a:noAutofit/>
        </a:bodyPr>
        <a:lstStyle/>
        <a:p>
          <a:pPr marL="0" lvl="0" indent="0" algn="l" defTabSz="1111250">
            <a:lnSpc>
              <a:spcPct val="90000"/>
            </a:lnSpc>
            <a:spcBef>
              <a:spcPct val="0"/>
            </a:spcBef>
            <a:spcAft>
              <a:spcPct val="35000"/>
            </a:spcAft>
            <a:buNone/>
          </a:pPr>
          <a:r>
            <a:rPr lang="en-GB" sz="2500" kern="1200" dirty="0"/>
            <a:t>Diagram Centre</a:t>
          </a:r>
          <a:endParaRPr lang="en-US" sz="2500" kern="1200" dirty="0"/>
        </a:p>
      </dsp:txBody>
      <dsp:txXfrm>
        <a:off x="578474" y="112514"/>
        <a:ext cx="7522230" cy="665948"/>
      </dsp:txXfrm>
    </dsp:sp>
    <dsp:sp modelId="{DFB8E043-EB8C-41BC-BAFD-B705B2685F70}">
      <dsp:nvSpPr>
        <dsp:cNvPr id="0" name=""/>
        <dsp:cNvSpPr/>
      </dsp:nvSpPr>
      <dsp:spPr>
        <a:xfrm>
          <a:off x="0" y="1579488"/>
          <a:ext cx="10848975"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45F378-3A35-4ECB-86B8-0E97FF25366C}">
      <dsp:nvSpPr>
        <dsp:cNvPr id="0" name=""/>
        <dsp:cNvSpPr/>
      </dsp:nvSpPr>
      <dsp:spPr>
        <a:xfrm>
          <a:off x="542448" y="1210488"/>
          <a:ext cx="7594282"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7046" tIns="0" rIns="287046" bIns="0" numCol="1" spcCol="1270" anchor="ctr" anchorCtr="0">
          <a:noAutofit/>
        </a:bodyPr>
        <a:lstStyle/>
        <a:p>
          <a:pPr marL="0" lvl="0" indent="0" algn="l" defTabSz="1111250">
            <a:lnSpc>
              <a:spcPct val="90000"/>
            </a:lnSpc>
            <a:spcBef>
              <a:spcPct val="0"/>
            </a:spcBef>
            <a:spcAft>
              <a:spcPct val="35000"/>
            </a:spcAft>
            <a:buNone/>
          </a:pPr>
          <a:r>
            <a:rPr lang="en-GB" sz="2500" kern="1200" dirty="0"/>
            <a:t>Huw Alexander / </a:t>
          </a:r>
          <a:r>
            <a:rPr lang="en-GB" sz="2500" kern="1200" dirty="0" err="1"/>
            <a:t>textBox</a:t>
          </a:r>
          <a:endParaRPr lang="en-US" sz="2500" kern="1200" dirty="0"/>
        </a:p>
      </dsp:txBody>
      <dsp:txXfrm>
        <a:off x="578474" y="1246514"/>
        <a:ext cx="7522230" cy="665948"/>
      </dsp:txXfrm>
    </dsp:sp>
    <dsp:sp modelId="{DD9C8B54-E7A9-4B19-A7F6-F01D6ACB5E79}">
      <dsp:nvSpPr>
        <dsp:cNvPr id="0" name=""/>
        <dsp:cNvSpPr/>
      </dsp:nvSpPr>
      <dsp:spPr>
        <a:xfrm>
          <a:off x="0" y="2713488"/>
          <a:ext cx="10848975"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E6547-98EC-4D7A-AB2E-A83C3D5D07DE}">
      <dsp:nvSpPr>
        <dsp:cNvPr id="0" name=""/>
        <dsp:cNvSpPr/>
      </dsp:nvSpPr>
      <dsp:spPr>
        <a:xfrm>
          <a:off x="542448" y="2344488"/>
          <a:ext cx="7594282"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7046" tIns="0" rIns="287046" bIns="0" numCol="1" spcCol="1270" anchor="ctr" anchorCtr="0">
          <a:noAutofit/>
        </a:bodyPr>
        <a:lstStyle/>
        <a:p>
          <a:pPr marL="0" lvl="0" indent="0" algn="l" defTabSz="1111250">
            <a:lnSpc>
              <a:spcPct val="90000"/>
            </a:lnSpc>
            <a:spcBef>
              <a:spcPct val="0"/>
            </a:spcBef>
            <a:spcAft>
              <a:spcPct val="35000"/>
            </a:spcAft>
            <a:buNone/>
          </a:pPr>
          <a:r>
            <a:rPr lang="en-GB" sz="2500" kern="1200" dirty="0"/>
            <a:t>Professor Andrew Lotery </a:t>
          </a:r>
          <a:endParaRPr lang="en-US" sz="2500" kern="1200" dirty="0"/>
        </a:p>
      </dsp:txBody>
      <dsp:txXfrm>
        <a:off x="578474" y="2380514"/>
        <a:ext cx="7522230" cy="665948"/>
      </dsp:txXfrm>
    </dsp:sp>
    <dsp:sp modelId="{643BECF5-EE82-4DFB-A9F2-10AD5C8333C0}">
      <dsp:nvSpPr>
        <dsp:cNvPr id="0" name=""/>
        <dsp:cNvSpPr/>
      </dsp:nvSpPr>
      <dsp:spPr>
        <a:xfrm>
          <a:off x="0" y="3847488"/>
          <a:ext cx="10848975"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03FEEC-094F-4CF2-99F1-4452D899C725}">
      <dsp:nvSpPr>
        <dsp:cNvPr id="0" name=""/>
        <dsp:cNvSpPr/>
      </dsp:nvSpPr>
      <dsp:spPr>
        <a:xfrm>
          <a:off x="542448" y="3478488"/>
          <a:ext cx="7594282"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7046" tIns="0" rIns="287046" bIns="0" numCol="1" spcCol="1270" anchor="ctr" anchorCtr="0">
          <a:noAutofit/>
        </a:bodyPr>
        <a:lstStyle/>
        <a:p>
          <a:pPr marL="0" lvl="0" indent="0" algn="l" defTabSz="1111250">
            <a:lnSpc>
              <a:spcPct val="90000"/>
            </a:lnSpc>
            <a:spcBef>
              <a:spcPct val="0"/>
            </a:spcBef>
            <a:spcAft>
              <a:spcPct val="35000"/>
            </a:spcAft>
            <a:buNone/>
          </a:pPr>
          <a:r>
            <a:rPr lang="en-GB" sz="2500" kern="1200" dirty="0"/>
            <a:t>iSolutions Digital Learning Team</a:t>
          </a:r>
          <a:endParaRPr lang="en-US" sz="2500" kern="1200" dirty="0"/>
        </a:p>
      </dsp:txBody>
      <dsp:txXfrm>
        <a:off x="578474" y="3514514"/>
        <a:ext cx="7522230" cy="665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4123F-EEE9-4B3A-AC45-5EBA434533DE}">
      <dsp:nvSpPr>
        <dsp:cNvPr id="0" name=""/>
        <dsp:cNvSpPr/>
      </dsp:nvSpPr>
      <dsp:spPr>
        <a:xfrm>
          <a:off x="0" y="3557"/>
          <a:ext cx="10848975" cy="757810"/>
        </a:xfrm>
        <a:prstGeom prst="roundRect">
          <a:avLst>
            <a:gd name="adj" fmla="val 10000"/>
          </a:avLst>
        </a:prstGeom>
        <a:noFill/>
        <a:ln w="38100">
          <a:solidFill>
            <a:schemeClr val="accent2"/>
          </a:solidFill>
        </a:ln>
        <a:effectLst/>
      </dsp:spPr>
      <dsp:style>
        <a:lnRef idx="0">
          <a:scrgbClr r="0" g="0" b="0"/>
        </a:lnRef>
        <a:fillRef idx="1">
          <a:scrgbClr r="0" g="0" b="0"/>
        </a:fillRef>
        <a:effectRef idx="0">
          <a:scrgbClr r="0" g="0" b="0"/>
        </a:effectRef>
        <a:fontRef idx="minor"/>
      </dsp:style>
    </dsp:sp>
    <dsp:sp modelId="{B5EF964A-639E-4692-8EEA-F6C4CEB44B98}">
      <dsp:nvSpPr>
        <dsp:cNvPr id="0" name=""/>
        <dsp:cNvSpPr/>
      </dsp:nvSpPr>
      <dsp:spPr>
        <a:xfrm>
          <a:off x="229237" y="174065"/>
          <a:ext cx="416795" cy="4167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EC209-6E85-4B3F-9979-71E401D71D5C}">
      <dsp:nvSpPr>
        <dsp:cNvPr id="0" name=""/>
        <dsp:cNvSpPr/>
      </dsp:nvSpPr>
      <dsp:spPr>
        <a:xfrm>
          <a:off x="875270" y="3557"/>
          <a:ext cx="9973704" cy="75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02" tIns="80202" rIns="80202" bIns="80202" numCol="1" spcCol="1270" anchor="ctr" anchorCtr="0">
          <a:noAutofit/>
        </a:bodyPr>
        <a:lstStyle/>
        <a:p>
          <a:pPr marL="0" lvl="0" indent="0" algn="l" defTabSz="844550">
            <a:lnSpc>
              <a:spcPct val="90000"/>
            </a:lnSpc>
            <a:spcBef>
              <a:spcPct val="0"/>
            </a:spcBef>
            <a:spcAft>
              <a:spcPct val="35000"/>
            </a:spcAft>
            <a:buNone/>
          </a:pPr>
          <a:r>
            <a:rPr lang="en-GB" sz="1900" kern="1200" dirty="0"/>
            <a:t>So, I need to write alt text for all my images?</a:t>
          </a:r>
          <a:endParaRPr lang="en-US" sz="1900" kern="1200" dirty="0"/>
        </a:p>
      </dsp:txBody>
      <dsp:txXfrm>
        <a:off x="875270" y="3557"/>
        <a:ext cx="9973704" cy="757810"/>
      </dsp:txXfrm>
    </dsp:sp>
    <dsp:sp modelId="{AEBC1D15-9AC4-4AD4-98FA-70DF77B4391B}">
      <dsp:nvSpPr>
        <dsp:cNvPr id="0" name=""/>
        <dsp:cNvSpPr/>
      </dsp:nvSpPr>
      <dsp:spPr>
        <a:xfrm>
          <a:off x="0" y="950820"/>
          <a:ext cx="10848975" cy="757810"/>
        </a:xfrm>
        <a:prstGeom prst="roundRect">
          <a:avLst>
            <a:gd name="adj" fmla="val 10000"/>
          </a:avLst>
        </a:prstGeom>
        <a:noFill/>
        <a:ln w="38100">
          <a:solidFill>
            <a:schemeClr val="accent2"/>
          </a:solidFill>
        </a:ln>
        <a:effectLst/>
      </dsp:spPr>
      <dsp:style>
        <a:lnRef idx="0">
          <a:scrgbClr r="0" g="0" b="0"/>
        </a:lnRef>
        <a:fillRef idx="1">
          <a:scrgbClr r="0" g="0" b="0"/>
        </a:fillRef>
        <a:effectRef idx="0">
          <a:scrgbClr r="0" g="0" b="0"/>
        </a:effectRef>
        <a:fontRef idx="minor"/>
      </dsp:style>
    </dsp:sp>
    <dsp:sp modelId="{7C807750-AC1B-41D6-9589-01425A8F496E}">
      <dsp:nvSpPr>
        <dsp:cNvPr id="0" name=""/>
        <dsp:cNvSpPr/>
      </dsp:nvSpPr>
      <dsp:spPr>
        <a:xfrm>
          <a:off x="229237" y="1121327"/>
          <a:ext cx="416795" cy="4167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D51860-080F-4EC1-AB9D-0E0BEEB297E2}">
      <dsp:nvSpPr>
        <dsp:cNvPr id="0" name=""/>
        <dsp:cNvSpPr/>
      </dsp:nvSpPr>
      <dsp:spPr>
        <a:xfrm>
          <a:off x="875270" y="950820"/>
          <a:ext cx="9973704" cy="75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02" tIns="80202" rIns="80202" bIns="80202" numCol="1" spcCol="1270" anchor="ctr" anchorCtr="0">
          <a:noAutofit/>
        </a:bodyPr>
        <a:lstStyle/>
        <a:p>
          <a:pPr marL="0" lvl="0" indent="0" algn="l" defTabSz="844550">
            <a:lnSpc>
              <a:spcPct val="90000"/>
            </a:lnSpc>
            <a:spcBef>
              <a:spcPct val="0"/>
            </a:spcBef>
            <a:spcAft>
              <a:spcPct val="35000"/>
            </a:spcAft>
            <a:buNone/>
          </a:pPr>
          <a:r>
            <a:rPr lang="en-GB" sz="1900" kern="1200" dirty="0"/>
            <a:t>How long should alt text be?</a:t>
          </a:r>
          <a:endParaRPr lang="en-US" sz="1900" kern="1200" dirty="0"/>
        </a:p>
      </dsp:txBody>
      <dsp:txXfrm>
        <a:off x="875270" y="950820"/>
        <a:ext cx="9973704" cy="757810"/>
      </dsp:txXfrm>
    </dsp:sp>
    <dsp:sp modelId="{A609E2DE-A2A4-4417-B15A-500CC42C870A}">
      <dsp:nvSpPr>
        <dsp:cNvPr id="0" name=""/>
        <dsp:cNvSpPr/>
      </dsp:nvSpPr>
      <dsp:spPr>
        <a:xfrm>
          <a:off x="0" y="1898083"/>
          <a:ext cx="10848975" cy="757810"/>
        </a:xfrm>
        <a:prstGeom prst="roundRect">
          <a:avLst>
            <a:gd name="adj" fmla="val 10000"/>
          </a:avLst>
        </a:prstGeom>
        <a:noFill/>
        <a:ln w="38100">
          <a:solidFill>
            <a:schemeClr val="accent2"/>
          </a:solidFill>
        </a:ln>
        <a:effectLst/>
      </dsp:spPr>
      <dsp:style>
        <a:lnRef idx="0">
          <a:scrgbClr r="0" g="0" b="0"/>
        </a:lnRef>
        <a:fillRef idx="1">
          <a:scrgbClr r="0" g="0" b="0"/>
        </a:fillRef>
        <a:effectRef idx="0">
          <a:scrgbClr r="0" g="0" b="0"/>
        </a:effectRef>
        <a:fontRef idx="minor"/>
      </dsp:style>
    </dsp:sp>
    <dsp:sp modelId="{2C53372A-F719-4B61-BD42-ACDC628F1E98}">
      <dsp:nvSpPr>
        <dsp:cNvPr id="0" name=""/>
        <dsp:cNvSpPr/>
      </dsp:nvSpPr>
      <dsp:spPr>
        <a:xfrm>
          <a:off x="229237" y="2068590"/>
          <a:ext cx="416795" cy="4167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EAF312-D648-448F-8F8D-A713F9D37083}">
      <dsp:nvSpPr>
        <dsp:cNvPr id="0" name=""/>
        <dsp:cNvSpPr/>
      </dsp:nvSpPr>
      <dsp:spPr>
        <a:xfrm>
          <a:off x="875270" y="1898083"/>
          <a:ext cx="9973704" cy="75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02" tIns="80202" rIns="80202" bIns="80202" numCol="1" spcCol="1270" anchor="ctr" anchorCtr="0">
          <a:noAutofit/>
        </a:bodyPr>
        <a:lstStyle/>
        <a:p>
          <a:pPr marL="0" lvl="0" indent="0" algn="l" defTabSz="844550">
            <a:lnSpc>
              <a:spcPct val="90000"/>
            </a:lnSpc>
            <a:spcBef>
              <a:spcPct val="0"/>
            </a:spcBef>
            <a:spcAft>
              <a:spcPct val="35000"/>
            </a:spcAft>
            <a:buNone/>
          </a:pPr>
          <a:r>
            <a:rPr lang="en-GB" sz="1900" kern="1200"/>
            <a:t>Where should I put a long/full description?</a:t>
          </a:r>
          <a:endParaRPr lang="en-US" sz="1900" kern="1200"/>
        </a:p>
      </dsp:txBody>
      <dsp:txXfrm>
        <a:off x="875270" y="1898083"/>
        <a:ext cx="9973704" cy="757810"/>
      </dsp:txXfrm>
    </dsp:sp>
    <dsp:sp modelId="{0ABC1D9B-2262-4108-8DBE-93EC7A6B1DBD}">
      <dsp:nvSpPr>
        <dsp:cNvPr id="0" name=""/>
        <dsp:cNvSpPr/>
      </dsp:nvSpPr>
      <dsp:spPr>
        <a:xfrm>
          <a:off x="0" y="2845346"/>
          <a:ext cx="10848975" cy="757810"/>
        </a:xfrm>
        <a:prstGeom prst="roundRect">
          <a:avLst>
            <a:gd name="adj" fmla="val 10000"/>
          </a:avLst>
        </a:prstGeom>
        <a:noFill/>
        <a:ln w="38100">
          <a:solidFill>
            <a:schemeClr val="accent2"/>
          </a:solidFill>
        </a:ln>
        <a:effectLst/>
      </dsp:spPr>
      <dsp:style>
        <a:lnRef idx="0">
          <a:scrgbClr r="0" g="0" b="0"/>
        </a:lnRef>
        <a:fillRef idx="1">
          <a:scrgbClr r="0" g="0" b="0"/>
        </a:fillRef>
        <a:effectRef idx="0">
          <a:scrgbClr r="0" g="0" b="0"/>
        </a:effectRef>
        <a:fontRef idx="minor"/>
      </dsp:style>
    </dsp:sp>
    <dsp:sp modelId="{6C321A4A-3F3C-4694-BEB5-C775979FB012}">
      <dsp:nvSpPr>
        <dsp:cNvPr id="0" name=""/>
        <dsp:cNvSpPr/>
      </dsp:nvSpPr>
      <dsp:spPr>
        <a:xfrm>
          <a:off x="229237" y="3015853"/>
          <a:ext cx="416795" cy="4167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CA2CF1-8B40-4B4A-AD83-A96249BDE00C}">
      <dsp:nvSpPr>
        <dsp:cNvPr id="0" name=""/>
        <dsp:cNvSpPr/>
      </dsp:nvSpPr>
      <dsp:spPr>
        <a:xfrm>
          <a:off x="875270" y="2845346"/>
          <a:ext cx="9973704" cy="75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02" tIns="80202" rIns="80202" bIns="80202" numCol="1" spcCol="1270" anchor="ctr" anchorCtr="0">
          <a:noAutofit/>
        </a:bodyPr>
        <a:lstStyle/>
        <a:p>
          <a:pPr marL="0" lvl="0" indent="0" algn="l" defTabSz="844550">
            <a:lnSpc>
              <a:spcPct val="90000"/>
            </a:lnSpc>
            <a:spcBef>
              <a:spcPct val="0"/>
            </a:spcBef>
            <a:spcAft>
              <a:spcPct val="35000"/>
            </a:spcAft>
            <a:buNone/>
          </a:pPr>
          <a:r>
            <a:rPr lang="en-GB" sz="1900" kern="1200"/>
            <a:t>Can I use the same alt text for an image in more than one place?	</a:t>
          </a:r>
          <a:endParaRPr lang="en-US" sz="1900" kern="1200"/>
        </a:p>
      </dsp:txBody>
      <dsp:txXfrm>
        <a:off x="875270" y="2845346"/>
        <a:ext cx="9973704" cy="757810"/>
      </dsp:txXfrm>
    </dsp:sp>
    <dsp:sp modelId="{96D65349-2A7B-47AA-836C-E032B6B6F993}">
      <dsp:nvSpPr>
        <dsp:cNvPr id="0" name=""/>
        <dsp:cNvSpPr/>
      </dsp:nvSpPr>
      <dsp:spPr>
        <a:xfrm>
          <a:off x="0" y="3792608"/>
          <a:ext cx="10848975" cy="757810"/>
        </a:xfrm>
        <a:prstGeom prst="roundRect">
          <a:avLst>
            <a:gd name="adj" fmla="val 10000"/>
          </a:avLst>
        </a:prstGeom>
        <a:noFill/>
        <a:ln w="38100">
          <a:solidFill>
            <a:schemeClr val="accent2"/>
          </a:solidFill>
        </a:ln>
        <a:effectLst/>
      </dsp:spPr>
      <dsp:style>
        <a:lnRef idx="0">
          <a:scrgbClr r="0" g="0" b="0"/>
        </a:lnRef>
        <a:fillRef idx="1">
          <a:scrgbClr r="0" g="0" b="0"/>
        </a:fillRef>
        <a:effectRef idx="0">
          <a:scrgbClr r="0" g="0" b="0"/>
        </a:effectRef>
        <a:fontRef idx="minor"/>
      </dsp:style>
    </dsp:sp>
    <dsp:sp modelId="{A69AD1EE-113B-4AA5-8919-D62F33C70D01}">
      <dsp:nvSpPr>
        <dsp:cNvPr id="0" name=""/>
        <dsp:cNvSpPr/>
      </dsp:nvSpPr>
      <dsp:spPr>
        <a:xfrm>
          <a:off x="229237" y="3963116"/>
          <a:ext cx="416795" cy="4167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86061D-095D-4F00-9A98-72078C30C8F3}">
      <dsp:nvSpPr>
        <dsp:cNvPr id="0" name=""/>
        <dsp:cNvSpPr/>
      </dsp:nvSpPr>
      <dsp:spPr>
        <a:xfrm>
          <a:off x="875270" y="3792608"/>
          <a:ext cx="9973704" cy="75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02" tIns="80202" rIns="80202" bIns="80202" numCol="1" spcCol="1270" anchor="ctr" anchorCtr="0">
          <a:noAutofit/>
        </a:bodyPr>
        <a:lstStyle/>
        <a:p>
          <a:pPr marL="0" lvl="0" indent="0" algn="l" defTabSz="844550">
            <a:lnSpc>
              <a:spcPct val="90000"/>
            </a:lnSpc>
            <a:spcBef>
              <a:spcPct val="0"/>
            </a:spcBef>
            <a:spcAft>
              <a:spcPct val="35000"/>
            </a:spcAft>
            <a:buNone/>
          </a:pPr>
          <a:r>
            <a:rPr lang="en-GB" sz="1900" kern="1200" dirty="0"/>
            <a:t>Writing units</a:t>
          </a:r>
          <a:endParaRPr lang="en-US" sz="1900" kern="1200" dirty="0"/>
        </a:p>
      </dsp:txBody>
      <dsp:txXfrm>
        <a:off x="875270" y="3792608"/>
        <a:ext cx="9973704" cy="757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D8A86-4723-41AB-A815-B0849EE4AB67}">
      <dsp:nvSpPr>
        <dsp:cNvPr id="0" name=""/>
        <dsp:cNvSpPr/>
      </dsp:nvSpPr>
      <dsp:spPr>
        <a:xfrm>
          <a:off x="5085" y="230131"/>
          <a:ext cx="1949425" cy="64908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Images</a:t>
          </a:r>
          <a:endParaRPr lang="en-US" sz="1800" kern="1200" dirty="0"/>
        </a:p>
      </dsp:txBody>
      <dsp:txXfrm>
        <a:off x="5085" y="230131"/>
        <a:ext cx="1949425" cy="649085"/>
      </dsp:txXfrm>
    </dsp:sp>
    <dsp:sp modelId="{49DA38C3-D098-4560-B4E2-AC06D9FB9412}">
      <dsp:nvSpPr>
        <dsp:cNvPr id="0" name=""/>
        <dsp:cNvSpPr/>
      </dsp:nvSpPr>
      <dsp:spPr>
        <a:xfrm>
          <a:off x="5085" y="879216"/>
          <a:ext cx="1949425" cy="34451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What is alternative text?</a:t>
          </a:r>
          <a:endParaRPr lang="en-US" sz="1800" kern="1200" dirty="0"/>
        </a:p>
        <a:p>
          <a:pPr marL="171450" lvl="1" indent="-171450" algn="l" defTabSz="800100">
            <a:lnSpc>
              <a:spcPct val="90000"/>
            </a:lnSpc>
            <a:spcBef>
              <a:spcPct val="0"/>
            </a:spcBef>
            <a:spcAft>
              <a:spcPct val="15000"/>
            </a:spcAft>
            <a:buChar char="•"/>
          </a:pPr>
          <a:r>
            <a:rPr lang="en-US" sz="1800" kern="1200" dirty="0"/>
            <a:t>Writing alternative text for</a:t>
          </a:r>
        </a:p>
        <a:p>
          <a:pPr marL="342900" lvl="2" indent="-171450" algn="l" defTabSz="800100">
            <a:lnSpc>
              <a:spcPct val="90000"/>
            </a:lnSpc>
            <a:spcBef>
              <a:spcPct val="0"/>
            </a:spcBef>
            <a:spcAft>
              <a:spcPct val="15000"/>
            </a:spcAft>
            <a:buChar char="•"/>
          </a:pPr>
          <a:r>
            <a:rPr lang="en-US" sz="1800" kern="1200" dirty="0"/>
            <a:t>Images</a:t>
          </a:r>
        </a:p>
        <a:p>
          <a:pPr marL="342900" lvl="2" indent="-171450" algn="l" defTabSz="800100">
            <a:lnSpc>
              <a:spcPct val="90000"/>
            </a:lnSpc>
            <a:spcBef>
              <a:spcPct val="0"/>
            </a:spcBef>
            <a:spcAft>
              <a:spcPct val="15000"/>
            </a:spcAft>
            <a:buChar char="•"/>
          </a:pPr>
          <a:r>
            <a:rPr lang="en-US" sz="1800" kern="1200" dirty="0"/>
            <a:t>Charts and graphs</a:t>
          </a:r>
        </a:p>
        <a:p>
          <a:pPr marL="342900" lvl="2" indent="-171450" algn="l" defTabSz="800100">
            <a:lnSpc>
              <a:spcPct val="90000"/>
            </a:lnSpc>
            <a:spcBef>
              <a:spcPct val="0"/>
            </a:spcBef>
            <a:spcAft>
              <a:spcPct val="15000"/>
            </a:spcAft>
            <a:buChar char="•"/>
          </a:pPr>
          <a:r>
            <a:rPr lang="en-US" sz="1800" kern="1200" dirty="0"/>
            <a:t>Infographics</a:t>
          </a:r>
        </a:p>
        <a:p>
          <a:pPr marL="342900" lvl="2" indent="-171450" algn="l" defTabSz="800100">
            <a:lnSpc>
              <a:spcPct val="90000"/>
            </a:lnSpc>
            <a:spcBef>
              <a:spcPct val="0"/>
            </a:spcBef>
            <a:spcAft>
              <a:spcPct val="15000"/>
            </a:spcAft>
            <a:buChar char="•"/>
          </a:pPr>
          <a:r>
            <a:rPr lang="en-US" sz="1800" kern="1200" dirty="0"/>
            <a:t>Heatmaps</a:t>
          </a:r>
        </a:p>
      </dsp:txBody>
      <dsp:txXfrm>
        <a:off x="5085" y="879216"/>
        <a:ext cx="1949425" cy="3445189"/>
      </dsp:txXfrm>
    </dsp:sp>
    <dsp:sp modelId="{69A08426-BAA3-45AD-990B-3768F39B6CAC}">
      <dsp:nvSpPr>
        <dsp:cNvPr id="0" name=""/>
        <dsp:cNvSpPr/>
      </dsp:nvSpPr>
      <dsp:spPr>
        <a:xfrm>
          <a:off x="2227430" y="230131"/>
          <a:ext cx="1949425" cy="64908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Structure</a:t>
          </a:r>
          <a:endParaRPr lang="en-US" sz="1800" kern="1200" dirty="0"/>
        </a:p>
      </dsp:txBody>
      <dsp:txXfrm>
        <a:off x="2227430" y="230131"/>
        <a:ext cx="1949425" cy="649085"/>
      </dsp:txXfrm>
    </dsp:sp>
    <dsp:sp modelId="{AF2D653F-8DF8-4AC1-A8AE-6A53A1EED199}">
      <dsp:nvSpPr>
        <dsp:cNvPr id="0" name=""/>
        <dsp:cNvSpPr/>
      </dsp:nvSpPr>
      <dsp:spPr>
        <a:xfrm>
          <a:off x="2227430" y="879216"/>
          <a:ext cx="1949425" cy="344518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Why are headings and structure important?</a:t>
          </a:r>
          <a:endParaRPr lang="en-US" sz="1800" kern="1200" dirty="0"/>
        </a:p>
        <a:p>
          <a:pPr marL="171450" lvl="1" indent="-171450" algn="l" defTabSz="800100">
            <a:lnSpc>
              <a:spcPct val="90000"/>
            </a:lnSpc>
            <a:spcBef>
              <a:spcPct val="0"/>
            </a:spcBef>
            <a:spcAft>
              <a:spcPct val="15000"/>
            </a:spcAft>
            <a:buChar char="•"/>
          </a:pPr>
          <a:r>
            <a:rPr lang="en-GB" sz="1800" kern="1200" dirty="0"/>
            <a:t>Using headings in word.</a:t>
          </a:r>
          <a:endParaRPr lang="en-US" sz="1800" kern="1200" dirty="0"/>
        </a:p>
        <a:p>
          <a:pPr marL="171450" lvl="1" indent="-171450" algn="l" defTabSz="800100">
            <a:lnSpc>
              <a:spcPct val="90000"/>
            </a:lnSpc>
            <a:spcBef>
              <a:spcPct val="0"/>
            </a:spcBef>
            <a:spcAft>
              <a:spcPct val="15000"/>
            </a:spcAft>
            <a:buChar char="•"/>
          </a:pPr>
          <a:r>
            <a:rPr lang="en-GB" sz="1800" kern="1200" dirty="0"/>
            <a:t>Making your table accessible</a:t>
          </a:r>
          <a:endParaRPr lang="en-US" sz="1800" kern="1200" dirty="0"/>
        </a:p>
        <a:p>
          <a:pPr marL="171450" lvl="1" indent="-171450" algn="l" defTabSz="800100">
            <a:lnSpc>
              <a:spcPct val="90000"/>
            </a:lnSpc>
            <a:spcBef>
              <a:spcPct val="0"/>
            </a:spcBef>
            <a:spcAft>
              <a:spcPct val="15000"/>
            </a:spcAft>
            <a:buChar char="•"/>
          </a:pPr>
          <a:r>
            <a:rPr lang="en-US" sz="1800" kern="1200" dirty="0"/>
            <a:t>What is reading order in PowerPoint?</a:t>
          </a:r>
        </a:p>
      </dsp:txBody>
      <dsp:txXfrm>
        <a:off x="2227430" y="879216"/>
        <a:ext cx="1949425" cy="3445189"/>
      </dsp:txXfrm>
    </dsp:sp>
    <dsp:sp modelId="{FE824220-B8AD-41AC-B161-E0AD432EC22B}">
      <dsp:nvSpPr>
        <dsp:cNvPr id="0" name=""/>
        <dsp:cNvSpPr/>
      </dsp:nvSpPr>
      <dsp:spPr>
        <a:xfrm>
          <a:off x="4449774" y="230131"/>
          <a:ext cx="1949425" cy="64908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Sensory characteristics</a:t>
          </a:r>
          <a:endParaRPr lang="en-US" sz="1800" kern="1200" dirty="0"/>
        </a:p>
      </dsp:txBody>
      <dsp:txXfrm>
        <a:off x="4449774" y="230131"/>
        <a:ext cx="1949425" cy="649085"/>
      </dsp:txXfrm>
    </dsp:sp>
    <dsp:sp modelId="{745D6037-964E-4A14-96D5-097BE10B3A77}">
      <dsp:nvSpPr>
        <dsp:cNvPr id="0" name=""/>
        <dsp:cNvSpPr/>
      </dsp:nvSpPr>
      <dsp:spPr>
        <a:xfrm>
          <a:off x="4449774" y="879216"/>
          <a:ext cx="1949425" cy="344518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Get down with clear language.</a:t>
          </a:r>
          <a:endParaRPr lang="en-US" sz="1800" kern="1200" dirty="0"/>
        </a:p>
        <a:p>
          <a:pPr marL="171450" lvl="1" indent="-171450" algn="l" defTabSz="800100">
            <a:lnSpc>
              <a:spcPct val="90000"/>
            </a:lnSpc>
            <a:spcBef>
              <a:spcPct val="0"/>
            </a:spcBef>
            <a:spcAft>
              <a:spcPct val="15000"/>
            </a:spcAft>
            <a:buChar char="•"/>
          </a:pPr>
          <a:r>
            <a:rPr lang="en-GB" sz="1800" b="0" i="0" u="none" kern="1200" dirty="0"/>
            <a:t>Don't "click here" - how to write good links.</a:t>
          </a: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4449774" y="879216"/>
        <a:ext cx="1949425" cy="3445189"/>
      </dsp:txXfrm>
    </dsp:sp>
    <dsp:sp modelId="{2573C90F-AB08-44CD-B183-FC40DF1775D8}">
      <dsp:nvSpPr>
        <dsp:cNvPr id="0" name=""/>
        <dsp:cNvSpPr/>
      </dsp:nvSpPr>
      <dsp:spPr>
        <a:xfrm>
          <a:off x="6672119" y="230131"/>
          <a:ext cx="1949425" cy="64908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Colour</a:t>
          </a:r>
          <a:endParaRPr lang="en-US" sz="1800" kern="1200" dirty="0"/>
        </a:p>
      </dsp:txBody>
      <dsp:txXfrm>
        <a:off x="6672119" y="230131"/>
        <a:ext cx="1949425" cy="649085"/>
      </dsp:txXfrm>
    </dsp:sp>
    <dsp:sp modelId="{7E7AD8E0-AE78-4CB2-852E-7CC8914BF106}">
      <dsp:nvSpPr>
        <dsp:cNvPr id="0" name=""/>
        <dsp:cNvSpPr/>
      </dsp:nvSpPr>
      <dsp:spPr>
        <a:xfrm>
          <a:off x="6672119" y="879216"/>
          <a:ext cx="1949425" cy="344518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Accounting for colour-blindness.</a:t>
          </a:r>
          <a:endParaRPr lang="en-US" sz="1800" kern="1200" dirty="0"/>
        </a:p>
        <a:p>
          <a:pPr marL="171450" lvl="1" indent="-171450" algn="l" defTabSz="800100">
            <a:lnSpc>
              <a:spcPct val="90000"/>
            </a:lnSpc>
            <a:spcBef>
              <a:spcPct val="0"/>
            </a:spcBef>
            <a:spcAft>
              <a:spcPct val="15000"/>
            </a:spcAft>
            <a:buChar char="•"/>
          </a:pPr>
          <a:r>
            <a:rPr lang="en-GB" sz="1800" kern="1200" dirty="0"/>
            <a:t>Charts and graphs best practices.</a:t>
          </a:r>
          <a:endParaRPr lang="en-US" sz="1800" kern="1200" dirty="0"/>
        </a:p>
        <a:p>
          <a:pPr marL="171450" lvl="1" indent="-171450" algn="l" defTabSz="800100">
            <a:lnSpc>
              <a:spcPct val="90000"/>
            </a:lnSpc>
            <a:spcBef>
              <a:spcPct val="0"/>
            </a:spcBef>
            <a:spcAft>
              <a:spcPct val="15000"/>
            </a:spcAft>
            <a:buChar char="•"/>
          </a:pPr>
          <a:r>
            <a:rPr lang="en-GB" sz="1800" kern="1200" dirty="0"/>
            <a:t>Dyslexia friendly colour choices.</a:t>
          </a:r>
          <a:endParaRPr lang="en-US" sz="1800" kern="1200" dirty="0"/>
        </a:p>
        <a:p>
          <a:pPr marL="171450" lvl="1" indent="-171450" algn="l" defTabSz="800100">
            <a:lnSpc>
              <a:spcPct val="90000"/>
            </a:lnSpc>
            <a:spcBef>
              <a:spcPct val="0"/>
            </a:spcBef>
            <a:spcAft>
              <a:spcPct val="15000"/>
            </a:spcAft>
            <a:buChar char="•"/>
          </a:pPr>
          <a:r>
            <a:rPr lang="en-GB" sz="1800" kern="1200" dirty="0"/>
            <a:t>Words that you can read - the importance of contrast.</a:t>
          </a:r>
          <a:endParaRPr lang="en-US" sz="1800" kern="1200" dirty="0"/>
        </a:p>
      </dsp:txBody>
      <dsp:txXfrm>
        <a:off x="6672119" y="879216"/>
        <a:ext cx="1949425" cy="3445189"/>
      </dsp:txXfrm>
    </dsp:sp>
    <dsp:sp modelId="{899CB635-D1CB-423F-9148-E82CC67CDB83}">
      <dsp:nvSpPr>
        <dsp:cNvPr id="0" name=""/>
        <dsp:cNvSpPr/>
      </dsp:nvSpPr>
      <dsp:spPr>
        <a:xfrm>
          <a:off x="8894464" y="230131"/>
          <a:ext cx="1949425" cy="64908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GB" sz="1800" kern="1200" dirty="0"/>
            <a:t>Platforms and tools</a:t>
          </a:r>
          <a:endParaRPr lang="en-US" sz="1800" kern="1200" dirty="0"/>
        </a:p>
      </dsp:txBody>
      <dsp:txXfrm>
        <a:off x="8894464" y="230131"/>
        <a:ext cx="1949425" cy="649085"/>
      </dsp:txXfrm>
    </dsp:sp>
    <dsp:sp modelId="{E0AED005-AA96-4027-A9FF-BDD2C52A068E}">
      <dsp:nvSpPr>
        <dsp:cNvPr id="0" name=""/>
        <dsp:cNvSpPr/>
      </dsp:nvSpPr>
      <dsp:spPr>
        <a:xfrm>
          <a:off x="8894464" y="879216"/>
          <a:ext cx="1949425" cy="344518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Accessible kiosk displays.</a:t>
          </a:r>
          <a:endParaRPr lang="en-US" sz="1800" kern="1200" dirty="0"/>
        </a:p>
        <a:p>
          <a:pPr marL="171450" lvl="1" indent="-171450" algn="l" defTabSz="800100">
            <a:lnSpc>
              <a:spcPct val="90000"/>
            </a:lnSpc>
            <a:spcBef>
              <a:spcPct val="0"/>
            </a:spcBef>
            <a:spcAft>
              <a:spcPct val="15000"/>
            </a:spcAft>
            <a:buChar char="•"/>
          </a:pPr>
          <a:r>
            <a:rPr lang="en-GB" sz="1800" kern="1200" dirty="0"/>
            <a:t>Planning your accessible SharePoint site</a:t>
          </a:r>
          <a:endParaRPr lang="en-US" sz="1800" kern="1200" dirty="0"/>
        </a:p>
        <a:p>
          <a:pPr marL="171450" lvl="1" indent="-171450" algn="l" defTabSz="800100">
            <a:lnSpc>
              <a:spcPct val="90000"/>
            </a:lnSpc>
            <a:spcBef>
              <a:spcPct val="0"/>
            </a:spcBef>
            <a:spcAft>
              <a:spcPct val="15000"/>
            </a:spcAft>
            <a:buChar char="•"/>
          </a:pPr>
          <a:r>
            <a:rPr lang="en-GB" sz="1800" kern="1200" dirty="0"/>
            <a:t>Accessibility considerations for social media</a:t>
          </a:r>
          <a:endParaRPr lang="en-US" sz="1800" kern="1200" dirty="0"/>
        </a:p>
        <a:p>
          <a:pPr marL="171450" lvl="1" indent="-171450" algn="l" defTabSz="800100">
            <a:lnSpc>
              <a:spcPct val="90000"/>
            </a:lnSpc>
            <a:spcBef>
              <a:spcPct val="0"/>
            </a:spcBef>
            <a:spcAft>
              <a:spcPct val="15000"/>
            </a:spcAft>
            <a:buChar char="•"/>
          </a:pPr>
          <a:r>
            <a:rPr lang="en-GB" sz="1800" kern="1200" dirty="0"/>
            <a:t>Apps for accessibility</a:t>
          </a:r>
          <a:endParaRPr lang="en-US" sz="1800" kern="1200" dirty="0"/>
        </a:p>
      </dsp:txBody>
      <dsp:txXfrm>
        <a:off x="8894464" y="879216"/>
        <a:ext cx="1949425" cy="3445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FBBD-1DC4-4FBD-AC5A-6BA6222ACFD9}">
      <dsp:nvSpPr>
        <dsp:cNvPr id="0" name=""/>
        <dsp:cNvSpPr/>
      </dsp:nvSpPr>
      <dsp:spPr>
        <a:xfrm>
          <a:off x="0" y="2786"/>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2B40B9EA-2170-4D57-99F5-D0673C70AD1E}">
      <dsp:nvSpPr>
        <dsp:cNvPr id="0" name=""/>
        <dsp:cNvSpPr/>
      </dsp:nvSpPr>
      <dsp:spPr>
        <a:xfrm>
          <a:off x="383980" y="288391"/>
          <a:ext cx="698828" cy="69814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F2242-6606-426B-B05C-C134382098AD}">
      <dsp:nvSpPr>
        <dsp:cNvPr id="0" name=""/>
        <dsp:cNvSpPr/>
      </dsp:nvSpPr>
      <dsp:spPr>
        <a:xfrm>
          <a:off x="1466789" y="2786"/>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It’s also known as “alt text”.</a:t>
          </a:r>
        </a:p>
      </dsp:txBody>
      <dsp:txXfrm>
        <a:off x="1466789" y="2786"/>
        <a:ext cx="3541251" cy="1270597"/>
      </dsp:txXfrm>
    </dsp:sp>
    <dsp:sp modelId="{C61B644D-22CA-4119-BA67-C38B46B662D6}">
      <dsp:nvSpPr>
        <dsp:cNvPr id="0" name=""/>
        <dsp:cNvSpPr/>
      </dsp:nvSpPr>
      <dsp:spPr>
        <a:xfrm>
          <a:off x="0" y="1534019"/>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B9A2AA9B-E7D8-479B-A081-D66CAEB7A0F1}">
      <dsp:nvSpPr>
        <dsp:cNvPr id="0" name=""/>
        <dsp:cNvSpPr/>
      </dsp:nvSpPr>
      <dsp:spPr>
        <a:xfrm>
          <a:off x="383980" y="1819624"/>
          <a:ext cx="698828" cy="69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D34116-D58C-404F-9D40-7CF7DB9BB711}">
      <dsp:nvSpPr>
        <dsp:cNvPr id="0" name=""/>
        <dsp:cNvSpPr/>
      </dsp:nvSpPr>
      <dsp:spPr>
        <a:xfrm>
          <a:off x="1466789" y="1534019"/>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ea typeface="+mn-lt"/>
              <a:cs typeface="+mn-lt"/>
            </a:rPr>
            <a:t>The written copy that appears in place of an image.</a:t>
          </a:r>
          <a:endParaRPr lang="en-GB" sz="2000" kern="1200" dirty="0">
            <a:solidFill>
              <a:schemeClr val="tx1"/>
            </a:solidFill>
          </a:endParaRPr>
        </a:p>
      </dsp:txBody>
      <dsp:txXfrm>
        <a:off x="1466789" y="1534019"/>
        <a:ext cx="3541251" cy="1270597"/>
      </dsp:txXfrm>
    </dsp:sp>
    <dsp:sp modelId="{CE834803-F9B4-4D1E-A820-2DB15CBE0F56}">
      <dsp:nvSpPr>
        <dsp:cNvPr id="0" name=""/>
        <dsp:cNvSpPr/>
      </dsp:nvSpPr>
      <dsp:spPr>
        <a:xfrm>
          <a:off x="0" y="3065252"/>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9F013F9C-4DDD-413B-87E3-E4993918A27B}">
      <dsp:nvSpPr>
        <dsp:cNvPr id="0" name=""/>
        <dsp:cNvSpPr/>
      </dsp:nvSpPr>
      <dsp:spPr>
        <a:xfrm>
          <a:off x="384355" y="3350858"/>
          <a:ext cx="698828" cy="6981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CA8EE-92C9-43F4-AC8C-E16A5349DF5D}">
      <dsp:nvSpPr>
        <dsp:cNvPr id="0" name=""/>
        <dsp:cNvSpPr/>
      </dsp:nvSpPr>
      <dsp:spPr>
        <a:xfrm>
          <a:off x="1467540" y="3065252"/>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 helps those who do not see the image to understand the meaning of the image within the context of its use.</a:t>
          </a:r>
        </a:p>
      </dsp:txBody>
      <dsp:txXfrm>
        <a:off x="1467540" y="3065252"/>
        <a:ext cx="3541251" cy="12705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FBBD-1DC4-4FBD-AC5A-6BA6222ACFD9}">
      <dsp:nvSpPr>
        <dsp:cNvPr id="0" name=""/>
        <dsp:cNvSpPr/>
      </dsp:nvSpPr>
      <dsp:spPr>
        <a:xfrm>
          <a:off x="0" y="2786"/>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2B40B9EA-2170-4D57-99F5-D0673C70AD1E}">
      <dsp:nvSpPr>
        <dsp:cNvPr id="0" name=""/>
        <dsp:cNvSpPr/>
      </dsp:nvSpPr>
      <dsp:spPr>
        <a:xfrm>
          <a:off x="383980" y="288391"/>
          <a:ext cx="698828" cy="69814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F2242-6606-426B-B05C-C134382098AD}">
      <dsp:nvSpPr>
        <dsp:cNvPr id="0" name=""/>
        <dsp:cNvSpPr/>
      </dsp:nvSpPr>
      <dsp:spPr>
        <a:xfrm>
          <a:off x="1466789" y="2786"/>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It’s also known as “alt text”.</a:t>
          </a:r>
        </a:p>
      </dsp:txBody>
      <dsp:txXfrm>
        <a:off x="1466789" y="2786"/>
        <a:ext cx="3541251" cy="1270597"/>
      </dsp:txXfrm>
    </dsp:sp>
    <dsp:sp modelId="{C61B644D-22CA-4119-BA67-C38B46B662D6}">
      <dsp:nvSpPr>
        <dsp:cNvPr id="0" name=""/>
        <dsp:cNvSpPr/>
      </dsp:nvSpPr>
      <dsp:spPr>
        <a:xfrm>
          <a:off x="0" y="1534019"/>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B9A2AA9B-E7D8-479B-A081-D66CAEB7A0F1}">
      <dsp:nvSpPr>
        <dsp:cNvPr id="0" name=""/>
        <dsp:cNvSpPr/>
      </dsp:nvSpPr>
      <dsp:spPr>
        <a:xfrm>
          <a:off x="383980" y="1819624"/>
          <a:ext cx="698828" cy="69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D34116-D58C-404F-9D40-7CF7DB9BB711}">
      <dsp:nvSpPr>
        <dsp:cNvPr id="0" name=""/>
        <dsp:cNvSpPr/>
      </dsp:nvSpPr>
      <dsp:spPr>
        <a:xfrm>
          <a:off x="1466789" y="1534019"/>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ea typeface="+mn-lt"/>
              <a:cs typeface="+mn-lt"/>
            </a:rPr>
            <a:t>The written copy that appears in place of an image.</a:t>
          </a:r>
          <a:endParaRPr lang="en-GB" sz="2000" kern="1200" dirty="0">
            <a:solidFill>
              <a:schemeClr val="tx1"/>
            </a:solidFill>
          </a:endParaRPr>
        </a:p>
      </dsp:txBody>
      <dsp:txXfrm>
        <a:off x="1466789" y="1534019"/>
        <a:ext cx="3541251" cy="1270597"/>
      </dsp:txXfrm>
    </dsp:sp>
    <dsp:sp modelId="{CE834803-F9B4-4D1E-A820-2DB15CBE0F56}">
      <dsp:nvSpPr>
        <dsp:cNvPr id="0" name=""/>
        <dsp:cNvSpPr/>
      </dsp:nvSpPr>
      <dsp:spPr>
        <a:xfrm>
          <a:off x="0" y="3065252"/>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9F013F9C-4DDD-413B-87E3-E4993918A27B}">
      <dsp:nvSpPr>
        <dsp:cNvPr id="0" name=""/>
        <dsp:cNvSpPr/>
      </dsp:nvSpPr>
      <dsp:spPr>
        <a:xfrm>
          <a:off x="384355" y="3350858"/>
          <a:ext cx="698828" cy="6981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CA8EE-92C9-43F4-AC8C-E16A5349DF5D}">
      <dsp:nvSpPr>
        <dsp:cNvPr id="0" name=""/>
        <dsp:cNvSpPr/>
      </dsp:nvSpPr>
      <dsp:spPr>
        <a:xfrm>
          <a:off x="1467540" y="3065252"/>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 helps those who do not see the image to understand the meaning of the image within the context of its use.</a:t>
          </a:r>
        </a:p>
      </dsp:txBody>
      <dsp:txXfrm>
        <a:off x="1467540" y="3065252"/>
        <a:ext cx="3541251" cy="1270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FBBD-1DC4-4FBD-AC5A-6BA6222ACFD9}">
      <dsp:nvSpPr>
        <dsp:cNvPr id="0" name=""/>
        <dsp:cNvSpPr/>
      </dsp:nvSpPr>
      <dsp:spPr>
        <a:xfrm>
          <a:off x="0" y="2786"/>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2B40B9EA-2170-4D57-99F5-D0673C70AD1E}">
      <dsp:nvSpPr>
        <dsp:cNvPr id="0" name=""/>
        <dsp:cNvSpPr/>
      </dsp:nvSpPr>
      <dsp:spPr>
        <a:xfrm>
          <a:off x="383980" y="288391"/>
          <a:ext cx="698828" cy="69814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F2242-6606-426B-B05C-C134382098AD}">
      <dsp:nvSpPr>
        <dsp:cNvPr id="0" name=""/>
        <dsp:cNvSpPr/>
      </dsp:nvSpPr>
      <dsp:spPr>
        <a:xfrm>
          <a:off x="1466789" y="2786"/>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It’s also known as “alt text”.</a:t>
          </a:r>
        </a:p>
      </dsp:txBody>
      <dsp:txXfrm>
        <a:off x="1466789" y="2786"/>
        <a:ext cx="3541251" cy="1270597"/>
      </dsp:txXfrm>
    </dsp:sp>
    <dsp:sp modelId="{C61B644D-22CA-4119-BA67-C38B46B662D6}">
      <dsp:nvSpPr>
        <dsp:cNvPr id="0" name=""/>
        <dsp:cNvSpPr/>
      </dsp:nvSpPr>
      <dsp:spPr>
        <a:xfrm>
          <a:off x="0" y="1534019"/>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B9A2AA9B-E7D8-479B-A081-D66CAEB7A0F1}">
      <dsp:nvSpPr>
        <dsp:cNvPr id="0" name=""/>
        <dsp:cNvSpPr/>
      </dsp:nvSpPr>
      <dsp:spPr>
        <a:xfrm>
          <a:off x="383980" y="1819624"/>
          <a:ext cx="698828" cy="69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D34116-D58C-404F-9D40-7CF7DB9BB711}">
      <dsp:nvSpPr>
        <dsp:cNvPr id="0" name=""/>
        <dsp:cNvSpPr/>
      </dsp:nvSpPr>
      <dsp:spPr>
        <a:xfrm>
          <a:off x="1466789" y="1534019"/>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ea typeface="+mn-lt"/>
              <a:cs typeface="+mn-lt"/>
            </a:rPr>
            <a:t>The written copy that appears in place of an image.</a:t>
          </a:r>
          <a:endParaRPr lang="en-GB" sz="2000" kern="1200" dirty="0">
            <a:solidFill>
              <a:schemeClr val="tx1"/>
            </a:solidFill>
          </a:endParaRPr>
        </a:p>
      </dsp:txBody>
      <dsp:txXfrm>
        <a:off x="1466789" y="1534019"/>
        <a:ext cx="3541251" cy="1270597"/>
      </dsp:txXfrm>
    </dsp:sp>
    <dsp:sp modelId="{CE834803-F9B4-4D1E-A820-2DB15CBE0F56}">
      <dsp:nvSpPr>
        <dsp:cNvPr id="0" name=""/>
        <dsp:cNvSpPr/>
      </dsp:nvSpPr>
      <dsp:spPr>
        <a:xfrm>
          <a:off x="0" y="3065252"/>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9F013F9C-4DDD-413B-87E3-E4993918A27B}">
      <dsp:nvSpPr>
        <dsp:cNvPr id="0" name=""/>
        <dsp:cNvSpPr/>
      </dsp:nvSpPr>
      <dsp:spPr>
        <a:xfrm>
          <a:off x="384355" y="3350858"/>
          <a:ext cx="698828" cy="6981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CA8EE-92C9-43F4-AC8C-E16A5349DF5D}">
      <dsp:nvSpPr>
        <dsp:cNvPr id="0" name=""/>
        <dsp:cNvSpPr/>
      </dsp:nvSpPr>
      <dsp:spPr>
        <a:xfrm>
          <a:off x="1467540" y="3065252"/>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 helps those who do not see the image to understand the meaning of the image within the context of its use.</a:t>
          </a:r>
        </a:p>
      </dsp:txBody>
      <dsp:txXfrm>
        <a:off x="1467540" y="3065252"/>
        <a:ext cx="3541251" cy="12705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FBBD-1DC4-4FBD-AC5A-6BA6222ACFD9}">
      <dsp:nvSpPr>
        <dsp:cNvPr id="0" name=""/>
        <dsp:cNvSpPr/>
      </dsp:nvSpPr>
      <dsp:spPr>
        <a:xfrm>
          <a:off x="0" y="2786"/>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2B40B9EA-2170-4D57-99F5-D0673C70AD1E}">
      <dsp:nvSpPr>
        <dsp:cNvPr id="0" name=""/>
        <dsp:cNvSpPr/>
      </dsp:nvSpPr>
      <dsp:spPr>
        <a:xfrm>
          <a:off x="383980" y="288391"/>
          <a:ext cx="698828" cy="69814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F2242-6606-426B-B05C-C134382098AD}">
      <dsp:nvSpPr>
        <dsp:cNvPr id="0" name=""/>
        <dsp:cNvSpPr/>
      </dsp:nvSpPr>
      <dsp:spPr>
        <a:xfrm>
          <a:off x="1466789" y="2786"/>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It’s also known as “alt text”.</a:t>
          </a:r>
        </a:p>
      </dsp:txBody>
      <dsp:txXfrm>
        <a:off x="1466789" y="2786"/>
        <a:ext cx="3541251" cy="1270597"/>
      </dsp:txXfrm>
    </dsp:sp>
    <dsp:sp modelId="{C61B644D-22CA-4119-BA67-C38B46B662D6}">
      <dsp:nvSpPr>
        <dsp:cNvPr id="0" name=""/>
        <dsp:cNvSpPr/>
      </dsp:nvSpPr>
      <dsp:spPr>
        <a:xfrm>
          <a:off x="0" y="1534019"/>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B9A2AA9B-E7D8-479B-A081-D66CAEB7A0F1}">
      <dsp:nvSpPr>
        <dsp:cNvPr id="0" name=""/>
        <dsp:cNvSpPr/>
      </dsp:nvSpPr>
      <dsp:spPr>
        <a:xfrm>
          <a:off x="383980" y="1819624"/>
          <a:ext cx="698828" cy="69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D34116-D58C-404F-9D40-7CF7DB9BB711}">
      <dsp:nvSpPr>
        <dsp:cNvPr id="0" name=""/>
        <dsp:cNvSpPr/>
      </dsp:nvSpPr>
      <dsp:spPr>
        <a:xfrm>
          <a:off x="1466789" y="1534019"/>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ea typeface="+mn-lt"/>
              <a:cs typeface="+mn-lt"/>
            </a:rPr>
            <a:t>The written copy that appears in place of an image.</a:t>
          </a:r>
          <a:endParaRPr lang="en-GB" sz="2000" kern="1200" dirty="0">
            <a:solidFill>
              <a:schemeClr val="tx1"/>
            </a:solidFill>
          </a:endParaRPr>
        </a:p>
      </dsp:txBody>
      <dsp:txXfrm>
        <a:off x="1466789" y="1534019"/>
        <a:ext cx="3541251" cy="1270597"/>
      </dsp:txXfrm>
    </dsp:sp>
    <dsp:sp modelId="{CE834803-F9B4-4D1E-A820-2DB15CBE0F56}">
      <dsp:nvSpPr>
        <dsp:cNvPr id="0" name=""/>
        <dsp:cNvSpPr/>
      </dsp:nvSpPr>
      <dsp:spPr>
        <a:xfrm>
          <a:off x="0" y="3065252"/>
          <a:ext cx="5183187" cy="1269356"/>
        </a:xfrm>
        <a:prstGeom prst="roundRect">
          <a:avLst>
            <a:gd name="adj" fmla="val 10000"/>
          </a:avLst>
        </a:prstGeom>
        <a:solidFill>
          <a:schemeClr val="bg1"/>
        </a:solidFill>
        <a:ln w="38100">
          <a:solidFill>
            <a:schemeClr val="accent3"/>
          </a:solidFill>
        </a:ln>
        <a:effectLst/>
      </dsp:spPr>
      <dsp:style>
        <a:lnRef idx="0">
          <a:scrgbClr r="0" g="0" b="0"/>
        </a:lnRef>
        <a:fillRef idx="1">
          <a:scrgbClr r="0" g="0" b="0"/>
        </a:fillRef>
        <a:effectRef idx="0">
          <a:scrgbClr r="0" g="0" b="0"/>
        </a:effectRef>
        <a:fontRef idx="minor"/>
      </dsp:style>
    </dsp:sp>
    <dsp:sp modelId="{9F013F9C-4DDD-413B-87E3-E4993918A27B}">
      <dsp:nvSpPr>
        <dsp:cNvPr id="0" name=""/>
        <dsp:cNvSpPr/>
      </dsp:nvSpPr>
      <dsp:spPr>
        <a:xfrm>
          <a:off x="384355" y="3350858"/>
          <a:ext cx="698828" cy="6981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CA8EE-92C9-43F4-AC8C-E16A5349DF5D}">
      <dsp:nvSpPr>
        <dsp:cNvPr id="0" name=""/>
        <dsp:cNvSpPr/>
      </dsp:nvSpPr>
      <dsp:spPr>
        <a:xfrm>
          <a:off x="1467540" y="3065252"/>
          <a:ext cx="3541251" cy="127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72" tIns="134472" rIns="134472" bIns="134472"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It helps those who do not see the image to understand the meaning of the image within the context of its use.</a:t>
          </a:r>
        </a:p>
      </dsp:txBody>
      <dsp:txXfrm>
        <a:off x="1467540" y="3065252"/>
        <a:ext cx="3541251" cy="1270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DDD35-F1F2-46B8-8D13-F038661EFF67}">
      <dsp:nvSpPr>
        <dsp:cNvPr id="0" name=""/>
        <dsp:cNvSpPr/>
      </dsp:nvSpPr>
      <dsp:spPr>
        <a:xfrm>
          <a:off x="0" y="3428441"/>
          <a:ext cx="2712243" cy="1125291"/>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95" tIns="312928" rIns="192895" bIns="312928" numCol="1" spcCol="1270" anchor="ctr" anchorCtr="0">
          <a:noAutofit/>
        </a:bodyPr>
        <a:lstStyle/>
        <a:p>
          <a:pPr marL="0" lvl="0" indent="0" algn="l" defTabSz="1955800">
            <a:lnSpc>
              <a:spcPct val="90000"/>
            </a:lnSpc>
            <a:spcBef>
              <a:spcPct val="0"/>
            </a:spcBef>
            <a:spcAft>
              <a:spcPct val="35000"/>
            </a:spcAft>
            <a:buNone/>
          </a:pPr>
          <a:r>
            <a:rPr lang="en-US" sz="4400" kern="1200" dirty="0"/>
            <a:t>Function</a:t>
          </a:r>
        </a:p>
      </dsp:txBody>
      <dsp:txXfrm>
        <a:off x="0" y="3428441"/>
        <a:ext cx="2712243" cy="1125291"/>
      </dsp:txXfrm>
    </dsp:sp>
    <dsp:sp modelId="{D27095DA-521E-4642-A1B0-E2A1FA4EF72C}">
      <dsp:nvSpPr>
        <dsp:cNvPr id="0" name=""/>
        <dsp:cNvSpPr/>
      </dsp:nvSpPr>
      <dsp:spPr>
        <a:xfrm>
          <a:off x="2712243" y="3428441"/>
          <a:ext cx="8136731" cy="1125291"/>
        </a:xfrm>
        <a:prstGeom prst="rect">
          <a:avLst/>
        </a:prstGeom>
        <a:solidFill>
          <a:schemeClr val="accent1">
            <a:alpha val="90000"/>
            <a:tint val="4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051" tIns="355600" rIns="165051" bIns="355600" numCol="1" spcCol="1270" anchor="ctr" anchorCtr="0">
          <a:noAutofit/>
        </a:bodyPr>
        <a:lstStyle/>
        <a:p>
          <a:pPr marL="0" lvl="0" indent="0" algn="l" defTabSz="1244600">
            <a:lnSpc>
              <a:spcPct val="90000"/>
            </a:lnSpc>
            <a:spcBef>
              <a:spcPct val="0"/>
            </a:spcBef>
            <a:spcAft>
              <a:spcPct val="35000"/>
            </a:spcAft>
            <a:buNone/>
          </a:pPr>
          <a:r>
            <a:rPr lang="en-US" sz="2800" kern="1200" dirty="0"/>
            <a:t>What is the purpose of the image?</a:t>
          </a:r>
        </a:p>
      </dsp:txBody>
      <dsp:txXfrm>
        <a:off x="2712243" y="3428441"/>
        <a:ext cx="8136731" cy="1125291"/>
      </dsp:txXfrm>
    </dsp:sp>
    <dsp:sp modelId="{2E5EA2F1-8EE9-462B-98AB-903E51CEA3AB}">
      <dsp:nvSpPr>
        <dsp:cNvPr id="0" name=""/>
        <dsp:cNvSpPr/>
      </dsp:nvSpPr>
      <dsp:spPr>
        <a:xfrm rot="10800000">
          <a:off x="0" y="1714623"/>
          <a:ext cx="2712243" cy="1730697"/>
        </a:xfrm>
        <a:prstGeom prst="upArrowCallout">
          <a:avLst>
            <a:gd name="adj1" fmla="val 5000"/>
            <a:gd name="adj2" fmla="val 10000"/>
            <a:gd name="adj3" fmla="val 15000"/>
            <a:gd name="adj4" fmla="val 64977"/>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95" tIns="312928" rIns="192895" bIns="312928" numCol="1" spcCol="1270" anchor="ctr" anchorCtr="0">
          <a:noAutofit/>
        </a:bodyPr>
        <a:lstStyle/>
        <a:p>
          <a:pPr marL="0" lvl="0" indent="0" algn="l" defTabSz="1955800">
            <a:lnSpc>
              <a:spcPct val="90000"/>
            </a:lnSpc>
            <a:spcBef>
              <a:spcPct val="0"/>
            </a:spcBef>
            <a:spcAft>
              <a:spcPct val="35000"/>
            </a:spcAft>
            <a:buNone/>
          </a:pPr>
          <a:r>
            <a:rPr lang="en-US" sz="4400" kern="1200" dirty="0"/>
            <a:t>Audience</a:t>
          </a:r>
        </a:p>
      </dsp:txBody>
      <dsp:txXfrm rot="-10800000">
        <a:off x="0" y="1714623"/>
        <a:ext cx="2712243" cy="1124953"/>
      </dsp:txXfrm>
    </dsp:sp>
    <dsp:sp modelId="{B787A942-F5B1-4984-9F6F-10364A30F125}">
      <dsp:nvSpPr>
        <dsp:cNvPr id="0" name=""/>
        <dsp:cNvSpPr/>
      </dsp:nvSpPr>
      <dsp:spPr>
        <a:xfrm>
          <a:off x="2712243" y="1714623"/>
          <a:ext cx="8136731" cy="1124953"/>
        </a:xfrm>
        <a:prstGeom prst="rect">
          <a:avLst/>
        </a:prstGeom>
        <a:solidFill>
          <a:schemeClr val="accent1">
            <a:alpha val="90000"/>
            <a:tint val="4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051" tIns="355600" rIns="165051" bIns="355600" numCol="1" spcCol="1270" anchor="ctr" anchorCtr="0">
          <a:noAutofit/>
        </a:bodyPr>
        <a:lstStyle/>
        <a:p>
          <a:pPr marL="0" lvl="0" indent="0" algn="l" defTabSz="1244600">
            <a:lnSpc>
              <a:spcPct val="90000"/>
            </a:lnSpc>
            <a:spcBef>
              <a:spcPct val="0"/>
            </a:spcBef>
            <a:spcAft>
              <a:spcPct val="35000"/>
            </a:spcAft>
            <a:buNone/>
          </a:pPr>
          <a:r>
            <a:rPr lang="en-US" sz="2800" kern="1200" dirty="0"/>
            <a:t>Who is your target reader? </a:t>
          </a:r>
        </a:p>
      </dsp:txBody>
      <dsp:txXfrm>
        <a:off x="2712243" y="1714623"/>
        <a:ext cx="8136731" cy="1124953"/>
      </dsp:txXfrm>
    </dsp:sp>
    <dsp:sp modelId="{3EDDDA8C-F8F4-4FE8-AEFA-B70C6C792347}">
      <dsp:nvSpPr>
        <dsp:cNvPr id="0" name=""/>
        <dsp:cNvSpPr/>
      </dsp:nvSpPr>
      <dsp:spPr>
        <a:xfrm rot="10800000">
          <a:off x="0" y="805"/>
          <a:ext cx="2712243" cy="1730697"/>
        </a:xfrm>
        <a:prstGeom prst="upArrowCallout">
          <a:avLst>
            <a:gd name="adj1" fmla="val 5000"/>
            <a:gd name="adj2" fmla="val 10000"/>
            <a:gd name="adj3" fmla="val 15000"/>
            <a:gd name="adj4" fmla="val 64977"/>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95" tIns="312928" rIns="192895" bIns="312928" numCol="1" spcCol="1270" anchor="ctr" anchorCtr="0">
          <a:noAutofit/>
        </a:bodyPr>
        <a:lstStyle/>
        <a:p>
          <a:pPr marL="0" lvl="0" indent="0" algn="l" defTabSz="1955800">
            <a:lnSpc>
              <a:spcPct val="90000"/>
            </a:lnSpc>
            <a:spcBef>
              <a:spcPct val="0"/>
            </a:spcBef>
            <a:spcAft>
              <a:spcPct val="35000"/>
            </a:spcAft>
            <a:buNone/>
          </a:pPr>
          <a:r>
            <a:rPr lang="en-US" sz="4400" kern="1200" dirty="0"/>
            <a:t>Context</a:t>
          </a:r>
        </a:p>
      </dsp:txBody>
      <dsp:txXfrm rot="-10800000">
        <a:off x="0" y="805"/>
        <a:ext cx="2712243" cy="1124953"/>
      </dsp:txXfrm>
    </dsp:sp>
    <dsp:sp modelId="{E4FA901C-C0F2-470C-A90F-553F7D80636C}">
      <dsp:nvSpPr>
        <dsp:cNvPr id="0" name=""/>
        <dsp:cNvSpPr/>
      </dsp:nvSpPr>
      <dsp:spPr>
        <a:xfrm>
          <a:off x="2712243" y="805"/>
          <a:ext cx="8136731" cy="1124953"/>
        </a:xfrm>
        <a:prstGeom prst="rect">
          <a:avLst/>
        </a:prstGeom>
        <a:solidFill>
          <a:schemeClr val="accent1">
            <a:alpha val="90000"/>
            <a:tint val="4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051" tIns="355600" rIns="165051" bIns="355600" numCol="1" spcCol="1270" anchor="ctr" anchorCtr="0">
          <a:noAutofit/>
        </a:bodyPr>
        <a:lstStyle/>
        <a:p>
          <a:pPr marL="0" lvl="0" indent="0" algn="l" defTabSz="1244600">
            <a:lnSpc>
              <a:spcPct val="90000"/>
            </a:lnSpc>
            <a:spcBef>
              <a:spcPct val="0"/>
            </a:spcBef>
            <a:spcAft>
              <a:spcPct val="35000"/>
            </a:spcAft>
            <a:buNone/>
          </a:pPr>
          <a:r>
            <a:rPr lang="en-US" sz="2800" kern="1200" dirty="0"/>
            <a:t>Descriptions of the same image will vary depending on the context.</a:t>
          </a:r>
        </a:p>
      </dsp:txBody>
      <dsp:txXfrm>
        <a:off x="2712243" y="805"/>
        <a:ext cx="8136731" cy="11249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9D8A1-4A94-4025-8206-B7097E95FDB0}">
      <dsp:nvSpPr>
        <dsp:cNvPr id="0" name=""/>
        <dsp:cNvSpPr/>
      </dsp:nvSpPr>
      <dsp:spPr>
        <a:xfrm>
          <a:off x="726487" y="273727"/>
          <a:ext cx="1512000" cy="15120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68DAAB-4B86-4ADE-B8E0-C79BFF19EF3B}">
      <dsp:nvSpPr>
        <dsp:cNvPr id="0" name=""/>
        <dsp:cNvSpPr/>
      </dsp:nvSpPr>
      <dsp:spPr>
        <a:xfrm>
          <a:off x="726487" y="1958008"/>
          <a:ext cx="4320000" cy="7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2133600">
            <a:lnSpc>
              <a:spcPct val="100000"/>
            </a:lnSpc>
            <a:spcBef>
              <a:spcPct val="0"/>
            </a:spcBef>
            <a:spcAft>
              <a:spcPct val="35000"/>
            </a:spcAft>
            <a:buNone/>
            <a:defRPr b="1"/>
          </a:pPr>
          <a:r>
            <a:rPr lang="en-GB" sz="4800" kern="1200"/>
            <a:t>Captions </a:t>
          </a:r>
          <a:endParaRPr lang="en-US" sz="4800" kern="1200"/>
        </a:p>
      </dsp:txBody>
      <dsp:txXfrm>
        <a:off x="726487" y="1958008"/>
        <a:ext cx="4320000" cy="749250"/>
      </dsp:txXfrm>
    </dsp:sp>
    <dsp:sp modelId="{28382D09-5584-4F03-9488-5F637612CD75}">
      <dsp:nvSpPr>
        <dsp:cNvPr id="0" name=""/>
        <dsp:cNvSpPr/>
      </dsp:nvSpPr>
      <dsp:spPr>
        <a:xfrm>
          <a:off x="726487" y="2787388"/>
          <a:ext cx="4320000" cy="1492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GB" sz="2400" kern="1200" dirty="0"/>
            <a:t>give a general idea of what the image is about, but they do not describe it in detail. May include an image attribution or a title.</a:t>
          </a:r>
          <a:endParaRPr lang="en-US" sz="2400" kern="1200" dirty="0"/>
        </a:p>
      </dsp:txBody>
      <dsp:txXfrm>
        <a:off x="726487" y="2787388"/>
        <a:ext cx="4320000" cy="1492860"/>
      </dsp:txXfrm>
    </dsp:sp>
    <dsp:sp modelId="{9EAA250E-4601-4A74-B54E-3CD6FC545A8D}">
      <dsp:nvSpPr>
        <dsp:cNvPr id="0" name=""/>
        <dsp:cNvSpPr/>
      </dsp:nvSpPr>
      <dsp:spPr>
        <a:xfrm>
          <a:off x="5802487" y="273727"/>
          <a:ext cx="1512000" cy="1512000"/>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785C15-D084-4B69-B1CD-7C752FD82219}">
      <dsp:nvSpPr>
        <dsp:cNvPr id="0" name=""/>
        <dsp:cNvSpPr/>
      </dsp:nvSpPr>
      <dsp:spPr>
        <a:xfrm>
          <a:off x="5802487" y="1958008"/>
          <a:ext cx="4320000" cy="7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2133600">
            <a:lnSpc>
              <a:spcPct val="100000"/>
            </a:lnSpc>
            <a:spcBef>
              <a:spcPct val="0"/>
            </a:spcBef>
            <a:spcAft>
              <a:spcPct val="35000"/>
            </a:spcAft>
            <a:buNone/>
            <a:defRPr b="1"/>
          </a:pPr>
          <a:r>
            <a:rPr lang="en-GB" sz="4800" kern="1200"/>
            <a:t>Alternative text </a:t>
          </a:r>
          <a:endParaRPr lang="en-US" sz="4800" kern="1200"/>
        </a:p>
      </dsp:txBody>
      <dsp:txXfrm>
        <a:off x="5802487" y="1958008"/>
        <a:ext cx="4320000" cy="749250"/>
      </dsp:txXfrm>
    </dsp:sp>
    <dsp:sp modelId="{D7953B8D-7F3D-43F5-AFD6-7F8716917EC2}">
      <dsp:nvSpPr>
        <dsp:cNvPr id="0" name=""/>
        <dsp:cNvSpPr/>
      </dsp:nvSpPr>
      <dsp:spPr>
        <a:xfrm>
          <a:off x="5802487" y="2787388"/>
          <a:ext cx="4320000" cy="1492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GB" sz="2400" kern="1200" dirty="0"/>
            <a:t>describes exactly what can be seen in an image based on its context, audience, and function.</a:t>
          </a:r>
          <a:endParaRPr lang="en-US" sz="2400" kern="1200" dirty="0"/>
        </a:p>
      </dsp:txBody>
      <dsp:txXfrm>
        <a:off x="5802487" y="2787388"/>
        <a:ext cx="4320000" cy="14928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51592-C15D-4805-A473-7FC3B1FC9ED2}">
      <dsp:nvSpPr>
        <dsp:cNvPr id="0" name=""/>
        <dsp:cNvSpPr/>
      </dsp:nvSpPr>
      <dsp:spPr>
        <a:xfrm>
          <a:off x="0" y="11109"/>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What is alternative text?</a:t>
          </a:r>
          <a:endParaRPr lang="en-US" sz="2400" kern="1200" dirty="0"/>
        </a:p>
      </dsp:txBody>
      <dsp:txXfrm>
        <a:off x="31070" y="42179"/>
        <a:ext cx="6557735" cy="574340"/>
      </dsp:txXfrm>
    </dsp:sp>
    <dsp:sp modelId="{3E4D0036-F663-4E46-BE97-5BE638488193}">
      <dsp:nvSpPr>
        <dsp:cNvPr id="0" name=""/>
        <dsp:cNvSpPr/>
      </dsp:nvSpPr>
      <dsp:spPr>
        <a:xfrm>
          <a:off x="0" y="745509"/>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Where do we use it?</a:t>
          </a:r>
          <a:endParaRPr lang="en-US" sz="2400" kern="1200" dirty="0"/>
        </a:p>
      </dsp:txBody>
      <dsp:txXfrm>
        <a:off x="31070" y="776579"/>
        <a:ext cx="6557735" cy="574340"/>
      </dsp:txXfrm>
    </dsp:sp>
    <dsp:sp modelId="{7399F088-4035-42A1-AEF0-76EE9210FCF1}">
      <dsp:nvSpPr>
        <dsp:cNvPr id="0" name=""/>
        <dsp:cNvSpPr/>
      </dsp:nvSpPr>
      <dsp:spPr>
        <a:xfrm>
          <a:off x="0" y="1479909"/>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What to consider when we write alternative text</a:t>
          </a:r>
          <a:endParaRPr lang="en-US" sz="2400" kern="1200" dirty="0"/>
        </a:p>
      </dsp:txBody>
      <dsp:txXfrm>
        <a:off x="31070" y="1510979"/>
        <a:ext cx="6557735" cy="574340"/>
      </dsp:txXfrm>
    </dsp:sp>
    <dsp:sp modelId="{7E13E302-A35E-44B1-A71F-3B74B302981A}">
      <dsp:nvSpPr>
        <dsp:cNvPr id="0" name=""/>
        <dsp:cNvSpPr/>
      </dsp:nvSpPr>
      <dsp:spPr>
        <a:xfrm>
          <a:off x="0" y="2214309"/>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Three worked examples</a:t>
          </a:r>
          <a:endParaRPr lang="en-US" sz="2400" kern="1200" dirty="0"/>
        </a:p>
      </dsp:txBody>
      <dsp:txXfrm>
        <a:off x="31070" y="2245379"/>
        <a:ext cx="6557735" cy="574340"/>
      </dsp:txXfrm>
    </dsp:sp>
    <dsp:sp modelId="{7B693126-B6D5-4AC0-A18A-7A6589A60E92}">
      <dsp:nvSpPr>
        <dsp:cNvPr id="0" name=""/>
        <dsp:cNvSpPr/>
      </dsp:nvSpPr>
      <dsp:spPr>
        <a:xfrm>
          <a:off x="0" y="2948709"/>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Captions vs alternative text</a:t>
          </a:r>
          <a:endParaRPr lang="en-US" sz="2400" kern="1200" dirty="0"/>
        </a:p>
      </dsp:txBody>
      <dsp:txXfrm>
        <a:off x="31070" y="2979779"/>
        <a:ext cx="6557735" cy="574340"/>
      </dsp:txXfrm>
    </dsp:sp>
    <dsp:sp modelId="{C65F64FB-D12C-4173-A40E-79925A0257E9}">
      <dsp:nvSpPr>
        <dsp:cNvPr id="0" name=""/>
        <dsp:cNvSpPr/>
      </dsp:nvSpPr>
      <dsp:spPr>
        <a:xfrm>
          <a:off x="0" y="3683110"/>
          <a:ext cx="6619875" cy="636480"/>
        </a:xfrm>
        <a:prstGeom prst="round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What next?</a:t>
          </a:r>
          <a:endParaRPr lang="en-US" sz="2400" kern="1200" dirty="0"/>
        </a:p>
      </dsp:txBody>
      <dsp:txXfrm>
        <a:off x="31070" y="3714180"/>
        <a:ext cx="6557735" cy="5743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8D48E-7376-426A-A93C-011A75FFDE52}" type="datetimeFigureOut">
              <a:rPr lang="en-GB" smtClean="0"/>
              <a:t>12/08/2022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25F04-BAB1-4DF3-BCAD-1597F2677E30}" type="slidenum">
              <a:rPr lang="en-GB" smtClean="0"/>
              <a:t>‹#›</a:t>
            </a:fld>
            <a:endParaRPr lang="en-GB"/>
          </a:p>
        </p:txBody>
      </p:sp>
    </p:spTree>
    <p:extLst>
      <p:ext uri="{BB962C8B-B14F-4D97-AF65-F5344CB8AC3E}">
        <p14:creationId xmlns:p14="http://schemas.microsoft.com/office/powerpoint/2010/main" val="296896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learn.southampton.ac.uk/accessibility/check365/"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outlook.office365.com/owa/calendar/Bookingfileremediationconsultancy@sotonac.onmicrosoft.com/bookings/" TargetMode="External"/><Relationship Id="rId4" Type="http://schemas.openxmlformats.org/officeDocument/2006/relationships/hyperlink" Target="https://poet.diagramcenter.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learn.southampton.ac.uk/accessibility/check365/"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youtu.be/oSdz6KZpLjs" TargetMode="External"/><Relationship Id="rId5" Type="http://schemas.openxmlformats.org/officeDocument/2006/relationships/hyperlink" Target="https://outlook.office365.com/owa/calendar/Bookingfileremediationconsultancy@sotonac.onmicrosoft.com/bookings/" TargetMode="External"/><Relationship Id="rId4" Type="http://schemas.openxmlformats.org/officeDocument/2006/relationships/hyperlink" Target="https://poet.diagramcenter.org/"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Links to open in case of questions:</a:t>
            </a:r>
          </a:p>
          <a:p>
            <a:endParaRPr lang="en-GB" dirty="0"/>
          </a:p>
          <a:p>
            <a:r>
              <a:rPr lang="en-GB" dirty="0"/>
              <a:t>https://www.textboxdigital.com/described-categories</a:t>
            </a:r>
          </a:p>
          <a:p>
            <a:endParaRPr lang="en-GB" dirty="0"/>
          </a:p>
          <a:p>
            <a:r>
              <a:rPr lang="en-GB" dirty="0"/>
              <a:t>https://www.textboxdigital.com/focus-locus-method</a:t>
            </a:r>
          </a:p>
          <a:p>
            <a:endParaRPr lang="en-GB" dirty="0"/>
          </a:p>
          <a:p>
            <a:r>
              <a:rPr lang="en-GB" dirty="0"/>
              <a:t>http://diagramcenter.org/table-of-contents-2.html</a:t>
            </a:r>
          </a:p>
          <a:p>
            <a:endParaRPr lang="en-GB" dirty="0"/>
          </a:p>
          <a:p>
            <a:r>
              <a:rPr lang="en-GB" dirty="0"/>
              <a:t>https://www.nwea.org/content/uploads/2022/02/Image-Description-Guidelines-for-Assessments_NWEA_2021.pdf</a:t>
            </a:r>
          </a:p>
        </p:txBody>
      </p:sp>
      <p:sp>
        <p:nvSpPr>
          <p:cNvPr id="4" name="Slide Number Placeholder 3"/>
          <p:cNvSpPr>
            <a:spLocks noGrp="1"/>
          </p:cNvSpPr>
          <p:nvPr>
            <p:ph type="sldNum" sz="quarter" idx="5"/>
          </p:nvPr>
        </p:nvSpPr>
        <p:spPr/>
        <p:txBody>
          <a:bodyPr/>
          <a:lstStyle/>
          <a:p>
            <a:fld id="{56C25F04-BAB1-4DF3-BCAD-1597F2677E30}" type="slidenum">
              <a:rPr lang="en-GB" smtClean="0"/>
              <a:t>1</a:t>
            </a:fld>
            <a:endParaRPr lang="en-GB"/>
          </a:p>
        </p:txBody>
      </p:sp>
    </p:spTree>
    <p:extLst>
      <p:ext uri="{BB962C8B-B14F-4D97-AF65-F5344CB8AC3E}">
        <p14:creationId xmlns:p14="http://schemas.microsoft.com/office/powerpoint/2010/main" val="255661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likely to add alt text in documents, presentations, and web sites.</a:t>
            </a:r>
          </a:p>
          <a:p>
            <a:r>
              <a:rPr lang="en-GB" dirty="0"/>
              <a:t>[progress]</a:t>
            </a:r>
          </a:p>
          <a:p>
            <a:r>
              <a:rPr lang="en-GB" dirty="0"/>
              <a:t>Both Blackboard and Office can alert you to missing alternative text so we can fix it. If Images are used only for visual interest I can mark them as decorative.</a:t>
            </a:r>
          </a:p>
        </p:txBody>
      </p:sp>
      <p:sp>
        <p:nvSpPr>
          <p:cNvPr id="4" name="Slide Number Placeholder 3"/>
          <p:cNvSpPr>
            <a:spLocks noGrp="1"/>
          </p:cNvSpPr>
          <p:nvPr>
            <p:ph type="sldNum" sz="quarter" idx="5"/>
          </p:nvPr>
        </p:nvSpPr>
        <p:spPr/>
        <p:txBody>
          <a:bodyPr/>
          <a:lstStyle/>
          <a:p>
            <a:fld id="{56C25F04-BAB1-4DF3-BCAD-1597F2677E30}" type="slidenum">
              <a:rPr lang="en-GB" smtClean="0"/>
              <a:t>10</a:t>
            </a:fld>
            <a:endParaRPr lang="en-GB"/>
          </a:p>
        </p:txBody>
      </p:sp>
    </p:spTree>
    <p:extLst>
      <p:ext uri="{BB962C8B-B14F-4D97-AF65-F5344CB8AC3E}">
        <p14:creationId xmlns:p14="http://schemas.microsoft.com/office/powerpoint/2010/main" val="156446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add alt text we usually select an image and use the alt text button. It gives us a box in which to write our description and an optional checkbox to mark the image as decorative if it is only being used to provide visual interest.</a:t>
            </a:r>
          </a:p>
        </p:txBody>
      </p:sp>
      <p:sp>
        <p:nvSpPr>
          <p:cNvPr id="4" name="Slide Number Placeholder 3"/>
          <p:cNvSpPr>
            <a:spLocks noGrp="1"/>
          </p:cNvSpPr>
          <p:nvPr>
            <p:ph type="sldNum" sz="quarter" idx="5"/>
          </p:nvPr>
        </p:nvSpPr>
        <p:spPr/>
        <p:txBody>
          <a:bodyPr/>
          <a:lstStyle/>
          <a:p>
            <a:fld id="{56C25F04-BAB1-4DF3-BCAD-1597F2677E30}" type="slidenum">
              <a:rPr lang="en-GB" smtClean="0"/>
              <a:t>11</a:t>
            </a:fld>
            <a:endParaRPr lang="en-GB"/>
          </a:p>
        </p:txBody>
      </p:sp>
    </p:spTree>
    <p:extLst>
      <p:ext uri="{BB962C8B-B14F-4D97-AF65-F5344CB8AC3E}">
        <p14:creationId xmlns:p14="http://schemas.microsoft.com/office/powerpoint/2010/main" val="113802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write alt text we should consider the context in which we use the image, our intended audience, and the function or purpose of that image.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Below is detail for reference but not for use in presentation.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context in which you use an image will affect the description. Is it an image used in an introductory session, or the focus of a detailed article? Is the image used as an example, or are you using it for a specific purpose? Will you be asking students or colleagues to use the image in someway? What would you expect someone who can see the image to take away from it? Context is so important. It’s unlikely that you can use the same alternative text for an image used in different contexts.</a:t>
            </a:r>
          </a:p>
          <a:p>
            <a:endParaRPr lang="en-GB" dirty="0"/>
          </a:p>
          <a:p>
            <a:endParaRPr lang="en-GB" dirty="0"/>
          </a:p>
          <a:p>
            <a:r>
              <a:rPr lang="en-GB" dirty="0"/>
              <a:t>Consider your audience. Is it for the general public, primary school children, or final year undergraduate students? What prior knowledge do you expect them to have? How much detail do they need?</a:t>
            </a:r>
          </a:p>
          <a:p>
            <a:endParaRPr lang="en-GB" dirty="0"/>
          </a:p>
          <a:p>
            <a:r>
              <a:rPr lang="en-GB" dirty="0"/>
              <a:t>In terms of function we mean why are you using this image? Are you using the image just for decoration, to bring balance and flavour to content?</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12</a:t>
            </a:fld>
            <a:endParaRPr lang="en-GB"/>
          </a:p>
        </p:txBody>
      </p:sp>
    </p:spTree>
    <p:extLst>
      <p:ext uri="{BB962C8B-B14F-4D97-AF65-F5344CB8AC3E}">
        <p14:creationId xmlns:p14="http://schemas.microsoft.com/office/powerpoint/2010/main" val="85769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way to think about how to write alternative text is what would be lost if the reader could not see an image [progress]</a:t>
            </a:r>
          </a:p>
          <a:p>
            <a:r>
              <a:rPr lang="en-GB" dirty="0"/>
              <a:t>Or how would we explain the image over the ‘phone to someone who does not see it?</a:t>
            </a:r>
          </a:p>
        </p:txBody>
      </p:sp>
      <p:sp>
        <p:nvSpPr>
          <p:cNvPr id="4" name="Slide Number Placeholder 3"/>
          <p:cNvSpPr>
            <a:spLocks noGrp="1"/>
          </p:cNvSpPr>
          <p:nvPr>
            <p:ph type="sldNum" sz="quarter" idx="5"/>
          </p:nvPr>
        </p:nvSpPr>
        <p:spPr/>
        <p:txBody>
          <a:bodyPr/>
          <a:lstStyle/>
          <a:p>
            <a:fld id="{56C25F04-BAB1-4DF3-BCAD-1597F2677E30}" type="slidenum">
              <a:rPr lang="en-GB" smtClean="0"/>
              <a:t>13</a:t>
            </a:fld>
            <a:endParaRPr lang="en-GB"/>
          </a:p>
        </p:txBody>
      </p:sp>
    </p:spTree>
    <p:extLst>
      <p:ext uri="{BB962C8B-B14F-4D97-AF65-F5344CB8AC3E}">
        <p14:creationId xmlns:p14="http://schemas.microsoft.com/office/powerpoint/2010/main" val="374063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show you what we mean we’re going to use three worked examples.</a:t>
            </a:r>
          </a:p>
        </p:txBody>
      </p:sp>
      <p:sp>
        <p:nvSpPr>
          <p:cNvPr id="4" name="Slide Number Placeholder 3"/>
          <p:cNvSpPr>
            <a:spLocks noGrp="1"/>
          </p:cNvSpPr>
          <p:nvPr>
            <p:ph type="sldNum" sz="quarter" idx="5"/>
          </p:nvPr>
        </p:nvSpPr>
        <p:spPr/>
        <p:txBody>
          <a:bodyPr/>
          <a:lstStyle/>
          <a:p>
            <a:fld id="{56C25F04-BAB1-4DF3-BCAD-1597F2677E30}" type="slidenum">
              <a:rPr lang="en-GB" smtClean="0"/>
              <a:t>14</a:t>
            </a:fld>
            <a:endParaRPr lang="en-GB"/>
          </a:p>
        </p:txBody>
      </p:sp>
    </p:spTree>
    <p:extLst>
      <p:ext uri="{BB962C8B-B14F-4D97-AF65-F5344CB8AC3E}">
        <p14:creationId xmlns:p14="http://schemas.microsoft.com/office/powerpoint/2010/main" val="559568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first example is a photograph of Southampton’s Bargate. This is a famous point of interest in Southampton’s city centre. In the photo is an old historical building, looking a little incongruous in front of its urban background, on a clear sun-lit day.</a:t>
            </a:r>
          </a:p>
          <a:p>
            <a:endParaRPr lang="en-GB" dirty="0"/>
          </a:p>
          <a:p>
            <a:r>
              <a:rPr lang="en-GB" dirty="0"/>
              <a:t>Our context is we will use this photo in a tourist brochure, aimed at the general public, as an example of an historic landmark in Southampton.</a:t>
            </a:r>
          </a:p>
          <a:p>
            <a:endParaRPr lang="en-GB" dirty="0"/>
          </a:p>
          <a:p>
            <a:pPr marL="0" indent="0">
              <a:buNone/>
            </a:pPr>
            <a:r>
              <a:rPr lang="en-GB" dirty="0"/>
              <a:t>The alternative text I chose is “The Bargate is a medieval gatehouse in the city centre of Southampton”. I think this is all that’s needed within this context, considering the audience and function. </a:t>
            </a:r>
          </a:p>
          <a:p>
            <a:pPr marL="0" indent="0">
              <a:buNone/>
            </a:pPr>
            <a:endParaRPr lang="en-GB" dirty="0"/>
          </a:p>
          <a:p>
            <a:pPr marL="0" indent="0">
              <a:buNone/>
            </a:pPr>
            <a:r>
              <a:rPr lang="en-GB" dirty="0"/>
              <a:t>I did not say “Photo of the Bargate”, usually we don’t need to describe the format unless it’s important to the context, audience or function.</a:t>
            </a:r>
          </a:p>
          <a:p>
            <a:pPr marL="0" indent="0">
              <a:buNone/>
            </a:pPr>
            <a:endParaRPr lang="en-GB" dirty="0"/>
          </a:p>
          <a:p>
            <a:pPr marL="0" indent="0">
              <a:buNone/>
            </a:pPr>
            <a:r>
              <a:rPr lang="en-GB" dirty="0"/>
              <a:t>I didn’t describe the weather, or the background. I didn’t detail other aspects of the Bargate as those are not necessary for this context.</a:t>
            </a:r>
          </a:p>
        </p:txBody>
      </p:sp>
      <p:sp>
        <p:nvSpPr>
          <p:cNvPr id="4" name="Slide Number Placeholder 3"/>
          <p:cNvSpPr>
            <a:spLocks noGrp="1"/>
          </p:cNvSpPr>
          <p:nvPr>
            <p:ph type="sldNum" sz="quarter" idx="5"/>
          </p:nvPr>
        </p:nvSpPr>
        <p:spPr/>
        <p:txBody>
          <a:bodyPr/>
          <a:lstStyle/>
          <a:p>
            <a:fld id="{56C25F04-BAB1-4DF3-BCAD-1597F2677E30}" type="slidenum">
              <a:rPr lang="en-GB" smtClean="0"/>
              <a:t>15</a:t>
            </a:fld>
            <a:endParaRPr lang="en-GB"/>
          </a:p>
        </p:txBody>
      </p:sp>
    </p:spTree>
    <p:extLst>
      <p:ext uri="{BB962C8B-B14F-4D97-AF65-F5344CB8AC3E}">
        <p14:creationId xmlns:p14="http://schemas.microsoft.com/office/powerpoint/2010/main" val="107718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 was using this image in an article about English medieval gate houses </a:t>
            </a:r>
            <a:r>
              <a:rPr lang="en-GB" b="0" i="0" dirty="0">
                <a:solidFill>
                  <a:srgbClr val="4D4D4F"/>
                </a:solidFill>
                <a:effectLst/>
                <a:latin typeface="Arial" panose="020B0604020202020204" pitchFamily="34" charset="0"/>
              </a:rPr>
              <a:t>then I may give more detail. Here I’ve used </a:t>
            </a:r>
            <a:r>
              <a:rPr lang="en-GB" dirty="0"/>
              <a:t>“Southampton Bargate. Constructed in 12</a:t>
            </a:r>
            <a:r>
              <a:rPr lang="en-GB" baseline="30000" dirty="0"/>
              <a:t>th</a:t>
            </a:r>
            <a:r>
              <a:rPr lang="en-GB" dirty="0"/>
              <a:t> Century of stone and flint with arrow slit windows.”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 not a historian myself so this description is just my idea of a more detailed alternative text which I imagine may give historians more appropriate information within this imaginary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Alternative text should be written by subject matter experts, this is especially so where the context and audience will also be subject matter experts, or those studying in that area.</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16</a:t>
            </a:fld>
            <a:endParaRPr lang="en-GB"/>
          </a:p>
        </p:txBody>
      </p:sp>
    </p:spTree>
    <p:extLst>
      <p:ext uri="{BB962C8B-B14F-4D97-AF65-F5344CB8AC3E}">
        <p14:creationId xmlns:p14="http://schemas.microsoft.com/office/powerpoint/2010/main" val="153783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next example is a stock photo of two white people shaking hands. While we only see their hands and forearms they appear to be men wearing business attire over 40 years of age.</a:t>
            </a:r>
          </a:p>
          <a:p>
            <a:endParaRPr lang="en-GB" dirty="0"/>
          </a:p>
          <a:p>
            <a:r>
              <a:rPr lang="en-GB" dirty="0"/>
              <a:t>The context is an article about negotiation skills, aimed at staff. </a:t>
            </a:r>
          </a:p>
          <a:p>
            <a:endParaRPr lang="en-GB" dirty="0"/>
          </a:p>
          <a:p>
            <a:r>
              <a:rPr lang="en-GB" dirty="0"/>
              <a:t>The image provides no value other than visual interest and so we will mark it as a decorative image. This means it will be ignored by screen readers and the audio alternative format in Blackboard.</a:t>
            </a:r>
          </a:p>
          <a:p>
            <a:endParaRPr lang="en-GB" dirty="0"/>
          </a:p>
          <a:p>
            <a:r>
              <a:rPr lang="en-GB" dirty="0"/>
              <a:t>Alternatively, if I were writing an article about the lack of diversity in stock photo services and using this image as an example then I might add alt text describing the ethnicity, gender, and attire we infer from the image.</a:t>
            </a:r>
          </a:p>
          <a:p>
            <a:endParaRPr lang="en-GB" dirty="0"/>
          </a:p>
          <a:p>
            <a:endParaRPr lang="en-GB" dirty="0"/>
          </a:p>
          <a:p>
            <a:r>
              <a:rPr lang="en-GB" dirty="0"/>
              <a:t>___</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internet has become a very visual medium, we almost expect to have some visual interest or flair on a page or in a document to make it more appealing and to break up the content, we don’t need to add alternative text for images that are only used for that purpose, but it is important to mark them as decorative. Doing so prevents those who listen to the content from wondering what they are missing.</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17</a:t>
            </a:fld>
            <a:endParaRPr lang="en-GB"/>
          </a:p>
        </p:txBody>
      </p:sp>
    </p:spTree>
    <p:extLst>
      <p:ext uri="{BB962C8B-B14F-4D97-AF65-F5344CB8AC3E}">
        <p14:creationId xmlns:p14="http://schemas.microsoft.com/office/powerpoint/2010/main" val="3487129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third example is a simple diagram of the process of photosynthesis aimed at school children.</a:t>
            </a:r>
          </a:p>
          <a:p>
            <a:endParaRPr lang="en-GB" dirty="0"/>
          </a:p>
          <a:p>
            <a:r>
              <a:rPr lang="en-GB" dirty="0"/>
              <a:t>With diagram descriptions we start with the title, then consider the basic structure of the image and what’s important. The colours are not important, nor are the clouds or the texture of the earth or how many roots are shown. We do not need to describe the arrows themselves.</a:t>
            </a:r>
          </a:p>
          <a:p>
            <a:endParaRPr lang="en-GB" dirty="0"/>
          </a:p>
          <a:p>
            <a:r>
              <a:rPr lang="en-GB" dirty="0"/>
              <a:t>The alternative text I have chosen is “Process of Photosynthesis. A plant, growing out from earth is at the centre. The sun is in the sky and is labelled “Light energy”. The plant takes in water through its roots, carbon dioxide and sunlight through its leaves. The leaves release oxygen into the air and generate sugars as part of the process.”</a:t>
            </a:r>
          </a:p>
          <a:p>
            <a:endParaRPr lang="en-GB" dirty="0"/>
          </a:p>
          <a:p>
            <a:endParaRPr lang="en-GB" dirty="0"/>
          </a:p>
          <a:p>
            <a:r>
              <a:rPr lang="en-GB" dirty="0"/>
              <a:t>This alternative text is quite long. If the original article already described this process I would mark the image as decorative and use a caption to describe the essential content, which may only be the title of the image.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____</a:t>
            </a:r>
          </a:p>
          <a:p>
            <a:r>
              <a:rPr lang="en-GB" dirty="0"/>
              <a:t>Speaker note</a:t>
            </a:r>
          </a:p>
          <a:p>
            <a:r>
              <a:rPr lang="en-GB" dirty="0"/>
              <a:t>I removed the chemical notation e.g. CO2 etc. If I felt it was important to include them I would separate some letters out, for example C space O space 2 Otherwise a screen reader would read out “CO 2”. Some screen readers like NVDA will read out a subscript number as a normal number and some will ignore them, so for alt text it can be better to write them how they sound.</a:t>
            </a:r>
          </a:p>
        </p:txBody>
      </p:sp>
      <p:sp>
        <p:nvSpPr>
          <p:cNvPr id="4" name="Slide Number Placeholder 3"/>
          <p:cNvSpPr>
            <a:spLocks noGrp="1"/>
          </p:cNvSpPr>
          <p:nvPr>
            <p:ph type="sldNum" sz="quarter" idx="5"/>
          </p:nvPr>
        </p:nvSpPr>
        <p:spPr/>
        <p:txBody>
          <a:bodyPr/>
          <a:lstStyle/>
          <a:p>
            <a:fld id="{56C25F04-BAB1-4DF3-BCAD-1597F2677E30}" type="slidenum">
              <a:rPr lang="en-GB" smtClean="0"/>
              <a:t>18</a:t>
            </a:fld>
            <a:endParaRPr lang="en-GB"/>
          </a:p>
        </p:txBody>
      </p:sp>
    </p:spTree>
    <p:extLst>
      <p:ext uri="{BB962C8B-B14F-4D97-AF65-F5344CB8AC3E}">
        <p14:creationId xmlns:p14="http://schemas.microsoft.com/office/powerpoint/2010/main" val="903523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the difference between captions and alternative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Captions </a:t>
            </a:r>
            <a:r>
              <a:rPr lang="en-GB" sz="1200" dirty="0"/>
              <a:t>give a general idea of what the image is about, but they do not describe it in detail. They might include an image attribution or a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Alternative text, as we have hopefully demonstrated, describes exactly what can be seen in an image based on its context, audience, and function.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19</a:t>
            </a:fld>
            <a:endParaRPr lang="en-GB"/>
          </a:p>
        </p:txBody>
      </p:sp>
    </p:spTree>
    <p:extLst>
      <p:ext uri="{BB962C8B-B14F-4D97-AF65-F5344CB8AC3E}">
        <p14:creationId xmlns:p14="http://schemas.microsoft.com/office/powerpoint/2010/main" val="80920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happy global accessibility awareness day! “What is alternative text and how do I write it for images, charts and graphs”?</a:t>
            </a:r>
          </a:p>
        </p:txBody>
      </p:sp>
      <p:sp>
        <p:nvSpPr>
          <p:cNvPr id="4" name="Slide Number Placeholder 3"/>
          <p:cNvSpPr>
            <a:spLocks noGrp="1"/>
          </p:cNvSpPr>
          <p:nvPr>
            <p:ph type="sldNum" sz="quarter" idx="5"/>
          </p:nvPr>
        </p:nvSpPr>
        <p:spPr/>
        <p:txBody>
          <a:bodyPr/>
          <a:lstStyle/>
          <a:p>
            <a:fld id="{56C25F04-BAB1-4DF3-BCAD-1597F2677E30}" type="slidenum">
              <a:rPr lang="en-GB" smtClean="0"/>
              <a:t>2</a:t>
            </a:fld>
            <a:endParaRPr lang="en-GB"/>
          </a:p>
        </p:txBody>
      </p:sp>
    </p:spTree>
    <p:extLst>
      <p:ext uri="{BB962C8B-B14F-4D97-AF65-F5344CB8AC3E}">
        <p14:creationId xmlns:p14="http://schemas.microsoft.com/office/powerpoint/2010/main" val="404169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image and caption is taken from a University news article, “beating blindness”. The image shows a man in medical attire using some kind of apparatus to examine the eyes of a woman whose back is turned to us.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caption, taken from the actual news article is, “</a:t>
            </a:r>
            <a:r>
              <a:rPr lang="en-GB" sz="1200" dirty="0">
                <a:solidFill>
                  <a:schemeClr val="bg1"/>
                </a:solidFill>
              </a:rPr>
              <a:t>Having an impact on patients’ lives in the clinic.”</a:t>
            </a:r>
            <a:endParaRPr lang="en-GB" dirty="0"/>
          </a:p>
          <a:p>
            <a:endParaRPr lang="en-GB" dirty="0"/>
          </a:p>
          <a:p>
            <a:r>
              <a:rPr lang="en-GB" dirty="0"/>
              <a:t>Unfortunately the alternative text was the same as the caption. I reached out to Professor Andrew Lotery, who is featured in the original article, to help write alternative text for this image, which is “A doctor examines a patient’s eyes using a slit lamp ophthalmoscope.” Again, this shows it takes subject matter expertise to write accurate alternative text.</a:t>
            </a:r>
          </a:p>
          <a:p>
            <a:endParaRPr lang="en-GB" dirty="0"/>
          </a:p>
          <a:p>
            <a:r>
              <a:rPr lang="en-GB" dirty="0"/>
              <a:t>https://www.southampton.ac.uk/news/2022/04/beating-blindness.page</a:t>
            </a:r>
          </a:p>
        </p:txBody>
      </p:sp>
      <p:sp>
        <p:nvSpPr>
          <p:cNvPr id="4" name="Slide Number Placeholder 3"/>
          <p:cNvSpPr>
            <a:spLocks noGrp="1"/>
          </p:cNvSpPr>
          <p:nvPr>
            <p:ph type="sldNum" sz="quarter" idx="5"/>
          </p:nvPr>
        </p:nvSpPr>
        <p:spPr/>
        <p:txBody>
          <a:bodyPr/>
          <a:lstStyle/>
          <a:p>
            <a:fld id="{56C25F04-BAB1-4DF3-BCAD-1597F2677E30}" type="slidenum">
              <a:rPr lang="en-GB" smtClean="0"/>
              <a:t>20</a:t>
            </a:fld>
            <a:endParaRPr lang="en-GB"/>
          </a:p>
        </p:txBody>
      </p:sp>
    </p:spTree>
    <p:extLst>
      <p:ext uri="{BB962C8B-B14F-4D97-AF65-F5344CB8AC3E}">
        <p14:creationId xmlns:p14="http://schemas.microsoft.com/office/powerpoint/2010/main" val="52369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in mind that writing alternative text is a form of creative writing. As long as you are conveying information that is relevant and in context then you’re on the right track.</a:t>
            </a:r>
          </a:p>
          <a:p>
            <a:r>
              <a:rPr lang="en-GB" dirty="0"/>
              <a:t>[progress]</a:t>
            </a:r>
          </a:p>
          <a:p>
            <a:r>
              <a:rPr lang="en-GB" dirty="0"/>
              <a:t>To write accurate alternative text you need subject matter expertise.</a:t>
            </a:r>
          </a:p>
          <a:p>
            <a:r>
              <a:rPr lang="en-GB" dirty="0"/>
              <a:t>[progress]</a:t>
            </a:r>
          </a:p>
          <a:p>
            <a:r>
              <a:rPr lang="en-GB" dirty="0"/>
              <a:t>We usually find it more efficient to write alternative text as we go, rather than adding it all at the end when it may be missed. </a:t>
            </a:r>
          </a:p>
          <a:p>
            <a:r>
              <a:rPr lang="en-GB" dirty="0"/>
              <a:t>[progress]</a:t>
            </a:r>
          </a:p>
          <a:p>
            <a:r>
              <a:rPr lang="en-GB" dirty="0"/>
              <a:t>We covered quite simple images so far. There are techniques for more complex images like charts and graphs that we will cover next.</a:t>
            </a:r>
          </a:p>
          <a:p>
            <a:endParaRPr lang="en-GB" dirty="0"/>
          </a:p>
          <a:p>
            <a:endParaRPr lang="en-GB" dirty="0"/>
          </a:p>
          <a:p>
            <a:endParaRPr lang="en-GB" dirty="0"/>
          </a:p>
          <a:p>
            <a:endParaRPr lang="en-GB" dirty="0"/>
          </a:p>
          <a:p>
            <a:endParaRPr lang="en-GB" dirty="0"/>
          </a:p>
          <a:p>
            <a:endParaRPr lang="en-GB" dirty="0"/>
          </a:p>
          <a:p>
            <a:endParaRPr lang="en-GB" dirty="0"/>
          </a:p>
          <a:p>
            <a:r>
              <a:rPr lang="en-GB" dirty="0"/>
              <a:t>_____</a:t>
            </a:r>
          </a:p>
          <a:p>
            <a:r>
              <a:rPr lang="en-GB" dirty="0"/>
              <a:t>We usually find it more efficient to write alternative text as we go, rather than adding it all at the end when it may be missed. However another way of looking at</a:t>
            </a:r>
          </a:p>
          <a:p>
            <a:r>
              <a:rPr lang="en-GB" dirty="0"/>
              <a:t>writing alt text is as a useful way of checking your images, that they are relevant and conveying what you want them to, by adding alternative text at the end of creating a resource it could be another way of editing and checking your content.</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21</a:t>
            </a:fld>
            <a:endParaRPr lang="en-GB"/>
          </a:p>
        </p:txBody>
      </p:sp>
    </p:spTree>
    <p:extLst>
      <p:ext uri="{BB962C8B-B14F-4D97-AF65-F5344CB8AC3E}">
        <p14:creationId xmlns:p14="http://schemas.microsoft.com/office/powerpoint/2010/main" val="327858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Devin Valentine, a </a:t>
            </a:r>
            <a:r>
              <a:rPr lang="en-GB" sz="1200" dirty="0"/>
              <a:t>Learning Support Advisor at the University of Southampton, says </a:t>
            </a:r>
            <a:r>
              <a:rPr lang="en-GB" sz="1200" dirty="0">
                <a:solidFill>
                  <a:schemeClr val="tx1"/>
                </a:solidFill>
                <a:effectLst/>
                <a:latin typeface="Calibri" panose="020F0502020204030204" pitchFamily="34" charset="0"/>
                <a:ea typeface="Calibri" panose="020F0502020204030204" pitchFamily="34" charset="0"/>
              </a:rPr>
              <a:t>“I have had students and friends say that the inclusion of alternative text on pictures has helped them feel included and also to trust the tutors that they are prepared to put effort in to make their materials more accessible, which in turn helps them feel confident to ask for help in the future… </a:t>
            </a:r>
            <a:r>
              <a:rPr lang="en-GB" sz="1200" dirty="0">
                <a:solidFill>
                  <a:schemeClr val="tx1"/>
                </a:solidFill>
                <a:latin typeface="Calibri" panose="020F0502020204030204" pitchFamily="34" charset="0"/>
                <a:ea typeface="Calibri" panose="020F0502020204030204" pitchFamily="34" charset="0"/>
              </a:rPr>
              <a:t>”</a:t>
            </a:r>
            <a:endParaRPr lang="en-GB" sz="1200" dirty="0">
              <a:solidFill>
                <a:schemeClr val="tx1"/>
              </a:solidFill>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22</a:t>
            </a:fld>
            <a:endParaRPr lang="en-GB"/>
          </a:p>
        </p:txBody>
      </p:sp>
    </p:spTree>
    <p:extLst>
      <p:ext uri="{BB962C8B-B14F-4D97-AF65-F5344CB8AC3E}">
        <p14:creationId xmlns:p14="http://schemas.microsoft.com/office/powerpoint/2010/main" val="190401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explained what alternative text is, where we might add it, and we should consider when writing it, through providing three worked examples. </a:t>
            </a:r>
          </a:p>
          <a:p>
            <a:r>
              <a:rPr lang="en-GB" dirty="0"/>
              <a:t>We discussed the difference between captions and alternative text, and gave some suggestions for what to do after this session to go further on your accessibility journey.</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23</a:t>
            </a:fld>
            <a:endParaRPr lang="en-GB"/>
          </a:p>
        </p:txBody>
      </p:sp>
    </p:spTree>
    <p:extLst>
      <p:ext uri="{BB962C8B-B14F-4D97-AF65-F5344CB8AC3E}">
        <p14:creationId xmlns:p14="http://schemas.microsoft.com/office/powerpoint/2010/main" val="279539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look at charts and graphs. Please raise you hand in the chat and we will come to you for your questions.</a:t>
            </a:r>
          </a:p>
          <a:p>
            <a:endParaRPr lang="en-GB" dirty="0"/>
          </a:p>
          <a:p>
            <a:r>
              <a:rPr lang="en-GB" dirty="0"/>
              <a:t>_____</a:t>
            </a:r>
          </a:p>
          <a:p>
            <a:r>
              <a:rPr lang="en-GB" dirty="0"/>
              <a:t>Paste these links which have been used in the chat</a:t>
            </a:r>
          </a:p>
          <a:p>
            <a:endParaRPr lang="en-GB" dirty="0"/>
          </a:p>
          <a:p>
            <a:r>
              <a:rPr lang="en-GB" dirty="0"/>
              <a:t>Turn on accessibility checking as you go in office: </a:t>
            </a:r>
            <a:r>
              <a:rPr lang="en-GB" dirty="0">
                <a:hlinkClick r:id="rId3"/>
              </a:rPr>
              <a:t>https://elearn.southampton.ac.uk/accessibility/check365/</a:t>
            </a:r>
            <a:endParaRPr lang="en-GB" dirty="0"/>
          </a:p>
          <a:p>
            <a:r>
              <a:rPr lang="en-GB" dirty="0"/>
              <a:t>POET Tool: </a:t>
            </a:r>
            <a:r>
              <a:rPr lang="en-GB" dirty="0">
                <a:hlinkClick r:id="rId4"/>
              </a:rPr>
              <a:t>https://poet.diagramcenter.org/</a:t>
            </a:r>
            <a:endParaRPr lang="en-GB" dirty="0"/>
          </a:p>
          <a:p>
            <a:r>
              <a:rPr lang="en-GB" dirty="0"/>
              <a:t>Book an accessibility one to one: </a:t>
            </a:r>
            <a:r>
              <a:rPr lang="en-GB" dirty="0">
                <a:hlinkClick r:id="rId5"/>
              </a:rPr>
              <a:t>https://outlook.office365.com/owa/calendar/Bookingfileremediationconsultancy@sotonac.onmicrosoft.com/bookings/</a:t>
            </a:r>
            <a:endParaRPr lang="en-GB" dirty="0"/>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24</a:t>
            </a:fld>
            <a:endParaRPr lang="en-GB"/>
          </a:p>
        </p:txBody>
      </p:sp>
    </p:spTree>
    <p:extLst>
      <p:ext uri="{BB962C8B-B14F-4D97-AF65-F5344CB8AC3E}">
        <p14:creationId xmlns:p14="http://schemas.microsoft.com/office/powerpoint/2010/main" val="1023291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we’ll concentrate on alternative text for charts and graphs.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25F04-BAB1-4DF3-BCAD-1597F2677E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552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Charts and graphs can be complex. How much text we write depends upon the context in which we use them.</a:t>
            </a:r>
          </a:p>
        </p:txBody>
      </p:sp>
      <p:sp>
        <p:nvSpPr>
          <p:cNvPr id="4" name="Slide Number Placeholder 3"/>
          <p:cNvSpPr>
            <a:spLocks noGrp="1"/>
          </p:cNvSpPr>
          <p:nvPr>
            <p:ph type="sldNum" sz="quarter" idx="5"/>
          </p:nvPr>
        </p:nvSpPr>
        <p:spPr/>
        <p:txBody>
          <a:bodyPr/>
          <a:lstStyle/>
          <a:p>
            <a:fld id="{56C25F04-BAB1-4DF3-BCAD-1597F2677E30}" type="slidenum">
              <a:rPr lang="en-GB" smtClean="0"/>
              <a:t>26</a:t>
            </a:fld>
            <a:endParaRPr lang="en-GB"/>
          </a:p>
        </p:txBody>
      </p:sp>
    </p:spTree>
    <p:extLst>
      <p:ext uri="{BB962C8B-B14F-4D97-AF65-F5344CB8AC3E}">
        <p14:creationId xmlns:p14="http://schemas.microsoft.com/office/powerpoint/2010/main" val="242900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I’m just using the image for visual interest, then we’ll mark it as decorative.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 chart or graph replicates text already in the document, then we should add a caption describing the essential content and context, and use the alt text feature to mark the image as decorative.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 chart or graph supports or rationalises what is in the text, then we should write a brief alt text describing essentials of the image and use a caption or title.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 chart or graph goes further than what is in the text, or I want students to use the graph in some way, then I should write a brief alternative text describing the essentials, add a caption, and then provide a </a:t>
            </a:r>
            <a:r>
              <a:rPr lang="en-GB" b="1" dirty="0"/>
              <a:t>full description </a:t>
            </a:r>
            <a:r>
              <a:rPr lang="en-GB" dirty="0"/>
              <a:t>elsewhere in the document. Ideally I should also provide the tabular data that was used to generate the graph or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Full descriptions can be useful for everyone, as we will discover shortly.</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27</a:t>
            </a:fld>
            <a:endParaRPr lang="en-GB"/>
          </a:p>
        </p:txBody>
      </p:sp>
    </p:spTree>
    <p:extLst>
      <p:ext uri="{BB962C8B-B14F-4D97-AF65-F5344CB8AC3E}">
        <p14:creationId xmlns:p14="http://schemas.microsoft.com/office/powerpoint/2010/main" val="3700098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use three worked examples, there are of course many other types of chart and graph so if you would like us to cover other types in a future session we would love to hear from you.</a:t>
            </a:r>
          </a:p>
          <a:p>
            <a:endParaRPr lang="en-GB" dirty="0"/>
          </a:p>
          <a:p>
            <a:r>
              <a:rPr lang="en-GB" dirty="0"/>
              <a:t>For each we will look at a full description, a short alternative text, and a caption, to give you the full range of techniques. Each type of image tends to have its own approach.</a:t>
            </a:r>
          </a:p>
        </p:txBody>
      </p:sp>
      <p:sp>
        <p:nvSpPr>
          <p:cNvPr id="4" name="Slide Number Placeholder 3"/>
          <p:cNvSpPr>
            <a:spLocks noGrp="1"/>
          </p:cNvSpPr>
          <p:nvPr>
            <p:ph type="sldNum" sz="quarter" idx="5"/>
          </p:nvPr>
        </p:nvSpPr>
        <p:spPr/>
        <p:txBody>
          <a:bodyPr/>
          <a:lstStyle/>
          <a:p>
            <a:fld id="{56C25F04-BAB1-4DF3-BCAD-1597F2677E30}" type="slidenum">
              <a:rPr lang="en-GB" smtClean="0"/>
              <a:t>28</a:t>
            </a:fld>
            <a:endParaRPr lang="en-GB"/>
          </a:p>
        </p:txBody>
      </p:sp>
    </p:spTree>
    <p:extLst>
      <p:ext uri="{BB962C8B-B14F-4D97-AF65-F5344CB8AC3E}">
        <p14:creationId xmlns:p14="http://schemas.microsoft.com/office/powerpoint/2010/main" val="1891436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first example is a line graph, plotted against the </a:t>
            </a:r>
            <a:r>
              <a:rPr lang="en-GB" b="1" i="0" dirty="0">
                <a:solidFill>
                  <a:srgbClr val="BDC1C6"/>
                </a:solidFill>
                <a:effectLst/>
                <a:latin typeface="arial" panose="020B0604020202020204" pitchFamily="34" charset="0"/>
              </a:rPr>
              <a:t>Standard Red Green Blue (sRGB)</a:t>
            </a:r>
            <a:r>
              <a:rPr lang="en-GB" dirty="0"/>
              <a:t> spectrum. It shows how the cones in our eyes detect different shades of colour and is from an article about colour blindness.</a:t>
            </a:r>
          </a:p>
          <a:p>
            <a:endParaRPr lang="en-GB" dirty="0"/>
          </a:p>
          <a:p>
            <a:r>
              <a:rPr lang="en-GB" dirty="0"/>
              <a:t>When we write full descriptions of graphs we start with the title, then describe how the graph is constructed, then give a summary or overview of what it shows us, and provide the data in tabular form.</a:t>
            </a:r>
          </a:p>
          <a:p>
            <a:endParaRPr lang="en-GB" dirty="0"/>
          </a:p>
          <a:p>
            <a:r>
              <a:rPr lang="en-GB" dirty="0"/>
              <a:t>Remember, the full description is not the alt text, the full description goes somewhere in your document, not in the alt text.</a:t>
            </a:r>
          </a:p>
        </p:txBody>
      </p:sp>
      <p:sp>
        <p:nvSpPr>
          <p:cNvPr id="4" name="Slide Number Placeholder 3"/>
          <p:cNvSpPr>
            <a:spLocks noGrp="1"/>
          </p:cNvSpPr>
          <p:nvPr>
            <p:ph type="sldNum" sz="quarter" idx="5"/>
          </p:nvPr>
        </p:nvSpPr>
        <p:spPr/>
        <p:txBody>
          <a:bodyPr/>
          <a:lstStyle/>
          <a:p>
            <a:fld id="{56C25F04-BAB1-4DF3-BCAD-1597F2677E30}" type="slidenum">
              <a:rPr lang="en-GB" smtClean="0"/>
              <a:t>29</a:t>
            </a:fld>
            <a:endParaRPr lang="en-GB"/>
          </a:p>
        </p:txBody>
      </p:sp>
    </p:spTree>
    <p:extLst>
      <p:ext uri="{BB962C8B-B14F-4D97-AF65-F5344CB8AC3E}">
        <p14:creationId xmlns:p14="http://schemas.microsoft.com/office/powerpoint/2010/main" val="107718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our topic for today, the first half is about images in general, and then I will cover charts and graphs after a question break.</a:t>
            </a:r>
          </a:p>
          <a:p>
            <a:r>
              <a:rPr lang="en-GB" dirty="0"/>
              <a:t>This presentation is part of…</a:t>
            </a:r>
          </a:p>
        </p:txBody>
      </p:sp>
      <p:sp>
        <p:nvSpPr>
          <p:cNvPr id="4" name="Slide Number Placeholder 3"/>
          <p:cNvSpPr>
            <a:spLocks noGrp="1"/>
          </p:cNvSpPr>
          <p:nvPr>
            <p:ph type="sldNum" sz="quarter" idx="5"/>
          </p:nvPr>
        </p:nvSpPr>
        <p:spPr/>
        <p:txBody>
          <a:bodyPr/>
          <a:lstStyle/>
          <a:p>
            <a:fld id="{56C25F04-BAB1-4DF3-BCAD-1597F2677E30}" type="slidenum">
              <a:rPr lang="en-GB" smtClean="0"/>
              <a:t>3</a:t>
            </a:fld>
            <a:endParaRPr lang="en-GB"/>
          </a:p>
        </p:txBody>
      </p:sp>
    </p:spTree>
    <p:extLst>
      <p:ext uri="{BB962C8B-B14F-4D97-AF65-F5344CB8AC3E}">
        <p14:creationId xmlns:p14="http://schemas.microsoft.com/office/powerpoint/2010/main" val="2875473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my example full description. </a:t>
            </a:r>
          </a:p>
          <a:p>
            <a:r>
              <a:rPr lang="en-GB" dirty="0"/>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title is straightforward, we should always say what type of graph it is, so we have “Line</a:t>
            </a:r>
            <a:r>
              <a:rPr lang="en-GB" b="1" dirty="0"/>
              <a:t> </a:t>
            </a:r>
            <a:r>
              <a:rPr lang="en-GB" dirty="0"/>
              <a:t>graph representing n</a:t>
            </a:r>
            <a:r>
              <a:rPr lang="en-GB" b="0" i="0" dirty="0">
                <a:solidFill>
                  <a:srgbClr val="202122"/>
                </a:solidFill>
                <a:effectLst/>
              </a:rPr>
              <a:t>ormalised response spectra of human cones, to monochromatic spectral stimuli, with wavelength given in nanometres using Stockman and Sharpe (2000) 2 degree cone fundamental plotted against sRGB spectrum.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2"/>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2"/>
                </a:solidFill>
                <a:effectLst/>
              </a:rPr>
              <a:t>[progress]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2"/>
                </a:solidFill>
                <a:effectLst/>
              </a:rPr>
              <a:t>The construction of the image is what many miss out. Here we explain the three lines, the labels of the vertical and horizontal </a:t>
            </a:r>
            <a:r>
              <a:rPr lang="en-GB" b="0" i="0" dirty="0">
                <a:solidFill>
                  <a:srgbClr val="BDC1C6"/>
                </a:solidFill>
                <a:effectLst/>
                <a:latin typeface="arial" panose="020B0604020202020204" pitchFamily="34" charset="0"/>
              </a:rPr>
              <a:t>axes, and how colour is used in the background, mapping where colours start and end to the nanometres marked on the horizontal axis.</a:t>
            </a:r>
            <a:endParaRPr lang="en-GB" b="0" i="0" dirty="0">
              <a:solidFill>
                <a:srgbClr val="202122"/>
              </a:solidFill>
              <a:effectLst/>
            </a:endParaRPr>
          </a:p>
          <a:p>
            <a:endParaRPr lang="en-GB" dirty="0"/>
          </a:p>
          <a:p>
            <a:r>
              <a:rPr lang="en-GB" dirty="0"/>
              <a:t>So, in this case I have used: “</a:t>
            </a:r>
            <a:r>
              <a:rPr lang="en-GB" b="0" i="0" dirty="0">
                <a:solidFill>
                  <a:srgbClr val="202122"/>
                </a:solidFill>
                <a:effectLst/>
              </a:rPr>
              <a:t>There are three lines on this graph, one for each of long- (L), middle- (M), and short-wavelength (S) cone signals. The vertical axis is labelled “normalised cone response, linear energy” and the horizontal axis is labelled “Wavelength</a:t>
            </a:r>
            <a:r>
              <a:rPr lang="en-GB" dirty="0">
                <a:solidFill>
                  <a:srgbClr val="202122"/>
                </a:solidFill>
              </a:rPr>
              <a:t>, nanometres”. </a:t>
            </a:r>
            <a:r>
              <a:rPr lang="en-GB" b="0" i="0" dirty="0">
                <a:solidFill>
                  <a:srgbClr val="202122"/>
                </a:solidFill>
                <a:effectLst/>
              </a:rPr>
              <a:t>The area of the graph is filled in with the standard red green blue colour spectrum, from left to right, starting at black, changing to blue around </a:t>
            </a:r>
            <a:r>
              <a:rPr lang="en-GB" dirty="0">
                <a:solidFill>
                  <a:srgbClr val="202122"/>
                </a:solidFill>
              </a:rPr>
              <a:t>450 nanometres, </a:t>
            </a:r>
            <a:r>
              <a:rPr lang="en-GB" b="0" i="0" dirty="0">
                <a:solidFill>
                  <a:srgbClr val="202122"/>
                </a:solidFill>
                <a:effectLst/>
              </a:rPr>
              <a:t>to green at </a:t>
            </a:r>
            <a:r>
              <a:rPr lang="en-GB" dirty="0">
                <a:solidFill>
                  <a:srgbClr val="202122"/>
                </a:solidFill>
              </a:rPr>
              <a:t>525 nanometres, </a:t>
            </a:r>
            <a:r>
              <a:rPr lang="en-GB" b="0" i="0" dirty="0">
                <a:solidFill>
                  <a:srgbClr val="202122"/>
                </a:solidFill>
                <a:effectLst/>
              </a:rPr>
              <a:t>and red at </a:t>
            </a:r>
            <a:r>
              <a:rPr lang="en-GB" dirty="0">
                <a:solidFill>
                  <a:srgbClr val="202122"/>
                </a:solidFill>
              </a:rPr>
              <a:t>625 nanometres, </a:t>
            </a:r>
            <a:r>
              <a:rPr lang="en-GB" b="0" i="0" dirty="0">
                <a:solidFill>
                  <a:srgbClr val="202122"/>
                </a:solidFill>
                <a:effectLst/>
              </a:rPr>
              <a:t>ending in black at </a:t>
            </a:r>
            <a:r>
              <a:rPr lang="en-GB" dirty="0">
                <a:solidFill>
                  <a:srgbClr val="202122"/>
                </a:solidFill>
              </a:rPr>
              <a:t>680 nanometres.”</a:t>
            </a:r>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30</a:t>
            </a:fld>
            <a:endParaRPr lang="en-GB"/>
          </a:p>
        </p:txBody>
      </p:sp>
    </p:spTree>
    <p:extLst>
      <p:ext uri="{BB962C8B-B14F-4D97-AF65-F5344CB8AC3E}">
        <p14:creationId xmlns:p14="http://schemas.microsoft.com/office/powerpoint/2010/main" val="69402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overview I describe each line on the graph, </a:t>
            </a:r>
          </a:p>
          <a:p>
            <a:pPr marL="171450" indent="-171450">
              <a:buFont typeface="Arial" panose="020B0604020202020204" pitchFamily="34" charset="0"/>
              <a:buChar char="•"/>
            </a:pPr>
            <a:r>
              <a:rPr lang="en-GB" dirty="0"/>
              <a:t>where it starts, </a:t>
            </a:r>
          </a:p>
          <a:p>
            <a:pPr marL="171450" indent="-171450">
              <a:buFont typeface="Arial" panose="020B0604020202020204" pitchFamily="34" charset="0"/>
              <a:buChar char="•"/>
            </a:pPr>
            <a:r>
              <a:rPr lang="en-GB" dirty="0"/>
              <a:t>it’s maximum point</a:t>
            </a:r>
          </a:p>
          <a:p>
            <a:pPr marL="171450" indent="-171450">
              <a:buFont typeface="Arial" panose="020B0604020202020204" pitchFamily="34" charset="0"/>
              <a:buChar char="•"/>
            </a:pPr>
            <a:r>
              <a:rPr lang="en-GB" dirty="0"/>
              <a:t>and where it ends,</a:t>
            </a:r>
          </a:p>
          <a:p>
            <a:pPr marL="0" indent="0">
              <a:buFont typeface="Arial" panose="020B0604020202020204" pitchFamily="34" charset="0"/>
              <a:buNone/>
            </a:pPr>
            <a:r>
              <a:rPr lang="en-GB" dirty="0"/>
              <a:t>referencing points on both axes. I describe the shape of the distribution and what shades of colour are filled within the shape.</a:t>
            </a:r>
          </a:p>
          <a:p>
            <a:endParaRPr lang="en-GB" dirty="0"/>
          </a:p>
          <a:p>
            <a:r>
              <a:rPr lang="en-GB" dirty="0"/>
              <a:t>For example, for the S line I have: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short-wavelength, S cone starts at 390 </a:t>
            </a:r>
            <a:r>
              <a:rPr lang="en-GB" dirty="0">
                <a:solidFill>
                  <a:srgbClr val="202122"/>
                </a:solidFill>
              </a:rPr>
              <a:t>nanometres</a:t>
            </a:r>
            <a:r>
              <a:rPr lang="en-GB" dirty="0"/>
              <a:t> at zero energy, reaches maximum energy at 440 </a:t>
            </a:r>
            <a:r>
              <a:rPr lang="en-GB" dirty="0">
                <a:solidFill>
                  <a:srgbClr val="202122"/>
                </a:solidFill>
              </a:rPr>
              <a:t>nanometres</a:t>
            </a:r>
            <a:r>
              <a:rPr lang="en-GB" dirty="0"/>
              <a:t> and approaches zero energy at about 530 </a:t>
            </a:r>
            <a:r>
              <a:rPr lang="en-GB" dirty="0">
                <a:solidFill>
                  <a:srgbClr val="202122"/>
                </a:solidFill>
              </a:rPr>
              <a:t>nanometres</a:t>
            </a:r>
            <a:r>
              <a:rPr lang="en-GB" dirty="0"/>
              <a:t>. Its distribution shape is slightly skewed positive and predominantly covers the blue spectrum light.“</a:t>
            </a:r>
          </a:p>
          <a:p>
            <a:endParaRPr lang="en-GB" dirty="0"/>
          </a:p>
          <a:p>
            <a:endParaRPr lang="en-GB" dirty="0"/>
          </a:p>
          <a:p>
            <a:r>
              <a:rPr lang="en-GB" dirty="0"/>
              <a:t>I added “Description ends” at the very end so that those listening to the description will be aware.</a:t>
            </a:r>
          </a:p>
          <a:p>
            <a:endParaRPr lang="en-GB" dirty="0"/>
          </a:p>
          <a:p>
            <a:r>
              <a:rPr lang="en-GB" dirty="0"/>
              <a:t>You might already realise that this type of description is likely to benefit more people that just those unable to see the graph. It may suit those with neurodiverse attributes or who prefer different learning preferences. It also helps people like me who struggle sometimes with complex graphs.</a:t>
            </a:r>
          </a:p>
        </p:txBody>
      </p:sp>
      <p:sp>
        <p:nvSpPr>
          <p:cNvPr id="4" name="Slide Number Placeholder 3"/>
          <p:cNvSpPr>
            <a:spLocks noGrp="1"/>
          </p:cNvSpPr>
          <p:nvPr>
            <p:ph type="sldNum" sz="quarter" idx="5"/>
          </p:nvPr>
        </p:nvSpPr>
        <p:spPr/>
        <p:txBody>
          <a:bodyPr/>
          <a:lstStyle/>
          <a:p>
            <a:fld id="{56C25F04-BAB1-4DF3-BCAD-1597F2677E30}" type="slidenum">
              <a:rPr lang="en-GB" smtClean="0"/>
              <a:t>31</a:t>
            </a:fld>
            <a:endParaRPr lang="en-GB"/>
          </a:p>
        </p:txBody>
      </p:sp>
    </p:spTree>
    <p:extLst>
      <p:ext uri="{BB962C8B-B14F-4D97-AF65-F5344CB8AC3E}">
        <p14:creationId xmlns:p14="http://schemas.microsoft.com/office/powerpoint/2010/main" val="3403939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Providing the data in a table is always useful. We will cover accessibility tips for data tables in a future session. This data is vital if we would be asking students to answer questions about the graph.</a:t>
            </a:r>
          </a:p>
        </p:txBody>
      </p:sp>
      <p:sp>
        <p:nvSpPr>
          <p:cNvPr id="4" name="Slide Number Placeholder 3"/>
          <p:cNvSpPr>
            <a:spLocks noGrp="1"/>
          </p:cNvSpPr>
          <p:nvPr>
            <p:ph type="sldNum" sz="quarter" idx="5"/>
          </p:nvPr>
        </p:nvSpPr>
        <p:spPr/>
        <p:txBody>
          <a:bodyPr/>
          <a:lstStyle/>
          <a:p>
            <a:fld id="{56C25F04-BAB1-4DF3-BCAD-1597F2677E30}" type="slidenum">
              <a:rPr lang="en-GB" smtClean="0"/>
              <a:t>32</a:t>
            </a:fld>
            <a:endParaRPr lang="en-GB"/>
          </a:p>
        </p:txBody>
      </p:sp>
    </p:spTree>
    <p:extLst>
      <p:ext uri="{BB962C8B-B14F-4D97-AF65-F5344CB8AC3E}">
        <p14:creationId xmlns:p14="http://schemas.microsoft.com/office/powerpoint/2010/main" val="3475991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caption I’ve written the title of the graph. “</a:t>
            </a:r>
            <a:r>
              <a:rPr lang="en-GB" b="0" i="0" dirty="0">
                <a:solidFill>
                  <a:srgbClr val="202122"/>
                </a:solidFill>
                <a:effectLst/>
              </a:rPr>
              <a:t>Normalised response spectra of human cones, to monochromatic spectral stimuli, with wavelength given in nanometres using Stockman and Sharpe (2000) 2 degree cone fundamental plotted against sRGB spectrum.</a:t>
            </a:r>
            <a:r>
              <a:rPr lang="en-GB" dirty="0"/>
              <a:t>”</a:t>
            </a:r>
          </a:p>
          <a:p>
            <a:endParaRPr lang="en-GB" dirty="0"/>
          </a:p>
          <a:p>
            <a:r>
              <a:rPr lang="en-GB" dirty="0"/>
              <a:t>If I decided only a short alternative text was necessary, because this supports information already provided in the text, I would describe that it’s a line graph, what the three lines are, and what colours they map to, since in my opinion, this is most important information shared by this graph.</a:t>
            </a:r>
          </a:p>
        </p:txBody>
      </p:sp>
      <p:sp>
        <p:nvSpPr>
          <p:cNvPr id="4" name="Slide Number Placeholder 3"/>
          <p:cNvSpPr>
            <a:spLocks noGrp="1"/>
          </p:cNvSpPr>
          <p:nvPr>
            <p:ph type="sldNum" sz="quarter" idx="5"/>
          </p:nvPr>
        </p:nvSpPr>
        <p:spPr/>
        <p:txBody>
          <a:bodyPr/>
          <a:lstStyle/>
          <a:p>
            <a:fld id="{56C25F04-BAB1-4DF3-BCAD-1597F2677E30}" type="slidenum">
              <a:rPr lang="en-GB" smtClean="0"/>
              <a:t>33</a:t>
            </a:fld>
            <a:endParaRPr lang="en-GB"/>
          </a:p>
        </p:txBody>
      </p:sp>
    </p:spTree>
    <p:extLst>
      <p:ext uri="{BB962C8B-B14F-4D97-AF65-F5344CB8AC3E}">
        <p14:creationId xmlns:p14="http://schemas.microsoft.com/office/powerpoint/2010/main" val="1058666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have a </a:t>
            </a:r>
            <a:r>
              <a:rPr lang="en-GB" dirty="0" err="1"/>
              <a:t>venn</a:t>
            </a:r>
            <a:r>
              <a:rPr lang="en-GB" dirty="0"/>
              <a:t> diagram, showing the </a:t>
            </a:r>
            <a:r>
              <a:rPr lang="en-GB" dirty="0" err="1"/>
              <a:t>biospsychosocial</a:t>
            </a:r>
            <a:r>
              <a:rPr lang="en-GB" dirty="0"/>
              <a:t> model of health and how each aspect covers different topics. </a:t>
            </a:r>
          </a:p>
          <a:p>
            <a:endParaRPr lang="en-GB" dirty="0"/>
          </a:p>
          <a:p>
            <a:r>
              <a:rPr lang="en-GB" dirty="0"/>
              <a:t>When describing </a:t>
            </a:r>
            <a:r>
              <a:rPr lang="en-GB" dirty="0" err="1"/>
              <a:t>venn</a:t>
            </a:r>
            <a:r>
              <a:rPr lang="en-GB" dirty="0"/>
              <a:t> diagrams we should focus on the data, not on how it looks, providing the data in brief statements. If a summary is immediately apparent we can give that too.</a:t>
            </a:r>
          </a:p>
        </p:txBody>
      </p:sp>
      <p:sp>
        <p:nvSpPr>
          <p:cNvPr id="4" name="Slide Number Placeholder 3"/>
          <p:cNvSpPr>
            <a:spLocks noGrp="1"/>
          </p:cNvSpPr>
          <p:nvPr>
            <p:ph type="sldNum" sz="quarter" idx="5"/>
          </p:nvPr>
        </p:nvSpPr>
        <p:spPr/>
        <p:txBody>
          <a:bodyPr/>
          <a:lstStyle/>
          <a:p>
            <a:fld id="{56C25F04-BAB1-4DF3-BCAD-1597F2677E30}" type="slidenum">
              <a:rPr lang="en-GB" smtClean="0"/>
              <a:t>34</a:t>
            </a:fld>
            <a:endParaRPr lang="en-GB"/>
          </a:p>
        </p:txBody>
      </p:sp>
    </p:spTree>
    <p:extLst>
      <p:ext uri="{BB962C8B-B14F-4D97-AF65-F5344CB8AC3E}">
        <p14:creationId xmlns:p14="http://schemas.microsoft.com/office/powerpoint/2010/main" val="348712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I was using this image to support information already in the document, I would use a short alternative text, starting with what type of chart it is, a Venn diagram and describing what it does, so I have “</a:t>
            </a:r>
            <a:r>
              <a:rPr lang="en-US" dirty="0">
                <a:effectLst/>
                <a:ea typeface="Calibri" panose="020F0502020204030204" pitchFamily="34" charset="0"/>
                <a:cs typeface="Arial" panose="020B0604020202020204" pitchFamily="34" charset="0"/>
              </a:rPr>
              <a:t>A Venn diagram </a:t>
            </a:r>
            <a:r>
              <a:rPr lang="en-GB" dirty="0">
                <a:effectLst/>
                <a:ea typeface="Calibri" panose="020F0502020204030204" pitchFamily="34" charset="0"/>
                <a:cs typeface="Arial" panose="020B0604020202020204" pitchFamily="34" charset="0"/>
              </a:rPr>
              <a:t>visualises</a:t>
            </a:r>
            <a:r>
              <a:rPr lang="en-US" dirty="0">
                <a:effectLst/>
                <a:ea typeface="Calibri" panose="020F0502020204030204" pitchFamily="34" charset="0"/>
                <a:cs typeface="Arial" panose="020B0604020202020204" pitchFamily="34" charset="0"/>
              </a:rPr>
              <a:t> the biopsychosocial model of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cs typeface="Arial" panose="020B0604020202020204" pitchFamily="34" charset="0"/>
              </a:rPr>
              <a:t>For t</a:t>
            </a:r>
            <a:r>
              <a:rPr lang="en-GB" dirty="0"/>
              <a:t>he caption I’m using  “the Biopsychosocial model.”</a:t>
            </a:r>
          </a:p>
        </p:txBody>
      </p:sp>
      <p:sp>
        <p:nvSpPr>
          <p:cNvPr id="4" name="Slide Number Placeholder 3"/>
          <p:cNvSpPr>
            <a:spLocks noGrp="1"/>
          </p:cNvSpPr>
          <p:nvPr>
            <p:ph type="sldNum" sz="quarter" idx="5"/>
          </p:nvPr>
        </p:nvSpPr>
        <p:spPr/>
        <p:txBody>
          <a:bodyPr/>
          <a:lstStyle/>
          <a:p>
            <a:fld id="{56C25F04-BAB1-4DF3-BCAD-1597F2677E30}" type="slidenum">
              <a:rPr lang="en-GB" smtClean="0"/>
              <a:t>35</a:t>
            </a:fld>
            <a:endParaRPr lang="en-GB"/>
          </a:p>
        </p:txBody>
      </p:sp>
    </p:spTree>
    <p:extLst>
      <p:ext uri="{BB962C8B-B14F-4D97-AF65-F5344CB8AC3E}">
        <p14:creationId xmlns:p14="http://schemas.microsoft.com/office/powerpoint/2010/main" val="1036890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 full or long description, I start with the title, “</a:t>
            </a:r>
            <a:r>
              <a:rPr lang="en-US" dirty="0">
                <a:effectLst/>
                <a:ea typeface="Calibri" panose="020F0502020204030204" pitchFamily="34" charset="0"/>
                <a:cs typeface="Arial" panose="020B0604020202020204" pitchFamily="34" charset="0"/>
              </a:rPr>
              <a:t>The biopsychosocial model of health.”</a:t>
            </a:r>
            <a:endParaRPr lang="en-GB" dirty="0"/>
          </a:p>
          <a:p>
            <a:endParaRPr lang="en-GB" dirty="0"/>
          </a:p>
          <a:p>
            <a:r>
              <a:rPr lang="en-GB" dirty="0"/>
              <a:t>Then I describe the construction of the image, there’s three circles, these are the labels, that each circle and their intersections or interactions contain examples, and then introduce my description sharing that I’m covering the contents in a clock wise direction.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 have “</a:t>
            </a:r>
            <a:r>
              <a:rPr lang="en-US" dirty="0">
                <a:effectLst/>
                <a:ea typeface="Calibri" panose="020F0502020204030204" pitchFamily="34" charset="0"/>
                <a:cs typeface="Arial" panose="020B0604020202020204" pitchFamily="34" charset="0"/>
              </a:rPr>
              <a:t>The Venn diagram is formed from 3 circles. The 3 circles are labelled Biological, Psychological, and Social. Each circle and the interactions between the circles contain examples. The diagram develops as follows, in a clockwise direction.</a:t>
            </a:r>
            <a:r>
              <a:rPr lang="en-GB" dirty="0">
                <a:effectLst/>
                <a:ea typeface="Calibri" panose="020F0502020204030204" pitchFamily="34" charset="0"/>
                <a:cs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36</a:t>
            </a:fld>
            <a:endParaRPr lang="en-GB"/>
          </a:p>
        </p:txBody>
      </p:sp>
    </p:spTree>
    <p:extLst>
      <p:ext uri="{BB962C8B-B14F-4D97-AF65-F5344CB8AC3E}">
        <p14:creationId xmlns:p14="http://schemas.microsoft.com/office/powerpoint/2010/main" val="2662492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full description continues, I explain each circle and what it solely contains first. I’ve also used a structured ordered list to give that extra semantic information to screen readers.</a:t>
            </a:r>
          </a:p>
          <a:p>
            <a:endParaRPr lang="en-GB" dirty="0"/>
          </a:p>
          <a:p>
            <a:r>
              <a:rPr lang="en-GB" dirty="0"/>
              <a:t>For example </a:t>
            </a:r>
          </a:p>
          <a:p>
            <a:pPr marL="342900" lvl="0" indent="-342900">
              <a:buFont typeface="+mj-lt"/>
              <a:buAutoNum type="arabicPeriod"/>
            </a:pPr>
            <a:r>
              <a:rPr lang="en-US" dirty="0">
                <a:effectLst/>
                <a:ea typeface="Times New Roman" panose="02020603050405020304" pitchFamily="18" charset="0"/>
              </a:rPr>
              <a:t>Circle 1. Biological. The biological circle contains 3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Physical health.</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Disability.</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Genetic vulnerabilities.</a:t>
            </a:r>
            <a:endParaRPr lang="en-GB" sz="2000" dirty="0">
              <a:effectLst/>
              <a:ea typeface="Times New Roman" panose="02020603050405020304" pitchFamily="18" charset="0"/>
            </a:endParaRPr>
          </a:p>
          <a:p>
            <a:r>
              <a:rPr lang="en-GB" dirty="0"/>
              <a:t>I won’t take the time to read this all out because you can download this slide deck and go through it yourself.</a:t>
            </a:r>
          </a:p>
        </p:txBody>
      </p:sp>
      <p:sp>
        <p:nvSpPr>
          <p:cNvPr id="4" name="Slide Number Placeholder 3"/>
          <p:cNvSpPr>
            <a:spLocks noGrp="1"/>
          </p:cNvSpPr>
          <p:nvPr>
            <p:ph type="sldNum" sz="quarter" idx="5"/>
          </p:nvPr>
        </p:nvSpPr>
        <p:spPr/>
        <p:txBody>
          <a:bodyPr/>
          <a:lstStyle/>
          <a:p>
            <a:fld id="{56C25F04-BAB1-4DF3-BCAD-1597F2677E30}" type="slidenum">
              <a:rPr lang="en-GB" smtClean="0"/>
              <a:t>37</a:t>
            </a:fld>
            <a:endParaRPr lang="en-GB"/>
          </a:p>
        </p:txBody>
      </p:sp>
    </p:spTree>
    <p:extLst>
      <p:ext uri="{BB962C8B-B14F-4D97-AF65-F5344CB8AC3E}">
        <p14:creationId xmlns:p14="http://schemas.microsoft.com/office/powerpoint/2010/main" val="61702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I describe each of the intersections, where the circles overlap and their contents. State that there are 4 intersections – again explaining the structure, and then giving the examples.</a:t>
            </a:r>
          </a:p>
          <a:p>
            <a:endParaRPr lang="en-GB" dirty="0"/>
          </a:p>
          <a:p>
            <a:r>
              <a:rPr lang="en-GB" dirty="0"/>
              <a:t>For example: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Arial" panose="020B0604020202020204" pitchFamily="34" charset="0"/>
              </a:rPr>
              <a:t>The 4 intersections between the 3 circles are as follows.</a:t>
            </a:r>
            <a:endParaRPr lang="en-GB" dirty="0">
              <a:effectLst/>
              <a:ea typeface="Calibri" panose="020F0502020204030204" pitchFamily="34" charset="0"/>
              <a:cs typeface="Arial" panose="020B0604020202020204" pitchFamily="34" charset="0"/>
            </a:endParaRPr>
          </a:p>
          <a:p>
            <a:endParaRPr lang="en-GB" dirty="0"/>
          </a:p>
          <a:p>
            <a:pPr marL="342900" lvl="0" indent="-342900">
              <a:buFont typeface="+mj-lt"/>
              <a:buAutoNum type="arabicPeriod"/>
            </a:pPr>
            <a:r>
              <a:rPr lang="en-US" dirty="0">
                <a:effectLst/>
                <a:ea typeface="Times New Roman" panose="02020603050405020304" pitchFamily="18" charset="0"/>
              </a:rPr>
              <a:t>Biological and Psychological. This intersection includes 2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Temperament.</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I Q.</a:t>
            </a:r>
            <a:endParaRPr lang="en-GB" sz="2000" dirty="0">
              <a:effectLst/>
              <a:ea typeface="Times New Roman" panose="02020603050405020304" pitchFamily="18" charset="0"/>
            </a:endParaRPr>
          </a:p>
          <a:p>
            <a:endParaRPr lang="en-GB" dirty="0"/>
          </a:p>
          <a:p>
            <a:r>
              <a:rPr lang="en-GB" dirty="0"/>
              <a:t>You might notice I have the letters I and Q separated so that a screen reader reads I Q and not “</a:t>
            </a:r>
            <a:r>
              <a:rPr lang="en-GB" dirty="0" err="1"/>
              <a:t>iq</a:t>
            </a:r>
            <a:r>
              <a:rPr lang="en-GB" dirty="0"/>
              <a:t>”.</a:t>
            </a:r>
          </a:p>
        </p:txBody>
      </p:sp>
      <p:sp>
        <p:nvSpPr>
          <p:cNvPr id="4" name="Slide Number Placeholder 3"/>
          <p:cNvSpPr>
            <a:spLocks noGrp="1"/>
          </p:cNvSpPr>
          <p:nvPr>
            <p:ph type="sldNum" sz="quarter" idx="5"/>
          </p:nvPr>
        </p:nvSpPr>
        <p:spPr/>
        <p:txBody>
          <a:bodyPr/>
          <a:lstStyle/>
          <a:p>
            <a:fld id="{56C25F04-BAB1-4DF3-BCAD-1597F2677E30}" type="slidenum">
              <a:rPr lang="en-GB" smtClean="0"/>
              <a:t>38</a:t>
            </a:fld>
            <a:endParaRPr lang="en-GB"/>
          </a:p>
        </p:txBody>
      </p:sp>
    </p:spTree>
    <p:extLst>
      <p:ext uri="{BB962C8B-B14F-4D97-AF65-F5344CB8AC3E}">
        <p14:creationId xmlns:p14="http://schemas.microsoft.com/office/powerpoint/2010/main" val="1089895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we’re looking at a flow chart, or decision tree. </a:t>
            </a:r>
          </a:p>
          <a:p>
            <a:endParaRPr lang="en-GB" dirty="0"/>
          </a:p>
          <a:p>
            <a:r>
              <a:rPr lang="en-GB" dirty="0"/>
              <a:t>I’m using a simple flow chart helping people who find kittens know what to do.</a:t>
            </a:r>
          </a:p>
          <a:p>
            <a:endParaRPr lang="en-GB" dirty="0"/>
          </a:p>
          <a:p>
            <a:r>
              <a:rPr lang="en-GB" dirty="0"/>
              <a:t>We can convert the flow chart into a linear list, giving possible next steps. We should state the construction, that it’s a flow chart and the number of actions. I don’t need to describe what the lines look like, but I do need to describe the labels, in this case, yes and no.</a:t>
            </a:r>
          </a:p>
          <a:p>
            <a:endParaRPr lang="en-GB" dirty="0"/>
          </a:p>
          <a:p>
            <a:r>
              <a:rPr lang="en-GB" dirty="0"/>
              <a:t>The pictures of the kittens are nice but they’re only used for decorative purposes, I don’t need to describe them.</a:t>
            </a:r>
          </a:p>
        </p:txBody>
      </p:sp>
      <p:sp>
        <p:nvSpPr>
          <p:cNvPr id="4" name="Slide Number Placeholder 3"/>
          <p:cNvSpPr>
            <a:spLocks noGrp="1"/>
          </p:cNvSpPr>
          <p:nvPr>
            <p:ph type="sldNum" sz="quarter" idx="5"/>
          </p:nvPr>
        </p:nvSpPr>
        <p:spPr/>
        <p:txBody>
          <a:bodyPr/>
          <a:lstStyle/>
          <a:p>
            <a:fld id="{56C25F04-BAB1-4DF3-BCAD-1597F2677E30}" type="slidenum">
              <a:rPr lang="en-GB" smtClean="0"/>
              <a:t>39</a:t>
            </a:fld>
            <a:endParaRPr lang="en-GB"/>
          </a:p>
        </p:txBody>
      </p:sp>
    </p:spTree>
    <p:extLst>
      <p:ext uri="{BB962C8B-B14F-4D97-AF65-F5344CB8AC3E}">
        <p14:creationId xmlns:p14="http://schemas.microsoft.com/office/powerpoint/2010/main" val="90352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“accessibility in under ten minutes” series.</a:t>
            </a:r>
          </a:p>
        </p:txBody>
      </p:sp>
      <p:sp>
        <p:nvSpPr>
          <p:cNvPr id="4" name="Slide Number Placeholder 3"/>
          <p:cNvSpPr>
            <a:spLocks noGrp="1"/>
          </p:cNvSpPr>
          <p:nvPr>
            <p:ph type="sldNum" sz="quarter" idx="5"/>
          </p:nvPr>
        </p:nvSpPr>
        <p:spPr/>
        <p:txBody>
          <a:bodyPr/>
          <a:lstStyle/>
          <a:p>
            <a:fld id="{56C25F04-BAB1-4DF3-BCAD-1597F2677E30}" type="slidenum">
              <a:rPr lang="en-GB" smtClean="0"/>
              <a:t>4</a:t>
            </a:fld>
            <a:endParaRPr lang="en-GB"/>
          </a:p>
        </p:txBody>
      </p:sp>
    </p:spTree>
    <p:extLst>
      <p:ext uri="{BB962C8B-B14F-4D97-AF65-F5344CB8AC3E}">
        <p14:creationId xmlns:p14="http://schemas.microsoft.com/office/powerpoint/2010/main" val="3360441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my full description starts with the title. I then cover the construction of the image, that the </a:t>
            </a:r>
            <a:r>
              <a:rPr lang="en-US" dirty="0">
                <a:effectLst/>
                <a:latin typeface="Calibri" panose="020F0502020204030204" pitchFamily="34" charset="0"/>
                <a:ea typeface="Calibri" panose="020F0502020204030204" pitchFamily="34" charset="0"/>
                <a:cs typeface="Arial" panose="020B0604020202020204" pitchFamily="34" charset="0"/>
              </a:rPr>
              <a:t>decision tree features 7 main boxes and 3 decision points. </a:t>
            </a:r>
            <a:endParaRPr lang="en-GB" dirty="0">
              <a:effectLst/>
              <a:latin typeface="Calibri" panose="020F0502020204030204" pitchFamily="34" charset="0"/>
              <a:ea typeface="Calibri" panose="020F0502020204030204" pitchFamily="34" charset="0"/>
              <a:cs typeface="Arial" panose="020B0604020202020204" pitchFamily="34" charset="0"/>
            </a:endParaRPr>
          </a:p>
          <a:p>
            <a:r>
              <a:rPr lang="en-GB" dirty="0">
                <a:effectLst/>
                <a:latin typeface="Calibri" panose="020F0502020204030204" pitchFamily="34" charset="0"/>
                <a:cs typeface="Arial" panose="020B0604020202020204" pitchFamily="34" charset="0"/>
              </a:rPr>
              <a:t>[progress]</a:t>
            </a:r>
          </a:p>
          <a:p>
            <a:r>
              <a:rPr lang="en-GB" dirty="0">
                <a:effectLst/>
                <a:latin typeface="Calibri" panose="020F0502020204030204" pitchFamily="34" charset="0"/>
                <a:cs typeface="Arial" panose="020B0604020202020204" pitchFamily="34" charset="0"/>
              </a:rPr>
              <a:t>Then I cover the steps, if it has a decision point then I use “If yes go to Box X, If no go to box Y”</a:t>
            </a:r>
          </a:p>
          <a:p>
            <a:endParaRPr lang="en-GB" dirty="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Calibri" panose="020F0502020204030204" pitchFamily="34" charset="0"/>
                <a:cs typeface="Arial" panose="020B0604020202020204" pitchFamily="34" charset="0"/>
              </a:rPr>
              <a:t>For example: “1. </a:t>
            </a:r>
            <a:r>
              <a:rPr lang="en-US" dirty="0">
                <a:effectLst/>
                <a:latin typeface="Calibri" panose="020F0502020204030204" pitchFamily="34" charset="0"/>
                <a:ea typeface="Times New Roman" panose="02020603050405020304" pitchFamily="18" charset="0"/>
              </a:rPr>
              <a:t>Box 1. Do you see a mother cat in the area? If Yes, go to Box 2. If No, go to Box 3.</a:t>
            </a:r>
            <a:r>
              <a:rPr lang="en-GB" dirty="0">
                <a:effectLst/>
                <a:latin typeface="Times New Roman" panose="02020603050405020304" pitchFamily="18" charset="0"/>
                <a:ea typeface="Times New Roman" panose="02020603050405020304" pitchFamily="18" charset="0"/>
                <a:cs typeface="+mn-cs"/>
              </a:rPr>
              <a:t>”</a:t>
            </a:r>
            <a:endParaRPr lang="en-GB" dirty="0">
              <a:effectLst/>
              <a:latin typeface="Calibri" panose="020F0502020204030204" pitchFamily="34" charset="0"/>
              <a:cs typeface="Arial" panose="020B0604020202020204" pitchFamily="34" charset="0"/>
            </a:endParaRPr>
          </a:p>
          <a:p>
            <a:endParaRPr lang="en-GB" dirty="0">
              <a:effectLst/>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6C25F04-BAB1-4DF3-BCAD-1597F2677E30}" type="slidenum">
              <a:rPr lang="en-GB" smtClean="0"/>
              <a:t>40</a:t>
            </a:fld>
            <a:endParaRPr lang="en-GB"/>
          </a:p>
        </p:txBody>
      </p:sp>
    </p:spTree>
    <p:extLst>
      <p:ext uri="{BB962C8B-B14F-4D97-AF65-F5344CB8AC3E}">
        <p14:creationId xmlns:p14="http://schemas.microsoft.com/office/powerpoint/2010/main" val="574622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caption would be “What to do if you find kittens”.</a:t>
            </a:r>
          </a:p>
          <a:p>
            <a:endParaRPr lang="en-GB" dirty="0"/>
          </a:p>
          <a:p>
            <a:r>
              <a:rPr lang="en-GB" dirty="0"/>
              <a:t>If I were to use short alternative text it would be “Flow chart: I found kittens… now what?”</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41</a:t>
            </a:fld>
            <a:endParaRPr lang="en-GB"/>
          </a:p>
        </p:txBody>
      </p:sp>
    </p:spTree>
    <p:extLst>
      <p:ext uri="{BB962C8B-B14F-4D97-AF65-F5344CB8AC3E}">
        <p14:creationId xmlns:p14="http://schemas.microsoft.com/office/powerpoint/2010/main" val="2732145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Keep in mind that writing alternative text is a form of creative writing. As long as you are conveying information that is relevant and in context then you’re on the right track. </a:t>
            </a:r>
          </a:p>
          <a:p>
            <a:r>
              <a:rPr lang="en-GB" dirty="0"/>
              <a:t>[progress]</a:t>
            </a:r>
          </a:p>
          <a:p>
            <a:r>
              <a:rPr lang="en-GB" dirty="0"/>
              <a:t>To write accurate alternative text you need subject matter expertise.</a:t>
            </a:r>
          </a:p>
          <a:p>
            <a:r>
              <a:rPr lang="en-GB" dirty="0"/>
              <a:t>[progress]</a:t>
            </a:r>
          </a:p>
          <a:p>
            <a:r>
              <a:rPr lang="en-GB" dirty="0"/>
              <a:t>We usually find it more efficient to write alternative text as we go, rather than adding it all at the end when it may be missed. </a:t>
            </a:r>
          </a:p>
          <a:p>
            <a:r>
              <a:rPr lang="en-GB" dirty="0"/>
              <a:t>[progress]</a:t>
            </a:r>
          </a:p>
          <a:p>
            <a:r>
              <a:rPr lang="en-GB" dirty="0"/>
              <a:t>As we’ve discovered, writing alternative text for charts and graphs gives us more to do. The basic concept to remember is title, construction, overview, data.</a:t>
            </a:r>
          </a:p>
        </p:txBody>
      </p:sp>
      <p:sp>
        <p:nvSpPr>
          <p:cNvPr id="4" name="Slide Number Placeholder 3"/>
          <p:cNvSpPr>
            <a:spLocks noGrp="1"/>
          </p:cNvSpPr>
          <p:nvPr>
            <p:ph type="sldNum" sz="quarter" idx="5"/>
          </p:nvPr>
        </p:nvSpPr>
        <p:spPr/>
        <p:txBody>
          <a:bodyPr/>
          <a:lstStyle/>
          <a:p>
            <a:fld id="{56C25F04-BAB1-4DF3-BCAD-1597F2677E30}" type="slidenum">
              <a:rPr lang="en-GB" smtClean="0"/>
              <a:t>42</a:t>
            </a:fld>
            <a:endParaRPr lang="en-GB"/>
          </a:p>
        </p:txBody>
      </p:sp>
    </p:spTree>
    <p:extLst>
      <p:ext uri="{BB962C8B-B14F-4D97-AF65-F5344CB8AC3E}">
        <p14:creationId xmlns:p14="http://schemas.microsoft.com/office/powerpoint/2010/main" val="3278582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next? Review the charts and graphs and images you’ve used recently. If you had added alternative text would you change it following this session? You’re welcome to raise examples from your work when we get to the questions and answers.</a:t>
            </a:r>
          </a:p>
          <a:p>
            <a:r>
              <a:rPr lang="en-GB" dirty="0"/>
              <a:t>[Progress]</a:t>
            </a:r>
          </a:p>
          <a:p>
            <a:r>
              <a:rPr lang="en-GB" dirty="0"/>
              <a:t>If you haven’t already, follow our guide for turning on the accessibility checker in Office so that you are alerted to accessibility issues while creating a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For more tips on alternative text and exercises in how to write it check out the online “POET” tool. We’ll paste all the links at the end of this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Why not talk to your colleagues about their techniques and practices with writing alternative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You could book a one to one consultancy with Digital Learning about accessibility.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[Progress]</a:t>
            </a:r>
          </a:p>
          <a:p>
            <a:r>
              <a:rPr lang="en-GB" dirty="0"/>
              <a:t>And join us for future sessions to learn more accessibility tips.</a:t>
            </a:r>
          </a:p>
        </p:txBody>
      </p:sp>
      <p:sp>
        <p:nvSpPr>
          <p:cNvPr id="4" name="Slide Number Placeholder 3"/>
          <p:cNvSpPr>
            <a:spLocks noGrp="1"/>
          </p:cNvSpPr>
          <p:nvPr>
            <p:ph type="sldNum" sz="quarter" idx="5"/>
          </p:nvPr>
        </p:nvSpPr>
        <p:spPr/>
        <p:txBody>
          <a:bodyPr/>
          <a:lstStyle/>
          <a:p>
            <a:fld id="{56C25F04-BAB1-4DF3-BCAD-1597F2677E30}" type="slidenum">
              <a:rPr lang="en-GB" smtClean="0"/>
              <a:t>43</a:t>
            </a:fld>
            <a:endParaRPr lang="en-GB"/>
          </a:p>
        </p:txBody>
      </p:sp>
    </p:spTree>
    <p:extLst>
      <p:ext uri="{BB962C8B-B14F-4D97-AF65-F5344CB8AC3E}">
        <p14:creationId xmlns:p14="http://schemas.microsoft.com/office/powerpoint/2010/main" val="60555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couldn’t have put this presentation together without the help of Diagram Centre who created the POET tool and numerous other resources on alternative text. We had a lot of help from Huw Alexander from the </a:t>
            </a:r>
            <a:r>
              <a:rPr lang="en-GB" dirty="0" err="1"/>
              <a:t>textBox</a:t>
            </a:r>
            <a:r>
              <a:rPr lang="en-GB" dirty="0"/>
              <a:t> group who are alt text specialists. Professor Andrew Lotery gave us help with writing alt text for an image, and the presentation was produced by the Digital Learning team.</a:t>
            </a:r>
          </a:p>
        </p:txBody>
      </p:sp>
      <p:sp>
        <p:nvSpPr>
          <p:cNvPr id="4" name="Slide Number Placeholder 3"/>
          <p:cNvSpPr>
            <a:spLocks noGrp="1"/>
          </p:cNvSpPr>
          <p:nvPr>
            <p:ph type="sldNum" sz="quarter" idx="5"/>
          </p:nvPr>
        </p:nvSpPr>
        <p:spPr/>
        <p:txBody>
          <a:bodyPr/>
          <a:lstStyle/>
          <a:p>
            <a:fld id="{56C25F04-BAB1-4DF3-BCAD-1597F2677E30}" type="slidenum">
              <a:rPr lang="en-GB" smtClean="0"/>
              <a:t>44</a:t>
            </a:fld>
            <a:endParaRPr lang="en-GB"/>
          </a:p>
        </p:txBody>
      </p:sp>
    </p:spTree>
    <p:extLst>
      <p:ext uri="{BB962C8B-B14F-4D97-AF65-F5344CB8AC3E}">
        <p14:creationId xmlns:p14="http://schemas.microsoft.com/office/powerpoint/2010/main" val="1859029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raise you hand in the chat and we will come to you for your questions.</a:t>
            </a:r>
          </a:p>
          <a:p>
            <a:endParaRPr lang="en-GB" dirty="0"/>
          </a:p>
          <a:p>
            <a:r>
              <a:rPr lang="en-GB" dirty="0"/>
              <a:t>_____</a:t>
            </a:r>
          </a:p>
          <a:p>
            <a:r>
              <a:rPr lang="en-GB" dirty="0"/>
              <a:t>Paste these links which have been used in the chat</a:t>
            </a:r>
          </a:p>
          <a:p>
            <a:endParaRPr lang="en-GB" dirty="0"/>
          </a:p>
          <a:p>
            <a:r>
              <a:rPr lang="en-GB" dirty="0"/>
              <a:t>Turn on accessibility checking as you go in office: </a:t>
            </a:r>
            <a:r>
              <a:rPr lang="en-GB" dirty="0">
                <a:hlinkClick r:id="rId3"/>
              </a:rPr>
              <a:t>https://elearn.southampton.ac.uk/accessibility/check365/</a:t>
            </a:r>
            <a:endParaRPr lang="en-GB" dirty="0"/>
          </a:p>
          <a:p>
            <a:r>
              <a:rPr lang="en-GB" dirty="0"/>
              <a:t>POET Tool: </a:t>
            </a:r>
            <a:r>
              <a:rPr lang="en-GB" dirty="0">
                <a:hlinkClick r:id="rId4"/>
              </a:rPr>
              <a:t>https://poet.diagramcenter.org/</a:t>
            </a:r>
            <a:endParaRPr lang="en-GB" dirty="0"/>
          </a:p>
          <a:p>
            <a:r>
              <a:rPr lang="en-GB" dirty="0"/>
              <a:t>POET Tool Exercise in describing Venn Diagrams: https://bit.ly/3Mp2iEJ </a:t>
            </a:r>
          </a:p>
          <a:p>
            <a:r>
              <a:rPr lang="en-GB" dirty="0"/>
              <a:t>POET Tool Exercise in describing Flow Charts: https://bit.ly/39tEr8s</a:t>
            </a:r>
          </a:p>
          <a:p>
            <a:r>
              <a:rPr lang="en-GB" dirty="0"/>
              <a:t>Book an accessibility one to one: </a:t>
            </a:r>
            <a:r>
              <a:rPr lang="en-GB" dirty="0">
                <a:hlinkClick r:id="rId5"/>
              </a:rPr>
              <a:t>https://outlook.office365.com/owa/calendar/Bookingfileremediationconsultancy@sotonac.onmicrosoft.com/bookings/</a:t>
            </a:r>
            <a:endParaRPr lang="en-GB" dirty="0"/>
          </a:p>
          <a:p>
            <a:r>
              <a:rPr lang="en-GB" dirty="0"/>
              <a:t>Video from Diagram Centre: How to describe complex images for accessibility: </a:t>
            </a:r>
            <a:r>
              <a:rPr lang="en-GB" dirty="0">
                <a:hlinkClick r:id="rId6"/>
              </a:rPr>
              <a:t>https://youtu.be/oSdz6KZpLjs</a:t>
            </a:r>
            <a:endParaRPr lang="en-GB" dirty="0"/>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45</a:t>
            </a:fld>
            <a:endParaRPr lang="en-GB"/>
          </a:p>
        </p:txBody>
      </p:sp>
    </p:spTree>
    <p:extLst>
      <p:ext uri="{BB962C8B-B14F-4D97-AF65-F5344CB8AC3E}">
        <p14:creationId xmlns:p14="http://schemas.microsoft.com/office/powerpoint/2010/main" val="1720253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need to write alt text for all my images?</a:t>
            </a:r>
          </a:p>
          <a:p>
            <a:pPr lvl="1"/>
            <a:r>
              <a:rPr lang="en-GB" dirty="0"/>
              <a:t>We recommend prioritising core resources first and removing content that is no longer required. SD&amp;I team will send SSRs to alert to particular student requirements. Aim to write alternative text for new content you create.</a:t>
            </a:r>
          </a:p>
          <a:p>
            <a:r>
              <a:rPr lang="en-GB" dirty="0"/>
              <a:t>How long should alt text be?</a:t>
            </a:r>
          </a:p>
          <a:p>
            <a:pPr lvl="1"/>
            <a:r>
              <a:rPr lang="en-GB" dirty="0"/>
              <a:t>For most work purposes, aim for 2 to 3 sentences on average. If you need longer consider making a long description that is available to all users.</a:t>
            </a:r>
          </a:p>
          <a:p>
            <a:r>
              <a:rPr lang="en-GB" dirty="0"/>
              <a:t>Where should I put a long/full description</a:t>
            </a:r>
          </a:p>
          <a:p>
            <a:pPr lvl="1"/>
            <a:r>
              <a:rPr lang="en-GB" dirty="0"/>
              <a:t>Ideally close to the image, but here are some tips:</a:t>
            </a:r>
          </a:p>
          <a:p>
            <a:pPr lvl="2"/>
            <a:r>
              <a:rPr lang="en-GB" dirty="0"/>
              <a:t>PowerPoint: add to the notes section and add a explain within main slide deck that it’s available.</a:t>
            </a:r>
          </a:p>
          <a:p>
            <a:pPr lvl="2"/>
            <a:r>
              <a:rPr lang="en-GB" dirty="0"/>
              <a:t>Word: somewhere in same doc, could create a companion word document with the descriptions, organise it using headings.</a:t>
            </a:r>
          </a:p>
          <a:p>
            <a:r>
              <a:rPr lang="en-GB" dirty="0"/>
              <a:t>Can I use the same alt text for an image in more than one place?</a:t>
            </a:r>
          </a:p>
          <a:p>
            <a:pPr lvl="1"/>
            <a:r>
              <a:rPr lang="en-GB" dirty="0"/>
              <a:t>Only if the context, audience, and function are the same.	</a:t>
            </a:r>
          </a:p>
          <a:p>
            <a:r>
              <a:rPr lang="en-GB" dirty="0"/>
              <a:t>Writing units</a:t>
            </a:r>
          </a:p>
          <a:p>
            <a:pPr lvl="1"/>
            <a:r>
              <a:rPr lang="en-GB" dirty="0"/>
              <a:t>Sometimes it’s better to be verbose with units, they may not be read properly by screen readers, e.g. cm -&gt; </a:t>
            </a:r>
            <a:r>
              <a:rPr lang="en-GB" dirty="0" err="1"/>
              <a:t>centimeters</a:t>
            </a:r>
            <a:r>
              <a:rPr lang="en-GB" dirty="0"/>
              <a:t>, m -&gt; meters or miles etc.</a:t>
            </a:r>
          </a:p>
          <a:p>
            <a:endParaRPr lang="en-GB" dirty="0"/>
          </a:p>
        </p:txBody>
      </p:sp>
      <p:sp>
        <p:nvSpPr>
          <p:cNvPr id="4" name="Slide Number Placeholder 3"/>
          <p:cNvSpPr>
            <a:spLocks noGrp="1"/>
          </p:cNvSpPr>
          <p:nvPr>
            <p:ph type="sldNum" sz="quarter" idx="5"/>
          </p:nvPr>
        </p:nvSpPr>
        <p:spPr/>
        <p:txBody>
          <a:bodyPr/>
          <a:lstStyle/>
          <a:p>
            <a:fld id="{56C25F04-BAB1-4DF3-BCAD-1597F2677E30}" type="slidenum">
              <a:rPr lang="en-GB" smtClean="0"/>
              <a:t>46</a:t>
            </a:fld>
            <a:endParaRPr lang="en-GB"/>
          </a:p>
        </p:txBody>
      </p:sp>
    </p:spTree>
    <p:extLst>
      <p:ext uri="{BB962C8B-B14F-4D97-AF65-F5344CB8AC3E}">
        <p14:creationId xmlns:p14="http://schemas.microsoft.com/office/powerpoint/2010/main" val="160048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also hear alternative text shortened to “alt text”.</a:t>
            </a:r>
          </a:p>
          <a:p>
            <a:r>
              <a:rPr lang="en-GB" dirty="0"/>
              <a:t>[Progress]</a:t>
            </a:r>
          </a:p>
          <a:p>
            <a:r>
              <a:rPr lang="en-GB" dirty="0"/>
              <a:t>It’s the written description of an image that we write for those who do not see it.</a:t>
            </a:r>
          </a:p>
          <a:p>
            <a:r>
              <a:rPr lang="en-GB" dirty="0"/>
              <a:t>[progress]</a:t>
            </a:r>
          </a:p>
          <a:p>
            <a:r>
              <a:rPr lang="en-GB" dirty="0"/>
              <a:t>Helping them to get the intended meaning of that image. This might be those with visual impairments who use a screen reader, an assistive technology that speaks aloud what is on screen.</a:t>
            </a:r>
          </a:p>
        </p:txBody>
      </p:sp>
      <p:sp>
        <p:nvSpPr>
          <p:cNvPr id="4" name="Slide Number Placeholder 3"/>
          <p:cNvSpPr>
            <a:spLocks noGrp="1"/>
          </p:cNvSpPr>
          <p:nvPr>
            <p:ph type="sldNum" sz="quarter" idx="5"/>
          </p:nvPr>
        </p:nvSpPr>
        <p:spPr/>
        <p:txBody>
          <a:bodyPr/>
          <a:lstStyle/>
          <a:p>
            <a:fld id="{8E6E87BF-B042-4747-BD69-66494BFA58A5}" type="slidenum">
              <a:rPr lang="en-GB" smtClean="0"/>
              <a:t>5</a:t>
            </a:fld>
            <a:endParaRPr lang="en-GB"/>
          </a:p>
        </p:txBody>
      </p:sp>
    </p:spTree>
    <p:extLst>
      <p:ext uri="{BB962C8B-B14F-4D97-AF65-F5344CB8AC3E}">
        <p14:creationId xmlns:p14="http://schemas.microsoft.com/office/powerpoint/2010/main" val="303247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text benefits those who personalise their learning experience using Blackboard’s alternative formats, such as the audio version. Since these became available last July, more than 14,000 of our students have generated alternative formats.</a:t>
            </a:r>
          </a:p>
          <a:p>
            <a:endParaRPr lang="en-GB" dirty="0"/>
          </a:p>
        </p:txBody>
      </p:sp>
      <p:sp>
        <p:nvSpPr>
          <p:cNvPr id="4" name="Slide Number Placeholder 3"/>
          <p:cNvSpPr>
            <a:spLocks noGrp="1"/>
          </p:cNvSpPr>
          <p:nvPr>
            <p:ph type="sldNum" sz="quarter" idx="5"/>
          </p:nvPr>
        </p:nvSpPr>
        <p:spPr/>
        <p:txBody>
          <a:bodyPr/>
          <a:lstStyle/>
          <a:p>
            <a:fld id="{8E6E87BF-B042-4747-BD69-66494BFA58A5}" type="slidenum">
              <a:rPr lang="en-GB" smtClean="0"/>
              <a:t>6</a:t>
            </a:fld>
            <a:endParaRPr lang="en-GB"/>
          </a:p>
        </p:txBody>
      </p:sp>
    </p:spTree>
    <p:extLst>
      <p:ext uri="{BB962C8B-B14F-4D97-AF65-F5344CB8AC3E}">
        <p14:creationId xmlns:p14="http://schemas.microsoft.com/office/powerpoint/2010/main" val="145871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Those who listen to content rely on alternative text being provided for images, otherwise they’ll miss out on important details. </a:t>
            </a:r>
          </a:p>
        </p:txBody>
      </p:sp>
      <p:sp>
        <p:nvSpPr>
          <p:cNvPr id="4" name="Slide Number Placeholder 3"/>
          <p:cNvSpPr>
            <a:spLocks noGrp="1"/>
          </p:cNvSpPr>
          <p:nvPr>
            <p:ph type="sldNum" sz="quarter" idx="5"/>
          </p:nvPr>
        </p:nvSpPr>
        <p:spPr/>
        <p:txBody>
          <a:bodyPr/>
          <a:lstStyle/>
          <a:p>
            <a:fld id="{8E6E87BF-B042-4747-BD69-66494BFA58A5}" type="slidenum">
              <a:rPr lang="en-GB" smtClean="0"/>
              <a:t>7</a:t>
            </a:fld>
            <a:endParaRPr lang="en-GB"/>
          </a:p>
        </p:txBody>
      </p:sp>
    </p:spTree>
    <p:extLst>
      <p:ext uri="{BB962C8B-B14F-4D97-AF65-F5344CB8AC3E}">
        <p14:creationId xmlns:p14="http://schemas.microsoft.com/office/powerpoint/2010/main" val="67897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 text also appears when an image link is broken, or users have turned off images.</a:t>
            </a:r>
          </a:p>
          <a:p>
            <a:endParaRPr lang="en-GB" dirty="0"/>
          </a:p>
          <a:p>
            <a:r>
              <a:rPr lang="en-GB" dirty="0"/>
              <a:t>Those on pay as you go internet may disable images on web pages in order to save bandwidth or data costs, if alt text has been added they won’t miss out.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This text is for reference, not to be used.</a:t>
            </a:r>
          </a:p>
          <a:p>
            <a:r>
              <a:rPr lang="en-GB" dirty="0"/>
              <a:t>In order to preserve digital equity it’s important to add alternative text so that such students are not excluded.</a:t>
            </a:r>
          </a:p>
        </p:txBody>
      </p:sp>
      <p:sp>
        <p:nvSpPr>
          <p:cNvPr id="4" name="Slide Number Placeholder 3"/>
          <p:cNvSpPr>
            <a:spLocks noGrp="1"/>
          </p:cNvSpPr>
          <p:nvPr>
            <p:ph type="sldNum" sz="quarter" idx="5"/>
          </p:nvPr>
        </p:nvSpPr>
        <p:spPr/>
        <p:txBody>
          <a:bodyPr/>
          <a:lstStyle/>
          <a:p>
            <a:fld id="{8E6E87BF-B042-4747-BD69-66494BFA58A5}" type="slidenum">
              <a:rPr lang="en-GB" smtClean="0"/>
              <a:t>8</a:t>
            </a:fld>
            <a:endParaRPr lang="en-GB"/>
          </a:p>
        </p:txBody>
      </p:sp>
    </p:spTree>
    <p:extLst>
      <p:ext uri="{BB962C8B-B14F-4D97-AF65-F5344CB8AC3E}">
        <p14:creationId xmlns:p14="http://schemas.microsoft.com/office/powerpoint/2010/main" val="148376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don’t add alternative text to images we’re creating a barrier for those who don’t see them.</a:t>
            </a:r>
          </a:p>
        </p:txBody>
      </p:sp>
      <p:sp>
        <p:nvSpPr>
          <p:cNvPr id="4" name="Slide Number Placeholder 3"/>
          <p:cNvSpPr>
            <a:spLocks noGrp="1"/>
          </p:cNvSpPr>
          <p:nvPr>
            <p:ph type="sldNum" sz="quarter" idx="5"/>
          </p:nvPr>
        </p:nvSpPr>
        <p:spPr/>
        <p:txBody>
          <a:bodyPr/>
          <a:lstStyle/>
          <a:p>
            <a:fld id="{56C25F04-BAB1-4DF3-BCAD-1597F2677E30}" type="slidenum">
              <a:rPr lang="en-GB" smtClean="0"/>
              <a:t>9</a:t>
            </a:fld>
            <a:endParaRPr lang="en-GB"/>
          </a:p>
        </p:txBody>
      </p:sp>
    </p:spTree>
    <p:extLst>
      <p:ext uri="{BB962C8B-B14F-4D97-AF65-F5344CB8AC3E}">
        <p14:creationId xmlns:p14="http://schemas.microsoft.com/office/powerpoint/2010/main" val="4222807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ogo Slide">
    <p:bg>
      <p:bgPr>
        <a:solidFill>
          <a:srgbClr val="005C84"/>
        </a:solidFill>
        <a:effectLst/>
      </p:bgPr>
    </p:bg>
    <p:spTree>
      <p:nvGrpSpPr>
        <p:cNvPr id="1" name=""/>
        <p:cNvGrpSpPr/>
        <p:nvPr/>
      </p:nvGrpSpPr>
      <p:grpSpPr>
        <a:xfrm>
          <a:off x="0" y="0"/>
          <a:ext cx="0" cy="0"/>
          <a:chOff x="0" y="0"/>
          <a:chExt cx="0" cy="0"/>
        </a:xfrm>
      </p:grpSpPr>
      <p:pic>
        <p:nvPicPr>
          <p:cNvPr id="5" name="Picture 4" descr="University of Southampton">
            <a:extLst>
              <a:ext uri="{FF2B5EF4-FFF2-40B4-BE49-F238E27FC236}">
                <a16:creationId xmlns:a16="http://schemas.microsoft.com/office/drawing/2014/main" id="{DEBB4950-3C70-47AC-8B71-D330CC5626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676" t="35579" r="14264" b="36076"/>
          <a:stretch/>
        </p:blipFill>
        <p:spPr>
          <a:xfrm>
            <a:off x="2096082" y="2232212"/>
            <a:ext cx="7999835" cy="1769788"/>
          </a:xfrm>
          <a:prstGeom prst="rect">
            <a:avLst/>
          </a:prstGeom>
        </p:spPr>
      </p:pic>
    </p:spTree>
    <p:extLst>
      <p:ext uri="{BB962C8B-B14F-4D97-AF65-F5344CB8AC3E}">
        <p14:creationId xmlns:p14="http://schemas.microsoft.com/office/powerpoint/2010/main" val="216241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a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3826-2FA5-43D6-8A80-E95A645528C0}"/>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7BABF143-7485-4F9C-B13B-AD29655F9942}"/>
              </a:ext>
            </a:extLst>
          </p:cNvPr>
          <p:cNvSpPr>
            <a:spLocks noGrp="1"/>
          </p:cNvSpPr>
          <p:nvPr>
            <p:ph sz="quarter" idx="10"/>
          </p:nvPr>
        </p:nvSpPr>
        <p:spPr>
          <a:xfrm>
            <a:off x="623888" y="1838325"/>
            <a:ext cx="5265924"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7">
            <a:extLst>
              <a:ext uri="{FF2B5EF4-FFF2-40B4-BE49-F238E27FC236}">
                <a16:creationId xmlns:a16="http://schemas.microsoft.com/office/drawing/2014/main" id="{6FBD9550-FAD3-4F3B-A50C-B2A20099DA90}"/>
              </a:ext>
            </a:extLst>
          </p:cNvPr>
          <p:cNvSpPr>
            <a:spLocks noGrp="1"/>
          </p:cNvSpPr>
          <p:nvPr>
            <p:ph sz="quarter" idx="13"/>
          </p:nvPr>
        </p:nvSpPr>
        <p:spPr>
          <a:xfrm>
            <a:off x="623888" y="4109197"/>
            <a:ext cx="5265924"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7">
            <a:extLst>
              <a:ext uri="{FF2B5EF4-FFF2-40B4-BE49-F238E27FC236}">
                <a16:creationId xmlns:a16="http://schemas.microsoft.com/office/drawing/2014/main" id="{16F0C0B8-06DB-4642-B15E-5F028B0278D5}"/>
              </a:ext>
            </a:extLst>
          </p:cNvPr>
          <p:cNvSpPr>
            <a:spLocks noGrp="1"/>
          </p:cNvSpPr>
          <p:nvPr>
            <p:ph sz="quarter" idx="11"/>
          </p:nvPr>
        </p:nvSpPr>
        <p:spPr>
          <a:xfrm>
            <a:off x="6226248" y="1838324"/>
            <a:ext cx="5265924"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7">
            <a:extLst>
              <a:ext uri="{FF2B5EF4-FFF2-40B4-BE49-F238E27FC236}">
                <a16:creationId xmlns:a16="http://schemas.microsoft.com/office/drawing/2014/main" id="{779584C1-DAE1-47DE-B06B-C87E8FDAD399}"/>
              </a:ext>
            </a:extLst>
          </p:cNvPr>
          <p:cNvSpPr>
            <a:spLocks noGrp="1"/>
          </p:cNvSpPr>
          <p:nvPr>
            <p:ph sz="quarter" idx="12"/>
          </p:nvPr>
        </p:nvSpPr>
        <p:spPr>
          <a:xfrm>
            <a:off x="6226248" y="4109197"/>
            <a:ext cx="5265924" cy="21240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1492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ane w/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3826-2FA5-43D6-8A80-E95A645528C0}"/>
              </a:ext>
            </a:extLst>
          </p:cNvPr>
          <p:cNvSpPr>
            <a:spLocks noGrp="1"/>
          </p:cNvSpPr>
          <p:nvPr>
            <p:ph type="title"/>
          </p:nvPr>
        </p:nvSpPr>
        <p:spPr/>
        <p:txBody>
          <a:bodyPr/>
          <a:lstStyle/>
          <a:p>
            <a:r>
              <a:rPr lang="en-US" dirty="0"/>
              <a:t>Click to edit Master title style</a:t>
            </a:r>
            <a:endParaRPr lang="en-GB" dirty="0"/>
          </a:p>
        </p:txBody>
      </p:sp>
      <p:sp>
        <p:nvSpPr>
          <p:cNvPr id="8" name="Content Placeholder 7">
            <a:extLst>
              <a:ext uri="{FF2B5EF4-FFF2-40B4-BE49-F238E27FC236}">
                <a16:creationId xmlns:a16="http://schemas.microsoft.com/office/drawing/2014/main" id="{7BABF143-7485-4F9C-B13B-AD29655F9942}"/>
              </a:ext>
            </a:extLst>
          </p:cNvPr>
          <p:cNvSpPr>
            <a:spLocks noGrp="1"/>
          </p:cNvSpPr>
          <p:nvPr>
            <p:ph sz="quarter" idx="10"/>
          </p:nvPr>
        </p:nvSpPr>
        <p:spPr>
          <a:xfrm>
            <a:off x="1497106" y="1838325"/>
            <a:ext cx="4392706" cy="21240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7">
            <a:extLst>
              <a:ext uri="{FF2B5EF4-FFF2-40B4-BE49-F238E27FC236}">
                <a16:creationId xmlns:a16="http://schemas.microsoft.com/office/drawing/2014/main" id="{6FBD9550-FAD3-4F3B-A50C-B2A20099DA90}"/>
              </a:ext>
            </a:extLst>
          </p:cNvPr>
          <p:cNvSpPr>
            <a:spLocks noGrp="1"/>
          </p:cNvSpPr>
          <p:nvPr>
            <p:ph sz="quarter" idx="13"/>
          </p:nvPr>
        </p:nvSpPr>
        <p:spPr>
          <a:xfrm>
            <a:off x="1497106" y="4109197"/>
            <a:ext cx="4392706"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7">
            <a:extLst>
              <a:ext uri="{FF2B5EF4-FFF2-40B4-BE49-F238E27FC236}">
                <a16:creationId xmlns:a16="http://schemas.microsoft.com/office/drawing/2014/main" id="{16F0C0B8-06DB-4642-B15E-5F028B0278D5}"/>
              </a:ext>
            </a:extLst>
          </p:cNvPr>
          <p:cNvSpPr>
            <a:spLocks noGrp="1"/>
          </p:cNvSpPr>
          <p:nvPr>
            <p:ph sz="quarter" idx="11"/>
          </p:nvPr>
        </p:nvSpPr>
        <p:spPr>
          <a:xfrm>
            <a:off x="7099466" y="1838324"/>
            <a:ext cx="4392706"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7">
            <a:extLst>
              <a:ext uri="{FF2B5EF4-FFF2-40B4-BE49-F238E27FC236}">
                <a16:creationId xmlns:a16="http://schemas.microsoft.com/office/drawing/2014/main" id="{779584C1-DAE1-47DE-B06B-C87E8FDAD399}"/>
              </a:ext>
            </a:extLst>
          </p:cNvPr>
          <p:cNvSpPr>
            <a:spLocks noGrp="1"/>
          </p:cNvSpPr>
          <p:nvPr>
            <p:ph sz="quarter" idx="12"/>
          </p:nvPr>
        </p:nvSpPr>
        <p:spPr>
          <a:xfrm>
            <a:off x="7099466" y="4109197"/>
            <a:ext cx="4392706" cy="21240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5">
            <a:extLst>
              <a:ext uri="{FF2B5EF4-FFF2-40B4-BE49-F238E27FC236}">
                <a16:creationId xmlns:a16="http://schemas.microsoft.com/office/drawing/2014/main" id="{31254A58-5A4B-452C-9CCB-33A1BC06A8FB}"/>
              </a:ext>
            </a:extLst>
          </p:cNvPr>
          <p:cNvSpPr>
            <a:spLocks noGrp="1"/>
          </p:cNvSpPr>
          <p:nvPr>
            <p:ph sz="quarter" idx="14"/>
          </p:nvPr>
        </p:nvSpPr>
        <p:spPr>
          <a:xfrm>
            <a:off x="623391" y="1838324"/>
            <a:ext cx="864383" cy="2124075"/>
          </a:xfrm>
        </p:spPr>
        <p:txBody>
          <a:bodyPr/>
          <a:lstStyle/>
          <a:p>
            <a:pPr lvl="0"/>
            <a:endParaRPr lang="en-GB" dirty="0"/>
          </a:p>
        </p:txBody>
      </p:sp>
      <p:sp>
        <p:nvSpPr>
          <p:cNvPr id="15" name="Content Placeholder 5">
            <a:extLst>
              <a:ext uri="{FF2B5EF4-FFF2-40B4-BE49-F238E27FC236}">
                <a16:creationId xmlns:a16="http://schemas.microsoft.com/office/drawing/2014/main" id="{CBAFC4EF-0530-4F73-8923-291DB7C24BB6}"/>
              </a:ext>
            </a:extLst>
          </p:cNvPr>
          <p:cNvSpPr>
            <a:spLocks noGrp="1"/>
          </p:cNvSpPr>
          <p:nvPr>
            <p:ph sz="quarter" idx="15"/>
          </p:nvPr>
        </p:nvSpPr>
        <p:spPr>
          <a:xfrm>
            <a:off x="623390" y="4109196"/>
            <a:ext cx="864383" cy="2124075"/>
          </a:xfrm>
        </p:spPr>
        <p:txBody>
          <a:bodyPr/>
          <a:lstStyle/>
          <a:p>
            <a:pPr lvl="0"/>
            <a:endParaRPr lang="en-GB" dirty="0"/>
          </a:p>
        </p:txBody>
      </p:sp>
      <p:sp>
        <p:nvSpPr>
          <p:cNvPr id="16" name="Content Placeholder 5">
            <a:extLst>
              <a:ext uri="{FF2B5EF4-FFF2-40B4-BE49-F238E27FC236}">
                <a16:creationId xmlns:a16="http://schemas.microsoft.com/office/drawing/2014/main" id="{6B744FD1-6B28-4758-A8EC-111277D075B5}"/>
              </a:ext>
            </a:extLst>
          </p:cNvPr>
          <p:cNvSpPr>
            <a:spLocks noGrp="1"/>
          </p:cNvSpPr>
          <p:nvPr>
            <p:ph sz="quarter" idx="16"/>
          </p:nvPr>
        </p:nvSpPr>
        <p:spPr>
          <a:xfrm>
            <a:off x="6215981" y="1838324"/>
            <a:ext cx="864383" cy="2124075"/>
          </a:xfrm>
        </p:spPr>
        <p:txBody>
          <a:bodyPr/>
          <a:lstStyle/>
          <a:p>
            <a:pPr lvl="0"/>
            <a:endParaRPr lang="en-GB" dirty="0"/>
          </a:p>
        </p:txBody>
      </p:sp>
      <p:sp>
        <p:nvSpPr>
          <p:cNvPr id="17" name="Content Placeholder 5">
            <a:extLst>
              <a:ext uri="{FF2B5EF4-FFF2-40B4-BE49-F238E27FC236}">
                <a16:creationId xmlns:a16="http://schemas.microsoft.com/office/drawing/2014/main" id="{D00FAF38-AA36-4B4E-87F4-4EAB0384E6C6}"/>
              </a:ext>
            </a:extLst>
          </p:cNvPr>
          <p:cNvSpPr>
            <a:spLocks noGrp="1"/>
          </p:cNvSpPr>
          <p:nvPr>
            <p:ph sz="quarter" idx="17"/>
          </p:nvPr>
        </p:nvSpPr>
        <p:spPr>
          <a:xfrm>
            <a:off x="6215981" y="4109195"/>
            <a:ext cx="864383" cy="2124075"/>
          </a:xfrm>
        </p:spPr>
        <p:txBody>
          <a:bodyPr/>
          <a:lstStyle/>
          <a:p>
            <a:pPr lvl="0"/>
            <a:endParaRPr lang="en-GB" dirty="0"/>
          </a:p>
        </p:txBody>
      </p:sp>
    </p:spTree>
    <p:extLst>
      <p:ext uri="{BB962C8B-B14F-4D97-AF65-F5344CB8AC3E}">
        <p14:creationId xmlns:p14="http://schemas.microsoft.com/office/powerpoint/2010/main" val="123605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a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80A2-1EF7-4661-A841-B626D039463E}"/>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E83BA174-0772-44B2-A98F-56F74A64D77C}"/>
              </a:ext>
            </a:extLst>
          </p:cNvPr>
          <p:cNvSpPr>
            <a:spLocks noGrp="1"/>
          </p:cNvSpPr>
          <p:nvPr>
            <p:ph sz="quarter" idx="10"/>
          </p:nvPr>
        </p:nvSpPr>
        <p:spPr>
          <a:xfrm>
            <a:off x="620832" y="1819834"/>
            <a:ext cx="3379856"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a:extLst>
              <a:ext uri="{FF2B5EF4-FFF2-40B4-BE49-F238E27FC236}">
                <a16:creationId xmlns:a16="http://schemas.microsoft.com/office/drawing/2014/main" id="{E3843897-DC1A-4224-A405-FD61ABCBEA39}"/>
              </a:ext>
            </a:extLst>
          </p:cNvPr>
          <p:cNvSpPr>
            <a:spLocks noGrp="1"/>
          </p:cNvSpPr>
          <p:nvPr>
            <p:ph sz="quarter" idx="11"/>
          </p:nvPr>
        </p:nvSpPr>
        <p:spPr>
          <a:xfrm>
            <a:off x="4349016" y="1819833"/>
            <a:ext cx="3379856"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3">
            <a:extLst>
              <a:ext uri="{FF2B5EF4-FFF2-40B4-BE49-F238E27FC236}">
                <a16:creationId xmlns:a16="http://schemas.microsoft.com/office/drawing/2014/main" id="{FF3A0672-B996-4714-A2A8-238FBECEC9FC}"/>
              </a:ext>
            </a:extLst>
          </p:cNvPr>
          <p:cNvSpPr>
            <a:spLocks noGrp="1"/>
          </p:cNvSpPr>
          <p:nvPr>
            <p:ph sz="quarter" idx="12"/>
          </p:nvPr>
        </p:nvSpPr>
        <p:spPr>
          <a:xfrm>
            <a:off x="8077200" y="1819835"/>
            <a:ext cx="3379856"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18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ane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80A2-1EF7-4661-A841-B626D039463E}"/>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E83BA174-0772-44B2-A98F-56F74A64D77C}"/>
              </a:ext>
            </a:extLst>
          </p:cNvPr>
          <p:cNvSpPr>
            <a:spLocks noGrp="1"/>
          </p:cNvSpPr>
          <p:nvPr>
            <p:ph sz="quarter" idx="10"/>
          </p:nvPr>
        </p:nvSpPr>
        <p:spPr>
          <a:xfrm>
            <a:off x="620831" y="1819834"/>
            <a:ext cx="6619723"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3">
            <a:extLst>
              <a:ext uri="{FF2B5EF4-FFF2-40B4-BE49-F238E27FC236}">
                <a16:creationId xmlns:a16="http://schemas.microsoft.com/office/drawing/2014/main" id="{FF3A0672-B996-4714-A2A8-238FBECEC9FC}"/>
              </a:ext>
            </a:extLst>
          </p:cNvPr>
          <p:cNvSpPr>
            <a:spLocks noGrp="1"/>
          </p:cNvSpPr>
          <p:nvPr>
            <p:ph sz="quarter" idx="12"/>
          </p:nvPr>
        </p:nvSpPr>
        <p:spPr>
          <a:xfrm>
            <a:off x="8077200" y="1819835"/>
            <a:ext cx="3379856"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62295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ane thirds oth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80A2-1EF7-4661-A841-B626D039463E}"/>
              </a:ext>
            </a:extLst>
          </p:cNvPr>
          <p:cNvSpPr>
            <a:spLocks noGrp="1"/>
          </p:cNvSpPr>
          <p:nvPr>
            <p:ph type="title"/>
          </p:nvPr>
        </p:nvSpPr>
        <p:spPr/>
        <p:txBody>
          <a:bodyPr/>
          <a:lstStyle/>
          <a:p>
            <a:r>
              <a:rPr lang="en-US"/>
              <a:t>Click to edit Master title style</a:t>
            </a:r>
            <a:endParaRPr lang="en-GB"/>
          </a:p>
        </p:txBody>
      </p:sp>
      <p:sp>
        <p:nvSpPr>
          <p:cNvPr id="6" name="Content Placeholder 3">
            <a:extLst>
              <a:ext uri="{FF2B5EF4-FFF2-40B4-BE49-F238E27FC236}">
                <a16:creationId xmlns:a16="http://schemas.microsoft.com/office/drawing/2014/main" id="{FF3A0672-B996-4714-A2A8-238FBECEC9FC}"/>
              </a:ext>
            </a:extLst>
          </p:cNvPr>
          <p:cNvSpPr>
            <a:spLocks noGrp="1"/>
          </p:cNvSpPr>
          <p:nvPr>
            <p:ph sz="quarter" idx="12"/>
          </p:nvPr>
        </p:nvSpPr>
        <p:spPr>
          <a:xfrm>
            <a:off x="620831" y="1819833"/>
            <a:ext cx="3379856"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83BA174-0772-44B2-A98F-56F74A64D77C}"/>
              </a:ext>
            </a:extLst>
          </p:cNvPr>
          <p:cNvSpPr>
            <a:spLocks noGrp="1"/>
          </p:cNvSpPr>
          <p:nvPr>
            <p:ph sz="quarter" idx="10"/>
          </p:nvPr>
        </p:nvSpPr>
        <p:spPr>
          <a:xfrm>
            <a:off x="4852874" y="1819832"/>
            <a:ext cx="6619723" cy="432944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4528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4BB6-E7AD-4768-AF5C-DEAE3D562D2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16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55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0CD1-E4D7-4E2F-A758-0BBA1CAB9453}"/>
              </a:ext>
            </a:extLst>
          </p:cNvPr>
          <p:cNvSpPr>
            <a:spLocks noGrp="1"/>
          </p:cNvSpPr>
          <p:nvPr>
            <p:ph type="title" hasCustomPrompt="1"/>
          </p:nvPr>
        </p:nvSpPr>
        <p:spPr/>
        <p:txBody>
          <a:bodyPr/>
          <a:lstStyle>
            <a:lvl1pPr>
              <a:defRPr/>
            </a:lvl1pPr>
          </a:lstStyle>
          <a:p>
            <a:r>
              <a:rPr lang="en-US" dirty="0"/>
              <a:t>Title</a:t>
            </a:r>
            <a:endParaRPr lang="en-GB" dirty="0"/>
          </a:p>
        </p:txBody>
      </p:sp>
      <p:sp>
        <p:nvSpPr>
          <p:cNvPr id="4" name="Content Placeholder 3">
            <a:extLst>
              <a:ext uri="{FF2B5EF4-FFF2-40B4-BE49-F238E27FC236}">
                <a16:creationId xmlns:a16="http://schemas.microsoft.com/office/drawing/2014/main" id="{695B1D5B-A730-4517-B9ED-06D69A590027}"/>
              </a:ext>
            </a:extLst>
          </p:cNvPr>
          <p:cNvSpPr>
            <a:spLocks noGrp="1"/>
          </p:cNvSpPr>
          <p:nvPr>
            <p:ph sz="quarter" idx="10"/>
          </p:nvPr>
        </p:nvSpPr>
        <p:spPr>
          <a:xfrm>
            <a:off x="623888" y="1819835"/>
            <a:ext cx="10848975" cy="455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626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4F72-B581-49D0-AC27-76BA8EBC3123}"/>
              </a:ext>
            </a:extLst>
          </p:cNvPr>
          <p:cNvSpPr>
            <a:spLocks noGrp="1"/>
          </p:cNvSpPr>
          <p:nvPr>
            <p:ph type="title"/>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F67323DD-1A17-40B6-9C25-91FDD6E00946}"/>
              </a:ext>
            </a:extLst>
          </p:cNvPr>
          <p:cNvSpPr>
            <a:spLocks noGrp="1"/>
          </p:cNvSpPr>
          <p:nvPr>
            <p:ph sz="quarter" idx="10"/>
          </p:nvPr>
        </p:nvSpPr>
        <p:spPr>
          <a:xfrm>
            <a:off x="623888" y="1826673"/>
            <a:ext cx="5183354" cy="433863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a:extLst>
              <a:ext uri="{FF2B5EF4-FFF2-40B4-BE49-F238E27FC236}">
                <a16:creationId xmlns:a16="http://schemas.microsoft.com/office/drawing/2014/main" id="{AC8487DD-F8AF-4421-B70D-C3F664BFDAE0}"/>
              </a:ext>
            </a:extLst>
          </p:cNvPr>
          <p:cNvSpPr>
            <a:spLocks noGrp="1"/>
          </p:cNvSpPr>
          <p:nvPr>
            <p:ph sz="quarter" idx="11"/>
          </p:nvPr>
        </p:nvSpPr>
        <p:spPr>
          <a:xfrm>
            <a:off x="6000485" y="1826673"/>
            <a:ext cx="5472112" cy="433863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7990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54560" y="2060849"/>
            <a:ext cx="7591573" cy="1226567"/>
          </a:xfrm>
          <a:prstGeom prst="rect">
            <a:avLst/>
          </a:prstGeom>
        </p:spPr>
        <p:txBody>
          <a:bodyPr anchor="ctr" anchorCtr="0"/>
          <a:lstStyle>
            <a:lvl1pPr algn="l">
              <a:defRPr sz="3200" b="1" spc="-150" baseline="0">
                <a:solidFill>
                  <a:srgbClr val="FFFDF9"/>
                </a:solidFill>
              </a:defRPr>
            </a:lvl1pPr>
          </a:lstStyle>
          <a:p>
            <a:r>
              <a:rPr lang="en-US" dirty="0"/>
              <a:t>Title</a:t>
            </a:r>
            <a:endParaRPr lang="en-GB" dirty="0"/>
          </a:p>
        </p:txBody>
      </p:sp>
      <p:sp>
        <p:nvSpPr>
          <p:cNvPr id="3" name="Subtitle 2"/>
          <p:cNvSpPr>
            <a:spLocks noGrp="1"/>
          </p:cNvSpPr>
          <p:nvPr>
            <p:ph type="subTitle" idx="1" hasCustomPrompt="1"/>
          </p:nvPr>
        </p:nvSpPr>
        <p:spPr>
          <a:xfrm>
            <a:off x="2351584" y="3287415"/>
            <a:ext cx="7584843" cy="864096"/>
          </a:xfrm>
          <a:prstGeom prst="rect">
            <a:avLst/>
          </a:prstGeom>
        </p:spPr>
        <p:txBody>
          <a:bodyPr anchor="ctr" anchorCtr="0"/>
          <a:lstStyle>
            <a:lvl1pPr marL="0" indent="0" algn="l">
              <a:buNone/>
              <a:defRPr sz="2000">
                <a:solidFill>
                  <a:srgbClr val="FFFDF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endParaRPr lang="en-GB" dirty="0"/>
          </a:p>
        </p:txBody>
      </p:sp>
      <p:sp>
        <p:nvSpPr>
          <p:cNvPr id="6" name="Text Placeholder 3"/>
          <p:cNvSpPr>
            <a:spLocks noGrp="1"/>
          </p:cNvSpPr>
          <p:nvPr>
            <p:ph type="body" sz="quarter" idx="10" hasCustomPrompt="1"/>
          </p:nvPr>
        </p:nvSpPr>
        <p:spPr>
          <a:xfrm>
            <a:off x="2351584" y="4149081"/>
            <a:ext cx="3071283" cy="359395"/>
          </a:xfrm>
          <a:prstGeom prst="rect">
            <a:avLst/>
          </a:prstGeom>
        </p:spPr>
        <p:txBody>
          <a:bodyPr/>
          <a:lstStyle>
            <a:lvl1pPr marL="0" indent="0">
              <a:buNone/>
              <a:defRPr sz="1400">
                <a:solidFill>
                  <a:srgbClr val="FFFDF9"/>
                </a:solidFill>
              </a:defRPr>
            </a:lvl1pPr>
          </a:lstStyle>
          <a:p>
            <a:pPr lvl="0"/>
            <a:r>
              <a:rPr lang="en-GB" dirty="0"/>
              <a:t>Date</a:t>
            </a:r>
          </a:p>
        </p:txBody>
      </p:sp>
      <p:pic>
        <p:nvPicPr>
          <p:cNvPr id="8" name="Picture 7">
            <a:extLst>
              <a:ext uri="{FF2B5EF4-FFF2-40B4-BE49-F238E27FC236}">
                <a16:creationId xmlns:a16="http://schemas.microsoft.com/office/drawing/2014/main" id="{B501BC9B-C37C-4CE5-9EDA-74CA42CBE9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676" t="35292" r="14264" b="36076"/>
          <a:stretch/>
        </p:blipFill>
        <p:spPr>
          <a:xfrm>
            <a:off x="9543740" y="155956"/>
            <a:ext cx="2434786" cy="544100"/>
          </a:xfrm>
          <a:prstGeom prst="rect">
            <a:avLst/>
          </a:prstGeom>
        </p:spPr>
      </p:pic>
    </p:spTree>
    <p:extLst>
      <p:ext uri="{BB962C8B-B14F-4D97-AF65-F5344CB8AC3E}">
        <p14:creationId xmlns:p14="http://schemas.microsoft.com/office/powerpoint/2010/main" val="3279471643"/>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s 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177076-9652-40B5-9BC5-997EDB57C0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676" t="35292" r="14264" b="36076"/>
          <a:stretch/>
        </p:blipFill>
        <p:spPr>
          <a:xfrm>
            <a:off x="9547511" y="151902"/>
            <a:ext cx="2434786" cy="544100"/>
          </a:xfrm>
          <a:prstGeom prst="rect">
            <a:avLst/>
          </a:prstGeom>
        </p:spPr>
      </p:pic>
      <p:sp>
        <p:nvSpPr>
          <p:cNvPr id="8" name="Title 1"/>
          <p:cNvSpPr txBox="1"/>
          <p:nvPr userDrawn="1"/>
        </p:nvSpPr>
        <p:spPr>
          <a:xfrm>
            <a:off x="2351584" y="2700210"/>
            <a:ext cx="7584843" cy="584775"/>
          </a:xfrm>
          <a:prstGeom prst="rect">
            <a:avLst/>
          </a:prstGeom>
          <a:noFill/>
        </p:spPr>
        <p:txBody>
          <a:bodyPr wrap="square" rtlCol="0">
            <a:spAutoFit/>
          </a:bodyPr>
          <a:lstStyle/>
          <a:p>
            <a:r>
              <a:rPr lang="en-GB" sz="3200" b="1" spc="-150" dirty="0">
                <a:solidFill>
                  <a:srgbClr val="FFFDF9"/>
                </a:solidFill>
              </a:rPr>
              <a:t>Your</a:t>
            </a:r>
            <a:r>
              <a:rPr lang="en-GB" sz="3200" b="1" spc="-150" baseline="0" dirty="0">
                <a:solidFill>
                  <a:srgbClr val="FFFDF9"/>
                </a:solidFill>
              </a:rPr>
              <a:t> questions</a:t>
            </a:r>
            <a:endParaRPr lang="en-GB" sz="3200" b="1" spc="-150" dirty="0">
              <a:solidFill>
                <a:srgbClr val="FFFDF9"/>
              </a:solidFill>
            </a:endParaRPr>
          </a:p>
        </p:txBody>
      </p:sp>
      <p:sp>
        <p:nvSpPr>
          <p:cNvPr id="6" name="Content Placeholder 2"/>
          <p:cNvSpPr>
            <a:spLocks noGrp="1"/>
          </p:cNvSpPr>
          <p:nvPr>
            <p:ph sz="quarter" idx="11" hasCustomPrompt="1"/>
          </p:nvPr>
        </p:nvSpPr>
        <p:spPr>
          <a:xfrm>
            <a:off x="2351584" y="3356522"/>
            <a:ext cx="7584843" cy="1800671"/>
          </a:xfrm>
          <a:prstGeom prst="rect">
            <a:avLst/>
          </a:prstGeom>
        </p:spPr>
        <p:txBody>
          <a:bodyPr/>
          <a:lstStyle>
            <a:lvl1pPr marL="0" indent="0">
              <a:buNone/>
              <a:defRPr sz="1600" b="0" spc="0">
                <a:solidFill>
                  <a:srgbClr val="FFFDF9"/>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Copy here</a:t>
            </a:r>
            <a:endParaRPr lang="en-GB" dirty="0"/>
          </a:p>
        </p:txBody>
      </p:sp>
    </p:spTree>
    <p:extLst>
      <p:ext uri="{BB962C8B-B14F-4D97-AF65-F5344CB8AC3E}">
        <p14:creationId xmlns:p14="http://schemas.microsoft.com/office/powerpoint/2010/main" val="18428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0CD1-E4D7-4E2F-A758-0BBA1CAB9453}"/>
              </a:ext>
            </a:extLst>
          </p:cNvPr>
          <p:cNvSpPr>
            <a:spLocks noGrp="1"/>
          </p:cNvSpPr>
          <p:nvPr>
            <p:ph type="title" hasCustomPrompt="1"/>
          </p:nvPr>
        </p:nvSpPr>
        <p:spPr/>
        <p:txBody>
          <a:bodyPr/>
          <a:lstStyle>
            <a:lvl1pPr>
              <a:defRPr/>
            </a:lvl1pPr>
          </a:lstStyle>
          <a:p>
            <a:r>
              <a:rPr lang="en-US" dirty="0"/>
              <a:t>Title</a:t>
            </a:r>
            <a:endParaRPr lang="en-GB" dirty="0"/>
          </a:p>
        </p:txBody>
      </p:sp>
      <p:sp>
        <p:nvSpPr>
          <p:cNvPr id="4" name="Content Placeholder 3">
            <a:extLst>
              <a:ext uri="{FF2B5EF4-FFF2-40B4-BE49-F238E27FC236}">
                <a16:creationId xmlns:a16="http://schemas.microsoft.com/office/drawing/2014/main" id="{695B1D5B-A730-4517-B9ED-06D69A590027}"/>
              </a:ext>
            </a:extLst>
          </p:cNvPr>
          <p:cNvSpPr>
            <a:spLocks noGrp="1"/>
          </p:cNvSpPr>
          <p:nvPr>
            <p:ph sz="quarter" idx="10"/>
          </p:nvPr>
        </p:nvSpPr>
        <p:spPr>
          <a:xfrm>
            <a:off x="623888" y="1819835"/>
            <a:ext cx="10848975" cy="455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775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P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EE807FE-84C8-493F-84AC-FA099DC1621B}"/>
              </a:ext>
            </a:extLst>
          </p:cNvPr>
          <p:cNvSpPr>
            <a:spLocks noGrp="1"/>
          </p:cNvSpPr>
          <p:nvPr>
            <p:ph type="title"/>
          </p:nvPr>
        </p:nvSpPr>
        <p:spPr>
          <a:xfrm>
            <a:off x="623392" y="692696"/>
            <a:ext cx="10849205" cy="936104"/>
          </a:xfrm>
          <a:prstGeom prst="rect">
            <a:avLst/>
          </a:prstGeom>
        </p:spPr>
        <p:txBody>
          <a:bodyPr vert="horz" lIns="91440" tIns="45720" rIns="91440" bIns="45720" rtlCol="0" anchor="b" anchorCtr="0">
            <a:noAutofit/>
          </a:bodyPr>
          <a:lstStyle>
            <a:lvl1pPr>
              <a:defRPr sz="3200"/>
            </a:lvl1pPr>
          </a:lstStyle>
          <a:p>
            <a:r>
              <a:rPr lang="en-US" dirty="0"/>
              <a:t>Title</a:t>
            </a:r>
            <a:endParaRPr lang="en-GB" dirty="0"/>
          </a:p>
        </p:txBody>
      </p:sp>
      <p:sp>
        <p:nvSpPr>
          <p:cNvPr id="8" name="Text Placeholder 2">
            <a:extLst>
              <a:ext uri="{FF2B5EF4-FFF2-40B4-BE49-F238E27FC236}">
                <a16:creationId xmlns:a16="http://schemas.microsoft.com/office/drawing/2014/main" id="{B25F0461-580D-4AF1-807B-330863B741B7}"/>
              </a:ext>
            </a:extLst>
          </p:cNvPr>
          <p:cNvSpPr>
            <a:spLocks noGrp="1"/>
          </p:cNvSpPr>
          <p:nvPr>
            <p:ph idx="1" hasCustomPrompt="1"/>
          </p:nvPr>
        </p:nvSpPr>
        <p:spPr>
          <a:xfrm>
            <a:off x="623392" y="1844825"/>
            <a:ext cx="10849205" cy="4320479"/>
          </a:xfrm>
          <a:prstGeom prst="rect">
            <a:avLst/>
          </a:prstGeom>
        </p:spPr>
        <p:txBody>
          <a:bodyPr vert="horz" lIns="91440" tIns="45720" rIns="91440" bIns="45720" rtlCol="0">
            <a:noAutofit/>
          </a:bodyPr>
          <a:lstStyle>
            <a:lvl1pPr>
              <a:defRPr sz="2000"/>
            </a:lvl1pPr>
            <a:lvl2pPr>
              <a:defRPr sz="18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3">
            <a:extLst>
              <a:ext uri="{FF2B5EF4-FFF2-40B4-BE49-F238E27FC236}">
                <a16:creationId xmlns:a16="http://schemas.microsoft.com/office/drawing/2014/main" id="{5A7B2DD0-C8A9-4D38-82CF-2784E2664185}"/>
              </a:ext>
            </a:extLst>
          </p:cNvPr>
          <p:cNvSpPr txBox="1"/>
          <p:nvPr userDrawn="1"/>
        </p:nvSpPr>
        <p:spPr>
          <a:xfrm>
            <a:off x="10992544" y="6400135"/>
            <a:ext cx="960107" cy="246221"/>
          </a:xfrm>
          <a:prstGeom prst="rect">
            <a:avLst/>
          </a:prstGeom>
          <a:noFill/>
        </p:spPr>
        <p:txBody>
          <a:bodyPr wrap="square" rtlCol="0">
            <a:spAutoFit/>
          </a:bodyPr>
          <a:lstStyle/>
          <a:p>
            <a:pPr algn="r"/>
            <a:fld id="{14274112-3819-4E3C-A2C8-15D563C4EB1E}" type="slidenum">
              <a:rPr lang="en-GB" sz="1000" smtClean="0">
                <a:solidFill>
                  <a:schemeClr val="tx1"/>
                </a:solidFill>
              </a:rPr>
              <a:t>‹#›</a:t>
            </a:fld>
            <a:endParaRPr lang="en-GB" sz="1000" dirty="0">
              <a:solidFill>
                <a:schemeClr val="tx1"/>
              </a:solidFill>
            </a:endParaRPr>
          </a:p>
        </p:txBody>
      </p:sp>
    </p:spTree>
    <p:extLst>
      <p:ext uri="{BB962C8B-B14F-4D97-AF65-F5344CB8AC3E}">
        <p14:creationId xmlns:p14="http://schemas.microsoft.com/office/powerpoint/2010/main" val="204409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a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4F72-B581-49D0-AC27-76BA8EBC3123}"/>
              </a:ext>
            </a:extLst>
          </p:cNvPr>
          <p:cNvSpPr>
            <a:spLocks noGrp="1"/>
          </p:cNvSpPr>
          <p:nvPr>
            <p:ph type="title"/>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F67323DD-1A17-40B6-9C25-91FDD6E00946}"/>
              </a:ext>
            </a:extLst>
          </p:cNvPr>
          <p:cNvSpPr>
            <a:spLocks noGrp="1"/>
          </p:cNvSpPr>
          <p:nvPr>
            <p:ph sz="quarter" idx="10"/>
          </p:nvPr>
        </p:nvSpPr>
        <p:spPr>
          <a:xfrm>
            <a:off x="623392" y="1826672"/>
            <a:ext cx="5321938" cy="433863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a:extLst>
              <a:ext uri="{FF2B5EF4-FFF2-40B4-BE49-F238E27FC236}">
                <a16:creationId xmlns:a16="http://schemas.microsoft.com/office/drawing/2014/main" id="{AC8487DD-F8AF-4421-B70D-C3F664BFDAE0}"/>
              </a:ext>
            </a:extLst>
          </p:cNvPr>
          <p:cNvSpPr>
            <a:spLocks noGrp="1"/>
          </p:cNvSpPr>
          <p:nvPr>
            <p:ph sz="quarter" idx="11"/>
          </p:nvPr>
        </p:nvSpPr>
        <p:spPr>
          <a:xfrm>
            <a:off x="6150658" y="1826671"/>
            <a:ext cx="5321939" cy="433863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07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ane with sub-det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4F72-B581-49D0-AC27-76BA8EBC3123}"/>
              </a:ext>
            </a:extLst>
          </p:cNvPr>
          <p:cNvSpPr>
            <a:spLocks noGrp="1"/>
          </p:cNvSpPr>
          <p:nvPr>
            <p:ph type="title"/>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F67323DD-1A17-40B6-9C25-91FDD6E00946}"/>
              </a:ext>
            </a:extLst>
          </p:cNvPr>
          <p:cNvSpPr>
            <a:spLocks noGrp="1"/>
          </p:cNvSpPr>
          <p:nvPr>
            <p:ph sz="quarter" idx="10"/>
          </p:nvPr>
        </p:nvSpPr>
        <p:spPr>
          <a:xfrm>
            <a:off x="623392" y="1826672"/>
            <a:ext cx="5321938"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5">
            <a:extLst>
              <a:ext uri="{FF2B5EF4-FFF2-40B4-BE49-F238E27FC236}">
                <a16:creationId xmlns:a16="http://schemas.microsoft.com/office/drawing/2014/main" id="{A6DE4AB2-F706-4129-9F44-627077C862C4}"/>
              </a:ext>
            </a:extLst>
          </p:cNvPr>
          <p:cNvSpPr>
            <a:spLocks noGrp="1"/>
          </p:cNvSpPr>
          <p:nvPr>
            <p:ph sz="quarter" idx="12"/>
          </p:nvPr>
        </p:nvSpPr>
        <p:spPr>
          <a:xfrm>
            <a:off x="623888" y="5397500"/>
            <a:ext cx="5321300" cy="767804"/>
          </a:xfrm>
        </p:spPr>
        <p:txBody>
          <a:bodyPr/>
          <a:lstStyle>
            <a:lvl2pPr marL="457200" indent="0">
              <a:buNone/>
              <a:defRPr/>
            </a:lvl2pPr>
          </a:lstStyle>
          <a:p>
            <a:pPr lvl="0"/>
            <a:r>
              <a:rPr lang="en-US" dirty="0"/>
              <a:t>Click to edit Master text styles</a:t>
            </a:r>
          </a:p>
        </p:txBody>
      </p:sp>
      <p:sp>
        <p:nvSpPr>
          <p:cNvPr id="5" name="Content Placeholder 3">
            <a:extLst>
              <a:ext uri="{FF2B5EF4-FFF2-40B4-BE49-F238E27FC236}">
                <a16:creationId xmlns:a16="http://schemas.microsoft.com/office/drawing/2014/main" id="{AC8487DD-F8AF-4421-B70D-C3F664BFDAE0}"/>
              </a:ext>
            </a:extLst>
          </p:cNvPr>
          <p:cNvSpPr>
            <a:spLocks noGrp="1"/>
          </p:cNvSpPr>
          <p:nvPr>
            <p:ph sz="quarter" idx="11"/>
          </p:nvPr>
        </p:nvSpPr>
        <p:spPr>
          <a:xfrm>
            <a:off x="6150658" y="1826671"/>
            <a:ext cx="5321939"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a:extLst>
              <a:ext uri="{FF2B5EF4-FFF2-40B4-BE49-F238E27FC236}">
                <a16:creationId xmlns:a16="http://schemas.microsoft.com/office/drawing/2014/main" id="{0B8A8157-E19D-4017-8255-34795476D0A9}"/>
              </a:ext>
            </a:extLst>
          </p:cNvPr>
          <p:cNvSpPr>
            <a:spLocks noGrp="1"/>
          </p:cNvSpPr>
          <p:nvPr>
            <p:ph sz="quarter" idx="13"/>
          </p:nvPr>
        </p:nvSpPr>
        <p:spPr>
          <a:xfrm>
            <a:off x="6151297" y="5397500"/>
            <a:ext cx="5321300" cy="767804"/>
          </a:xfrm>
        </p:spPr>
        <p:txBody>
          <a:bodyPr/>
          <a:lstStyle>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55559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ane with top det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4F72-B581-49D0-AC27-76BA8EBC3123}"/>
              </a:ext>
            </a:extLst>
          </p:cNvPr>
          <p:cNvSpPr>
            <a:spLocks noGrp="1"/>
          </p:cNvSpPr>
          <p:nvPr>
            <p:ph type="title"/>
          </p:nvPr>
        </p:nvSpPr>
        <p:spPr/>
        <p:txBody>
          <a:bodyPr/>
          <a:lstStyle/>
          <a:p>
            <a:r>
              <a:rPr lang="en-US" dirty="0"/>
              <a:t>Click to edit Master title style</a:t>
            </a:r>
            <a:endParaRPr lang="en-GB" dirty="0"/>
          </a:p>
        </p:txBody>
      </p:sp>
      <p:sp>
        <p:nvSpPr>
          <p:cNvPr id="6" name="Content Placeholder 5">
            <a:extLst>
              <a:ext uri="{FF2B5EF4-FFF2-40B4-BE49-F238E27FC236}">
                <a16:creationId xmlns:a16="http://schemas.microsoft.com/office/drawing/2014/main" id="{A6DE4AB2-F706-4129-9F44-627077C862C4}"/>
              </a:ext>
            </a:extLst>
          </p:cNvPr>
          <p:cNvSpPr>
            <a:spLocks noGrp="1"/>
          </p:cNvSpPr>
          <p:nvPr>
            <p:ph sz="quarter" idx="12"/>
          </p:nvPr>
        </p:nvSpPr>
        <p:spPr>
          <a:xfrm>
            <a:off x="615846" y="1826671"/>
            <a:ext cx="5321300" cy="767804"/>
          </a:xfrm>
        </p:spPr>
        <p:txBody>
          <a:bodyPr/>
          <a:lstStyle>
            <a:lvl2pPr marL="4572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F67323DD-1A17-40B6-9C25-91FDD6E00946}"/>
              </a:ext>
            </a:extLst>
          </p:cNvPr>
          <p:cNvSpPr>
            <a:spLocks noGrp="1"/>
          </p:cNvSpPr>
          <p:nvPr>
            <p:ph sz="quarter" idx="10"/>
          </p:nvPr>
        </p:nvSpPr>
        <p:spPr>
          <a:xfrm>
            <a:off x="600401" y="2717699"/>
            <a:ext cx="5321938"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a:extLst>
              <a:ext uri="{FF2B5EF4-FFF2-40B4-BE49-F238E27FC236}">
                <a16:creationId xmlns:a16="http://schemas.microsoft.com/office/drawing/2014/main" id="{0B8A8157-E19D-4017-8255-34795476D0A9}"/>
              </a:ext>
            </a:extLst>
          </p:cNvPr>
          <p:cNvSpPr>
            <a:spLocks noGrp="1"/>
          </p:cNvSpPr>
          <p:nvPr>
            <p:ph sz="quarter" idx="13"/>
          </p:nvPr>
        </p:nvSpPr>
        <p:spPr>
          <a:xfrm>
            <a:off x="6143255" y="1826671"/>
            <a:ext cx="5321300" cy="767804"/>
          </a:xfrm>
        </p:spPr>
        <p:txBody>
          <a:bodyPr/>
          <a:lstStyle>
            <a:lvl2pPr marL="457200" indent="0">
              <a:buNone/>
              <a:defRPr/>
            </a:lvl2pPr>
          </a:lstStyle>
          <a:p>
            <a:pPr lvl="0"/>
            <a:r>
              <a:rPr lang="en-US" dirty="0"/>
              <a:t>Click to edit Master text styles</a:t>
            </a:r>
          </a:p>
        </p:txBody>
      </p:sp>
      <p:sp>
        <p:nvSpPr>
          <p:cNvPr id="5" name="Content Placeholder 3">
            <a:extLst>
              <a:ext uri="{FF2B5EF4-FFF2-40B4-BE49-F238E27FC236}">
                <a16:creationId xmlns:a16="http://schemas.microsoft.com/office/drawing/2014/main" id="{AC8487DD-F8AF-4421-B70D-C3F664BFDAE0}"/>
              </a:ext>
            </a:extLst>
          </p:cNvPr>
          <p:cNvSpPr>
            <a:spLocks noGrp="1"/>
          </p:cNvSpPr>
          <p:nvPr>
            <p:ph sz="quarter" idx="11"/>
          </p:nvPr>
        </p:nvSpPr>
        <p:spPr>
          <a:xfrm>
            <a:off x="6127667" y="2717698"/>
            <a:ext cx="5321939"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438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ane with up and down sub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4F72-B581-49D0-AC27-76BA8EBC3123}"/>
              </a:ext>
            </a:extLst>
          </p:cNvPr>
          <p:cNvSpPr>
            <a:spLocks noGrp="1"/>
          </p:cNvSpPr>
          <p:nvPr>
            <p:ph type="title"/>
          </p:nvPr>
        </p:nvSpPr>
        <p:spPr/>
        <p:txBody>
          <a:bodyPr/>
          <a:lstStyle/>
          <a:p>
            <a:r>
              <a:rPr lang="en-US" dirty="0"/>
              <a:t>Click to edit Master title style</a:t>
            </a:r>
            <a:endParaRPr lang="en-GB" dirty="0"/>
          </a:p>
        </p:txBody>
      </p:sp>
      <p:sp>
        <p:nvSpPr>
          <p:cNvPr id="6" name="Content Placeholder 5">
            <a:extLst>
              <a:ext uri="{FF2B5EF4-FFF2-40B4-BE49-F238E27FC236}">
                <a16:creationId xmlns:a16="http://schemas.microsoft.com/office/drawing/2014/main" id="{A6DE4AB2-F706-4129-9F44-627077C862C4}"/>
              </a:ext>
            </a:extLst>
          </p:cNvPr>
          <p:cNvSpPr>
            <a:spLocks noGrp="1"/>
          </p:cNvSpPr>
          <p:nvPr>
            <p:ph sz="quarter" idx="12"/>
          </p:nvPr>
        </p:nvSpPr>
        <p:spPr>
          <a:xfrm>
            <a:off x="637822" y="1826671"/>
            <a:ext cx="5321300" cy="767804"/>
          </a:xfrm>
        </p:spPr>
        <p:txBody>
          <a:bodyPr/>
          <a:lstStyle>
            <a:lvl2pPr marL="4572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F67323DD-1A17-40B6-9C25-91FDD6E00946}"/>
              </a:ext>
            </a:extLst>
          </p:cNvPr>
          <p:cNvSpPr>
            <a:spLocks noGrp="1"/>
          </p:cNvSpPr>
          <p:nvPr>
            <p:ph sz="quarter" idx="10"/>
          </p:nvPr>
        </p:nvSpPr>
        <p:spPr>
          <a:xfrm>
            <a:off x="637822" y="2711763"/>
            <a:ext cx="5321938"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a:extLst>
              <a:ext uri="{FF2B5EF4-FFF2-40B4-BE49-F238E27FC236}">
                <a16:creationId xmlns:a16="http://schemas.microsoft.com/office/drawing/2014/main" id="{AC8487DD-F8AF-4421-B70D-C3F664BFDAE0}"/>
              </a:ext>
            </a:extLst>
          </p:cNvPr>
          <p:cNvSpPr>
            <a:spLocks noGrp="1"/>
          </p:cNvSpPr>
          <p:nvPr>
            <p:ph sz="quarter" idx="11"/>
          </p:nvPr>
        </p:nvSpPr>
        <p:spPr>
          <a:xfrm>
            <a:off x="6150658" y="1826671"/>
            <a:ext cx="5321939" cy="34535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a:extLst>
              <a:ext uri="{FF2B5EF4-FFF2-40B4-BE49-F238E27FC236}">
                <a16:creationId xmlns:a16="http://schemas.microsoft.com/office/drawing/2014/main" id="{0B8A8157-E19D-4017-8255-34795476D0A9}"/>
              </a:ext>
            </a:extLst>
          </p:cNvPr>
          <p:cNvSpPr>
            <a:spLocks noGrp="1"/>
          </p:cNvSpPr>
          <p:nvPr>
            <p:ph sz="quarter" idx="13"/>
          </p:nvPr>
        </p:nvSpPr>
        <p:spPr>
          <a:xfrm>
            <a:off x="6151297" y="5397500"/>
            <a:ext cx="5321300" cy="767804"/>
          </a:xfrm>
        </p:spPr>
        <p:txBody>
          <a:bodyPr/>
          <a:lstStyle>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17038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5C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8909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EFDB3C7-A2BB-483F-977D-5E995C9B92C9}"/>
              </a:ext>
            </a:extLst>
          </p:cNvPr>
          <p:cNvSpPr>
            <a:spLocks noGrp="1"/>
          </p:cNvSpPr>
          <p:nvPr>
            <p:ph type="title"/>
          </p:nvPr>
        </p:nvSpPr>
        <p:spPr>
          <a:xfrm>
            <a:off x="623392" y="692696"/>
            <a:ext cx="10849205" cy="936104"/>
          </a:xfrm>
          <a:prstGeom prst="rect">
            <a:avLst/>
          </a:prstGeom>
        </p:spPr>
        <p:txBody>
          <a:bodyPr vert="horz" lIns="91440" tIns="45720" rIns="91440" bIns="45720" rtlCol="0" anchor="b" anchorCtr="0">
            <a:noAutofit/>
          </a:bodyPr>
          <a:lstStyle/>
          <a:p>
            <a:r>
              <a:rPr lang="en-US" dirty="0"/>
              <a:t>Title</a:t>
            </a:r>
            <a:endParaRPr lang="en-GB" dirty="0"/>
          </a:p>
        </p:txBody>
      </p:sp>
      <p:sp>
        <p:nvSpPr>
          <p:cNvPr id="12" name="Text Placeholder 11">
            <a:extLst>
              <a:ext uri="{FF2B5EF4-FFF2-40B4-BE49-F238E27FC236}">
                <a16:creationId xmlns:a16="http://schemas.microsoft.com/office/drawing/2014/main" id="{3BBFF99C-DF0B-412F-A2A3-CCD2EF0C9741}"/>
              </a:ext>
            </a:extLst>
          </p:cNvPr>
          <p:cNvSpPr>
            <a:spLocks noGrp="1"/>
          </p:cNvSpPr>
          <p:nvPr>
            <p:ph type="body" idx="1"/>
          </p:nvPr>
        </p:nvSpPr>
        <p:spPr>
          <a:xfrm>
            <a:off x="623391" y="1825625"/>
            <a:ext cx="10849205" cy="4351338"/>
          </a:xfrm>
          <a:prstGeom prst="rect">
            <a:avLst/>
          </a:prstGeom>
        </p:spPr>
        <p:txBody>
          <a:bodyPr vert="horz" lIns="91440" tIns="45720" rIns="91440" bIns="45720" rtlCol="0">
            <a:normAutofit/>
          </a:bodyPr>
          <a:lstStyle/>
          <a:p>
            <a:pPr lvl="0"/>
            <a:r>
              <a:rPr lang="en-US" dirty="0"/>
              <a:t>Level 1</a:t>
            </a:r>
          </a:p>
          <a:p>
            <a:pPr lvl="1"/>
            <a:r>
              <a:rPr lang="en-US" dirty="0"/>
              <a:t>Level 2</a:t>
            </a:r>
          </a:p>
          <a:p>
            <a:pPr lvl="2"/>
            <a:r>
              <a:rPr lang="en-US" dirty="0"/>
              <a:t>Level 3</a:t>
            </a:r>
          </a:p>
          <a:p>
            <a:pPr lvl="3"/>
            <a:r>
              <a:rPr lang="en-US" dirty="0"/>
              <a:t>Level 4 level</a:t>
            </a:r>
          </a:p>
          <a:p>
            <a:pPr lvl="4"/>
            <a:r>
              <a:rPr lang="en-US" dirty="0"/>
              <a:t>Level 5</a:t>
            </a:r>
            <a:endParaRPr lang="en-GB" dirty="0"/>
          </a:p>
        </p:txBody>
      </p:sp>
      <p:pic>
        <p:nvPicPr>
          <p:cNvPr id="11" name="Picture 10">
            <a:extLst>
              <a:ext uri="{FF2B5EF4-FFF2-40B4-BE49-F238E27FC236}">
                <a16:creationId xmlns:a16="http://schemas.microsoft.com/office/drawing/2014/main" id="{9D4E4413-FE97-4AD5-9AE4-5BF35816611D}"/>
              </a:ext>
              <a:ext uri="{C183D7F6-B498-43B3-948B-1728B52AA6E4}">
                <adec:decorative xmlns:adec="http://schemas.microsoft.com/office/drawing/2017/decorative" val="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3836" t="35120" r="13767" b="35335"/>
          <a:stretch/>
        </p:blipFill>
        <p:spPr>
          <a:xfrm>
            <a:off x="9561670" y="164922"/>
            <a:ext cx="2370722" cy="544100"/>
          </a:xfrm>
          <a:prstGeom prst="rect">
            <a:avLst/>
          </a:prstGeom>
        </p:spPr>
      </p:pic>
      <p:sp>
        <p:nvSpPr>
          <p:cNvPr id="9" name="Slide Number Placeholder 3">
            <a:extLst>
              <a:ext uri="{FF2B5EF4-FFF2-40B4-BE49-F238E27FC236}">
                <a16:creationId xmlns:a16="http://schemas.microsoft.com/office/drawing/2014/main" id="{7234563A-CFCB-4114-977D-0FF218B739A6}"/>
              </a:ext>
            </a:extLst>
          </p:cNvPr>
          <p:cNvSpPr txBox="1"/>
          <p:nvPr userDrawn="1"/>
        </p:nvSpPr>
        <p:spPr>
          <a:xfrm>
            <a:off x="10992544" y="6400135"/>
            <a:ext cx="960107" cy="246221"/>
          </a:xfrm>
          <a:prstGeom prst="rect">
            <a:avLst/>
          </a:prstGeom>
          <a:noFill/>
        </p:spPr>
        <p:txBody>
          <a:bodyPr wrap="square" rtlCol="0">
            <a:spAutoFit/>
          </a:bodyPr>
          <a:lstStyle/>
          <a:p>
            <a:pPr algn="r"/>
            <a:fld id="{14274112-3819-4E3C-A2C8-15D563C4EB1E}" type="slidenum">
              <a:rPr lang="en-GB" sz="1000" smtClean="0">
                <a:solidFill>
                  <a:schemeClr val="tx1"/>
                </a:solidFill>
              </a:rPr>
              <a:t>‹#›</a:t>
            </a:fld>
            <a:endParaRPr lang="en-GB" sz="1000" dirty="0">
              <a:solidFill>
                <a:schemeClr val="tx1"/>
              </a:solidFill>
            </a:endParaRPr>
          </a:p>
        </p:txBody>
      </p:sp>
    </p:spTree>
    <p:extLst>
      <p:ext uri="{BB962C8B-B14F-4D97-AF65-F5344CB8AC3E}">
        <p14:creationId xmlns:p14="http://schemas.microsoft.com/office/powerpoint/2010/main" val="2333143664"/>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69" r:id="rId4"/>
    <p:sldLayoutId id="2147483671" r:id="rId5"/>
    <p:sldLayoutId id="2147483670" r:id="rId6"/>
    <p:sldLayoutId id="2147483652" r:id="rId7"/>
    <p:sldLayoutId id="2147483677" r:id="rId8"/>
    <p:sldLayoutId id="2147483651" r:id="rId9"/>
    <p:sldLayoutId id="2147483672" r:id="rId10"/>
    <p:sldLayoutId id="2147483673" r:id="rId11"/>
    <p:sldLayoutId id="2147483653" r:id="rId12"/>
    <p:sldLayoutId id="2147483654" r:id="rId13"/>
    <p:sldLayoutId id="2147483675" r:id="rId14"/>
    <p:sldLayoutId id="2147483676" r:id="rId15"/>
  </p:sldLayoutIdLst>
  <p:txStyles>
    <p:titleStyle>
      <a:lvl1pPr algn="l" defTabSz="914400" rtl="0" eaLnBrk="1" latinLnBrk="0" hangingPunct="1">
        <a:lnSpc>
          <a:spcPct val="90000"/>
        </a:lnSpc>
        <a:spcBef>
          <a:spcPct val="0"/>
        </a:spcBef>
        <a:buNone/>
        <a:defRPr sz="3200" kern="1200">
          <a:solidFill>
            <a:schemeClr val="tx1"/>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diagramcenter.org/table-of-contents-2.html"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southampton.ac.uk/stag/news/2016/05/9-intense-wind-found-in-the-neighbourhood-of-a-black-hole.page"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en.wikipedia.org/wiki/Bargate#/media/File:Bargate_202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en.wikipedia.org/wiki/Bargate#/media/File:Bargate_2021.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www.istockphoto.com/help/licen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istockphoto.com/help/licenses"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www.southampton.ac.uk/news/2022/04/beating-blindness.pa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47.png"/><Relationship Id="rId2" Type="http://schemas.openxmlformats.org/officeDocument/2006/relationships/notesSlide" Target="../notesSlides/notesSlide27.xml"/><Relationship Id="rId16" Type="http://schemas.openxmlformats.org/officeDocument/2006/relationships/hyperlink" Target="https://www.textboxdigital.com/the-focus-locus-method" TargetMode="External"/><Relationship Id="rId1" Type="http://schemas.openxmlformats.org/officeDocument/2006/relationships/slideLayout" Target="../slideLayouts/slideLayout17.xml"/><Relationship Id="rId6" Type="http://schemas.openxmlformats.org/officeDocument/2006/relationships/diagramColors" Target="../diagrams/colors10.xml"/><Relationship Id="rId11" Type="http://schemas.openxmlformats.org/officeDocument/2006/relationships/image" Target="../media/image46.svg"/><Relationship Id="rId5" Type="http://schemas.openxmlformats.org/officeDocument/2006/relationships/diagramQuickStyle" Target="../diagrams/quickStyle10.xml"/><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diagramLayout" Target="../diagrams/layout10.xml"/><Relationship Id="rId9" Type="http://schemas.openxmlformats.org/officeDocument/2006/relationships/image" Target="../media/image44.sv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s://youtu.be/oSdz6KZpLjs" TargetMode="External"/><Relationship Id="rId5" Type="http://schemas.openxmlformats.org/officeDocument/2006/relationships/hyperlink" Target="https://en.wikipedia.org/wiki/File%3ACone-fundamentals-with-srgb-spectrum.svg" TargetMode="Externa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en.wikipedia.org/wiki/File%3ACone-fundamentals-with-srgb-spectrum.svg" TargetMode="Externa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s://en.wikipedia.org/wiki/File%3ACone-fundamentals-with-srgb-spectrum.svg" TargetMode="Externa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File%3ACone-fundamentals-with-srgb-spectrum.svg"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hyperlink" Target="https://en.wikipedia.org/wiki/File%3ACone-fundamentals-with-srgb-spectrum.svg" TargetMode="Externa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hyperlink" Target="https://poet.diagramcenter.org/how.html#specific08" TargetMode="External"/><Relationship Id="rId4" Type="http://schemas.openxmlformats.org/officeDocument/2006/relationships/hyperlink" Target="https://www.physio-pedia.com/File:Biopsychosocial-model-of-health.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www.physio-pedia.com/File:Biopsychosocial-model-of-health.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hyperlink" Target="https://www.physio-pedia.com/File:Biopsychosocial-model-of-health.P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www.physio-pedia.com/File:Biopsychosocial-model-of-health.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www.physio-pedia.com/File:Biopsychosocial-model-of-health.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hyperlink" Target="https://poet.diagramcenter.org/how.html#specific08" TargetMode="External"/><Relationship Id="rId4" Type="http://schemas.openxmlformats.org/officeDocument/2006/relationships/hyperlink" Target="https://richmondspca.org/"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richmondspca.org/" TargetMode="External"/><Relationship Id="rId7" Type="http://schemas.openxmlformats.org/officeDocument/2006/relationships/hyperlink" Target="file:///C:\Users\huwal\Desktop\richmondspca.org\tnr"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file:///C:\Users\huwal\Desktop\richmondspca.org\admissions" TargetMode="External"/><Relationship Id="rId5" Type="http://schemas.openxmlformats.org/officeDocument/2006/relationships/hyperlink" Target="file:///C:\Users\huwal\Desktop\richmodspca.org\kittens" TargetMode="Externa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hyperlink" Target="https://richmondspca.or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6884-4AEF-4A30-8FDC-58C354418451}"/>
              </a:ext>
            </a:extLst>
          </p:cNvPr>
          <p:cNvSpPr>
            <a:spLocks noGrp="1"/>
          </p:cNvSpPr>
          <p:nvPr>
            <p:ph type="title" idx="4294967295"/>
          </p:nvPr>
        </p:nvSpPr>
        <p:spPr>
          <a:xfrm>
            <a:off x="838200" y="365125"/>
            <a:ext cx="10515600" cy="1325563"/>
          </a:xfrm>
          <a:prstGeom prst="rect">
            <a:avLst/>
          </a:prstGeom>
        </p:spPr>
        <p:txBody>
          <a:bodyPr/>
          <a:lstStyle/>
          <a:p>
            <a:r>
              <a:rPr lang="en-GB" dirty="0">
                <a:solidFill>
                  <a:schemeClr val="tx2"/>
                </a:solidFill>
              </a:rPr>
              <a:t>University of Southampton</a:t>
            </a:r>
          </a:p>
        </p:txBody>
      </p:sp>
    </p:spTree>
    <p:extLst>
      <p:ext uri="{BB962C8B-B14F-4D97-AF65-F5344CB8AC3E}">
        <p14:creationId xmlns:p14="http://schemas.microsoft.com/office/powerpoint/2010/main" val="1243329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AE13-FCF6-4C4B-B4AD-A823B4964466}"/>
              </a:ext>
            </a:extLst>
          </p:cNvPr>
          <p:cNvSpPr>
            <a:spLocks noGrp="1"/>
          </p:cNvSpPr>
          <p:nvPr>
            <p:ph type="title"/>
          </p:nvPr>
        </p:nvSpPr>
        <p:spPr/>
        <p:txBody>
          <a:bodyPr/>
          <a:lstStyle/>
          <a:p>
            <a:r>
              <a:rPr lang="en-GB" dirty="0"/>
              <a:t>Where might you add alternative text?</a:t>
            </a:r>
          </a:p>
        </p:txBody>
      </p:sp>
      <p:sp>
        <p:nvSpPr>
          <p:cNvPr id="18" name="Content Placeholder 17">
            <a:extLst>
              <a:ext uri="{FF2B5EF4-FFF2-40B4-BE49-F238E27FC236}">
                <a16:creationId xmlns:a16="http://schemas.microsoft.com/office/drawing/2014/main" id="{B7521832-2120-4727-BD2F-471D008310D6}"/>
              </a:ext>
            </a:extLst>
          </p:cNvPr>
          <p:cNvSpPr>
            <a:spLocks noGrp="1"/>
          </p:cNvSpPr>
          <p:nvPr>
            <p:ph sz="quarter" idx="12"/>
          </p:nvPr>
        </p:nvSpPr>
        <p:spPr>
          <a:xfrm>
            <a:off x="620830" y="1819834"/>
            <a:ext cx="4281107" cy="1875474"/>
          </a:xfrm>
        </p:spPr>
        <p:txBody>
          <a:bodyPr/>
          <a:lstStyle/>
          <a:p>
            <a:pPr marL="0" indent="0">
              <a:buNone/>
            </a:pPr>
            <a:r>
              <a:rPr lang="en-GB" sz="2000" dirty="0"/>
              <a:t>When you create documents and presentations.</a:t>
            </a:r>
          </a:p>
          <a:p>
            <a:pPr>
              <a:buFont typeface="Courier New" panose="02070309020205020404" pitchFamily="49" charset="0"/>
              <a:buChar char="o"/>
            </a:pPr>
            <a:endParaRPr lang="en-GB" dirty="0"/>
          </a:p>
          <a:p>
            <a:pPr>
              <a:buFont typeface="Courier New" panose="02070309020205020404" pitchFamily="49" charset="0"/>
              <a:buChar char="o"/>
            </a:pPr>
            <a:endParaRPr lang="en-GB" sz="2000" dirty="0"/>
          </a:p>
          <a:p>
            <a:pPr marL="0" indent="0">
              <a:buNone/>
            </a:pPr>
            <a:endParaRPr lang="en-GB" sz="2000" dirty="0"/>
          </a:p>
          <a:p>
            <a:endParaRPr lang="en-GB" dirty="0"/>
          </a:p>
        </p:txBody>
      </p:sp>
      <p:pic>
        <p:nvPicPr>
          <p:cNvPr id="1026" name="Picture 2">
            <a:extLst>
              <a:ext uri="{FF2B5EF4-FFF2-40B4-BE49-F238E27FC236}">
                <a16:creationId xmlns:a16="http://schemas.microsoft.com/office/drawing/2014/main" id="{0FB37801-6026-4314-87AB-864FED80349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16" y="254639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3668DE-EB01-4096-9F99-7226DB4FEC59}"/>
              </a:ext>
            </a:extLst>
          </p:cNvPr>
          <p:cNvSpPr txBox="1"/>
          <p:nvPr/>
        </p:nvSpPr>
        <p:spPr>
          <a:xfrm>
            <a:off x="891739" y="3475175"/>
            <a:ext cx="1199261" cy="338554"/>
          </a:xfrm>
          <a:prstGeom prst="rect">
            <a:avLst/>
          </a:prstGeom>
          <a:noFill/>
        </p:spPr>
        <p:txBody>
          <a:bodyPr wrap="square" rtlCol="0">
            <a:spAutoFit/>
          </a:bodyPr>
          <a:lstStyle/>
          <a:p>
            <a:r>
              <a:rPr lang="en-GB" sz="1600" dirty="0"/>
              <a:t>PowerPoint</a:t>
            </a:r>
          </a:p>
        </p:txBody>
      </p:sp>
      <p:pic>
        <p:nvPicPr>
          <p:cNvPr id="1028" name="Picture 4">
            <a:extLst>
              <a:ext uri="{FF2B5EF4-FFF2-40B4-BE49-F238E27FC236}">
                <a16:creationId xmlns:a16="http://schemas.microsoft.com/office/drawing/2014/main" id="{BFB10AD1-515A-45EA-BD9F-3D96577E05A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06" r="15948"/>
          <a:stretch/>
        </p:blipFill>
        <p:spPr bwMode="auto">
          <a:xfrm>
            <a:off x="3107430" y="2597989"/>
            <a:ext cx="1013974" cy="8771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312197B-8542-4CFB-BE2B-532AB8E513B5}"/>
              </a:ext>
            </a:extLst>
          </p:cNvPr>
          <p:cNvSpPr txBox="1"/>
          <p:nvPr/>
        </p:nvSpPr>
        <p:spPr>
          <a:xfrm>
            <a:off x="2997326" y="3487827"/>
            <a:ext cx="1395000" cy="338554"/>
          </a:xfrm>
          <a:prstGeom prst="rect">
            <a:avLst/>
          </a:prstGeom>
          <a:noFill/>
        </p:spPr>
        <p:txBody>
          <a:bodyPr wrap="square" rtlCol="0">
            <a:spAutoFit/>
          </a:bodyPr>
          <a:lstStyle/>
          <a:p>
            <a:pPr algn="ctr"/>
            <a:r>
              <a:rPr lang="en-GB" sz="1600" dirty="0"/>
              <a:t>Word</a:t>
            </a:r>
          </a:p>
        </p:txBody>
      </p:sp>
      <p:sp>
        <p:nvSpPr>
          <p:cNvPr id="33" name="Content Placeholder 17">
            <a:extLst>
              <a:ext uri="{FF2B5EF4-FFF2-40B4-BE49-F238E27FC236}">
                <a16:creationId xmlns:a16="http://schemas.microsoft.com/office/drawing/2014/main" id="{98205F63-1A33-44D6-A3E5-0AAE4C510120}"/>
              </a:ext>
            </a:extLst>
          </p:cNvPr>
          <p:cNvSpPr txBox="1">
            <a:spLocks/>
          </p:cNvSpPr>
          <p:nvPr/>
        </p:nvSpPr>
        <p:spPr>
          <a:xfrm>
            <a:off x="620829" y="3840462"/>
            <a:ext cx="4281107" cy="2603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When you create web-based resources.</a:t>
            </a:r>
          </a:p>
          <a:p>
            <a:endParaRPr lang="en-GB" dirty="0"/>
          </a:p>
        </p:txBody>
      </p:sp>
      <p:pic>
        <p:nvPicPr>
          <p:cNvPr id="1030" name="Picture 6" descr="Blackboard">
            <a:extLst>
              <a:ext uri="{FF2B5EF4-FFF2-40B4-BE49-F238E27FC236}">
                <a16:creationId xmlns:a16="http://schemas.microsoft.com/office/drawing/2014/main" id="{5F875DB5-E00B-4524-980A-BEEC3F486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229" y="4609705"/>
            <a:ext cx="2954251" cy="4295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0A0C70C-8E28-43CD-A3E1-A58D839572BE}"/>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40" t="14756" r="25300" b="14044"/>
          <a:stretch/>
        </p:blipFill>
        <p:spPr bwMode="auto">
          <a:xfrm>
            <a:off x="908229" y="5256685"/>
            <a:ext cx="1061053" cy="10244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C731AC-6396-4B6A-93D4-4CEE2D30C8D5}"/>
              </a:ext>
            </a:extLst>
          </p:cNvPr>
          <p:cNvSpPr txBox="1"/>
          <p:nvPr/>
        </p:nvSpPr>
        <p:spPr>
          <a:xfrm>
            <a:off x="809355" y="6214525"/>
            <a:ext cx="1199261" cy="338554"/>
          </a:xfrm>
          <a:prstGeom prst="rect">
            <a:avLst/>
          </a:prstGeom>
          <a:noFill/>
        </p:spPr>
        <p:txBody>
          <a:bodyPr wrap="square" rtlCol="0">
            <a:spAutoFit/>
          </a:bodyPr>
          <a:lstStyle/>
          <a:p>
            <a:r>
              <a:rPr lang="en-GB" sz="1600" dirty="0"/>
              <a:t>SharePoint</a:t>
            </a:r>
          </a:p>
        </p:txBody>
      </p:sp>
      <p:pic>
        <p:nvPicPr>
          <p:cNvPr id="1032" name="Picture 8">
            <a:extLst>
              <a:ext uri="{FF2B5EF4-FFF2-40B4-BE49-F238E27FC236}">
                <a16:creationId xmlns:a16="http://schemas.microsoft.com/office/drawing/2014/main" id="{3B25AD21-8BD6-4196-B928-E4DE7F1BBEF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521" y="5276056"/>
            <a:ext cx="981959" cy="9819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15378F7-1AA8-4F47-B579-0C85C478DAD6}"/>
              </a:ext>
            </a:extLst>
          </p:cNvPr>
          <p:cNvSpPr txBox="1"/>
          <p:nvPr/>
        </p:nvSpPr>
        <p:spPr>
          <a:xfrm>
            <a:off x="2849875" y="6258234"/>
            <a:ext cx="1199261" cy="338554"/>
          </a:xfrm>
          <a:prstGeom prst="rect">
            <a:avLst/>
          </a:prstGeom>
          <a:noFill/>
        </p:spPr>
        <p:txBody>
          <a:bodyPr wrap="square" rtlCol="0">
            <a:spAutoFit/>
          </a:bodyPr>
          <a:lstStyle/>
          <a:p>
            <a:r>
              <a:rPr lang="en-GB" sz="1600" dirty="0"/>
              <a:t>WordPress</a:t>
            </a:r>
          </a:p>
        </p:txBody>
      </p:sp>
      <p:pic>
        <p:nvPicPr>
          <p:cNvPr id="20" name="Content Placeholder 19" descr="Alt Text button in PowerPoint, it appears under the Picture Format menu.">
            <a:extLst>
              <a:ext uri="{FF2B5EF4-FFF2-40B4-BE49-F238E27FC236}">
                <a16:creationId xmlns:a16="http://schemas.microsoft.com/office/drawing/2014/main" id="{071A9046-0990-4FB5-BDB5-A4BE2A8E43A3}"/>
              </a:ext>
            </a:extLst>
          </p:cNvPr>
          <p:cNvPicPr>
            <a:picLocks noGrp="1" noChangeAspect="1"/>
          </p:cNvPicPr>
          <p:nvPr>
            <p:ph sz="quarter" idx="10"/>
          </p:nvPr>
        </p:nvPicPr>
        <p:blipFill rotWithShape="1">
          <a:blip r:embed="rId8">
            <a:extLst>
              <a:ext uri="{28A0092B-C50C-407E-A947-70E740481C1C}">
                <a14:useLocalDpi xmlns:a14="http://schemas.microsoft.com/office/drawing/2010/main" val="0"/>
              </a:ext>
            </a:extLst>
          </a:blip>
          <a:srcRect l="17579" r="28720"/>
          <a:stretch/>
        </p:blipFill>
        <p:spPr>
          <a:xfrm>
            <a:off x="7905319" y="1833855"/>
            <a:ext cx="1636129" cy="1794807"/>
          </a:xfrm>
          <a:ln w="38100">
            <a:solidFill>
              <a:schemeClr val="accent1"/>
            </a:solidFill>
          </a:ln>
        </p:spPr>
      </p:pic>
      <p:pic>
        <p:nvPicPr>
          <p:cNvPr id="26" name="Picture 25" descr="Adding an image description in Blackboard Ally">
            <a:extLst>
              <a:ext uri="{FF2B5EF4-FFF2-40B4-BE49-F238E27FC236}">
                <a16:creationId xmlns:a16="http://schemas.microsoft.com/office/drawing/2014/main" id="{DC2BBD33-8BFB-4BB8-AD9B-CECBF82D99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1244" y="3840462"/>
            <a:ext cx="2948990" cy="2440717"/>
          </a:xfrm>
          <a:prstGeom prst="rect">
            <a:avLst/>
          </a:prstGeom>
          <a:ln w="38100">
            <a:solidFill>
              <a:schemeClr val="accent1"/>
            </a:solidFill>
          </a:ln>
        </p:spPr>
      </p:pic>
      <p:pic>
        <p:nvPicPr>
          <p:cNvPr id="22" name="Picture 21" descr="Option to edit alt text that appears when right-clicking an image in PowerPoint.">
            <a:extLst>
              <a:ext uri="{FF2B5EF4-FFF2-40B4-BE49-F238E27FC236}">
                <a16:creationId xmlns:a16="http://schemas.microsoft.com/office/drawing/2014/main" id="{01933F20-D69F-4CC1-AC43-EE7425348F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63646" y="1819833"/>
            <a:ext cx="1708951" cy="4461346"/>
          </a:xfrm>
          <a:prstGeom prst="rect">
            <a:avLst/>
          </a:prstGeom>
          <a:ln w="38100">
            <a:solidFill>
              <a:schemeClr val="accent1"/>
            </a:solidFill>
          </a:ln>
        </p:spPr>
      </p:pic>
      <p:pic>
        <p:nvPicPr>
          <p:cNvPr id="6" name="Picture 5" descr="Using Blackboard Ally and receving an alert about missing alternative text">
            <a:extLst>
              <a:ext uri="{FF2B5EF4-FFF2-40B4-BE49-F238E27FC236}">
                <a16:creationId xmlns:a16="http://schemas.microsoft.com/office/drawing/2014/main" id="{24514E35-6C30-4648-8FD5-301ED63C3F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5353" y="1836369"/>
            <a:ext cx="2367574" cy="4729792"/>
          </a:xfrm>
          <a:prstGeom prst="rect">
            <a:avLst/>
          </a:prstGeom>
          <a:ln w="38100">
            <a:solidFill>
              <a:schemeClr val="tx1"/>
            </a:solidFill>
          </a:ln>
        </p:spPr>
      </p:pic>
      <p:pic>
        <p:nvPicPr>
          <p:cNvPr id="4" name="Picture 3" descr="Using the accessibility inspector to find images missing alternative text.">
            <a:extLst>
              <a:ext uri="{FF2B5EF4-FFF2-40B4-BE49-F238E27FC236}">
                <a16:creationId xmlns:a16="http://schemas.microsoft.com/office/drawing/2014/main" id="{45AF5E88-48D8-4FE1-B314-FE702CAB56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9798" y="1797620"/>
            <a:ext cx="3238810" cy="4768541"/>
          </a:xfrm>
          <a:prstGeom prst="rect">
            <a:avLst/>
          </a:prstGeom>
          <a:ln w="38100">
            <a:solidFill>
              <a:schemeClr val="tx1"/>
            </a:solidFill>
          </a:ln>
        </p:spPr>
      </p:pic>
    </p:spTree>
    <p:extLst>
      <p:ext uri="{BB962C8B-B14F-4D97-AF65-F5344CB8AC3E}">
        <p14:creationId xmlns:p14="http://schemas.microsoft.com/office/powerpoint/2010/main" val="414618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8A66-A3AE-4CCC-A4B8-87EEEAD7803F}"/>
              </a:ext>
            </a:extLst>
          </p:cNvPr>
          <p:cNvSpPr>
            <a:spLocks noGrp="1"/>
          </p:cNvSpPr>
          <p:nvPr>
            <p:ph type="title"/>
          </p:nvPr>
        </p:nvSpPr>
        <p:spPr/>
        <p:txBody>
          <a:bodyPr/>
          <a:lstStyle/>
          <a:p>
            <a:r>
              <a:rPr lang="en-GB" dirty="0">
                <a:solidFill>
                  <a:schemeClr val="bg1"/>
                </a:solidFill>
              </a:rPr>
              <a:t>Adding alternative text</a:t>
            </a:r>
          </a:p>
        </p:txBody>
      </p:sp>
      <p:pic>
        <p:nvPicPr>
          <p:cNvPr id="9" name="Content Placeholder 8" descr="Adding alternative text to an image in PowerPoint. The image has been selected and the alt text feature sele">
            <a:extLst>
              <a:ext uri="{FF2B5EF4-FFF2-40B4-BE49-F238E27FC236}">
                <a16:creationId xmlns:a16="http://schemas.microsoft.com/office/drawing/2014/main" id="{EDAEC84F-ED23-4233-AF29-7BA1BB85D115}"/>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091" r="1091"/>
          <a:stretch/>
        </p:blipFill>
        <p:spPr>
          <a:xfrm>
            <a:off x="708423" y="0"/>
            <a:ext cx="11237577" cy="6852844"/>
          </a:xfrm>
        </p:spPr>
      </p:pic>
      <p:sp>
        <p:nvSpPr>
          <p:cNvPr id="11" name="Rectangle 10">
            <a:extLst>
              <a:ext uri="{FF2B5EF4-FFF2-40B4-BE49-F238E27FC236}">
                <a16:creationId xmlns:a16="http://schemas.microsoft.com/office/drawing/2014/main" id="{A2F7FE1E-085B-4435-9423-D242A464B159}"/>
              </a:ext>
              <a:ext uri="{C183D7F6-B498-43B3-948B-1728B52AA6E4}">
                <adec:decorative xmlns:adec="http://schemas.microsoft.com/office/drawing/2017/decorative" val="1"/>
              </a:ext>
            </a:extLst>
          </p:cNvPr>
          <p:cNvSpPr/>
          <p:nvPr/>
        </p:nvSpPr>
        <p:spPr>
          <a:xfrm>
            <a:off x="9516000" y="54000"/>
            <a:ext cx="2565000" cy="4464000"/>
          </a:xfrm>
          <a:prstGeom prst="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6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AFE69F-0F2D-4BAC-A3EA-10D5DF325812}"/>
              </a:ext>
            </a:extLst>
          </p:cNvPr>
          <p:cNvSpPr>
            <a:spLocks noGrp="1"/>
          </p:cNvSpPr>
          <p:nvPr>
            <p:ph type="title"/>
          </p:nvPr>
        </p:nvSpPr>
        <p:spPr/>
        <p:txBody>
          <a:bodyPr/>
          <a:lstStyle/>
          <a:p>
            <a:r>
              <a:rPr lang="en-GB" dirty="0"/>
              <a:t>What to consider</a:t>
            </a:r>
          </a:p>
        </p:txBody>
      </p:sp>
      <p:graphicFrame>
        <p:nvGraphicFramePr>
          <p:cNvPr id="13" name="Content Placeholder 2" descr="Asked in Digital Learning Connect for interest in peer assessment.&#10;Five interviews with respondents.&#10;Defining use-cases and functional requirements&#10;Assessing tools&#10;">
            <a:extLst>
              <a:ext uri="{FF2B5EF4-FFF2-40B4-BE49-F238E27FC236}">
                <a16:creationId xmlns:a16="http://schemas.microsoft.com/office/drawing/2014/main" id="{81927C8F-AA49-4622-8597-D46FB2C4FB25}"/>
              </a:ext>
            </a:extLst>
          </p:cNvPr>
          <p:cNvGraphicFramePr>
            <a:graphicFrameLocks noGrp="1"/>
          </p:cNvGraphicFramePr>
          <p:nvPr>
            <p:ph sz="quarter" idx="10"/>
            <p:extLst>
              <p:ext uri="{D42A27DB-BD31-4B8C-83A1-F6EECF244321}">
                <p14:modId xmlns:p14="http://schemas.microsoft.com/office/powerpoint/2010/main" val="119150333"/>
              </p:ext>
            </p:extLst>
          </p:nvPr>
        </p:nvGraphicFramePr>
        <p:xfrm>
          <a:off x="623888" y="1819275"/>
          <a:ext cx="108489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399FF8C-F0A9-4575-9D2E-F3799D23287D}"/>
              </a:ext>
            </a:extLst>
          </p:cNvPr>
          <p:cNvSpPr txBox="1"/>
          <p:nvPr/>
        </p:nvSpPr>
        <p:spPr>
          <a:xfrm>
            <a:off x="4799654" y="6340450"/>
            <a:ext cx="6672943" cy="369332"/>
          </a:xfrm>
          <a:prstGeom prst="rect">
            <a:avLst/>
          </a:prstGeom>
          <a:noFill/>
        </p:spPr>
        <p:txBody>
          <a:bodyPr wrap="square" rtlCol="0">
            <a:spAutoFit/>
          </a:bodyPr>
          <a:lstStyle/>
          <a:p>
            <a:pPr algn="r"/>
            <a:r>
              <a:rPr lang="en-GB" dirty="0"/>
              <a:t>Source: </a:t>
            </a:r>
            <a:r>
              <a:rPr lang="en-GB" dirty="0">
                <a:hlinkClick r:id="rId8"/>
              </a:rPr>
              <a:t>Diagram </a:t>
            </a:r>
            <a:r>
              <a:rPr lang="en-GB" dirty="0" err="1">
                <a:hlinkClick r:id="rId8"/>
              </a:rPr>
              <a:t>Center</a:t>
            </a:r>
            <a:endParaRPr lang="en-GB" dirty="0"/>
          </a:p>
        </p:txBody>
      </p:sp>
    </p:spTree>
    <p:extLst>
      <p:ext uri="{BB962C8B-B14F-4D97-AF65-F5344CB8AC3E}">
        <p14:creationId xmlns:p14="http://schemas.microsoft.com/office/powerpoint/2010/main" val="178645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F464-F7EF-45CA-8BF1-CA419372C348}"/>
              </a:ext>
            </a:extLst>
          </p:cNvPr>
          <p:cNvSpPr>
            <a:spLocks noGrp="1"/>
          </p:cNvSpPr>
          <p:nvPr>
            <p:ph type="title"/>
          </p:nvPr>
        </p:nvSpPr>
        <p:spPr/>
        <p:txBody>
          <a:bodyPr/>
          <a:lstStyle/>
          <a:p>
            <a:r>
              <a:rPr lang="en-GB" dirty="0"/>
              <a:t>To put it another way…</a:t>
            </a:r>
          </a:p>
        </p:txBody>
      </p:sp>
      <p:pic>
        <p:nvPicPr>
          <p:cNvPr id="11" name="Content Placeholder 10" descr="News article from University of Southampton website. &quot;Intense wind found in the neighbourhood of a black hole&quot; The image shows an artistic view of the accretion disc surrounding V404. &quot;An international team of astrophysicists, including Professor Phil Charles from the University of Southampton, have detected an intense wind from one of the closest known black holes to the Earth.&quot;&#10;">
            <a:extLst>
              <a:ext uri="{FF2B5EF4-FFF2-40B4-BE49-F238E27FC236}">
                <a16:creationId xmlns:a16="http://schemas.microsoft.com/office/drawing/2014/main" id="{E77ED08E-895B-4976-A070-7CF95454F67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 t="22209" r="3943" b="13520"/>
          <a:stretch/>
        </p:blipFill>
        <p:spPr>
          <a:xfrm>
            <a:off x="623251" y="1827213"/>
            <a:ext cx="5309463" cy="3430587"/>
          </a:xfrm>
          <a:ln w="38100">
            <a:solidFill>
              <a:schemeClr val="tx1"/>
            </a:solidFill>
          </a:ln>
        </p:spPr>
      </p:pic>
      <p:pic>
        <p:nvPicPr>
          <p:cNvPr id="16" name="Content Placeholder 4" descr="The same news article, but the image has not loaded and has been replaced by a broken image icon.">
            <a:extLst>
              <a:ext uri="{FF2B5EF4-FFF2-40B4-BE49-F238E27FC236}">
                <a16:creationId xmlns:a16="http://schemas.microsoft.com/office/drawing/2014/main" id="{A053861A-E1E2-40C1-9793-7003E3DF6967}"/>
              </a:ext>
            </a:extLst>
          </p:cNvPr>
          <p:cNvPicPr>
            <a:picLocks noChangeAspect="1"/>
          </p:cNvPicPr>
          <p:nvPr/>
        </p:nvPicPr>
        <p:blipFill rotWithShape="1">
          <a:blip r:embed="rId4">
            <a:extLst>
              <a:ext uri="{28A0092B-C50C-407E-A947-70E740481C1C}">
                <a14:useLocalDpi xmlns:a14="http://schemas.microsoft.com/office/drawing/2010/main" val="0"/>
              </a:ext>
            </a:extLst>
          </a:blip>
          <a:srcRect l="1" t="20923" r="2472" b="13073"/>
          <a:stretch/>
        </p:blipFill>
        <p:spPr>
          <a:xfrm>
            <a:off x="618422" y="1827213"/>
            <a:ext cx="5309462" cy="3427235"/>
          </a:xfrm>
          <a:prstGeom prst="rect">
            <a:avLst/>
          </a:prstGeom>
          <a:ln w="38100">
            <a:solidFill>
              <a:schemeClr val="tx1"/>
            </a:solidFill>
          </a:ln>
        </p:spPr>
      </p:pic>
      <p:sp>
        <p:nvSpPr>
          <p:cNvPr id="8" name="Content Placeholder 7">
            <a:extLst>
              <a:ext uri="{FF2B5EF4-FFF2-40B4-BE49-F238E27FC236}">
                <a16:creationId xmlns:a16="http://schemas.microsoft.com/office/drawing/2014/main" id="{D5F4D51A-BB23-4605-B2EE-EB0B0CB21DE4}"/>
              </a:ext>
            </a:extLst>
          </p:cNvPr>
          <p:cNvSpPr>
            <a:spLocks noGrp="1"/>
          </p:cNvSpPr>
          <p:nvPr>
            <p:ph sz="quarter" idx="12"/>
          </p:nvPr>
        </p:nvSpPr>
        <p:spPr>
          <a:xfrm>
            <a:off x="623251" y="5397500"/>
            <a:ext cx="5321937" cy="767804"/>
          </a:xfrm>
          <a:solidFill>
            <a:schemeClr val="tx1"/>
          </a:solidFill>
          <a:ln w="38100">
            <a:solidFill>
              <a:schemeClr val="tx1"/>
            </a:solidFill>
          </a:ln>
        </p:spPr>
        <p:txBody>
          <a:bodyPr/>
          <a:lstStyle/>
          <a:p>
            <a:pPr marL="0" indent="0">
              <a:buNone/>
            </a:pPr>
            <a:r>
              <a:rPr lang="en-GB" dirty="0">
                <a:solidFill>
                  <a:schemeClr val="bg1"/>
                </a:solidFill>
              </a:rPr>
              <a:t>What would be lost if the reader could not see the image?</a:t>
            </a:r>
          </a:p>
        </p:txBody>
      </p:sp>
      <p:sp>
        <p:nvSpPr>
          <p:cNvPr id="9" name="Content Placeholder 8">
            <a:extLst>
              <a:ext uri="{FF2B5EF4-FFF2-40B4-BE49-F238E27FC236}">
                <a16:creationId xmlns:a16="http://schemas.microsoft.com/office/drawing/2014/main" id="{FA97E20E-E7BE-4789-A2B5-F5C0B543C4AD}"/>
              </a:ext>
            </a:extLst>
          </p:cNvPr>
          <p:cNvSpPr>
            <a:spLocks noGrp="1"/>
          </p:cNvSpPr>
          <p:nvPr>
            <p:ph sz="quarter" idx="13"/>
          </p:nvPr>
        </p:nvSpPr>
        <p:spPr>
          <a:xfrm>
            <a:off x="6096000" y="5397500"/>
            <a:ext cx="5472749" cy="767804"/>
          </a:xfrm>
          <a:solidFill>
            <a:schemeClr val="tx1"/>
          </a:solidFill>
          <a:ln w="38100">
            <a:solidFill>
              <a:schemeClr val="tx1"/>
            </a:solidFill>
          </a:ln>
        </p:spPr>
        <p:txBody>
          <a:bodyPr/>
          <a:lstStyle/>
          <a:p>
            <a:pPr marL="0" indent="0">
              <a:buNone/>
            </a:pPr>
            <a:r>
              <a:rPr lang="en-GB" dirty="0">
                <a:solidFill>
                  <a:schemeClr val="bg1"/>
                </a:solidFill>
              </a:rPr>
              <a:t>How would you describe the image over the telephone?</a:t>
            </a:r>
          </a:p>
        </p:txBody>
      </p:sp>
      <p:pic>
        <p:nvPicPr>
          <p:cNvPr id="13" name="Content Placeholder 12">
            <a:extLst>
              <a:ext uri="{FF2B5EF4-FFF2-40B4-BE49-F238E27FC236}">
                <a16:creationId xmlns:a16="http://schemas.microsoft.com/office/drawing/2014/main" id="{38EB34F5-E764-4EBB-ADD3-9A30FF1F250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17838" t="19663" b="1826"/>
          <a:stretch/>
        </p:blipFill>
        <p:spPr>
          <a:xfrm>
            <a:off x="6151297" y="1827213"/>
            <a:ext cx="5379973" cy="3427235"/>
          </a:xfrm>
          <a:ln w="38100">
            <a:solidFill>
              <a:schemeClr val="tx1"/>
            </a:solidFill>
          </a:ln>
        </p:spPr>
      </p:pic>
      <p:sp>
        <p:nvSpPr>
          <p:cNvPr id="10" name="TextBox 9">
            <a:extLst>
              <a:ext uri="{FF2B5EF4-FFF2-40B4-BE49-F238E27FC236}">
                <a16:creationId xmlns:a16="http://schemas.microsoft.com/office/drawing/2014/main" id="{021D506F-DBB1-4064-B783-5E04A4D06CAC}"/>
              </a:ext>
            </a:extLst>
          </p:cNvPr>
          <p:cNvSpPr txBox="1"/>
          <p:nvPr/>
        </p:nvSpPr>
        <p:spPr>
          <a:xfrm>
            <a:off x="516000" y="6305004"/>
            <a:ext cx="8937749" cy="369332"/>
          </a:xfrm>
          <a:prstGeom prst="rect">
            <a:avLst/>
          </a:prstGeom>
          <a:noFill/>
        </p:spPr>
        <p:txBody>
          <a:bodyPr wrap="square" rtlCol="0">
            <a:spAutoFit/>
          </a:bodyPr>
          <a:lstStyle/>
          <a:p>
            <a:r>
              <a:rPr lang="en-GB" dirty="0"/>
              <a:t>Article source: </a:t>
            </a:r>
            <a:r>
              <a:rPr lang="en-GB" dirty="0">
                <a:hlinkClick r:id="rId6"/>
              </a:rPr>
              <a:t>Southampton Theory Astrophysics and Gravity (STAG) Research Centre</a:t>
            </a:r>
            <a:endParaRPr lang="en-GB" dirty="0"/>
          </a:p>
        </p:txBody>
      </p:sp>
    </p:spTree>
    <p:extLst>
      <p:ext uri="{BB962C8B-B14F-4D97-AF65-F5344CB8AC3E}">
        <p14:creationId xmlns:p14="http://schemas.microsoft.com/office/powerpoint/2010/main" val="24872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ABC53-C9B1-4898-BA66-800980468654}"/>
              </a:ext>
            </a:extLst>
          </p:cNvPr>
          <p:cNvSpPr>
            <a:spLocks noGrp="1"/>
          </p:cNvSpPr>
          <p:nvPr>
            <p:ph type="title"/>
          </p:nvPr>
        </p:nvSpPr>
        <p:spPr/>
        <p:txBody>
          <a:bodyPr/>
          <a:lstStyle/>
          <a:p>
            <a:r>
              <a:rPr lang="en-GB" dirty="0"/>
              <a:t>Three worked examples</a:t>
            </a:r>
          </a:p>
        </p:txBody>
      </p:sp>
      <p:pic>
        <p:nvPicPr>
          <p:cNvPr id="9" name="Picture 2" descr="Photo of Southampton Bargate, a large medieval gate house.">
            <a:extLst>
              <a:ext uri="{FF2B5EF4-FFF2-40B4-BE49-F238E27FC236}">
                <a16:creationId xmlns:a16="http://schemas.microsoft.com/office/drawing/2014/main" id="{ECFDBDDD-F6A5-4BAD-B3DA-7E3794759F65}"/>
              </a:ext>
            </a:extLst>
          </p:cNvPr>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l="23841" r="23841"/>
          <a:stretch/>
        </p:blipFill>
        <p:spPr bwMode="auto">
          <a:xfrm>
            <a:off x="620713" y="1819833"/>
            <a:ext cx="3379787" cy="434547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3" name="Content Placeholder 2" descr="A stock image of a hand shake">
            <a:extLst>
              <a:ext uri="{FF2B5EF4-FFF2-40B4-BE49-F238E27FC236}">
                <a16:creationId xmlns:a16="http://schemas.microsoft.com/office/drawing/2014/main" id="{82FF11D3-E966-4EE1-B55B-E5DFBE819053}"/>
              </a:ext>
            </a:extLst>
          </p:cNvPr>
          <p:cNvPicPr>
            <a:picLocks noGrp="1" noChangeAspect="1"/>
          </p:cNvPicPr>
          <p:nvPr>
            <p:ph sz="quarter" idx="11"/>
          </p:nvPr>
        </p:nvPicPr>
        <p:blipFill rotWithShape="1">
          <a:blip r:embed="rId4">
            <a:extLst>
              <a:ext uri="{28A0092B-C50C-407E-A947-70E740481C1C}">
                <a14:useLocalDpi xmlns:a14="http://schemas.microsoft.com/office/drawing/2010/main" val="0"/>
              </a:ext>
            </a:extLst>
          </a:blip>
          <a:srcRect l="30529" r="21961"/>
          <a:stretch/>
        </p:blipFill>
        <p:spPr>
          <a:xfrm>
            <a:off x="4349750" y="1819834"/>
            <a:ext cx="3379788" cy="4345470"/>
          </a:xfrm>
          <a:ln w="38100">
            <a:solidFill>
              <a:schemeClr val="tx1"/>
            </a:solidFill>
          </a:ln>
        </p:spPr>
      </p:pic>
      <p:pic>
        <p:nvPicPr>
          <p:cNvPr id="13" name="Content Placeholder 12" descr="Photo synthesis diagram">
            <a:extLst>
              <a:ext uri="{FF2B5EF4-FFF2-40B4-BE49-F238E27FC236}">
                <a16:creationId xmlns:a16="http://schemas.microsoft.com/office/drawing/2014/main" id="{FC09FAFB-01E6-4179-A7C6-ACA34F5E97C4}"/>
              </a:ext>
            </a:extLst>
          </p:cNvPr>
          <p:cNvPicPr>
            <a:picLocks noGrp="1" noChangeAspect="1"/>
          </p:cNvPicPr>
          <p:nvPr>
            <p:ph sz="quarter" idx="12"/>
          </p:nvPr>
        </p:nvPicPr>
        <p:blipFill rotWithShape="1">
          <a:blip r:embed="rId5">
            <a:extLst>
              <a:ext uri="{28A0092B-C50C-407E-A947-70E740481C1C}">
                <a14:useLocalDpi xmlns:a14="http://schemas.microsoft.com/office/drawing/2010/main" val="0"/>
              </a:ext>
            </a:extLst>
          </a:blip>
          <a:srcRect l="20834" r="20834"/>
          <a:stretch/>
        </p:blipFill>
        <p:spPr>
          <a:xfrm>
            <a:off x="8077200" y="1819834"/>
            <a:ext cx="3379788" cy="4345470"/>
          </a:xfrm>
          <a:ln w="38100">
            <a:solidFill>
              <a:schemeClr val="tx1"/>
            </a:solidFill>
          </a:ln>
        </p:spPr>
      </p:pic>
    </p:spTree>
    <p:extLst>
      <p:ext uri="{BB962C8B-B14F-4D97-AF65-F5344CB8AC3E}">
        <p14:creationId xmlns:p14="http://schemas.microsoft.com/office/powerpoint/2010/main" val="2807935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a:t>
            </a:r>
          </a:p>
        </p:txBody>
      </p:sp>
      <p:pic>
        <p:nvPicPr>
          <p:cNvPr id="2050" name="Picture 2" descr="Photo of Southampon Bargate, a large medieval gate house.">
            <a:extLst>
              <a:ext uri="{FF2B5EF4-FFF2-40B4-BE49-F238E27FC236}">
                <a16:creationId xmlns:a16="http://schemas.microsoft.com/office/drawing/2014/main" id="{CE7776BB-59FF-4146-A831-7404C0BC6E2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11547" y="1819275"/>
            <a:ext cx="6438206" cy="43307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6C2E1D47-4808-418B-B7D8-AE61EFE64F04}"/>
              </a:ext>
            </a:extLst>
          </p:cNvPr>
          <p:cNvGraphicFramePr>
            <a:graphicFrameLocks noGrp="1"/>
          </p:cNvGraphicFramePr>
          <p:nvPr>
            <p:ph sz="quarter" idx="12"/>
            <p:extLst>
              <p:ext uri="{D42A27DB-BD31-4B8C-83A1-F6EECF244321}">
                <p14:modId xmlns:p14="http://schemas.microsoft.com/office/powerpoint/2010/main" val="1219407763"/>
              </p:ext>
            </p:extLst>
          </p:nvPr>
        </p:nvGraphicFramePr>
        <p:xfrm>
          <a:off x="7503818" y="1819274"/>
          <a:ext cx="3953169" cy="1712843"/>
        </p:xfrm>
        <a:graphic>
          <a:graphicData uri="http://schemas.openxmlformats.org/drawingml/2006/table">
            <a:tbl>
              <a:tblPr firstRow="1" bandRow="1">
                <a:tableStyleId>{5C22544A-7EE6-4342-B048-85BDC9FD1C3A}</a:tableStyleId>
              </a:tblPr>
              <a:tblGrid>
                <a:gridCol w="1317723">
                  <a:extLst>
                    <a:ext uri="{9D8B030D-6E8A-4147-A177-3AD203B41FA5}">
                      <a16:colId xmlns:a16="http://schemas.microsoft.com/office/drawing/2014/main" val="3893721132"/>
                    </a:ext>
                  </a:extLst>
                </a:gridCol>
                <a:gridCol w="1317723">
                  <a:extLst>
                    <a:ext uri="{9D8B030D-6E8A-4147-A177-3AD203B41FA5}">
                      <a16:colId xmlns:a16="http://schemas.microsoft.com/office/drawing/2014/main" val="3432886222"/>
                    </a:ext>
                  </a:extLst>
                </a:gridCol>
                <a:gridCol w="1317723">
                  <a:extLst>
                    <a:ext uri="{9D8B030D-6E8A-4147-A177-3AD203B41FA5}">
                      <a16:colId xmlns:a16="http://schemas.microsoft.com/office/drawing/2014/main" val="2567410800"/>
                    </a:ext>
                  </a:extLst>
                </a:gridCol>
              </a:tblGrid>
              <a:tr h="707003">
                <a:tc>
                  <a:txBody>
                    <a:bodyPr/>
                    <a:lstStyle/>
                    <a:p>
                      <a:r>
                        <a:rPr lang="en-GB" sz="2000" dirty="0"/>
                        <a:t>Context</a:t>
                      </a:r>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r>
                        <a:rPr lang="en-GB" sz="2000" dirty="0"/>
                        <a:t>Audience</a:t>
                      </a:r>
                    </a:p>
                  </a:txBody>
                  <a:tcPr>
                    <a:lnT w="38100" cap="flat" cmpd="sng" algn="ctr">
                      <a:solidFill>
                        <a:schemeClr val="accent1"/>
                      </a:solidFill>
                      <a:prstDash val="solid"/>
                      <a:round/>
                      <a:headEnd type="none" w="med" len="med"/>
                      <a:tailEnd type="none" w="med" len="med"/>
                    </a:lnT>
                  </a:tcPr>
                </a:tc>
                <a:tc>
                  <a:txBody>
                    <a:bodyPr/>
                    <a:lstStyle/>
                    <a:p>
                      <a:r>
                        <a:rPr lang="en-GB" sz="2000" dirty="0"/>
                        <a:t>Function</a:t>
                      </a:r>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524685183"/>
                  </a:ext>
                </a:extLst>
              </a:tr>
              <a:tr h="902722">
                <a:tc>
                  <a:txBody>
                    <a:bodyPr/>
                    <a:lstStyle/>
                    <a:p>
                      <a:r>
                        <a:rPr lang="en-GB" sz="2000" dirty="0"/>
                        <a:t>Tourist brochure</a:t>
                      </a:r>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r>
                        <a:rPr lang="en-GB" sz="2000" dirty="0"/>
                        <a:t>General public</a:t>
                      </a:r>
                    </a:p>
                  </a:txBody>
                  <a:tcPr>
                    <a:lnB w="38100" cap="flat" cmpd="sng" algn="ctr">
                      <a:solidFill>
                        <a:schemeClr val="accent1"/>
                      </a:solidFill>
                      <a:prstDash val="solid"/>
                      <a:round/>
                      <a:headEnd type="none" w="med" len="med"/>
                      <a:tailEnd type="none" w="med" len="med"/>
                    </a:lnB>
                  </a:tcPr>
                </a:tc>
                <a:tc>
                  <a:txBody>
                    <a:bodyPr/>
                    <a:lstStyle/>
                    <a:p>
                      <a:r>
                        <a:rPr lang="en-GB" sz="2000" dirty="0"/>
                        <a:t>Example of historic landmarks</a:t>
                      </a:r>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3472304"/>
                  </a:ext>
                </a:extLst>
              </a:tr>
            </a:tbl>
          </a:graphicData>
        </a:graphic>
      </p:graphicFrame>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3773309"/>
            <a:ext cx="3953170" cy="2376666"/>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marL="0" indent="0">
              <a:buNone/>
            </a:pPr>
            <a:endParaRPr lang="en-GB" dirty="0"/>
          </a:p>
          <a:p>
            <a:pPr marL="0" indent="0">
              <a:buNone/>
            </a:pPr>
            <a:r>
              <a:rPr lang="en-GB" dirty="0"/>
              <a:t>“The Bargate is a medieval gatehouse in the city centre of Southampton”</a:t>
            </a:r>
          </a:p>
        </p:txBody>
      </p:sp>
      <p:sp>
        <p:nvSpPr>
          <p:cNvPr id="10" name="TextBox 9">
            <a:extLst>
              <a:ext uri="{FF2B5EF4-FFF2-40B4-BE49-F238E27FC236}">
                <a16:creationId xmlns:a16="http://schemas.microsoft.com/office/drawing/2014/main" id="{1AB633F1-A7EC-451F-8213-967233D55612}"/>
              </a:ext>
            </a:extLst>
          </p:cNvPr>
          <p:cNvSpPr txBox="1"/>
          <p:nvPr/>
        </p:nvSpPr>
        <p:spPr>
          <a:xfrm>
            <a:off x="4799654" y="6340450"/>
            <a:ext cx="6672943" cy="369332"/>
          </a:xfrm>
          <a:prstGeom prst="rect">
            <a:avLst/>
          </a:prstGeom>
          <a:noFill/>
        </p:spPr>
        <p:txBody>
          <a:bodyPr wrap="square" rtlCol="0">
            <a:spAutoFit/>
          </a:bodyPr>
          <a:lstStyle/>
          <a:p>
            <a:pPr algn="r"/>
            <a:r>
              <a:rPr lang="en-GB" dirty="0"/>
              <a:t>Image source: </a:t>
            </a:r>
            <a:r>
              <a:rPr lang="en-GB" dirty="0">
                <a:hlinkClick r:id="rId4"/>
              </a:rPr>
              <a:t>Wikipedia</a:t>
            </a:r>
            <a:r>
              <a:rPr lang="en-GB" dirty="0"/>
              <a:t> CC-BY-SA 4.0</a:t>
            </a:r>
          </a:p>
        </p:txBody>
      </p:sp>
    </p:spTree>
    <p:extLst>
      <p:ext uri="{BB962C8B-B14F-4D97-AF65-F5344CB8AC3E}">
        <p14:creationId xmlns:p14="http://schemas.microsoft.com/office/powerpoint/2010/main" val="27731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a:t>
            </a:r>
            <a:r>
              <a:rPr lang="en-GB" baseline="0" dirty="0">
                <a:solidFill>
                  <a:schemeClr val="bg1"/>
                </a:solidFill>
              </a:rPr>
              <a:t> part 2</a:t>
            </a:r>
            <a:endParaRPr lang="en-GB" dirty="0">
              <a:solidFill>
                <a:schemeClr val="bg1"/>
              </a:solidFill>
            </a:endParaRPr>
          </a:p>
        </p:txBody>
      </p:sp>
      <p:pic>
        <p:nvPicPr>
          <p:cNvPr id="2050" name="Picture 2">
            <a:extLst>
              <a:ext uri="{FF2B5EF4-FFF2-40B4-BE49-F238E27FC236}">
                <a16:creationId xmlns:a16="http://schemas.microsoft.com/office/drawing/2014/main" id="{CE7776BB-59FF-4146-A831-7404C0BC6E2D}"/>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11547" y="1819275"/>
            <a:ext cx="6438206" cy="43307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100161CB-7AB3-44A0-8036-B9B25C40E951}"/>
              </a:ext>
            </a:extLst>
          </p:cNvPr>
          <p:cNvGraphicFramePr>
            <a:graphicFrameLocks/>
          </p:cNvGraphicFramePr>
          <p:nvPr>
            <p:extLst>
              <p:ext uri="{D42A27DB-BD31-4B8C-83A1-F6EECF244321}">
                <p14:modId xmlns:p14="http://schemas.microsoft.com/office/powerpoint/2010/main" val="1120351309"/>
              </p:ext>
            </p:extLst>
          </p:nvPr>
        </p:nvGraphicFramePr>
        <p:xfrm>
          <a:off x="7516818" y="1807573"/>
          <a:ext cx="3953169" cy="1707853"/>
        </p:xfrm>
        <a:graphic>
          <a:graphicData uri="http://schemas.openxmlformats.org/drawingml/2006/table">
            <a:tbl>
              <a:tblPr firstRow="1" bandRow="1">
                <a:tableStyleId>{5C22544A-7EE6-4342-B048-85BDC9FD1C3A}</a:tableStyleId>
              </a:tblPr>
              <a:tblGrid>
                <a:gridCol w="1317723">
                  <a:extLst>
                    <a:ext uri="{9D8B030D-6E8A-4147-A177-3AD203B41FA5}">
                      <a16:colId xmlns:a16="http://schemas.microsoft.com/office/drawing/2014/main" val="3893721132"/>
                    </a:ext>
                  </a:extLst>
                </a:gridCol>
                <a:gridCol w="1253307">
                  <a:extLst>
                    <a:ext uri="{9D8B030D-6E8A-4147-A177-3AD203B41FA5}">
                      <a16:colId xmlns:a16="http://schemas.microsoft.com/office/drawing/2014/main" val="3432886222"/>
                    </a:ext>
                  </a:extLst>
                </a:gridCol>
                <a:gridCol w="1382139">
                  <a:extLst>
                    <a:ext uri="{9D8B030D-6E8A-4147-A177-3AD203B41FA5}">
                      <a16:colId xmlns:a16="http://schemas.microsoft.com/office/drawing/2014/main" val="2567410800"/>
                    </a:ext>
                  </a:extLst>
                </a:gridCol>
              </a:tblGrid>
              <a:tr h="750102">
                <a:tc>
                  <a:txBody>
                    <a:bodyPr/>
                    <a:lstStyle/>
                    <a:p>
                      <a:r>
                        <a:rPr lang="en-GB" sz="2000" dirty="0"/>
                        <a:t>Context</a:t>
                      </a:r>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r>
                        <a:rPr lang="en-GB" sz="2000" dirty="0"/>
                        <a:t>Audience</a:t>
                      </a:r>
                    </a:p>
                  </a:txBody>
                  <a:tcPr>
                    <a:lnT w="38100" cap="flat" cmpd="sng" algn="ctr">
                      <a:solidFill>
                        <a:schemeClr val="accent1"/>
                      </a:solidFill>
                      <a:prstDash val="solid"/>
                      <a:round/>
                      <a:headEnd type="none" w="med" len="med"/>
                      <a:tailEnd type="none" w="med" len="med"/>
                    </a:lnT>
                  </a:tcPr>
                </a:tc>
                <a:tc>
                  <a:txBody>
                    <a:bodyPr/>
                    <a:lstStyle/>
                    <a:p>
                      <a:r>
                        <a:rPr lang="en-GB" sz="2000" dirty="0"/>
                        <a:t>Function</a:t>
                      </a:r>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524685183"/>
                  </a:ext>
                </a:extLst>
              </a:tr>
              <a:tr h="957751">
                <a:tc>
                  <a:txBody>
                    <a:bodyPr/>
                    <a:lstStyle/>
                    <a:p>
                      <a:r>
                        <a:rPr lang="en-GB" sz="1800" dirty="0"/>
                        <a:t>Medieval gate houses of England</a:t>
                      </a:r>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r>
                        <a:rPr lang="en-GB" sz="1800" dirty="0"/>
                        <a:t>Historians</a:t>
                      </a:r>
                    </a:p>
                  </a:txBody>
                  <a:tcPr>
                    <a:lnB w="38100" cap="flat" cmpd="sng" algn="ctr">
                      <a:solidFill>
                        <a:schemeClr val="accent1"/>
                      </a:solidFill>
                      <a:prstDash val="solid"/>
                      <a:round/>
                      <a:headEnd type="none" w="med" len="med"/>
                      <a:tailEnd type="none" w="med" len="med"/>
                    </a:lnB>
                  </a:tcPr>
                </a:tc>
                <a:tc>
                  <a:txBody>
                    <a:bodyPr/>
                    <a:lstStyle/>
                    <a:p>
                      <a:r>
                        <a:rPr lang="en-GB" sz="1800" dirty="0"/>
                        <a:t>Within a group of examples.</a:t>
                      </a:r>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3472304"/>
                  </a:ext>
                </a:extLst>
              </a:tr>
            </a:tbl>
          </a:graphicData>
        </a:graphic>
      </p:graphicFrame>
      <p:sp>
        <p:nvSpPr>
          <p:cNvPr id="9" name="Content Placeholder 3">
            <a:extLst>
              <a:ext uri="{FF2B5EF4-FFF2-40B4-BE49-F238E27FC236}">
                <a16:creationId xmlns:a16="http://schemas.microsoft.com/office/drawing/2014/main" id="{89EDD75C-1F39-408F-A692-56D372959087}"/>
              </a:ext>
            </a:extLst>
          </p:cNvPr>
          <p:cNvSpPr txBox="1">
            <a:spLocks/>
          </p:cNvSpPr>
          <p:nvPr/>
        </p:nvSpPr>
        <p:spPr>
          <a:xfrm>
            <a:off x="7518870" y="3790000"/>
            <a:ext cx="3953170" cy="2376666"/>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marL="0" indent="0">
              <a:buNone/>
            </a:pPr>
            <a:endParaRPr lang="en-GB" dirty="0"/>
          </a:p>
          <a:p>
            <a:pPr marL="0" indent="0">
              <a:buNone/>
            </a:pPr>
            <a:r>
              <a:rPr lang="en-GB" dirty="0"/>
              <a:t>“Southampton Bargate. Constructed in 12</a:t>
            </a:r>
            <a:r>
              <a:rPr lang="en-GB" baseline="30000" dirty="0"/>
              <a:t>th</a:t>
            </a:r>
            <a:r>
              <a:rPr lang="en-GB" dirty="0"/>
              <a:t> Century of stone and flint with arrow slit windows.”</a:t>
            </a:r>
          </a:p>
        </p:txBody>
      </p:sp>
      <p:sp>
        <p:nvSpPr>
          <p:cNvPr id="10" name="TextBox 9">
            <a:extLst>
              <a:ext uri="{FF2B5EF4-FFF2-40B4-BE49-F238E27FC236}">
                <a16:creationId xmlns:a16="http://schemas.microsoft.com/office/drawing/2014/main" id="{1AB633F1-A7EC-451F-8213-967233D55612}"/>
              </a:ext>
            </a:extLst>
          </p:cNvPr>
          <p:cNvSpPr txBox="1"/>
          <p:nvPr/>
        </p:nvSpPr>
        <p:spPr>
          <a:xfrm>
            <a:off x="4799654" y="6340450"/>
            <a:ext cx="6672943" cy="369332"/>
          </a:xfrm>
          <a:prstGeom prst="rect">
            <a:avLst/>
          </a:prstGeom>
          <a:noFill/>
        </p:spPr>
        <p:txBody>
          <a:bodyPr wrap="square" rtlCol="0">
            <a:spAutoFit/>
          </a:bodyPr>
          <a:lstStyle/>
          <a:p>
            <a:pPr algn="r"/>
            <a:r>
              <a:rPr lang="en-GB" dirty="0"/>
              <a:t>Image source: </a:t>
            </a:r>
            <a:r>
              <a:rPr lang="en-GB" dirty="0">
                <a:hlinkClick r:id="rId4"/>
              </a:rPr>
              <a:t>Wikipedia</a:t>
            </a:r>
            <a:r>
              <a:rPr lang="en-GB" dirty="0"/>
              <a:t> CC-BY-SA 4.0</a:t>
            </a:r>
          </a:p>
        </p:txBody>
      </p:sp>
    </p:spTree>
    <p:extLst>
      <p:ext uri="{BB962C8B-B14F-4D97-AF65-F5344CB8AC3E}">
        <p14:creationId xmlns:p14="http://schemas.microsoft.com/office/powerpoint/2010/main" val="29599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a:t>
            </a:r>
          </a:p>
        </p:txBody>
      </p:sp>
      <p:pic>
        <p:nvPicPr>
          <p:cNvPr id="7" name="Content Placeholder 6" descr="A generic stock photo of a handshake. ">
            <a:extLst>
              <a:ext uri="{FF2B5EF4-FFF2-40B4-BE49-F238E27FC236}">
                <a16:creationId xmlns:a16="http://schemas.microsoft.com/office/drawing/2014/main" id="{71C9C929-CFA5-4F37-812D-A48BF2877BEC}"/>
              </a:ext>
              <a:ext uri="{C183D7F6-B498-43B3-948B-1728B52AA6E4}">
                <adec:decorative xmlns:adec="http://schemas.microsoft.com/office/drawing/2017/decorative" val="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4806" r="4585"/>
          <a:stretch/>
        </p:blipFill>
        <p:spPr>
          <a:xfrm>
            <a:off x="711547" y="1809724"/>
            <a:ext cx="6438206" cy="4340251"/>
          </a:xfrm>
          <a:ln w="38100">
            <a:solidFill>
              <a:schemeClr val="tx1"/>
            </a:solidFill>
          </a:ln>
        </p:spPr>
      </p:pic>
      <p:sp>
        <p:nvSpPr>
          <p:cNvPr id="8" name="TextBox 7">
            <a:extLst>
              <a:ext uri="{FF2B5EF4-FFF2-40B4-BE49-F238E27FC236}">
                <a16:creationId xmlns:a16="http://schemas.microsoft.com/office/drawing/2014/main" id="{5F4676AA-C64B-449F-9A42-E34450864BB9}"/>
              </a:ext>
              <a:ext uri="{C183D7F6-B498-43B3-948B-1728B52AA6E4}">
                <adec:decorative xmlns:adec="http://schemas.microsoft.com/office/drawing/2017/decorative" val="1"/>
              </a:ext>
            </a:extLst>
          </p:cNvPr>
          <p:cNvSpPr txBox="1"/>
          <p:nvPr/>
        </p:nvSpPr>
        <p:spPr>
          <a:xfrm>
            <a:off x="4799654" y="6340450"/>
            <a:ext cx="6672943" cy="369332"/>
          </a:xfrm>
          <a:prstGeom prst="rect">
            <a:avLst/>
          </a:prstGeom>
          <a:noFill/>
        </p:spPr>
        <p:txBody>
          <a:bodyPr wrap="square" rtlCol="0">
            <a:spAutoFit/>
          </a:bodyPr>
          <a:lstStyle/>
          <a:p>
            <a:pPr algn="r"/>
            <a:r>
              <a:rPr lang="en-GB" dirty="0"/>
              <a:t>Image source: </a:t>
            </a:r>
            <a:r>
              <a:rPr lang="en-GB" dirty="0">
                <a:hlinkClick r:id="rId4"/>
              </a:rPr>
              <a:t>iStock</a:t>
            </a:r>
            <a:endParaRPr lang="en-GB" dirty="0"/>
          </a:p>
        </p:txBody>
      </p:sp>
      <p:graphicFrame>
        <p:nvGraphicFramePr>
          <p:cNvPr id="5" name="Table 6">
            <a:extLst>
              <a:ext uri="{FF2B5EF4-FFF2-40B4-BE49-F238E27FC236}">
                <a16:creationId xmlns:a16="http://schemas.microsoft.com/office/drawing/2014/main" id="{6C2E1D47-4808-418B-B7D8-AE61EFE64F04}"/>
              </a:ext>
            </a:extLst>
          </p:cNvPr>
          <p:cNvGraphicFramePr>
            <a:graphicFrameLocks noGrp="1"/>
          </p:cNvGraphicFramePr>
          <p:nvPr>
            <p:ph sz="quarter" idx="12"/>
            <p:extLst>
              <p:ext uri="{D42A27DB-BD31-4B8C-83A1-F6EECF244321}">
                <p14:modId xmlns:p14="http://schemas.microsoft.com/office/powerpoint/2010/main" val="1417414816"/>
              </p:ext>
            </p:extLst>
          </p:nvPr>
        </p:nvGraphicFramePr>
        <p:xfrm>
          <a:off x="7503818" y="1819274"/>
          <a:ext cx="3953169" cy="1609725"/>
        </p:xfrm>
        <a:graphic>
          <a:graphicData uri="http://schemas.openxmlformats.org/drawingml/2006/table">
            <a:tbl>
              <a:tblPr firstRow="1" bandRow="1">
                <a:tableStyleId>{5C22544A-7EE6-4342-B048-85BDC9FD1C3A}</a:tableStyleId>
              </a:tblPr>
              <a:tblGrid>
                <a:gridCol w="1444239">
                  <a:extLst>
                    <a:ext uri="{9D8B030D-6E8A-4147-A177-3AD203B41FA5}">
                      <a16:colId xmlns:a16="http://schemas.microsoft.com/office/drawing/2014/main" val="3893721132"/>
                    </a:ext>
                  </a:extLst>
                </a:gridCol>
                <a:gridCol w="1186543">
                  <a:extLst>
                    <a:ext uri="{9D8B030D-6E8A-4147-A177-3AD203B41FA5}">
                      <a16:colId xmlns:a16="http://schemas.microsoft.com/office/drawing/2014/main" val="3432886222"/>
                    </a:ext>
                  </a:extLst>
                </a:gridCol>
                <a:gridCol w="1322387">
                  <a:extLst>
                    <a:ext uri="{9D8B030D-6E8A-4147-A177-3AD203B41FA5}">
                      <a16:colId xmlns:a16="http://schemas.microsoft.com/office/drawing/2014/main" val="2567410800"/>
                    </a:ext>
                  </a:extLst>
                </a:gridCol>
              </a:tblGrid>
              <a:tr h="707003">
                <a:tc>
                  <a:txBody>
                    <a:bodyPr/>
                    <a:lstStyle/>
                    <a:p>
                      <a:r>
                        <a:rPr lang="en-GB" sz="2000" dirty="0"/>
                        <a:t>Context</a:t>
                      </a:r>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r>
                        <a:rPr lang="en-GB" sz="2000" dirty="0"/>
                        <a:t>Audience</a:t>
                      </a:r>
                    </a:p>
                  </a:txBody>
                  <a:tcPr>
                    <a:lnT w="38100" cap="flat" cmpd="sng" algn="ctr">
                      <a:solidFill>
                        <a:schemeClr val="accent1"/>
                      </a:solidFill>
                      <a:prstDash val="solid"/>
                      <a:round/>
                      <a:headEnd type="none" w="med" len="med"/>
                      <a:tailEnd type="none" w="med" len="med"/>
                    </a:lnT>
                  </a:tcPr>
                </a:tc>
                <a:tc>
                  <a:txBody>
                    <a:bodyPr/>
                    <a:lstStyle/>
                    <a:p>
                      <a:r>
                        <a:rPr lang="en-GB" sz="2000" dirty="0"/>
                        <a:t>Function</a:t>
                      </a:r>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524685183"/>
                  </a:ext>
                </a:extLst>
              </a:tr>
              <a:tr h="902722">
                <a:tc>
                  <a:txBody>
                    <a:bodyPr/>
                    <a:lstStyle/>
                    <a:p>
                      <a:r>
                        <a:rPr lang="en-GB" sz="2000" dirty="0"/>
                        <a:t>Negotiation skills</a:t>
                      </a:r>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r>
                        <a:rPr lang="en-GB" sz="2000" dirty="0"/>
                        <a:t>Staff</a:t>
                      </a:r>
                    </a:p>
                  </a:txBody>
                  <a:tcPr>
                    <a:lnB w="38100" cap="flat" cmpd="sng" algn="ctr">
                      <a:solidFill>
                        <a:schemeClr val="accent1"/>
                      </a:solidFill>
                      <a:prstDash val="solid"/>
                      <a:round/>
                      <a:headEnd type="none" w="med" len="med"/>
                      <a:tailEnd type="none" w="med" len="med"/>
                    </a:lnB>
                  </a:tcPr>
                </a:tc>
                <a:tc>
                  <a:txBody>
                    <a:bodyPr/>
                    <a:lstStyle/>
                    <a:p>
                      <a:r>
                        <a:rPr lang="en-GB" sz="2000" dirty="0"/>
                        <a:t>Visual interest</a:t>
                      </a:r>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3472304"/>
                  </a:ext>
                </a:extLst>
              </a:tr>
            </a:tbl>
          </a:graphicData>
        </a:graphic>
      </p:graphicFrame>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3773309"/>
            <a:ext cx="3953170" cy="2376666"/>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a:buFont typeface="Wingdings" panose="05000000000000000000" pitchFamily="2" charset="2"/>
              <a:buChar char="ü"/>
            </a:pPr>
            <a:endParaRPr lang="en-GB" dirty="0"/>
          </a:p>
          <a:p>
            <a:pPr>
              <a:buFont typeface="Wingdings" panose="05000000000000000000" pitchFamily="2" charset="2"/>
              <a:buChar char="ü"/>
            </a:pPr>
            <a:r>
              <a:rPr lang="en-GB" dirty="0"/>
              <a:t> Mark as decorative</a:t>
            </a:r>
          </a:p>
        </p:txBody>
      </p:sp>
    </p:spTree>
    <p:extLst>
      <p:ext uri="{BB962C8B-B14F-4D97-AF65-F5344CB8AC3E}">
        <p14:creationId xmlns:p14="http://schemas.microsoft.com/office/powerpoint/2010/main" val="271784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3</a:t>
            </a:r>
          </a:p>
        </p:txBody>
      </p:sp>
      <p:pic>
        <p:nvPicPr>
          <p:cNvPr id="8" name="Content Placeholder 7" descr="Process of Photosynthesis. A plant is at the centre. It takes in water H₂O through its roots, carbon dioxide C O₂ and sunlight through its leaves. The leaves release oxygen O₂ into the air and generate sugars as part of the cycle.">
            <a:extLst>
              <a:ext uri="{FF2B5EF4-FFF2-40B4-BE49-F238E27FC236}">
                <a16:creationId xmlns:a16="http://schemas.microsoft.com/office/drawing/2014/main" id="{A5CAC9CD-76AE-4248-AA53-9BCA5725C4A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11547" y="1819275"/>
            <a:ext cx="6438206" cy="4330700"/>
          </a:xfrm>
          <a:ln w="38100">
            <a:solidFill>
              <a:schemeClr val="tx1"/>
            </a:solidFill>
          </a:ln>
        </p:spPr>
      </p:pic>
      <p:graphicFrame>
        <p:nvGraphicFramePr>
          <p:cNvPr id="5" name="Table 6">
            <a:extLst>
              <a:ext uri="{FF2B5EF4-FFF2-40B4-BE49-F238E27FC236}">
                <a16:creationId xmlns:a16="http://schemas.microsoft.com/office/drawing/2014/main" id="{6C2E1D47-4808-418B-B7D8-AE61EFE64F04}"/>
              </a:ext>
            </a:extLst>
          </p:cNvPr>
          <p:cNvGraphicFramePr>
            <a:graphicFrameLocks noGrp="1"/>
          </p:cNvGraphicFramePr>
          <p:nvPr>
            <p:ph sz="quarter" idx="12"/>
            <p:extLst>
              <p:ext uri="{D42A27DB-BD31-4B8C-83A1-F6EECF244321}">
                <p14:modId xmlns:p14="http://schemas.microsoft.com/office/powerpoint/2010/main" val="131725715"/>
              </p:ext>
            </p:extLst>
          </p:nvPr>
        </p:nvGraphicFramePr>
        <p:xfrm>
          <a:off x="7503818" y="1819274"/>
          <a:ext cx="3953169" cy="1712843"/>
        </p:xfrm>
        <a:graphic>
          <a:graphicData uri="http://schemas.openxmlformats.org/drawingml/2006/table">
            <a:tbl>
              <a:tblPr firstRow="1" bandRow="1">
                <a:tableStyleId>{5C22544A-7EE6-4342-B048-85BDC9FD1C3A}</a:tableStyleId>
              </a:tblPr>
              <a:tblGrid>
                <a:gridCol w="1444239">
                  <a:extLst>
                    <a:ext uri="{9D8B030D-6E8A-4147-A177-3AD203B41FA5}">
                      <a16:colId xmlns:a16="http://schemas.microsoft.com/office/drawing/2014/main" val="3893721132"/>
                    </a:ext>
                  </a:extLst>
                </a:gridCol>
                <a:gridCol w="1186543">
                  <a:extLst>
                    <a:ext uri="{9D8B030D-6E8A-4147-A177-3AD203B41FA5}">
                      <a16:colId xmlns:a16="http://schemas.microsoft.com/office/drawing/2014/main" val="3432886222"/>
                    </a:ext>
                  </a:extLst>
                </a:gridCol>
                <a:gridCol w="1322387">
                  <a:extLst>
                    <a:ext uri="{9D8B030D-6E8A-4147-A177-3AD203B41FA5}">
                      <a16:colId xmlns:a16="http://schemas.microsoft.com/office/drawing/2014/main" val="2567410800"/>
                    </a:ext>
                  </a:extLst>
                </a:gridCol>
              </a:tblGrid>
              <a:tr h="707003">
                <a:tc>
                  <a:txBody>
                    <a:bodyPr/>
                    <a:lstStyle/>
                    <a:p>
                      <a:r>
                        <a:rPr lang="en-GB" sz="2000" dirty="0"/>
                        <a:t>Context</a:t>
                      </a:r>
                    </a:p>
                  </a:txBody>
                  <a:tcP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tcPr>
                </a:tc>
                <a:tc>
                  <a:txBody>
                    <a:bodyPr/>
                    <a:lstStyle/>
                    <a:p>
                      <a:r>
                        <a:rPr lang="en-GB" sz="2000" dirty="0"/>
                        <a:t>Audience</a:t>
                      </a:r>
                    </a:p>
                  </a:txBody>
                  <a:tcPr>
                    <a:lnT w="38100" cap="flat" cmpd="sng" algn="ctr">
                      <a:solidFill>
                        <a:schemeClr val="accent1"/>
                      </a:solidFill>
                      <a:prstDash val="solid"/>
                      <a:round/>
                      <a:headEnd type="none" w="med" len="med"/>
                      <a:tailEnd type="none" w="med" len="med"/>
                    </a:lnT>
                  </a:tcPr>
                </a:tc>
                <a:tc>
                  <a:txBody>
                    <a:bodyPr/>
                    <a:lstStyle/>
                    <a:p>
                      <a:r>
                        <a:rPr lang="en-GB" sz="2000" dirty="0"/>
                        <a:t>Function</a:t>
                      </a:r>
                    </a:p>
                  </a:txBody>
                  <a:tcP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524685183"/>
                  </a:ext>
                </a:extLst>
              </a:tr>
              <a:tr h="902722">
                <a:tc>
                  <a:txBody>
                    <a:bodyPr/>
                    <a:lstStyle/>
                    <a:p>
                      <a:r>
                        <a:rPr lang="en-GB" sz="2000" dirty="0"/>
                        <a:t>Explaining photo-synthesis</a:t>
                      </a:r>
                    </a:p>
                  </a:txBody>
                  <a:tcPr>
                    <a:lnL w="38100" cap="flat" cmpd="sng" algn="ctr">
                      <a:solidFill>
                        <a:schemeClr val="accent1"/>
                      </a:solidFill>
                      <a:prstDash val="solid"/>
                      <a:round/>
                      <a:headEnd type="none" w="med" len="med"/>
                      <a:tailEnd type="none" w="med" len="med"/>
                    </a:lnL>
                    <a:lnB w="38100" cap="flat" cmpd="sng" algn="ctr">
                      <a:solidFill>
                        <a:schemeClr val="accent1"/>
                      </a:solidFill>
                      <a:prstDash val="solid"/>
                      <a:round/>
                      <a:headEnd type="none" w="med" len="med"/>
                      <a:tailEnd type="none" w="med" len="med"/>
                    </a:lnB>
                  </a:tcPr>
                </a:tc>
                <a:tc>
                  <a:txBody>
                    <a:bodyPr/>
                    <a:lstStyle/>
                    <a:p>
                      <a:r>
                        <a:rPr lang="en-GB" sz="2000" dirty="0"/>
                        <a:t>School children</a:t>
                      </a:r>
                    </a:p>
                  </a:txBody>
                  <a:tcPr>
                    <a:lnB w="38100" cap="flat" cmpd="sng" algn="ctr">
                      <a:solidFill>
                        <a:schemeClr val="accent1"/>
                      </a:solidFill>
                      <a:prstDash val="solid"/>
                      <a:round/>
                      <a:headEnd type="none" w="med" len="med"/>
                      <a:tailEnd type="none" w="med" len="med"/>
                    </a:lnB>
                  </a:tcPr>
                </a:tc>
                <a:tc>
                  <a:txBody>
                    <a:bodyPr/>
                    <a:lstStyle/>
                    <a:p>
                      <a:r>
                        <a:rPr lang="en-GB" sz="2000" dirty="0"/>
                        <a:t>Simple diagram</a:t>
                      </a:r>
                    </a:p>
                  </a:txBody>
                  <a:tcP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3472304"/>
                  </a:ext>
                </a:extLst>
              </a:tr>
            </a:tbl>
          </a:graphicData>
        </a:graphic>
      </p:graphicFrame>
      <p:sp>
        <p:nvSpPr>
          <p:cNvPr id="6" name="Content Placeholder 3" descr="Process of Photosynthesis. A plant is at the centre. It takes in water H₂O through its roots, carbon dioxide CO₂ and sunlight through its leaves. The leaves release oxygen O₂ into the air and generate sugars as part of the cycle.&#10;">
            <a:extLst>
              <a:ext uri="{FF2B5EF4-FFF2-40B4-BE49-F238E27FC236}">
                <a16:creationId xmlns:a16="http://schemas.microsoft.com/office/drawing/2014/main" id="{79F3E03A-41B3-4AC9-A1D1-6EF669CE7C5D}"/>
              </a:ext>
            </a:extLst>
          </p:cNvPr>
          <p:cNvSpPr txBox="1">
            <a:spLocks/>
          </p:cNvSpPr>
          <p:nvPr/>
        </p:nvSpPr>
        <p:spPr>
          <a:xfrm>
            <a:off x="7488955" y="3773308"/>
            <a:ext cx="3983641" cy="2391995"/>
          </a:xfrm>
          <a:prstGeom prst="rect">
            <a:avLst/>
          </a:prstGeom>
          <a:solidFill>
            <a:schemeClr val="bg1"/>
          </a:solidFill>
          <a:ln w="38100">
            <a:solidFill>
              <a:schemeClr val="accent1"/>
            </a:solidFill>
          </a:ln>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marL="0" indent="0">
              <a:buNone/>
            </a:pPr>
            <a:r>
              <a:rPr lang="en-GB" dirty="0"/>
              <a:t>“Process of Photosynthesis. A plant, growing out from earth is at the centre. The sun is in the sky and is labelled “Light energy”. The plant takes in water through its roots, carbon dioxide and sunlight through its leaves. The leaves release oxygen into the air and generate sugars as part of the process.”</a:t>
            </a:r>
          </a:p>
        </p:txBody>
      </p:sp>
      <p:sp>
        <p:nvSpPr>
          <p:cNvPr id="7" name="TextBox 6">
            <a:extLst>
              <a:ext uri="{FF2B5EF4-FFF2-40B4-BE49-F238E27FC236}">
                <a16:creationId xmlns:a16="http://schemas.microsoft.com/office/drawing/2014/main" id="{6693437F-22D0-4598-839B-831C90168BAA}"/>
              </a:ext>
            </a:extLst>
          </p:cNvPr>
          <p:cNvSpPr txBox="1"/>
          <p:nvPr/>
        </p:nvSpPr>
        <p:spPr>
          <a:xfrm>
            <a:off x="4799654" y="6340450"/>
            <a:ext cx="6672943" cy="369332"/>
          </a:xfrm>
          <a:prstGeom prst="rect">
            <a:avLst/>
          </a:prstGeom>
          <a:noFill/>
        </p:spPr>
        <p:txBody>
          <a:bodyPr wrap="square" rtlCol="0">
            <a:spAutoFit/>
          </a:bodyPr>
          <a:lstStyle/>
          <a:p>
            <a:pPr algn="r"/>
            <a:r>
              <a:rPr lang="en-GB" dirty="0"/>
              <a:t>Image source: </a:t>
            </a:r>
            <a:r>
              <a:rPr lang="en-GB" dirty="0">
                <a:hlinkClick r:id="rId4"/>
              </a:rPr>
              <a:t>iStock</a:t>
            </a:r>
            <a:endParaRPr lang="en-GB" dirty="0"/>
          </a:p>
        </p:txBody>
      </p:sp>
    </p:spTree>
    <p:extLst>
      <p:ext uri="{BB962C8B-B14F-4D97-AF65-F5344CB8AC3E}">
        <p14:creationId xmlns:p14="http://schemas.microsoft.com/office/powerpoint/2010/main" val="3460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2F0507-F561-0BC3-4956-AE0BF80C847E}"/>
              </a:ext>
            </a:extLst>
          </p:cNvPr>
          <p:cNvSpPr>
            <a:spLocks noGrp="1"/>
          </p:cNvSpPr>
          <p:nvPr>
            <p:ph type="title"/>
          </p:nvPr>
        </p:nvSpPr>
        <p:spPr>
          <a:xfrm>
            <a:off x="623392" y="692696"/>
            <a:ext cx="10849205" cy="936104"/>
          </a:xfrm>
        </p:spPr>
        <p:txBody>
          <a:bodyPr/>
          <a:lstStyle/>
          <a:p>
            <a:r>
              <a:rPr lang="en-GB" dirty="0"/>
              <a:t>What’s the difference between captions and alternative text?</a:t>
            </a:r>
            <a:endParaRPr lang="en-US" dirty="0"/>
          </a:p>
        </p:txBody>
      </p:sp>
      <p:graphicFrame>
        <p:nvGraphicFramePr>
          <p:cNvPr id="5" name="Content Placeholder 2" descr="Captions &#10; give a general idea of what the image is about, but they do not describe it in detail. May include an image attribution or a title.&#10;Alternative text &#10; describes exactly what can be seen in an image.&#10;">
            <a:extLst>
              <a:ext uri="{FF2B5EF4-FFF2-40B4-BE49-F238E27FC236}">
                <a16:creationId xmlns:a16="http://schemas.microsoft.com/office/drawing/2014/main" id="{F721CBBC-F48F-821F-23E2-9E3473EF21EA}"/>
              </a:ext>
            </a:extLst>
          </p:cNvPr>
          <p:cNvGraphicFramePr>
            <a:graphicFrameLocks noGrp="1"/>
          </p:cNvGraphicFramePr>
          <p:nvPr>
            <p:ph sz="quarter" idx="10"/>
            <p:extLst>
              <p:ext uri="{D42A27DB-BD31-4B8C-83A1-F6EECF244321}">
                <p14:modId xmlns:p14="http://schemas.microsoft.com/office/powerpoint/2010/main" val="4259355104"/>
              </p:ext>
            </p:extLst>
          </p:nvPr>
        </p:nvGraphicFramePr>
        <p:xfrm>
          <a:off x="623888" y="1819835"/>
          <a:ext cx="10848975" cy="45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4464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55E3-C0F1-4ACF-9F9D-8BA21D43EDBB}"/>
              </a:ext>
            </a:extLst>
          </p:cNvPr>
          <p:cNvSpPr>
            <a:spLocks noGrp="1"/>
          </p:cNvSpPr>
          <p:nvPr>
            <p:ph type="ctrTitle"/>
          </p:nvPr>
        </p:nvSpPr>
        <p:spPr/>
        <p:txBody>
          <a:bodyPr/>
          <a:lstStyle/>
          <a:p>
            <a:r>
              <a:rPr lang="en-GB" dirty="0"/>
              <a:t>What is alternative text? How do I write it for images, charts, and graphs?</a:t>
            </a:r>
          </a:p>
        </p:txBody>
      </p:sp>
      <p:sp>
        <p:nvSpPr>
          <p:cNvPr id="3" name="Subtitle 2">
            <a:extLst>
              <a:ext uri="{FF2B5EF4-FFF2-40B4-BE49-F238E27FC236}">
                <a16:creationId xmlns:a16="http://schemas.microsoft.com/office/drawing/2014/main" id="{F1892496-62DC-405F-8D7F-1A9B9E63A1FA}"/>
              </a:ext>
            </a:extLst>
          </p:cNvPr>
          <p:cNvSpPr>
            <a:spLocks noGrp="1"/>
          </p:cNvSpPr>
          <p:nvPr>
            <p:ph type="subTitle" idx="1"/>
          </p:nvPr>
        </p:nvSpPr>
        <p:spPr/>
        <p:txBody>
          <a:bodyPr/>
          <a:lstStyle/>
          <a:p>
            <a:r>
              <a:rPr lang="en-GB" dirty="0"/>
              <a:t>Office 365 Community</a:t>
            </a:r>
          </a:p>
        </p:txBody>
      </p:sp>
      <p:sp>
        <p:nvSpPr>
          <p:cNvPr id="4" name="Text Placeholder 3">
            <a:extLst>
              <a:ext uri="{FF2B5EF4-FFF2-40B4-BE49-F238E27FC236}">
                <a16:creationId xmlns:a16="http://schemas.microsoft.com/office/drawing/2014/main" id="{DA984ED5-A1AA-4B24-BBE5-C6367B960195}"/>
              </a:ext>
            </a:extLst>
          </p:cNvPr>
          <p:cNvSpPr>
            <a:spLocks noGrp="1"/>
          </p:cNvSpPr>
          <p:nvPr>
            <p:ph type="body" sz="quarter" idx="10"/>
          </p:nvPr>
        </p:nvSpPr>
        <p:spPr/>
        <p:txBody>
          <a:bodyPr/>
          <a:lstStyle/>
          <a:p>
            <a:r>
              <a:rPr lang="en-GB" dirty="0"/>
              <a:t>19 May 2022</a:t>
            </a:r>
          </a:p>
        </p:txBody>
      </p:sp>
    </p:spTree>
    <p:extLst>
      <p:ext uri="{BB962C8B-B14F-4D97-AF65-F5344CB8AC3E}">
        <p14:creationId xmlns:p14="http://schemas.microsoft.com/office/powerpoint/2010/main" val="278928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CB27-4CFE-46A4-A486-01AE4EDC591D}"/>
              </a:ext>
            </a:extLst>
          </p:cNvPr>
          <p:cNvSpPr>
            <a:spLocks noGrp="1"/>
          </p:cNvSpPr>
          <p:nvPr>
            <p:ph type="title"/>
          </p:nvPr>
        </p:nvSpPr>
        <p:spPr/>
        <p:txBody>
          <a:bodyPr/>
          <a:lstStyle/>
          <a:p>
            <a:r>
              <a:rPr lang="en-GB" dirty="0"/>
              <a:t>What’s the difference between captions and alternative text? </a:t>
            </a:r>
            <a:r>
              <a:rPr lang="en-GB" dirty="0">
                <a:solidFill>
                  <a:schemeClr val="bg1"/>
                </a:solidFill>
              </a:rPr>
              <a:t>2</a:t>
            </a:r>
          </a:p>
        </p:txBody>
      </p:sp>
      <p:sp>
        <p:nvSpPr>
          <p:cNvPr id="5" name="Content Placeholder 4">
            <a:extLst>
              <a:ext uri="{FF2B5EF4-FFF2-40B4-BE49-F238E27FC236}">
                <a16:creationId xmlns:a16="http://schemas.microsoft.com/office/drawing/2014/main" id="{3731C1A8-B3CD-4374-9BA8-6EE1CA81F051}"/>
              </a:ext>
            </a:extLst>
          </p:cNvPr>
          <p:cNvSpPr>
            <a:spLocks noGrp="1"/>
          </p:cNvSpPr>
          <p:nvPr>
            <p:ph sz="quarter" idx="10"/>
          </p:nvPr>
        </p:nvSpPr>
        <p:spPr>
          <a:xfrm>
            <a:off x="623392" y="1826667"/>
            <a:ext cx="5321938" cy="4338637"/>
          </a:xfrm>
          <a:solidFill>
            <a:schemeClr val="tx1"/>
          </a:solidFill>
          <a:ln w="38100">
            <a:noFill/>
          </a:ln>
        </p:spPr>
        <p:txBody>
          <a:bodyPr anchor="t">
            <a:normAutofit/>
          </a:bodyPr>
          <a:lstStyle/>
          <a:p>
            <a:pPr marL="0" indent="0">
              <a:buNone/>
            </a:pPr>
            <a:endParaRPr lang="en-GB" sz="2800" dirty="0">
              <a:solidFill>
                <a:schemeClr val="bg1"/>
              </a:solidFill>
            </a:endParaRPr>
          </a:p>
          <a:p>
            <a:pPr marL="0" indent="0">
              <a:buNone/>
            </a:pPr>
            <a:r>
              <a:rPr lang="en-GB" sz="2800" dirty="0">
                <a:solidFill>
                  <a:schemeClr val="bg1"/>
                </a:solidFill>
              </a:rPr>
              <a:t>Caption:</a:t>
            </a:r>
          </a:p>
          <a:p>
            <a:pPr lvl="1"/>
            <a:r>
              <a:rPr lang="en-GB" sz="2600" dirty="0">
                <a:solidFill>
                  <a:schemeClr val="bg1"/>
                </a:solidFill>
              </a:rPr>
              <a:t>Having an impact on patients’ lives in the clinic.</a:t>
            </a:r>
          </a:p>
          <a:p>
            <a:endParaRPr lang="en-GB" sz="2800" dirty="0">
              <a:solidFill>
                <a:schemeClr val="bg1"/>
              </a:solidFill>
            </a:endParaRPr>
          </a:p>
          <a:p>
            <a:pPr marL="0" indent="0">
              <a:buNone/>
            </a:pPr>
            <a:r>
              <a:rPr lang="en-GB" sz="2800" dirty="0">
                <a:solidFill>
                  <a:schemeClr val="bg1"/>
                </a:solidFill>
              </a:rPr>
              <a:t>Alternative text </a:t>
            </a:r>
          </a:p>
          <a:p>
            <a:pPr lvl="1"/>
            <a:r>
              <a:rPr lang="en-GB" sz="2600" dirty="0">
                <a:solidFill>
                  <a:schemeClr val="bg1"/>
                </a:solidFill>
              </a:rPr>
              <a:t>A doctor examines a patient’s eyes using a slit lamp ophthalmoscope.</a:t>
            </a:r>
          </a:p>
        </p:txBody>
      </p:sp>
      <p:pic>
        <p:nvPicPr>
          <p:cNvPr id="16" name="Content Placeholder 15" descr="A doctor examines a patient’s eyes using a slit lamp ophthalmoscope.&#10;&#10;Below this picture, the caption reads &quot;Having an impact on patient's lives in the clinic&quot;.">
            <a:extLst>
              <a:ext uri="{FF2B5EF4-FFF2-40B4-BE49-F238E27FC236}">
                <a16:creationId xmlns:a16="http://schemas.microsoft.com/office/drawing/2014/main" id="{3B8DF9AF-6632-491E-9A53-A0D901C08D45}"/>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563332" y="1826667"/>
            <a:ext cx="5268561" cy="4305981"/>
          </a:xfrm>
          <a:ln w="38100">
            <a:solidFill>
              <a:schemeClr val="tx1"/>
            </a:solidFill>
          </a:ln>
        </p:spPr>
      </p:pic>
      <p:sp>
        <p:nvSpPr>
          <p:cNvPr id="17" name="TextBox 16">
            <a:extLst>
              <a:ext uri="{FF2B5EF4-FFF2-40B4-BE49-F238E27FC236}">
                <a16:creationId xmlns:a16="http://schemas.microsoft.com/office/drawing/2014/main" id="{AAB352A1-DC31-46EA-AB26-8CC51F3CF1C5}"/>
              </a:ext>
            </a:extLst>
          </p:cNvPr>
          <p:cNvSpPr txBox="1"/>
          <p:nvPr/>
        </p:nvSpPr>
        <p:spPr>
          <a:xfrm>
            <a:off x="5158950" y="6335486"/>
            <a:ext cx="6672943" cy="369332"/>
          </a:xfrm>
          <a:prstGeom prst="rect">
            <a:avLst/>
          </a:prstGeom>
          <a:noFill/>
        </p:spPr>
        <p:txBody>
          <a:bodyPr wrap="square" rtlCol="0">
            <a:spAutoFit/>
          </a:bodyPr>
          <a:lstStyle/>
          <a:p>
            <a:r>
              <a:rPr lang="en-GB" dirty="0"/>
              <a:t>Image source: </a:t>
            </a:r>
            <a:r>
              <a:rPr lang="en-GB" dirty="0">
                <a:hlinkClick r:id="rId4"/>
              </a:rPr>
              <a:t>Beating blindness, University of Southampton News</a:t>
            </a:r>
            <a:endParaRPr lang="en-GB" dirty="0"/>
          </a:p>
        </p:txBody>
      </p:sp>
    </p:spTree>
    <p:extLst>
      <p:ext uri="{BB962C8B-B14F-4D97-AF65-F5344CB8AC3E}">
        <p14:creationId xmlns:p14="http://schemas.microsoft.com/office/powerpoint/2010/main" val="3811182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913B-7F30-4731-B7FA-9CAF9B9C5DD7}"/>
              </a:ext>
            </a:extLst>
          </p:cNvPr>
          <p:cNvSpPr>
            <a:spLocks noGrp="1"/>
          </p:cNvSpPr>
          <p:nvPr>
            <p:ph type="title"/>
          </p:nvPr>
        </p:nvSpPr>
        <p:spPr/>
        <p:txBody>
          <a:bodyPr/>
          <a:lstStyle/>
          <a:p>
            <a:r>
              <a:rPr lang="en-GB" dirty="0"/>
              <a:t>Summary</a:t>
            </a:r>
          </a:p>
        </p:txBody>
      </p:sp>
      <p:pic>
        <p:nvPicPr>
          <p:cNvPr id="25" name="Content Placeholder 24">
            <a:extLst>
              <a:ext uri="{FF2B5EF4-FFF2-40B4-BE49-F238E27FC236}">
                <a16:creationId xmlns:a16="http://schemas.microsoft.com/office/drawing/2014/main" id="{62836663-BD5B-447F-A85E-A289804ED6AC}"/>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38666" t="830" r="44943" b="14336"/>
          <a:stretch/>
        </p:blipFill>
        <p:spPr>
          <a:xfrm>
            <a:off x="623392" y="4129605"/>
            <a:ext cx="864383" cy="2085143"/>
          </a:xfrm>
          <a:ln w="38100">
            <a:solidFill>
              <a:schemeClr val="tx1"/>
            </a:solidFill>
          </a:ln>
        </p:spPr>
      </p:pic>
      <p:sp>
        <p:nvSpPr>
          <p:cNvPr id="3" name="Content Placeholder 2">
            <a:extLst>
              <a:ext uri="{FF2B5EF4-FFF2-40B4-BE49-F238E27FC236}">
                <a16:creationId xmlns:a16="http://schemas.microsoft.com/office/drawing/2014/main" id="{C4CB21D7-F420-4785-B3F0-8E71CE1A0AC6}"/>
              </a:ext>
            </a:extLst>
          </p:cNvPr>
          <p:cNvSpPr>
            <a:spLocks noGrp="1"/>
          </p:cNvSpPr>
          <p:nvPr>
            <p:ph sz="quarter" idx="10"/>
          </p:nvPr>
        </p:nvSpPr>
        <p:spPr>
          <a:xfrm>
            <a:off x="1497106" y="1838325"/>
            <a:ext cx="4392706" cy="2124074"/>
          </a:xfr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buNone/>
            </a:pPr>
            <a:r>
              <a:rPr lang="en-GB" sz="2400" dirty="0"/>
              <a:t>Like any communication there is subtlety and complexity. It’s unlikely anyone will write the same alternative text for the same image.</a:t>
            </a:r>
          </a:p>
        </p:txBody>
      </p:sp>
      <p:sp>
        <p:nvSpPr>
          <p:cNvPr id="4" name="Content Placeholder 3">
            <a:extLst>
              <a:ext uri="{FF2B5EF4-FFF2-40B4-BE49-F238E27FC236}">
                <a16:creationId xmlns:a16="http://schemas.microsoft.com/office/drawing/2014/main" id="{7BEA5CC9-9BC3-4EAC-8BCD-FDEABAC4D170}"/>
              </a:ext>
            </a:extLst>
          </p:cNvPr>
          <p:cNvSpPr>
            <a:spLocks noGrp="1"/>
          </p:cNvSpPr>
          <p:nvPr>
            <p:ph sz="quarter" idx="13"/>
          </p:nvPr>
        </p:nvSpPr>
        <p:spPr>
          <a:ln w="38100">
            <a:solidFill>
              <a:schemeClr val="tx1"/>
            </a:solidFill>
          </a:ln>
        </p:spPr>
        <p:style>
          <a:lnRef idx="3">
            <a:schemeClr val="lt1"/>
          </a:lnRef>
          <a:fillRef idx="1">
            <a:schemeClr val="accent3"/>
          </a:fillRef>
          <a:effectRef idx="1">
            <a:schemeClr val="accent3"/>
          </a:effectRef>
          <a:fontRef idx="minor">
            <a:schemeClr val="lt1"/>
          </a:fontRef>
        </p:style>
        <p:txBody>
          <a:bodyPr anchor="ctr">
            <a:normAutofit/>
          </a:bodyPr>
          <a:lstStyle/>
          <a:p>
            <a:pPr marL="0" indent="0">
              <a:buNone/>
            </a:pPr>
            <a:r>
              <a:rPr lang="en-GB" sz="2400" dirty="0"/>
              <a:t>Alternative text should be written by a subject matter expert.</a:t>
            </a:r>
          </a:p>
        </p:txBody>
      </p:sp>
      <p:pic>
        <p:nvPicPr>
          <p:cNvPr id="33" name="Content Placeholder 24">
            <a:extLst>
              <a:ext uri="{FF2B5EF4-FFF2-40B4-BE49-F238E27FC236}">
                <a16:creationId xmlns:a16="http://schemas.microsoft.com/office/drawing/2014/main" id="{89AFBC0A-B893-42A1-B4A0-CBEBAF776DA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6000" t="91" r="46364" b="-91"/>
          <a:stretch/>
        </p:blipFill>
        <p:spPr>
          <a:xfrm>
            <a:off x="623391" y="1857763"/>
            <a:ext cx="864383" cy="2085143"/>
          </a:xfrm>
          <a:prstGeom prst="rect">
            <a:avLst/>
          </a:prstGeom>
          <a:ln w="38100">
            <a:solidFill>
              <a:schemeClr val="tx1"/>
            </a:solidFill>
          </a:ln>
        </p:spPr>
      </p:pic>
      <p:pic>
        <p:nvPicPr>
          <p:cNvPr id="41" name="Content Placeholder 24" descr="A race between four rabbits and one tortoise and the tortoise is on the lead">
            <a:extLst>
              <a:ext uri="{FF2B5EF4-FFF2-40B4-BE49-F238E27FC236}">
                <a16:creationId xmlns:a16="http://schemas.microsoft.com/office/drawing/2014/main" id="{A0458468-86D8-4DBE-9E8F-448AE91A031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8421" t="2079" r="38377" b="28814"/>
          <a:stretch/>
        </p:blipFill>
        <p:spPr>
          <a:xfrm>
            <a:off x="6235083" y="1857762"/>
            <a:ext cx="864383" cy="2085143"/>
          </a:xfrm>
          <a:prstGeom prst="rect">
            <a:avLst/>
          </a:prstGeom>
          <a:ln w="38100">
            <a:solidFill>
              <a:schemeClr val="tx1"/>
            </a:solidFill>
          </a:ln>
        </p:spPr>
      </p:pic>
      <p:sp>
        <p:nvSpPr>
          <p:cNvPr id="44" name="Content Placeholder 2">
            <a:extLst>
              <a:ext uri="{FF2B5EF4-FFF2-40B4-BE49-F238E27FC236}">
                <a16:creationId xmlns:a16="http://schemas.microsoft.com/office/drawing/2014/main" id="{142A102E-8900-44F7-A425-E1CEA2B6DC5F}"/>
              </a:ext>
            </a:extLst>
          </p:cNvPr>
          <p:cNvSpPr txBox="1">
            <a:spLocks/>
          </p:cNvSpPr>
          <p:nvPr/>
        </p:nvSpPr>
        <p:spPr>
          <a:xfrm>
            <a:off x="7097818" y="1838325"/>
            <a:ext cx="4392706" cy="2124074"/>
          </a:xfrm>
          <a:prstGeom prst="rect">
            <a:avLst/>
          </a:prstGeom>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dirty="0"/>
              <a:t>It’s easier to write alternative text as you go, rather than leaving it to the end.</a:t>
            </a:r>
          </a:p>
        </p:txBody>
      </p:sp>
      <p:pic>
        <p:nvPicPr>
          <p:cNvPr id="49" name="Content Placeholder 24">
            <a:extLst>
              <a:ext uri="{FF2B5EF4-FFF2-40B4-BE49-F238E27FC236}">
                <a16:creationId xmlns:a16="http://schemas.microsoft.com/office/drawing/2014/main" id="{B69E82C2-AEF4-4B6C-9044-2D026B9EA2D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2385" t="11873" r="42385" b="23566"/>
          <a:stretch/>
        </p:blipFill>
        <p:spPr>
          <a:xfrm>
            <a:off x="6235083" y="4128634"/>
            <a:ext cx="864383" cy="2085143"/>
          </a:xfrm>
          <a:prstGeom prst="rect">
            <a:avLst/>
          </a:prstGeom>
          <a:ln w="38100">
            <a:solidFill>
              <a:schemeClr val="tx1"/>
            </a:solidFill>
          </a:ln>
        </p:spPr>
      </p:pic>
      <p:sp>
        <p:nvSpPr>
          <p:cNvPr id="50" name="Content Placeholder 2">
            <a:extLst>
              <a:ext uri="{FF2B5EF4-FFF2-40B4-BE49-F238E27FC236}">
                <a16:creationId xmlns:a16="http://schemas.microsoft.com/office/drawing/2014/main" id="{F040A8CF-79D2-4AFE-83E2-2F70916F168C}"/>
              </a:ext>
            </a:extLst>
          </p:cNvPr>
          <p:cNvSpPr txBox="1">
            <a:spLocks/>
          </p:cNvSpPr>
          <p:nvPr/>
        </p:nvSpPr>
        <p:spPr>
          <a:xfrm>
            <a:off x="7097818" y="4109197"/>
            <a:ext cx="4392706" cy="2124074"/>
          </a:xfrm>
          <a:prstGeom prst="rect">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dirty="0"/>
              <a:t>We covered simpler images today. There are other techniques for more complex images. We will cover these in a future session.</a:t>
            </a:r>
          </a:p>
        </p:txBody>
      </p:sp>
    </p:spTree>
    <p:extLst>
      <p:ext uri="{BB962C8B-B14F-4D97-AF65-F5344CB8AC3E}">
        <p14:creationId xmlns:p14="http://schemas.microsoft.com/office/powerpoint/2010/main" val="14741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44"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CA01-1FB7-46AB-A636-EA28D6C02A19}"/>
              </a:ext>
            </a:extLst>
          </p:cNvPr>
          <p:cNvSpPr>
            <a:spLocks noGrp="1"/>
          </p:cNvSpPr>
          <p:nvPr>
            <p:ph type="title"/>
          </p:nvPr>
        </p:nvSpPr>
        <p:spPr/>
        <p:txBody>
          <a:bodyPr/>
          <a:lstStyle/>
          <a:p>
            <a:r>
              <a:rPr lang="en-GB" dirty="0">
                <a:solidFill>
                  <a:schemeClr val="bg1"/>
                </a:solidFill>
              </a:rPr>
              <a:t>Feedback</a:t>
            </a:r>
          </a:p>
        </p:txBody>
      </p:sp>
      <p:sp>
        <p:nvSpPr>
          <p:cNvPr id="4" name="Speech Bubble: Rectangle with Corners Rounded 3">
            <a:extLst>
              <a:ext uri="{FF2B5EF4-FFF2-40B4-BE49-F238E27FC236}">
                <a16:creationId xmlns:a16="http://schemas.microsoft.com/office/drawing/2014/main" id="{AA3CE4AD-E5C4-4C75-A282-09E56436F1BF}"/>
              </a:ext>
            </a:extLst>
          </p:cNvPr>
          <p:cNvSpPr/>
          <p:nvPr/>
        </p:nvSpPr>
        <p:spPr>
          <a:xfrm>
            <a:off x="921000" y="680763"/>
            <a:ext cx="7335000" cy="3690000"/>
          </a:xfrm>
          <a:prstGeom prst="wedgeRoundRectCallout">
            <a:avLst>
              <a:gd name="adj1" fmla="val 32110"/>
              <a:gd name="adj2" fmla="val 82997"/>
              <a:gd name="adj3" fmla="val 16667"/>
            </a:avLst>
          </a:prstGeom>
          <a:solidFill>
            <a:schemeClr val="bg1"/>
          </a:solidFill>
          <a:ln w="762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effectLst/>
                <a:latin typeface="Calibri" panose="020F0502020204030204" pitchFamily="34" charset="0"/>
                <a:ea typeface="Calibri" panose="020F0502020204030204" pitchFamily="34" charset="0"/>
              </a:rPr>
              <a:t>“I have had students and friends say that the inclusion of alternative text on pictures has helped them feel included and also to trust the tutors that they are prepared to put effort in to make their materials more accessible, which in turn helps them feel confident to ask for help in the future… </a:t>
            </a:r>
            <a:r>
              <a:rPr lang="en-GB" sz="2800" dirty="0">
                <a:solidFill>
                  <a:schemeClr val="tx1"/>
                </a:solidFill>
                <a:latin typeface="Calibri" panose="020F0502020204030204" pitchFamily="34" charset="0"/>
                <a:ea typeface="Calibri" panose="020F0502020204030204" pitchFamily="34" charset="0"/>
              </a:rPr>
              <a:t>”</a:t>
            </a:r>
            <a:endParaRPr lang="en-GB" sz="2800" dirty="0">
              <a:solidFill>
                <a:schemeClr val="tx1"/>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F3BB6D6-5A2F-4F69-9E3E-C36145D33F5C}"/>
              </a:ext>
            </a:extLst>
          </p:cNvPr>
          <p:cNvSpPr txBox="1"/>
          <p:nvPr/>
        </p:nvSpPr>
        <p:spPr>
          <a:xfrm>
            <a:off x="7311000" y="5141580"/>
            <a:ext cx="3780000" cy="1200329"/>
          </a:xfrm>
          <a:prstGeom prst="rect">
            <a:avLst/>
          </a:prstGeom>
          <a:noFill/>
        </p:spPr>
        <p:txBody>
          <a:bodyPr wrap="square" rtlCol="0">
            <a:spAutoFit/>
          </a:bodyPr>
          <a:lstStyle/>
          <a:p>
            <a:r>
              <a:rPr lang="en-GB" sz="2400" dirty="0"/>
              <a:t>Devin Valentine</a:t>
            </a:r>
            <a:br>
              <a:rPr lang="en-GB" sz="2400" dirty="0"/>
            </a:br>
            <a:r>
              <a:rPr lang="en-GB" sz="2400" dirty="0"/>
              <a:t>Learning Support Advisor</a:t>
            </a:r>
            <a:br>
              <a:rPr lang="en-GB" sz="2400" dirty="0"/>
            </a:br>
            <a:r>
              <a:rPr lang="en-GB" sz="2400" dirty="0"/>
              <a:t>University of Southampton</a:t>
            </a:r>
          </a:p>
        </p:txBody>
      </p:sp>
    </p:spTree>
    <p:extLst>
      <p:ext uri="{BB962C8B-B14F-4D97-AF65-F5344CB8AC3E}">
        <p14:creationId xmlns:p14="http://schemas.microsoft.com/office/powerpoint/2010/main" val="27249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578A-4C7D-4814-A762-431B35497E80}"/>
              </a:ext>
            </a:extLst>
          </p:cNvPr>
          <p:cNvSpPr>
            <a:spLocks noGrp="1"/>
          </p:cNvSpPr>
          <p:nvPr>
            <p:ph type="title"/>
          </p:nvPr>
        </p:nvSpPr>
        <p:spPr/>
        <p:txBody>
          <a:bodyPr/>
          <a:lstStyle/>
          <a:p>
            <a:r>
              <a:rPr lang="en-GB" dirty="0"/>
              <a:t>What did we cover in the last five minutes?</a:t>
            </a:r>
          </a:p>
        </p:txBody>
      </p:sp>
      <p:graphicFrame>
        <p:nvGraphicFramePr>
          <p:cNvPr id="8" name="Content Placeholder 2" descr="What is alternative text?&#10;Where do we use it?&#10;What to consider when we write alternative text&#10;Three worked examples&#10;Captions vs alternative text&#10;What next?&#10;">
            <a:extLst>
              <a:ext uri="{FF2B5EF4-FFF2-40B4-BE49-F238E27FC236}">
                <a16:creationId xmlns:a16="http://schemas.microsoft.com/office/drawing/2014/main" id="{E890DF38-66B8-4A2E-9111-449F5D03C51F}"/>
              </a:ext>
            </a:extLst>
          </p:cNvPr>
          <p:cNvGraphicFramePr>
            <a:graphicFrameLocks noGrp="1"/>
          </p:cNvGraphicFramePr>
          <p:nvPr>
            <p:ph sz="quarter" idx="10"/>
            <p:extLst>
              <p:ext uri="{D42A27DB-BD31-4B8C-83A1-F6EECF244321}">
                <p14:modId xmlns:p14="http://schemas.microsoft.com/office/powerpoint/2010/main" val="1606594108"/>
              </p:ext>
            </p:extLst>
          </p:nvPr>
        </p:nvGraphicFramePr>
        <p:xfrm>
          <a:off x="620713" y="1819275"/>
          <a:ext cx="6619875" cy="433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Hour Glass with red sand">
            <a:extLst>
              <a:ext uri="{FF2B5EF4-FFF2-40B4-BE49-F238E27FC236}">
                <a16:creationId xmlns:a16="http://schemas.microsoft.com/office/drawing/2014/main" id="{1FB69254-2F72-4A6E-ACFB-274534572F00}"/>
              </a:ext>
            </a:extLst>
          </p:cNvPr>
          <p:cNvPicPr>
            <a:picLocks noGrp="1" noChangeAspect="1"/>
          </p:cNvPicPr>
          <p:nvPr>
            <p:ph sz="quarter" idx="12"/>
          </p:nvPr>
        </p:nvPicPr>
        <p:blipFill rotWithShape="1">
          <a:blip r:embed="rId8">
            <a:extLst>
              <a:ext uri="{28A0092B-C50C-407E-A947-70E740481C1C}">
                <a14:useLocalDpi xmlns:a14="http://schemas.microsoft.com/office/drawing/2010/main" val="0"/>
              </a:ext>
            </a:extLst>
          </a:blip>
          <a:srcRect l="21923" r="21923"/>
          <a:stretch/>
        </p:blipFill>
        <p:spPr>
          <a:xfrm>
            <a:off x="8137177" y="1819275"/>
            <a:ext cx="3259833" cy="4330700"/>
          </a:xfrm>
          <a:ln w="38100">
            <a:solidFill>
              <a:schemeClr val="tx1"/>
            </a:solidFill>
          </a:ln>
        </p:spPr>
      </p:pic>
    </p:spTree>
    <p:extLst>
      <p:ext uri="{BB962C8B-B14F-4D97-AF65-F5344CB8AC3E}">
        <p14:creationId xmlns:p14="http://schemas.microsoft.com/office/powerpoint/2010/main" val="3817213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52C8-6586-4D2E-8CEC-82FFB9A15917}"/>
              </a:ext>
            </a:extLst>
          </p:cNvPr>
          <p:cNvSpPr>
            <a:spLocks noGrp="1"/>
          </p:cNvSpPr>
          <p:nvPr>
            <p:ph type="title"/>
          </p:nvPr>
        </p:nvSpPr>
        <p:spPr>
          <a:xfrm>
            <a:off x="623392" y="692696"/>
            <a:ext cx="10849205" cy="936104"/>
          </a:xfrm>
        </p:spPr>
        <p:txBody>
          <a:bodyPr anchor="b">
            <a:normAutofit/>
          </a:bodyPr>
          <a:lstStyle/>
          <a:p>
            <a:r>
              <a:rPr lang="en-GB" dirty="0"/>
              <a:t>Questions and Answers</a:t>
            </a:r>
          </a:p>
        </p:txBody>
      </p:sp>
      <p:pic>
        <p:nvPicPr>
          <p:cNvPr id="6" name="Content Placeholder 5">
            <a:extLst>
              <a:ext uri="{FF2B5EF4-FFF2-40B4-BE49-F238E27FC236}">
                <a16:creationId xmlns:a16="http://schemas.microsoft.com/office/drawing/2014/main" id="{BF0ACD90-A75D-4703-80A6-A5D218C7DD8D}"/>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30" b="33010"/>
          <a:stretch/>
        </p:blipFill>
        <p:spPr>
          <a:xfrm>
            <a:off x="623392" y="1844825"/>
            <a:ext cx="10849205" cy="4320479"/>
          </a:xfrm>
          <a:noFill/>
          <a:ln w="38100">
            <a:solidFill>
              <a:schemeClr val="accent1"/>
            </a:solidFill>
          </a:ln>
        </p:spPr>
      </p:pic>
    </p:spTree>
    <p:extLst>
      <p:ext uri="{BB962C8B-B14F-4D97-AF65-F5344CB8AC3E}">
        <p14:creationId xmlns:p14="http://schemas.microsoft.com/office/powerpoint/2010/main" val="1365925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55E3-C0F1-4ACF-9F9D-8BA21D43EDBB}"/>
              </a:ext>
            </a:extLst>
          </p:cNvPr>
          <p:cNvSpPr>
            <a:spLocks noGrp="1"/>
          </p:cNvSpPr>
          <p:nvPr>
            <p:ph type="ctrTitle"/>
          </p:nvPr>
        </p:nvSpPr>
        <p:spPr/>
        <p:txBody>
          <a:bodyPr/>
          <a:lstStyle/>
          <a:p>
            <a:r>
              <a:rPr lang="en-GB" dirty="0"/>
              <a:t>What is alternative text and how to write it for charts and graphs?</a:t>
            </a:r>
          </a:p>
        </p:txBody>
      </p:sp>
      <p:sp>
        <p:nvSpPr>
          <p:cNvPr id="3" name="Subtitle 2">
            <a:extLst>
              <a:ext uri="{FF2B5EF4-FFF2-40B4-BE49-F238E27FC236}">
                <a16:creationId xmlns:a16="http://schemas.microsoft.com/office/drawing/2014/main" id="{F1892496-62DC-405F-8D7F-1A9B9E63A1FA}"/>
              </a:ext>
            </a:extLst>
          </p:cNvPr>
          <p:cNvSpPr>
            <a:spLocks noGrp="1"/>
          </p:cNvSpPr>
          <p:nvPr>
            <p:ph type="subTitle" idx="1"/>
          </p:nvPr>
        </p:nvSpPr>
        <p:spPr/>
        <p:txBody>
          <a:bodyPr/>
          <a:lstStyle/>
          <a:p>
            <a:r>
              <a:rPr lang="en-GB" dirty="0"/>
              <a:t>Office 365 Community</a:t>
            </a:r>
          </a:p>
        </p:txBody>
      </p:sp>
      <p:sp>
        <p:nvSpPr>
          <p:cNvPr id="4" name="Text Placeholder 3">
            <a:extLst>
              <a:ext uri="{FF2B5EF4-FFF2-40B4-BE49-F238E27FC236}">
                <a16:creationId xmlns:a16="http://schemas.microsoft.com/office/drawing/2014/main" id="{DA984ED5-A1AA-4B24-BBE5-C6367B960195}"/>
              </a:ext>
            </a:extLst>
          </p:cNvPr>
          <p:cNvSpPr>
            <a:spLocks noGrp="1"/>
          </p:cNvSpPr>
          <p:nvPr>
            <p:ph type="body" sz="quarter" idx="10"/>
          </p:nvPr>
        </p:nvSpPr>
        <p:spPr/>
        <p:txBody>
          <a:bodyPr/>
          <a:lstStyle/>
          <a:p>
            <a:r>
              <a:rPr lang="en-GB" dirty="0"/>
              <a:t>19 May 2022</a:t>
            </a:r>
          </a:p>
        </p:txBody>
      </p:sp>
    </p:spTree>
    <p:extLst>
      <p:ext uri="{BB962C8B-B14F-4D97-AF65-F5344CB8AC3E}">
        <p14:creationId xmlns:p14="http://schemas.microsoft.com/office/powerpoint/2010/main" val="606261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A690-88D3-4A00-9F99-A18B7DE344CE}"/>
              </a:ext>
            </a:extLst>
          </p:cNvPr>
          <p:cNvSpPr>
            <a:spLocks noGrp="1"/>
          </p:cNvSpPr>
          <p:nvPr>
            <p:ph type="title"/>
          </p:nvPr>
        </p:nvSpPr>
        <p:spPr>
          <a:xfrm>
            <a:off x="623392" y="692696"/>
            <a:ext cx="10849205" cy="936104"/>
          </a:xfrm>
        </p:spPr>
        <p:txBody>
          <a:bodyPr anchor="b">
            <a:normAutofit/>
          </a:bodyPr>
          <a:lstStyle/>
          <a:p>
            <a:r>
              <a:rPr lang="en-GB" dirty="0"/>
              <a:t>Charts and graphs: how much text do I need to write?</a:t>
            </a:r>
          </a:p>
        </p:txBody>
      </p:sp>
      <p:pic>
        <p:nvPicPr>
          <p:cNvPr id="14" name="Content Placeholder 13">
            <a:extLst>
              <a:ext uri="{FF2B5EF4-FFF2-40B4-BE49-F238E27FC236}">
                <a16:creationId xmlns:a16="http://schemas.microsoft.com/office/drawing/2014/main" id="{1B58F5A1-62FF-4C79-8477-C72EF7B62962}"/>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6893" r="-2" b="14851"/>
          <a:stretch/>
        </p:blipFill>
        <p:spPr>
          <a:xfrm>
            <a:off x="623888" y="1819835"/>
            <a:ext cx="10848975" cy="4553977"/>
          </a:xfrm>
          <a:noFill/>
          <a:ln w="38100">
            <a:solidFill>
              <a:schemeClr val="tx1"/>
            </a:solidFill>
          </a:ln>
        </p:spPr>
      </p:pic>
    </p:spTree>
    <p:extLst>
      <p:ext uri="{BB962C8B-B14F-4D97-AF65-F5344CB8AC3E}">
        <p14:creationId xmlns:p14="http://schemas.microsoft.com/office/powerpoint/2010/main" val="1724507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A690-88D3-4A00-9F99-A18B7DE344CE}"/>
              </a:ext>
            </a:extLst>
          </p:cNvPr>
          <p:cNvSpPr>
            <a:spLocks noGrp="1"/>
          </p:cNvSpPr>
          <p:nvPr>
            <p:ph type="title"/>
          </p:nvPr>
        </p:nvSpPr>
        <p:spPr>
          <a:xfrm>
            <a:off x="623392" y="692696"/>
            <a:ext cx="10849205" cy="936104"/>
          </a:xfrm>
        </p:spPr>
        <p:txBody>
          <a:bodyPr anchor="b">
            <a:normAutofit/>
          </a:bodyPr>
          <a:lstStyle/>
          <a:p>
            <a:r>
              <a:rPr lang="en-GB" dirty="0"/>
              <a:t>Does the image…</a:t>
            </a:r>
          </a:p>
        </p:txBody>
      </p:sp>
      <p:graphicFrame>
        <p:nvGraphicFramePr>
          <p:cNvPr id="8" name="Content Placeholder 2" descr="Serve only as visual interest?&#10; Mark as decorative.&#10;Replicate text already in the document?&#10; Use a caption to describe the essential content and context and mark the image as decorative.&#10;Support the text already in the document?&#10; Write a brief alternative text describing the image and use a caption /title.&#10;Go further than text already in the document? &#10; Write a brief (alternative text describing the image, use a caption / title.&#10; And provide a full description. Provide tabular data if relevant.&#10;">
            <a:extLst>
              <a:ext uri="{FF2B5EF4-FFF2-40B4-BE49-F238E27FC236}">
                <a16:creationId xmlns:a16="http://schemas.microsoft.com/office/drawing/2014/main" id="{45D247E2-3C37-880C-4AE0-CDC7C976C7D2}"/>
              </a:ext>
            </a:extLst>
          </p:cNvPr>
          <p:cNvGraphicFramePr>
            <a:graphicFrameLocks noGrp="1"/>
          </p:cNvGraphicFramePr>
          <p:nvPr>
            <p:ph sz="quarter" idx="10"/>
          </p:nvPr>
        </p:nvGraphicFramePr>
        <p:xfrm>
          <a:off x="623622" y="2257297"/>
          <a:ext cx="10848975" cy="45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4A30C08E-48E5-41E5-BC65-2B33772FB65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1000" y="1612697"/>
            <a:ext cx="914400" cy="914400"/>
          </a:xfrm>
          <a:prstGeom prst="rect">
            <a:avLst/>
          </a:prstGeom>
        </p:spPr>
      </p:pic>
      <p:pic>
        <p:nvPicPr>
          <p:cNvPr id="6" name="Graphic 5">
            <a:extLst>
              <a:ext uri="{FF2B5EF4-FFF2-40B4-BE49-F238E27FC236}">
                <a16:creationId xmlns:a16="http://schemas.microsoft.com/office/drawing/2014/main" id="{3E3236F3-EC57-4B97-9E68-80A19BEB8EE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1000" y="1628800"/>
            <a:ext cx="914400" cy="914400"/>
          </a:xfrm>
          <a:prstGeom prst="rect">
            <a:avLst/>
          </a:prstGeom>
        </p:spPr>
      </p:pic>
      <p:pic>
        <p:nvPicPr>
          <p:cNvPr id="9" name="Graphic 8">
            <a:extLst>
              <a:ext uri="{FF2B5EF4-FFF2-40B4-BE49-F238E27FC236}">
                <a16:creationId xmlns:a16="http://schemas.microsoft.com/office/drawing/2014/main" id="{540DA39C-0099-4665-BED4-4401BDF3E77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14768" y="1628800"/>
            <a:ext cx="914400" cy="914400"/>
          </a:xfrm>
          <a:prstGeom prst="rect">
            <a:avLst/>
          </a:prstGeom>
        </p:spPr>
      </p:pic>
      <p:pic>
        <p:nvPicPr>
          <p:cNvPr id="11" name="Graphic 10">
            <a:extLst>
              <a:ext uri="{FF2B5EF4-FFF2-40B4-BE49-F238E27FC236}">
                <a16:creationId xmlns:a16="http://schemas.microsoft.com/office/drawing/2014/main" id="{7123F544-E05C-4ACE-A00E-3AACF1691417}"/>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75606" y="1719000"/>
            <a:ext cx="914400" cy="914400"/>
          </a:xfrm>
          <a:prstGeom prst="rect">
            <a:avLst/>
          </a:prstGeom>
        </p:spPr>
      </p:pic>
      <p:sp>
        <p:nvSpPr>
          <p:cNvPr id="12" name="TextBox 11">
            <a:extLst>
              <a:ext uri="{FF2B5EF4-FFF2-40B4-BE49-F238E27FC236}">
                <a16:creationId xmlns:a16="http://schemas.microsoft.com/office/drawing/2014/main" id="{2E147989-9EAA-4A47-BE2D-0963451ADECB}"/>
              </a:ext>
            </a:extLst>
          </p:cNvPr>
          <p:cNvSpPr txBox="1"/>
          <p:nvPr/>
        </p:nvSpPr>
        <p:spPr>
          <a:xfrm>
            <a:off x="516000" y="6534000"/>
            <a:ext cx="8937749" cy="369332"/>
          </a:xfrm>
          <a:prstGeom prst="rect">
            <a:avLst/>
          </a:prstGeom>
          <a:noFill/>
        </p:spPr>
        <p:txBody>
          <a:bodyPr wrap="square" rtlCol="0">
            <a:spAutoFit/>
          </a:bodyPr>
          <a:lstStyle/>
          <a:p>
            <a:r>
              <a:rPr lang="en-GB" dirty="0"/>
              <a:t>Based on “Echo” from </a:t>
            </a:r>
            <a:r>
              <a:rPr lang="en-GB" dirty="0" err="1">
                <a:hlinkClick r:id="rId16"/>
              </a:rPr>
              <a:t>textBox</a:t>
            </a:r>
            <a:r>
              <a:rPr lang="en-GB" dirty="0">
                <a:hlinkClick r:id="rId16"/>
              </a:rPr>
              <a:t> Digital’s Focus / Locus methodology</a:t>
            </a:r>
            <a:endParaRPr lang="en-GB" dirty="0"/>
          </a:p>
        </p:txBody>
      </p:sp>
      <p:sp>
        <p:nvSpPr>
          <p:cNvPr id="3" name="Rectangle: Rounded Corners 2">
            <a:extLst>
              <a:ext uri="{FF2B5EF4-FFF2-40B4-BE49-F238E27FC236}">
                <a16:creationId xmlns:a16="http://schemas.microsoft.com/office/drawing/2014/main" id="{43C1BBD6-4871-4F3A-9E65-1102FD0DFB09}"/>
              </a:ext>
              <a:ext uri="{C183D7F6-B498-43B3-948B-1728B52AA6E4}">
                <adec:decorative xmlns:adec="http://schemas.microsoft.com/office/drawing/2017/decorative" val="1"/>
              </a:ext>
            </a:extLst>
          </p:cNvPr>
          <p:cNvSpPr/>
          <p:nvPr/>
        </p:nvSpPr>
        <p:spPr>
          <a:xfrm>
            <a:off x="381001" y="1612697"/>
            <a:ext cx="2951176" cy="496630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6816EEAA-0D88-4EAA-A190-6362A293BDAA}"/>
              </a:ext>
              <a:ext uri="{C183D7F6-B498-43B3-948B-1728B52AA6E4}">
                <adec:decorative xmlns:adec="http://schemas.microsoft.com/office/drawing/2017/decorative" val="1"/>
              </a:ext>
            </a:extLst>
          </p:cNvPr>
          <p:cNvSpPr/>
          <p:nvPr/>
        </p:nvSpPr>
        <p:spPr>
          <a:xfrm>
            <a:off x="3217233" y="1658726"/>
            <a:ext cx="2878767" cy="496630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554B822-4BA6-47DB-8476-CD7263ADF19D}"/>
              </a:ext>
              <a:ext uri="{C183D7F6-B498-43B3-948B-1728B52AA6E4}">
                <adec:decorative xmlns:adec="http://schemas.microsoft.com/office/drawing/2017/decorative" val="1"/>
              </a:ext>
            </a:extLst>
          </p:cNvPr>
          <p:cNvSpPr/>
          <p:nvPr/>
        </p:nvSpPr>
        <p:spPr>
          <a:xfrm>
            <a:off x="5981058" y="1628800"/>
            <a:ext cx="2878767" cy="496630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6020B141-2220-46A5-B52C-009947A02FB3}"/>
              </a:ext>
              <a:ext uri="{C183D7F6-B498-43B3-948B-1728B52AA6E4}">
                <adec:decorative xmlns:adec="http://schemas.microsoft.com/office/drawing/2017/decorative" val="1"/>
              </a:ext>
            </a:extLst>
          </p:cNvPr>
          <p:cNvSpPr/>
          <p:nvPr/>
        </p:nvSpPr>
        <p:spPr>
          <a:xfrm>
            <a:off x="8797233" y="1658725"/>
            <a:ext cx="2878767" cy="4966303"/>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88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3"/>
                                        </p:tgtEl>
                                        <p:attrNameLst>
                                          <p:attrName>stroke.color</p:attrName>
                                        </p:attrNameLst>
                                      </p:cBhvr>
                                      <p:to>
                                        <a:srgbClr val="002E3B"/>
                                      </p:to>
                                    </p:animClr>
                                    <p:set>
                                      <p:cBhvr>
                                        <p:cTn id="7" dur="2000" fill="hold"/>
                                        <p:tgtEl>
                                          <p:spTgt spid="3"/>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2000" fill="hold"/>
                                        <p:tgtEl>
                                          <p:spTgt spid="10"/>
                                        </p:tgtEl>
                                        <p:attrNameLst>
                                          <p:attrName>stroke.color</p:attrName>
                                        </p:attrNameLst>
                                      </p:cBhvr>
                                      <p:to>
                                        <a:srgbClr val="002E3B"/>
                                      </p:to>
                                    </p:animClr>
                                    <p:set>
                                      <p:cBhvr>
                                        <p:cTn id="15" dur="2000" fill="hold"/>
                                        <p:tgtEl>
                                          <p:spTgt spid="10"/>
                                        </p:tgtEl>
                                        <p:attrNameLst>
                                          <p:attrName>stroke.on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7" presetClass="emph" presetSubtype="2" fill="hold" nodeType="withEffect">
                                  <p:stCondLst>
                                    <p:cond delay="0"/>
                                  </p:stCondLst>
                                  <p:childTnLst>
                                    <p:animClr clrSpc="rgb" dir="cw">
                                      <p:cBhvr>
                                        <p:cTn id="22" dur="2000" fill="hold"/>
                                        <p:tgtEl>
                                          <p:spTgt spid="13"/>
                                        </p:tgtEl>
                                        <p:attrNameLst>
                                          <p:attrName>stroke.color</p:attrName>
                                        </p:attrNameLst>
                                      </p:cBhvr>
                                      <p:to>
                                        <a:srgbClr val="002E3B"/>
                                      </p:to>
                                    </p:animClr>
                                    <p:set>
                                      <p:cBhvr>
                                        <p:cTn id="23" dur="2000" fill="hold"/>
                                        <p:tgtEl>
                                          <p:spTgt spid="13"/>
                                        </p:tgtEl>
                                        <p:attrNameLst>
                                          <p:attrName>stroke.on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7" presetClass="emph" presetSubtype="2" fill="hold" nodeType="withEffect">
                                  <p:stCondLst>
                                    <p:cond delay="0"/>
                                  </p:stCondLst>
                                  <p:childTnLst>
                                    <p:animClr clrSpc="rgb" dir="cw">
                                      <p:cBhvr>
                                        <p:cTn id="30" dur="2000" fill="hold"/>
                                        <p:tgtEl>
                                          <p:spTgt spid="14"/>
                                        </p:tgtEl>
                                        <p:attrNameLst>
                                          <p:attrName>stroke.color</p:attrName>
                                        </p:attrNameLst>
                                      </p:cBhvr>
                                      <p:to>
                                        <a:srgbClr val="002E3B"/>
                                      </p:to>
                                    </p:animClr>
                                    <p:set>
                                      <p:cBhvr>
                                        <p:cTn id="31" dur="2000" fill="hold"/>
                                        <p:tgtEl>
                                          <p:spTgt spid="1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ABC53-C9B1-4898-BA66-800980468654}"/>
              </a:ext>
            </a:extLst>
          </p:cNvPr>
          <p:cNvSpPr>
            <a:spLocks noGrp="1"/>
          </p:cNvSpPr>
          <p:nvPr>
            <p:ph type="title"/>
          </p:nvPr>
        </p:nvSpPr>
        <p:spPr/>
        <p:txBody>
          <a:bodyPr/>
          <a:lstStyle/>
          <a:p>
            <a:r>
              <a:rPr lang="en-GB" dirty="0"/>
              <a:t>Three worked examples</a:t>
            </a:r>
          </a:p>
        </p:txBody>
      </p:sp>
      <p:pic>
        <p:nvPicPr>
          <p:cNvPr id="9" name="Picture 2" descr="Line graph of the Stockman and Sharpe (2000) 2° cone fundamental plotted against sRGB spectrum">
            <a:extLst>
              <a:ext uri="{FF2B5EF4-FFF2-40B4-BE49-F238E27FC236}">
                <a16:creationId xmlns:a16="http://schemas.microsoft.com/office/drawing/2014/main" id="{ECFDBDDD-F6A5-4BAD-B3DA-7E3794759F65}"/>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634" r="22634"/>
          <a:stretch/>
        </p:blipFill>
        <p:spPr bwMode="auto">
          <a:xfrm>
            <a:off x="620713" y="1819833"/>
            <a:ext cx="3379787" cy="434547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3" name="Content Placeholder 2" descr="Venn diagram of the Biopsychosocial model of health">
            <a:extLst>
              <a:ext uri="{FF2B5EF4-FFF2-40B4-BE49-F238E27FC236}">
                <a16:creationId xmlns:a16="http://schemas.microsoft.com/office/drawing/2014/main" id="{82FF11D3-E966-4EE1-B55B-E5DFBE819053}"/>
              </a:ext>
            </a:extLst>
          </p:cNvPr>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23776" r="10560"/>
          <a:stretch/>
        </p:blipFill>
        <p:spPr>
          <a:xfrm>
            <a:off x="4349750" y="1819834"/>
            <a:ext cx="3379788" cy="4345470"/>
          </a:xfrm>
          <a:ln w="38100">
            <a:solidFill>
              <a:schemeClr val="tx1"/>
            </a:solidFill>
          </a:ln>
        </p:spPr>
      </p:pic>
      <p:pic>
        <p:nvPicPr>
          <p:cNvPr id="13" name="Content Placeholder 12" descr="Flow chart: I found kittens… now what? &#10;">
            <a:extLst>
              <a:ext uri="{FF2B5EF4-FFF2-40B4-BE49-F238E27FC236}">
                <a16:creationId xmlns:a16="http://schemas.microsoft.com/office/drawing/2014/main" id="{FC09FAFB-01E6-4179-A7C6-ACA34F5E97C4}"/>
              </a:ext>
            </a:extLst>
          </p:cNvPr>
          <p:cNvPicPr>
            <a:picLocks noGrp="1" noChangeAspect="1"/>
          </p:cNvPicPr>
          <p:nvPr>
            <p:ph sz="quarter" idx="12"/>
          </p:nvPr>
        </p:nvPicPr>
        <p:blipFill rotWithShape="1">
          <a:blip r:embed="rId6">
            <a:extLst>
              <a:ext uri="{28A0092B-C50C-407E-A947-70E740481C1C}">
                <a14:useLocalDpi xmlns:a14="http://schemas.microsoft.com/office/drawing/2010/main" val="0"/>
              </a:ext>
            </a:extLst>
          </a:blip>
          <a:srcRect l="-20" r="56270"/>
          <a:stretch/>
        </p:blipFill>
        <p:spPr>
          <a:xfrm>
            <a:off x="8077200" y="1819834"/>
            <a:ext cx="3379788" cy="4345470"/>
          </a:xfrm>
          <a:ln w="38100">
            <a:solidFill>
              <a:schemeClr val="tx1"/>
            </a:solidFill>
          </a:ln>
        </p:spPr>
      </p:pic>
    </p:spTree>
    <p:extLst>
      <p:ext uri="{BB962C8B-B14F-4D97-AF65-F5344CB8AC3E}">
        <p14:creationId xmlns:p14="http://schemas.microsoft.com/office/powerpoint/2010/main" val="104811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a:t>
            </a:r>
          </a:p>
        </p:txBody>
      </p:sp>
      <p:pic>
        <p:nvPicPr>
          <p:cNvPr id="2050" name="Picture 2" descr="Normalised response spectra of human cones, to monochromatic spectral stimuli, with wavelength given in nanometers.&#10;There are three lines on this graph, one for each of long- (L), middle- (M), and short-wavelength (S) cone signals. The vertical axis is labelled “normalised cone response (linear energy)&quot; and the horizontal axis is labelled &quot;Wavelength (nm)&quot;. The area of the graph is filled in with the colour spectrum, starting at black, changing to blue around 450nm, to green at 525nm, and red at 625nm, ending in black at 680nm.&#10;The short-wavelength (S) cone starts at 390nm at zero energy, reaches maximum energy at 440nm and approaches zero energy at about 530 nm. Its distribution shape is slightly skewed positive and predominantly covers the blue spectrum light. The middle-wavelength (M) cone starts at 390nm at zero energy, reaches maximum energy at 540nm and approaches zero energy from 660nm, it’s distribution shape is slightly negative and covers predominantly the green and yellow light. The long-wavelength (L) cone starts at 390nm at zero energy, reaches maximum energy at 570nm and approaches zero energy from 700nm, it’s distribution shape is normal and covers predominantly the green, yellow, and red light.  &#10;">
            <a:extLst>
              <a:ext uri="{FF2B5EF4-FFF2-40B4-BE49-F238E27FC236}">
                <a16:creationId xmlns:a16="http://schemas.microsoft.com/office/drawing/2014/main" id="{CE7776BB-59FF-4146-A831-7404C0BC6E2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747958" y="1819275"/>
            <a:ext cx="6154152" cy="43307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3773309"/>
            <a:ext cx="3953170" cy="2376666"/>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marL="0" indent="0">
              <a:buNone/>
            </a:pPr>
            <a:endParaRPr lang="en-GB" dirty="0"/>
          </a:p>
          <a:p>
            <a:pPr marL="0" indent="0">
              <a:buNone/>
            </a:pPr>
            <a:r>
              <a:rPr lang="en-GB" dirty="0"/>
              <a:t>“The Bargate is a Grade I listed medieval gatehouse in the city centre of Southampton”</a:t>
            </a:r>
          </a:p>
        </p:txBody>
      </p:sp>
      <p:sp>
        <p:nvSpPr>
          <p:cNvPr id="9" name="Content Placeholder 3">
            <a:extLst>
              <a:ext uri="{FF2B5EF4-FFF2-40B4-BE49-F238E27FC236}">
                <a16:creationId xmlns:a16="http://schemas.microsoft.com/office/drawing/2014/main" id="{89EDD75C-1F39-408F-A692-56D372959087}"/>
              </a:ext>
            </a:extLst>
          </p:cNvPr>
          <p:cNvSpPr txBox="1">
            <a:spLocks/>
          </p:cNvSpPr>
          <p:nvPr/>
        </p:nvSpPr>
        <p:spPr>
          <a:xfrm>
            <a:off x="7488956" y="1819275"/>
            <a:ext cx="3953170" cy="4347391"/>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Writing full descriptions of graphs</a:t>
            </a:r>
          </a:p>
          <a:p>
            <a:pPr marL="0" indent="0">
              <a:buNone/>
            </a:pPr>
            <a:endParaRPr lang="en-GB" dirty="0"/>
          </a:p>
          <a:p>
            <a:pPr marL="457200" indent="-457200">
              <a:buFont typeface="+mj-lt"/>
              <a:buAutoNum type="arabicPeriod"/>
            </a:pPr>
            <a:r>
              <a:rPr lang="en-GB" dirty="0"/>
              <a:t>Title</a:t>
            </a:r>
          </a:p>
          <a:p>
            <a:pPr marL="457200" indent="-457200">
              <a:buFont typeface="+mj-lt"/>
              <a:buAutoNum type="arabicPeriod"/>
            </a:pPr>
            <a:r>
              <a:rPr lang="en-GB" dirty="0"/>
              <a:t>Construction of Image</a:t>
            </a:r>
          </a:p>
          <a:p>
            <a:pPr marL="457200" indent="-457200">
              <a:buFont typeface="+mj-lt"/>
              <a:buAutoNum type="arabicPeriod"/>
            </a:pPr>
            <a:r>
              <a:rPr lang="en-GB" dirty="0"/>
              <a:t>Summary or overview</a:t>
            </a:r>
          </a:p>
          <a:p>
            <a:pPr marL="457200" indent="-457200">
              <a:buFont typeface="+mj-lt"/>
              <a:buAutoNum type="arabicPeriod"/>
            </a:pPr>
            <a:r>
              <a:rPr lang="en-GB" dirty="0"/>
              <a:t>Data</a:t>
            </a:r>
          </a:p>
        </p:txBody>
      </p:sp>
      <p:sp>
        <p:nvSpPr>
          <p:cNvPr id="10" name="TextBox 9">
            <a:extLst>
              <a:ext uri="{FF2B5EF4-FFF2-40B4-BE49-F238E27FC236}">
                <a16:creationId xmlns:a16="http://schemas.microsoft.com/office/drawing/2014/main" id="{1AB633F1-A7EC-451F-8213-967233D55612}"/>
              </a:ext>
            </a:extLst>
          </p:cNvPr>
          <p:cNvSpPr txBox="1"/>
          <p:nvPr/>
        </p:nvSpPr>
        <p:spPr>
          <a:xfrm>
            <a:off x="720373" y="6185247"/>
            <a:ext cx="3510000" cy="369332"/>
          </a:xfrm>
          <a:prstGeom prst="rect">
            <a:avLst/>
          </a:prstGeom>
          <a:noFill/>
        </p:spPr>
        <p:txBody>
          <a:bodyPr wrap="square" rtlCol="0">
            <a:spAutoFit/>
          </a:bodyPr>
          <a:lstStyle/>
          <a:p>
            <a:r>
              <a:rPr lang="en-GB" dirty="0"/>
              <a:t>Image source: </a:t>
            </a:r>
            <a:r>
              <a:rPr lang="en-GB" dirty="0">
                <a:hlinkClick r:id="rId5"/>
              </a:rPr>
              <a:t>Wikipedia</a:t>
            </a:r>
            <a:endParaRPr lang="en-GB" dirty="0"/>
          </a:p>
        </p:txBody>
      </p:sp>
      <p:sp>
        <p:nvSpPr>
          <p:cNvPr id="11" name="TextBox 10">
            <a:extLst>
              <a:ext uri="{FF2B5EF4-FFF2-40B4-BE49-F238E27FC236}">
                <a16:creationId xmlns:a16="http://schemas.microsoft.com/office/drawing/2014/main" id="{75D6D663-3158-4983-9FDF-D0E1293D2986}"/>
              </a:ext>
            </a:extLst>
          </p:cNvPr>
          <p:cNvSpPr txBox="1"/>
          <p:nvPr/>
        </p:nvSpPr>
        <p:spPr>
          <a:xfrm>
            <a:off x="7372042" y="6165304"/>
            <a:ext cx="4100555" cy="646331"/>
          </a:xfrm>
          <a:prstGeom prst="rect">
            <a:avLst/>
          </a:prstGeom>
          <a:noFill/>
        </p:spPr>
        <p:txBody>
          <a:bodyPr wrap="square" rtlCol="0">
            <a:spAutoFit/>
          </a:bodyPr>
          <a:lstStyle/>
          <a:p>
            <a:r>
              <a:rPr lang="en-GB" dirty="0"/>
              <a:t>Based on </a:t>
            </a:r>
            <a:r>
              <a:rPr lang="en-GB" dirty="0">
                <a:hlinkClick r:id="rId6"/>
              </a:rPr>
              <a:t>How to Describe Complex Images for accessibility</a:t>
            </a:r>
            <a:r>
              <a:rPr lang="en-GB" dirty="0"/>
              <a:t> by Diagram </a:t>
            </a:r>
            <a:r>
              <a:rPr lang="en-GB" dirty="0" err="1"/>
              <a:t>Center</a:t>
            </a:r>
            <a:endParaRPr lang="en-GB" dirty="0"/>
          </a:p>
        </p:txBody>
      </p:sp>
    </p:spTree>
    <p:extLst>
      <p:ext uri="{BB962C8B-B14F-4D97-AF65-F5344CB8AC3E}">
        <p14:creationId xmlns:p14="http://schemas.microsoft.com/office/powerpoint/2010/main" val="327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118-52A3-476F-BFCF-A84793F8FDB9}"/>
              </a:ext>
            </a:extLst>
          </p:cNvPr>
          <p:cNvSpPr>
            <a:spLocks noGrp="1"/>
          </p:cNvSpPr>
          <p:nvPr>
            <p:ph type="title"/>
          </p:nvPr>
        </p:nvSpPr>
        <p:spPr/>
        <p:txBody>
          <a:bodyPr/>
          <a:lstStyle/>
          <a:p>
            <a:r>
              <a:rPr lang="en-GB" dirty="0"/>
              <a:t>Today’s topic</a:t>
            </a:r>
          </a:p>
        </p:txBody>
      </p:sp>
      <p:graphicFrame>
        <p:nvGraphicFramePr>
          <p:cNvPr id="4" name="Content Placeholder 2" descr="Images&#10; What is alternative text?&#10; Writing alternative text for&#10;  Images&#10;">
            <a:extLst>
              <a:ext uri="{FF2B5EF4-FFF2-40B4-BE49-F238E27FC236}">
                <a16:creationId xmlns:a16="http://schemas.microsoft.com/office/drawing/2014/main" id="{45948275-80B2-4928-ADCF-15EF2627A047}"/>
              </a:ext>
            </a:extLst>
          </p:cNvPr>
          <p:cNvGraphicFramePr>
            <a:graphicFrameLocks noGrp="1"/>
          </p:cNvGraphicFramePr>
          <p:nvPr>
            <p:ph sz="quarter" idx="10"/>
            <p:extLst>
              <p:ext uri="{D42A27DB-BD31-4B8C-83A1-F6EECF244321}">
                <p14:modId xmlns:p14="http://schemas.microsoft.com/office/powerpoint/2010/main" val="3970190796"/>
              </p:ext>
            </p:extLst>
          </p:nvPr>
        </p:nvGraphicFramePr>
        <p:xfrm>
          <a:off x="623888" y="2035629"/>
          <a:ext cx="10848975" cy="4129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1936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 </a:t>
            </a:r>
            <a:r>
              <a:rPr lang="en-GB" dirty="0">
                <a:solidFill>
                  <a:schemeClr val="bg2"/>
                </a:solidFill>
              </a:rPr>
              <a:t>b</a:t>
            </a:r>
          </a:p>
        </p:txBody>
      </p:sp>
      <p:pic>
        <p:nvPicPr>
          <p:cNvPr id="2050" name="Picture 2">
            <a:extLst>
              <a:ext uri="{FF2B5EF4-FFF2-40B4-BE49-F238E27FC236}">
                <a16:creationId xmlns:a16="http://schemas.microsoft.com/office/drawing/2014/main" id="{CE7776BB-59FF-4146-A831-7404C0BC6E2D}"/>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783977" y="1819275"/>
            <a:ext cx="3172426" cy="223244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89EDD75C-1F39-408F-A692-56D372959087}"/>
              </a:ext>
            </a:extLst>
          </p:cNvPr>
          <p:cNvSpPr txBox="1">
            <a:spLocks/>
          </p:cNvSpPr>
          <p:nvPr/>
        </p:nvSpPr>
        <p:spPr>
          <a:xfrm>
            <a:off x="4533946" y="99000"/>
            <a:ext cx="7412053" cy="6615000"/>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Example full description</a:t>
            </a:r>
          </a:p>
          <a:p>
            <a:pPr marL="0" indent="0">
              <a:buNone/>
            </a:pPr>
            <a:endParaRPr lang="en-GB" b="1" dirty="0"/>
          </a:p>
          <a:p>
            <a:pPr marL="0" indent="0">
              <a:buNone/>
            </a:pPr>
            <a:r>
              <a:rPr lang="en-GB" b="1" dirty="0"/>
              <a:t>Title: </a:t>
            </a:r>
            <a:r>
              <a:rPr lang="en-GB" dirty="0"/>
              <a:t>Line</a:t>
            </a:r>
            <a:r>
              <a:rPr lang="en-GB" b="1" dirty="0"/>
              <a:t> </a:t>
            </a:r>
            <a:r>
              <a:rPr lang="en-GB" dirty="0"/>
              <a:t>graph representing n</a:t>
            </a:r>
            <a:r>
              <a:rPr lang="en-GB" b="0" i="0" dirty="0">
                <a:solidFill>
                  <a:srgbClr val="202122"/>
                </a:solidFill>
                <a:effectLst/>
              </a:rPr>
              <a:t>ormalised response spectra of human cones, to monochromatic spectral stimuli, with wavelength given in nanometres using Stockman and Sharpe (2000) 2 degree cone fundamental plotted against sRGB spectrum.</a:t>
            </a:r>
          </a:p>
          <a:p>
            <a:pPr marL="0" indent="0">
              <a:buNone/>
            </a:pPr>
            <a:endParaRPr lang="en-GB" b="0" i="0" dirty="0">
              <a:solidFill>
                <a:srgbClr val="202122"/>
              </a:solidFill>
              <a:effectLst/>
            </a:endParaRPr>
          </a:p>
          <a:p>
            <a:pPr marL="0" indent="0">
              <a:buNone/>
            </a:pPr>
            <a:r>
              <a:rPr lang="en-GB" b="1" i="0" dirty="0">
                <a:solidFill>
                  <a:srgbClr val="202122"/>
                </a:solidFill>
                <a:effectLst/>
              </a:rPr>
              <a:t>Construction of Image</a:t>
            </a:r>
            <a:r>
              <a:rPr lang="en-GB" b="0" i="0" dirty="0">
                <a:solidFill>
                  <a:srgbClr val="202122"/>
                </a:solidFill>
                <a:effectLst/>
              </a:rPr>
              <a:t>: There are three lines on this graph, one for each of long- (L), middle- (M), and short-wavelength (S) cone signals. The vertical axis is labelled “normalised cone response, linear energy” and the horizontal axis is labelled “Wavelength</a:t>
            </a:r>
            <a:r>
              <a:rPr lang="en-GB" dirty="0">
                <a:solidFill>
                  <a:srgbClr val="202122"/>
                </a:solidFill>
              </a:rPr>
              <a:t>, nanometres”. </a:t>
            </a:r>
            <a:r>
              <a:rPr lang="en-GB" b="0" i="0" dirty="0">
                <a:solidFill>
                  <a:srgbClr val="202122"/>
                </a:solidFill>
                <a:effectLst/>
              </a:rPr>
              <a:t>The area of the graph is filled in with the standard red green blue colour spectrum, from left to right, starting at black, changing to blue around </a:t>
            </a:r>
            <a:r>
              <a:rPr lang="en-GB" dirty="0">
                <a:solidFill>
                  <a:srgbClr val="202122"/>
                </a:solidFill>
              </a:rPr>
              <a:t>450 nanometres, </a:t>
            </a:r>
            <a:r>
              <a:rPr lang="en-GB" b="0" i="0" dirty="0">
                <a:solidFill>
                  <a:srgbClr val="202122"/>
                </a:solidFill>
                <a:effectLst/>
              </a:rPr>
              <a:t>to green at </a:t>
            </a:r>
            <a:r>
              <a:rPr lang="en-GB" dirty="0">
                <a:solidFill>
                  <a:srgbClr val="202122"/>
                </a:solidFill>
              </a:rPr>
              <a:t>525 nanometres, </a:t>
            </a:r>
            <a:r>
              <a:rPr lang="en-GB" b="0" i="0" dirty="0">
                <a:solidFill>
                  <a:srgbClr val="202122"/>
                </a:solidFill>
                <a:effectLst/>
              </a:rPr>
              <a:t>and red at </a:t>
            </a:r>
            <a:r>
              <a:rPr lang="en-GB" dirty="0">
                <a:solidFill>
                  <a:srgbClr val="202122"/>
                </a:solidFill>
              </a:rPr>
              <a:t>625 nanometres, </a:t>
            </a:r>
            <a:r>
              <a:rPr lang="en-GB" b="0" i="0" dirty="0">
                <a:solidFill>
                  <a:srgbClr val="202122"/>
                </a:solidFill>
                <a:effectLst/>
              </a:rPr>
              <a:t>ending in black at </a:t>
            </a:r>
            <a:r>
              <a:rPr lang="en-GB" dirty="0">
                <a:solidFill>
                  <a:srgbClr val="202122"/>
                </a:solidFill>
              </a:rPr>
              <a:t>680 nanometres.</a:t>
            </a:r>
            <a:endParaRPr lang="en-GB" b="0" i="0" dirty="0">
              <a:solidFill>
                <a:srgbClr val="202122"/>
              </a:solidFill>
              <a:effectLst/>
            </a:endParaRPr>
          </a:p>
        </p:txBody>
      </p:sp>
      <p:sp>
        <p:nvSpPr>
          <p:cNvPr id="10" name="TextBox 9">
            <a:extLst>
              <a:ext uri="{FF2B5EF4-FFF2-40B4-BE49-F238E27FC236}">
                <a16:creationId xmlns:a16="http://schemas.microsoft.com/office/drawing/2014/main" id="{1AB633F1-A7EC-451F-8213-967233D55612}"/>
              </a:ext>
              <a:ext uri="{C183D7F6-B498-43B3-948B-1728B52AA6E4}">
                <adec:decorative xmlns:adec="http://schemas.microsoft.com/office/drawing/2017/decorative" val="1"/>
              </a:ext>
            </a:extLst>
          </p:cNvPr>
          <p:cNvSpPr txBox="1"/>
          <p:nvPr/>
        </p:nvSpPr>
        <p:spPr>
          <a:xfrm>
            <a:off x="720373" y="6185247"/>
            <a:ext cx="3510000" cy="369332"/>
          </a:xfrm>
          <a:prstGeom prst="rect">
            <a:avLst/>
          </a:prstGeom>
          <a:noFill/>
        </p:spPr>
        <p:txBody>
          <a:bodyPr wrap="square" rtlCol="0">
            <a:spAutoFit/>
          </a:bodyPr>
          <a:lstStyle/>
          <a:p>
            <a:r>
              <a:rPr lang="en-GB" dirty="0"/>
              <a:t>Image source: </a:t>
            </a:r>
            <a:r>
              <a:rPr lang="en-GB" dirty="0">
                <a:hlinkClick r:id="rId5"/>
              </a:rPr>
              <a:t>Wikipedia</a:t>
            </a:r>
            <a:endParaRPr lang="en-GB" dirty="0"/>
          </a:p>
        </p:txBody>
      </p:sp>
      <p:sp>
        <p:nvSpPr>
          <p:cNvPr id="4" name="Rectangle 3">
            <a:extLst>
              <a:ext uri="{FF2B5EF4-FFF2-40B4-BE49-F238E27FC236}">
                <a16:creationId xmlns:a16="http://schemas.microsoft.com/office/drawing/2014/main" id="{0C9FE7C0-0A88-4509-981A-0433D4BA1582}"/>
              </a:ext>
              <a:ext uri="{C183D7F6-B498-43B3-948B-1728B52AA6E4}">
                <adec:decorative xmlns:adec="http://schemas.microsoft.com/office/drawing/2017/decorative" val="1"/>
              </a:ext>
            </a:extLst>
          </p:cNvPr>
          <p:cNvSpPr/>
          <p:nvPr/>
        </p:nvSpPr>
        <p:spPr>
          <a:xfrm>
            <a:off x="4701000" y="1269000"/>
            <a:ext cx="6867608" cy="1650996"/>
          </a:xfrm>
          <a:prstGeom prst="rect">
            <a:avLst/>
          </a:prstGeom>
          <a:noFill/>
          <a:ln w="381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5E1C46A-1359-4093-A4C7-364E3A55B7C8}"/>
              </a:ext>
              <a:ext uri="{C183D7F6-B498-43B3-948B-1728B52AA6E4}">
                <adec:decorative xmlns:adec="http://schemas.microsoft.com/office/drawing/2017/decorative" val="1"/>
              </a:ext>
            </a:extLst>
          </p:cNvPr>
          <p:cNvSpPr/>
          <p:nvPr/>
        </p:nvSpPr>
        <p:spPr>
          <a:xfrm>
            <a:off x="4701000" y="3159000"/>
            <a:ext cx="7056304" cy="3240000"/>
          </a:xfrm>
          <a:prstGeom prst="rect">
            <a:avLst/>
          </a:prstGeom>
          <a:noFill/>
          <a:ln w="381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53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4"/>
                                        </p:tgtEl>
                                        <p:attrNameLst>
                                          <p:attrName>stroke.color</p:attrName>
                                        </p:attrNameLst>
                                      </p:cBhvr>
                                      <p:to>
                                        <a:srgbClr val="8D3970"/>
                                      </p:to>
                                    </p:animClr>
                                    <p:set>
                                      <p:cBhvr>
                                        <p:cTn id="7" dur="2000" fill="hold"/>
                                        <p:tgtEl>
                                          <p:spTgt spid="4"/>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2000" fill="hold"/>
                                        <p:tgtEl>
                                          <p:spTgt spid="11"/>
                                        </p:tgtEl>
                                        <p:attrNameLst>
                                          <p:attrName>stroke.color</p:attrName>
                                        </p:attrNameLst>
                                      </p:cBhvr>
                                      <p:to>
                                        <a:srgbClr val="8D3970"/>
                                      </p:to>
                                    </p:animClr>
                                    <p:set>
                                      <p:cBhvr>
                                        <p:cTn id="15" dur="2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 </a:t>
            </a:r>
            <a:r>
              <a:rPr lang="en-GB" dirty="0">
                <a:solidFill>
                  <a:schemeClr val="bg2"/>
                </a:solidFill>
              </a:rPr>
              <a:t>c</a:t>
            </a:r>
          </a:p>
        </p:txBody>
      </p:sp>
      <p:pic>
        <p:nvPicPr>
          <p:cNvPr id="2050" name="Picture 2">
            <a:extLst>
              <a:ext uri="{FF2B5EF4-FFF2-40B4-BE49-F238E27FC236}">
                <a16:creationId xmlns:a16="http://schemas.microsoft.com/office/drawing/2014/main" id="{CE7776BB-59FF-4146-A831-7404C0BC6E2D}"/>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783977" y="1819275"/>
            <a:ext cx="3172426" cy="223244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89EDD75C-1F39-408F-A692-56D372959087}"/>
              </a:ext>
            </a:extLst>
          </p:cNvPr>
          <p:cNvSpPr txBox="1">
            <a:spLocks/>
          </p:cNvSpPr>
          <p:nvPr/>
        </p:nvSpPr>
        <p:spPr>
          <a:xfrm>
            <a:off x="4533946" y="99000"/>
            <a:ext cx="7412053" cy="6615000"/>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dirty="0"/>
              <a:t>Summary or overview: </a:t>
            </a:r>
            <a:r>
              <a:rPr lang="en-GB" dirty="0"/>
              <a:t>The short-wavelength, S cone starts at 390 </a:t>
            </a:r>
            <a:r>
              <a:rPr lang="en-GB" dirty="0">
                <a:solidFill>
                  <a:srgbClr val="202122"/>
                </a:solidFill>
              </a:rPr>
              <a:t>nanometres</a:t>
            </a:r>
            <a:r>
              <a:rPr lang="en-GB" dirty="0"/>
              <a:t> at zero energy, reaches maximum energy at 440 </a:t>
            </a:r>
            <a:r>
              <a:rPr lang="en-GB" dirty="0">
                <a:solidFill>
                  <a:srgbClr val="202122"/>
                </a:solidFill>
              </a:rPr>
              <a:t>nanometres</a:t>
            </a:r>
            <a:r>
              <a:rPr lang="en-GB" dirty="0"/>
              <a:t> and approaches zero energy at about 530 </a:t>
            </a:r>
            <a:r>
              <a:rPr lang="en-GB" dirty="0">
                <a:solidFill>
                  <a:srgbClr val="202122"/>
                </a:solidFill>
              </a:rPr>
              <a:t>nanometres</a:t>
            </a:r>
            <a:r>
              <a:rPr lang="en-GB" dirty="0"/>
              <a:t>. Its distribution shape is slightly skewed positive and predominantly covers the blue spectrum light. </a:t>
            </a:r>
          </a:p>
          <a:p>
            <a:pPr marL="0" indent="0">
              <a:lnSpc>
                <a:spcPct val="100000"/>
              </a:lnSpc>
              <a:buNone/>
            </a:pPr>
            <a:r>
              <a:rPr lang="en-GB" dirty="0"/>
              <a:t>The middle-wavelength, M cone starts at 390 </a:t>
            </a:r>
            <a:r>
              <a:rPr lang="en-GB" dirty="0">
                <a:solidFill>
                  <a:srgbClr val="202122"/>
                </a:solidFill>
              </a:rPr>
              <a:t>nanometres</a:t>
            </a:r>
            <a:r>
              <a:rPr lang="en-GB" dirty="0"/>
              <a:t> at zero energy, reaches maximum energy at 540 </a:t>
            </a:r>
            <a:r>
              <a:rPr lang="en-GB" dirty="0">
                <a:solidFill>
                  <a:srgbClr val="202122"/>
                </a:solidFill>
              </a:rPr>
              <a:t>nanometres</a:t>
            </a:r>
            <a:r>
              <a:rPr lang="en-GB" dirty="0"/>
              <a:t> and approaches zero energy from 660 </a:t>
            </a:r>
            <a:r>
              <a:rPr lang="en-GB" dirty="0">
                <a:solidFill>
                  <a:srgbClr val="202122"/>
                </a:solidFill>
              </a:rPr>
              <a:t>nanometres</a:t>
            </a:r>
            <a:r>
              <a:rPr lang="en-GB" dirty="0"/>
              <a:t>, it’s distribution shape is slightly negative and covers predominantly the green and yellow light. </a:t>
            </a:r>
          </a:p>
          <a:p>
            <a:pPr marL="0" indent="0">
              <a:lnSpc>
                <a:spcPct val="100000"/>
              </a:lnSpc>
              <a:buNone/>
            </a:pPr>
            <a:r>
              <a:rPr lang="en-GB" dirty="0"/>
              <a:t>The long-wavelength, L cone starts at 390 </a:t>
            </a:r>
            <a:r>
              <a:rPr lang="en-GB" dirty="0">
                <a:solidFill>
                  <a:srgbClr val="202122"/>
                </a:solidFill>
              </a:rPr>
              <a:t>nanometres</a:t>
            </a:r>
            <a:r>
              <a:rPr lang="en-GB" dirty="0"/>
              <a:t> at zero energy, reaches maximum energy at 570 </a:t>
            </a:r>
            <a:r>
              <a:rPr lang="en-GB" dirty="0">
                <a:solidFill>
                  <a:srgbClr val="202122"/>
                </a:solidFill>
              </a:rPr>
              <a:t>nanometres</a:t>
            </a:r>
            <a:r>
              <a:rPr lang="en-GB" dirty="0"/>
              <a:t> and approaches zero energy from 700 </a:t>
            </a:r>
            <a:r>
              <a:rPr lang="en-GB" dirty="0">
                <a:solidFill>
                  <a:srgbClr val="202122"/>
                </a:solidFill>
              </a:rPr>
              <a:t>nanometres</a:t>
            </a:r>
            <a:r>
              <a:rPr lang="en-GB" dirty="0"/>
              <a:t>, it’s distribution shape is normal and covers predominantly the green, yellow, and red light.  </a:t>
            </a:r>
          </a:p>
          <a:p>
            <a:pPr marL="0" indent="0">
              <a:lnSpc>
                <a:spcPct val="100000"/>
              </a:lnSpc>
              <a:buNone/>
            </a:pPr>
            <a:r>
              <a:rPr lang="en-GB" dirty="0"/>
              <a:t>Description ends.</a:t>
            </a:r>
          </a:p>
        </p:txBody>
      </p:sp>
      <p:sp>
        <p:nvSpPr>
          <p:cNvPr id="10" name="TextBox 9">
            <a:extLst>
              <a:ext uri="{FF2B5EF4-FFF2-40B4-BE49-F238E27FC236}">
                <a16:creationId xmlns:a16="http://schemas.microsoft.com/office/drawing/2014/main" id="{1AB633F1-A7EC-451F-8213-967233D55612}"/>
              </a:ext>
              <a:ext uri="{C183D7F6-B498-43B3-948B-1728B52AA6E4}">
                <adec:decorative xmlns:adec="http://schemas.microsoft.com/office/drawing/2017/decorative" val="1"/>
              </a:ext>
            </a:extLst>
          </p:cNvPr>
          <p:cNvSpPr txBox="1"/>
          <p:nvPr/>
        </p:nvSpPr>
        <p:spPr>
          <a:xfrm>
            <a:off x="720373" y="6185247"/>
            <a:ext cx="3510000" cy="369332"/>
          </a:xfrm>
          <a:prstGeom prst="rect">
            <a:avLst/>
          </a:prstGeom>
          <a:noFill/>
        </p:spPr>
        <p:txBody>
          <a:bodyPr wrap="square" rtlCol="0">
            <a:spAutoFit/>
          </a:bodyPr>
          <a:lstStyle/>
          <a:p>
            <a:r>
              <a:rPr lang="en-GB" dirty="0"/>
              <a:t>Image source: </a:t>
            </a:r>
            <a:r>
              <a:rPr lang="en-GB" dirty="0">
                <a:hlinkClick r:id="rId5"/>
              </a:rPr>
              <a:t>Wikipedia</a:t>
            </a:r>
            <a:endParaRPr lang="en-GB" dirty="0"/>
          </a:p>
        </p:txBody>
      </p:sp>
    </p:spTree>
    <p:extLst>
      <p:ext uri="{BB962C8B-B14F-4D97-AF65-F5344CB8AC3E}">
        <p14:creationId xmlns:p14="http://schemas.microsoft.com/office/powerpoint/2010/main" val="2403988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 </a:t>
            </a:r>
            <a:r>
              <a:rPr lang="en-GB" dirty="0">
                <a:solidFill>
                  <a:schemeClr val="bg2"/>
                </a:solidFill>
              </a:rPr>
              <a:t>d</a:t>
            </a:r>
          </a:p>
        </p:txBody>
      </p:sp>
      <p:sp>
        <p:nvSpPr>
          <p:cNvPr id="10" name="TextBox 9">
            <a:extLst>
              <a:ext uri="{FF2B5EF4-FFF2-40B4-BE49-F238E27FC236}">
                <a16:creationId xmlns:a16="http://schemas.microsoft.com/office/drawing/2014/main" id="{1AB633F1-A7EC-451F-8213-967233D55612}"/>
              </a:ext>
            </a:extLst>
          </p:cNvPr>
          <p:cNvSpPr txBox="1"/>
          <p:nvPr/>
        </p:nvSpPr>
        <p:spPr>
          <a:xfrm>
            <a:off x="720373" y="6185247"/>
            <a:ext cx="3510000" cy="369332"/>
          </a:xfrm>
          <a:prstGeom prst="rect">
            <a:avLst/>
          </a:prstGeom>
          <a:noFill/>
        </p:spPr>
        <p:txBody>
          <a:bodyPr wrap="square" rtlCol="0">
            <a:spAutoFit/>
          </a:bodyPr>
          <a:lstStyle/>
          <a:p>
            <a:r>
              <a:rPr lang="en-GB" dirty="0"/>
              <a:t>Image source: </a:t>
            </a:r>
            <a:r>
              <a:rPr lang="en-GB" dirty="0">
                <a:hlinkClick r:id="rId3"/>
              </a:rPr>
              <a:t>Wikipedia</a:t>
            </a:r>
            <a:endParaRPr lang="en-GB" dirty="0"/>
          </a:p>
        </p:txBody>
      </p:sp>
      <p:graphicFrame>
        <p:nvGraphicFramePr>
          <p:cNvPr id="13" name="Content Placeholder 12" descr="A long table providing the tabular data from which the graph has been created.">
            <a:extLst>
              <a:ext uri="{FF2B5EF4-FFF2-40B4-BE49-F238E27FC236}">
                <a16:creationId xmlns:a16="http://schemas.microsoft.com/office/drawing/2014/main" id="{556B20E3-CC0D-4491-8736-7D16DFCD51C5}"/>
              </a:ext>
              <a:ext uri="{C183D7F6-B498-43B3-948B-1728B52AA6E4}">
                <adec:decorative xmlns:adec="http://schemas.microsoft.com/office/drawing/2017/decorative" val="0"/>
              </a:ext>
            </a:extLst>
          </p:cNvPr>
          <p:cNvGraphicFramePr>
            <a:graphicFrameLocks noGrp="1"/>
          </p:cNvGraphicFramePr>
          <p:nvPr>
            <p:ph sz="quarter" idx="11"/>
          </p:nvPr>
        </p:nvGraphicFramePr>
        <p:xfrm>
          <a:off x="7401000" y="864000"/>
          <a:ext cx="3735000" cy="5620707"/>
        </p:xfrm>
        <a:graphic>
          <a:graphicData uri="http://schemas.openxmlformats.org/drawingml/2006/table">
            <a:tbl>
              <a:tblPr firstRow="1">
                <a:tableStyleId>{D113A9D2-9D6B-4929-AA2D-F23B5EE8CBE7}</a:tableStyleId>
              </a:tblPr>
              <a:tblGrid>
                <a:gridCol w="1440000">
                  <a:extLst>
                    <a:ext uri="{9D8B030D-6E8A-4147-A177-3AD203B41FA5}">
                      <a16:colId xmlns:a16="http://schemas.microsoft.com/office/drawing/2014/main" val="898569524"/>
                    </a:ext>
                  </a:extLst>
                </a:gridCol>
                <a:gridCol w="810000">
                  <a:extLst>
                    <a:ext uri="{9D8B030D-6E8A-4147-A177-3AD203B41FA5}">
                      <a16:colId xmlns:a16="http://schemas.microsoft.com/office/drawing/2014/main" val="756947496"/>
                    </a:ext>
                  </a:extLst>
                </a:gridCol>
                <a:gridCol w="720000">
                  <a:extLst>
                    <a:ext uri="{9D8B030D-6E8A-4147-A177-3AD203B41FA5}">
                      <a16:colId xmlns:a16="http://schemas.microsoft.com/office/drawing/2014/main" val="1881405690"/>
                    </a:ext>
                  </a:extLst>
                </a:gridCol>
                <a:gridCol w="765000">
                  <a:extLst>
                    <a:ext uri="{9D8B030D-6E8A-4147-A177-3AD203B41FA5}">
                      <a16:colId xmlns:a16="http://schemas.microsoft.com/office/drawing/2014/main" val="1151779062"/>
                    </a:ext>
                  </a:extLst>
                </a:gridCol>
              </a:tblGrid>
              <a:tr h="428524">
                <a:tc>
                  <a:txBody>
                    <a:bodyPr/>
                    <a:lstStyle/>
                    <a:p>
                      <a:pPr algn="l" fontAlgn="b"/>
                      <a:r>
                        <a:rPr lang="en-GB" sz="1600" b="1" u="none" strike="noStrike" dirty="0">
                          <a:solidFill>
                            <a:schemeClr val="bg2"/>
                          </a:solidFill>
                          <a:effectLst/>
                        </a:rPr>
                        <a:t>Wavelength (nm)</a:t>
                      </a:r>
                      <a:endParaRPr lang="en-GB" sz="1600" b="1"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600" b="1" i="0" u="none" strike="noStrike" dirty="0">
                          <a:solidFill>
                            <a:schemeClr val="bg2"/>
                          </a:solidFill>
                          <a:effectLst/>
                          <a:latin typeface="Calibri" panose="020F0502020204030204" pitchFamily="34" charset="0"/>
                        </a:rPr>
                        <a:t>L</a:t>
                      </a: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600" b="1" u="none" strike="noStrike" dirty="0">
                          <a:solidFill>
                            <a:schemeClr val="bg2"/>
                          </a:solidFill>
                          <a:effectLst/>
                        </a:rPr>
                        <a:t>M</a:t>
                      </a:r>
                      <a:endParaRPr lang="en-GB" sz="1600" b="1"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600" b="1" u="none" strike="noStrike" dirty="0">
                          <a:solidFill>
                            <a:schemeClr val="bg2"/>
                          </a:solidFill>
                          <a:effectLst/>
                        </a:rPr>
                        <a:t>S</a:t>
                      </a:r>
                      <a:endParaRPr lang="en-GB" sz="1600" b="1"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8268395"/>
                  </a:ext>
                </a:extLst>
              </a:tr>
              <a:tr h="641241">
                <a:tc>
                  <a:txBody>
                    <a:bodyPr/>
                    <a:lstStyle/>
                    <a:p>
                      <a:pPr algn="l" fontAlgn="b"/>
                      <a:r>
                        <a:rPr lang="en-GB" sz="1400" b="0" u="none" strike="noStrike">
                          <a:solidFill>
                            <a:schemeClr val="bg2"/>
                          </a:solidFill>
                          <a:effectLst/>
                        </a:rPr>
                        <a:t>390</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4.15E-04</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3.68E-04</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9.55E-03</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4659241"/>
                  </a:ext>
                </a:extLst>
              </a:tr>
              <a:tr h="641241">
                <a:tc>
                  <a:txBody>
                    <a:bodyPr/>
                    <a:lstStyle/>
                    <a:p>
                      <a:pPr algn="l" fontAlgn="b"/>
                      <a:r>
                        <a:rPr lang="en-GB" sz="1400" b="0" u="none" strike="noStrike" dirty="0">
                          <a:solidFill>
                            <a:schemeClr val="bg2"/>
                          </a:solidFill>
                          <a:effectLst/>
                        </a:rPr>
                        <a:t>395</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1.05E-03</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9.59E-04</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2.38E-02</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6715856"/>
                  </a:ext>
                </a:extLst>
              </a:tr>
              <a:tr h="641241">
                <a:tc>
                  <a:txBody>
                    <a:bodyPr/>
                    <a:lstStyle/>
                    <a:p>
                      <a:pPr algn="l" fontAlgn="b"/>
                      <a:r>
                        <a:rPr lang="en-GB" sz="1400" b="0" u="none" strike="noStrike">
                          <a:solidFill>
                            <a:schemeClr val="bg2"/>
                          </a:solidFill>
                          <a:effectLst/>
                        </a:rPr>
                        <a:t>400</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2.41E-03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2.27E-03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5.66E-02</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0449739"/>
                  </a:ext>
                </a:extLst>
              </a:tr>
              <a:tr h="641241">
                <a:tc>
                  <a:txBody>
                    <a:bodyPr/>
                    <a:lstStyle/>
                    <a:p>
                      <a:pPr algn="l" fontAlgn="b"/>
                      <a:r>
                        <a:rPr lang="en-GB" sz="1400" b="0" u="none" strike="noStrike">
                          <a:solidFill>
                            <a:schemeClr val="bg2"/>
                          </a:solidFill>
                          <a:effectLst/>
                        </a:rPr>
                        <a:t>405</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4.83E-03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4.70E-03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1.22E-01</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53973938"/>
                  </a:ext>
                </a:extLst>
              </a:tr>
              <a:tr h="641241">
                <a:tc>
                  <a:txBody>
                    <a:bodyPr/>
                    <a:lstStyle/>
                    <a:p>
                      <a:pPr algn="l" fontAlgn="b"/>
                      <a:r>
                        <a:rPr lang="en-GB" sz="1400" b="0" u="none" strike="noStrike">
                          <a:solidFill>
                            <a:schemeClr val="bg2"/>
                          </a:solidFill>
                          <a:effectLst/>
                        </a:rPr>
                        <a:t>410</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8.72E-03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8.79E-03</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2.33E-01</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454482"/>
                  </a:ext>
                </a:extLst>
              </a:tr>
              <a:tr h="641241">
                <a:tc>
                  <a:txBody>
                    <a:bodyPr/>
                    <a:lstStyle/>
                    <a:p>
                      <a:pPr algn="l" fontAlgn="b"/>
                      <a:r>
                        <a:rPr lang="en-GB" sz="1400" b="0" u="none" strike="noStrike">
                          <a:solidFill>
                            <a:schemeClr val="bg2"/>
                          </a:solidFill>
                          <a:effectLst/>
                        </a:rPr>
                        <a:t>415</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1.34E-02</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1.45E-02</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3.81E-01</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7790399"/>
                  </a:ext>
                </a:extLst>
              </a:tr>
              <a:tr h="641241">
                <a:tc>
                  <a:txBody>
                    <a:bodyPr/>
                    <a:lstStyle/>
                    <a:p>
                      <a:pPr algn="l" fontAlgn="b"/>
                      <a:r>
                        <a:rPr lang="en-GB" sz="1400" b="0" u="none" strike="noStrike">
                          <a:solidFill>
                            <a:schemeClr val="bg2"/>
                          </a:solidFill>
                          <a:effectLst/>
                        </a:rPr>
                        <a:t>420</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1.84E-02</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2.17E-02</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a:solidFill>
                            <a:schemeClr val="bg2"/>
                          </a:solidFill>
                          <a:effectLst/>
                        </a:rPr>
                        <a:t>5.44E-01</a:t>
                      </a:r>
                      <a:endParaRPr lang="en-GB" sz="1400" b="0" i="0" u="none" strike="noStrike">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7530025"/>
                  </a:ext>
                </a:extLst>
              </a:tr>
              <a:tr h="641241">
                <a:tc>
                  <a:txBody>
                    <a:bodyPr/>
                    <a:lstStyle/>
                    <a:p>
                      <a:pPr algn="l" fontAlgn="b"/>
                      <a:r>
                        <a:rPr lang="en-GB" sz="1400" b="0" u="none" strike="noStrike" dirty="0">
                          <a:solidFill>
                            <a:schemeClr val="bg2"/>
                          </a:solidFill>
                          <a:effectLst/>
                        </a:rPr>
                        <a:t>…</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b="0" u="none" strike="noStrike" dirty="0">
                          <a:solidFill>
                            <a:schemeClr val="bg2"/>
                          </a:solidFill>
                          <a:effectLst/>
                        </a:rPr>
                        <a:t>…</a:t>
                      </a:r>
                      <a:endParaRPr lang="en-GB" sz="1400" b="0" i="0" u="none" strike="noStrike" dirty="0">
                        <a:solidFill>
                          <a:schemeClr val="bg2"/>
                        </a:solidFill>
                        <a:effectLst/>
                        <a:latin typeface="Calibri" panose="020F0502020204030204" pitchFamily="34" charset="0"/>
                      </a:endParaRPr>
                    </a:p>
                  </a:txBody>
                  <a:tcPr marL="3099" marR="3099" marT="30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6797527"/>
                  </a:ext>
                </a:extLst>
              </a:tr>
            </a:tbl>
          </a:graphicData>
        </a:graphic>
      </p:graphicFrame>
      <p:pic>
        <p:nvPicPr>
          <p:cNvPr id="16" name="Picture 2">
            <a:extLst>
              <a:ext uri="{FF2B5EF4-FFF2-40B4-BE49-F238E27FC236}">
                <a16:creationId xmlns:a16="http://schemas.microsoft.com/office/drawing/2014/main" id="{CF302A43-4FAD-4F15-AA35-97BDD78EC7F7}"/>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747958" y="1819275"/>
            <a:ext cx="6154152" cy="43307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34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1 </a:t>
            </a:r>
            <a:r>
              <a:rPr lang="en-GB" dirty="0">
                <a:solidFill>
                  <a:schemeClr val="bg1"/>
                </a:solidFill>
              </a:rPr>
              <a:t>e</a:t>
            </a:r>
          </a:p>
        </p:txBody>
      </p:sp>
      <p:pic>
        <p:nvPicPr>
          <p:cNvPr id="2050" name="Picture 2">
            <a:extLst>
              <a:ext uri="{FF2B5EF4-FFF2-40B4-BE49-F238E27FC236}">
                <a16:creationId xmlns:a16="http://schemas.microsoft.com/office/drawing/2014/main" id="{CE7776BB-59FF-4146-A831-7404C0BC6E2D}"/>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747958" y="1819275"/>
            <a:ext cx="6154152" cy="43307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3773309"/>
            <a:ext cx="3953170" cy="2376666"/>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Alternative text:</a:t>
            </a:r>
          </a:p>
          <a:p>
            <a:pPr marL="0" indent="0">
              <a:buNone/>
            </a:pPr>
            <a:endParaRPr lang="en-GB" dirty="0"/>
          </a:p>
          <a:p>
            <a:pPr marL="0" indent="0">
              <a:buNone/>
            </a:pPr>
            <a:r>
              <a:rPr lang="en-GB" dirty="0"/>
              <a:t>“The Bargate is a Grade I listed medieval gatehouse in the city centre of Southampton”</a:t>
            </a:r>
          </a:p>
        </p:txBody>
      </p:sp>
      <p:sp>
        <p:nvSpPr>
          <p:cNvPr id="9" name="Content Placeholder 3">
            <a:extLst>
              <a:ext uri="{FF2B5EF4-FFF2-40B4-BE49-F238E27FC236}">
                <a16:creationId xmlns:a16="http://schemas.microsoft.com/office/drawing/2014/main" id="{89EDD75C-1F39-408F-A692-56D372959087}"/>
              </a:ext>
            </a:extLst>
          </p:cNvPr>
          <p:cNvSpPr txBox="1">
            <a:spLocks/>
          </p:cNvSpPr>
          <p:nvPr/>
        </p:nvSpPr>
        <p:spPr>
          <a:xfrm>
            <a:off x="7488956" y="99001"/>
            <a:ext cx="4457044" cy="6067666"/>
          </a:xfrm>
          <a:prstGeom prst="rect">
            <a:avLst/>
          </a:prstGeom>
          <a:solidFill>
            <a:schemeClr val="bg1"/>
          </a:solidFill>
          <a:ln w="38100">
            <a:solidFill>
              <a:schemeClr val="accent1"/>
            </a:solidFill>
          </a:ln>
        </p:spPr>
        <p:txBody>
          <a:bodyPr vert="horz" lIns="360000" tIns="45720" rIns="36000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Caption</a:t>
            </a:r>
          </a:p>
          <a:p>
            <a:pPr marL="0" indent="0">
              <a:buNone/>
            </a:pPr>
            <a:r>
              <a:rPr lang="en-GB" b="0" i="0" dirty="0">
                <a:solidFill>
                  <a:srgbClr val="202122"/>
                </a:solidFill>
                <a:effectLst/>
              </a:rPr>
              <a:t>Normalised response spectra of human cones, to monochromatic spectral stimuli, with wavelength given in nanometres using Stockman and Sharpe (2000) 2 degree cone fundamental plotted against sRGB spectrum.</a:t>
            </a:r>
          </a:p>
          <a:p>
            <a:pPr marL="0" indent="0">
              <a:buNone/>
            </a:pPr>
            <a:endParaRPr lang="en-GB" dirty="0"/>
          </a:p>
          <a:p>
            <a:pPr marL="0" indent="0">
              <a:buNone/>
            </a:pPr>
            <a:r>
              <a:rPr lang="en-GB" b="1" dirty="0"/>
              <a:t>Short alternative text</a:t>
            </a:r>
          </a:p>
          <a:p>
            <a:pPr marL="0" indent="0">
              <a:buNone/>
            </a:pPr>
            <a:r>
              <a:rPr lang="en-GB" dirty="0"/>
              <a:t>Line graph illustrates that the short-wavelength, S cone mainly covers blue colours, the medium-wavelength, M cone mainly covers shades of green and yellow colours, the long-wavelength, L cone mainly covers green, yellow, and red colours.</a:t>
            </a:r>
          </a:p>
        </p:txBody>
      </p:sp>
      <p:sp>
        <p:nvSpPr>
          <p:cNvPr id="10" name="TextBox 9">
            <a:extLst>
              <a:ext uri="{FF2B5EF4-FFF2-40B4-BE49-F238E27FC236}">
                <a16:creationId xmlns:a16="http://schemas.microsoft.com/office/drawing/2014/main" id="{1AB633F1-A7EC-451F-8213-967233D55612}"/>
              </a:ext>
            </a:extLst>
          </p:cNvPr>
          <p:cNvSpPr txBox="1"/>
          <p:nvPr/>
        </p:nvSpPr>
        <p:spPr>
          <a:xfrm>
            <a:off x="720373" y="6185247"/>
            <a:ext cx="3510000" cy="369332"/>
          </a:xfrm>
          <a:prstGeom prst="rect">
            <a:avLst/>
          </a:prstGeom>
          <a:noFill/>
        </p:spPr>
        <p:txBody>
          <a:bodyPr wrap="square" rtlCol="0">
            <a:spAutoFit/>
          </a:bodyPr>
          <a:lstStyle/>
          <a:p>
            <a:r>
              <a:rPr lang="en-GB" dirty="0"/>
              <a:t>Image source: </a:t>
            </a:r>
            <a:r>
              <a:rPr lang="en-GB" dirty="0">
                <a:hlinkClick r:id="rId5"/>
              </a:rPr>
              <a:t>Wikipedia</a:t>
            </a:r>
            <a:endParaRPr lang="en-GB" dirty="0"/>
          </a:p>
        </p:txBody>
      </p:sp>
    </p:spTree>
    <p:extLst>
      <p:ext uri="{BB962C8B-B14F-4D97-AF65-F5344CB8AC3E}">
        <p14:creationId xmlns:p14="http://schemas.microsoft.com/office/powerpoint/2010/main" val="2385256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a:t>
            </a:r>
          </a:p>
        </p:txBody>
      </p:sp>
      <p:pic>
        <p:nvPicPr>
          <p:cNvPr id="7" name="Content Placeholder 6" descr="Venn diagram titled, “The biopsychosocial model of health”. &#10;&#10;Three circles intersect: biological, social, and psychological.&#10;&#10;On its own, the Biological circle contains “physical health”, “disability”, and “genetic vulnerabilities”.&#10;&#10;On its own, the Social circle contains “peers”, “family circumstances”, and “school”.&#10;&#10;On its own, the Psychological circle contains “self-esteem”, “coping skills”, and “social skills”.&#10;&#10;The intersection of the biological circle and social circle contains “drug effects”.&#10;&#10;The intersection of the biological circle and psychological circle contains “temperament” and “IQ”.&#10;&#10;The intersection of the social circle and psychological circle contains “family relationships” and “trauma”.&#10;&#10;The intersection of all three circles, Biological, Social, and Psychological contains “Mental Health”.&#10;">
            <a:extLst>
              <a:ext uri="{FF2B5EF4-FFF2-40B4-BE49-F238E27FC236}">
                <a16:creationId xmlns:a16="http://schemas.microsoft.com/office/drawing/2014/main" id="{71C9C929-CFA5-4F37-812D-A48BF2877BEC}"/>
              </a:ext>
              <a:ext uri="{C183D7F6-B498-43B3-948B-1728B52AA6E4}">
                <adec:decorative xmlns:adec="http://schemas.microsoft.com/office/drawing/2017/decorative" val="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2617" r="-12617"/>
          <a:stretch/>
        </p:blipFill>
        <p:spPr>
          <a:xfrm>
            <a:off x="711547" y="1809724"/>
            <a:ext cx="6438206" cy="4340251"/>
          </a:xfrm>
          <a:solidFill>
            <a:srgbClr val="E5F2F8"/>
          </a:solidFill>
          <a:ln w="38100">
            <a:solidFill>
              <a:schemeClr val="tx1"/>
            </a:solidFill>
          </a:ln>
        </p:spPr>
      </p:pic>
      <p:sp>
        <p:nvSpPr>
          <p:cNvPr id="8" name="TextBox 7">
            <a:extLst>
              <a:ext uri="{FF2B5EF4-FFF2-40B4-BE49-F238E27FC236}">
                <a16:creationId xmlns:a16="http://schemas.microsoft.com/office/drawing/2014/main" id="{5F4676AA-C64B-449F-9A42-E34450864BB9}"/>
              </a:ext>
            </a:extLst>
          </p:cNvPr>
          <p:cNvSpPr txBox="1"/>
          <p:nvPr/>
        </p:nvSpPr>
        <p:spPr>
          <a:xfrm>
            <a:off x="707998" y="6165304"/>
            <a:ext cx="6672943" cy="369332"/>
          </a:xfrm>
          <a:prstGeom prst="rect">
            <a:avLst/>
          </a:prstGeom>
          <a:noFill/>
        </p:spPr>
        <p:txBody>
          <a:bodyPr wrap="square" rtlCol="0">
            <a:spAutoFit/>
          </a:bodyPr>
          <a:lstStyle/>
          <a:p>
            <a:r>
              <a:rPr lang="en-GB" dirty="0"/>
              <a:t>Image source: </a:t>
            </a:r>
            <a:r>
              <a:rPr lang="en-GB" dirty="0">
                <a:hlinkClick r:id="rId4"/>
              </a:rPr>
              <a:t>physio-pedia.com</a:t>
            </a:r>
            <a:endParaRPr lang="en-GB" dirty="0"/>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1819275"/>
            <a:ext cx="3953170" cy="4330700"/>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Writing descriptions of Venn Diagrams</a:t>
            </a:r>
          </a:p>
          <a:p>
            <a:pPr marL="0" indent="0">
              <a:buNone/>
            </a:pPr>
            <a:endParaRPr lang="en-GB" dirty="0"/>
          </a:p>
          <a:p>
            <a:pPr marL="457200" indent="-457200">
              <a:buFont typeface="+mj-lt"/>
              <a:buAutoNum type="arabicPeriod"/>
            </a:pPr>
            <a:r>
              <a:rPr lang="en-GB" dirty="0"/>
              <a:t>Focus on the data in the Venn diagram, not on its appearance.</a:t>
            </a:r>
          </a:p>
          <a:p>
            <a:pPr marL="457200" indent="-457200">
              <a:buFont typeface="+mj-lt"/>
              <a:buAutoNum type="arabicPeriod"/>
            </a:pPr>
            <a:r>
              <a:rPr lang="en-GB" dirty="0"/>
              <a:t>Provide the data in brief statements.</a:t>
            </a:r>
          </a:p>
          <a:p>
            <a:pPr marL="457200" indent="-457200">
              <a:buFont typeface="+mj-lt"/>
              <a:buAutoNum type="arabicPeriod"/>
            </a:pPr>
            <a:r>
              <a:rPr lang="en-GB" dirty="0"/>
              <a:t>Give a summary if one is immediately apparent.</a:t>
            </a:r>
          </a:p>
        </p:txBody>
      </p:sp>
      <p:sp>
        <p:nvSpPr>
          <p:cNvPr id="3" name="TextBox 2">
            <a:extLst>
              <a:ext uri="{FF2B5EF4-FFF2-40B4-BE49-F238E27FC236}">
                <a16:creationId xmlns:a16="http://schemas.microsoft.com/office/drawing/2014/main" id="{8EEF3747-A3FF-4725-A55C-4BEA033D49CC}"/>
              </a:ext>
            </a:extLst>
          </p:cNvPr>
          <p:cNvSpPr txBox="1"/>
          <p:nvPr/>
        </p:nvSpPr>
        <p:spPr>
          <a:xfrm>
            <a:off x="7514729" y="6165304"/>
            <a:ext cx="3953170" cy="369332"/>
          </a:xfrm>
          <a:prstGeom prst="rect">
            <a:avLst/>
          </a:prstGeom>
          <a:noFill/>
        </p:spPr>
        <p:txBody>
          <a:bodyPr wrap="square" rtlCol="0">
            <a:spAutoFit/>
          </a:bodyPr>
          <a:lstStyle/>
          <a:p>
            <a:pPr algn="r"/>
            <a:r>
              <a:rPr lang="en-GB" dirty="0"/>
              <a:t>Guidelines from </a:t>
            </a:r>
            <a:r>
              <a:rPr lang="en-GB" dirty="0">
                <a:hlinkClick r:id="rId5"/>
              </a:rPr>
              <a:t>POET training tool</a:t>
            </a:r>
            <a:endParaRPr lang="en-GB" dirty="0"/>
          </a:p>
        </p:txBody>
      </p:sp>
    </p:spTree>
    <p:extLst>
      <p:ext uri="{BB962C8B-B14F-4D97-AF65-F5344CB8AC3E}">
        <p14:creationId xmlns:p14="http://schemas.microsoft.com/office/powerpoint/2010/main" val="2883820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 </a:t>
            </a:r>
            <a:r>
              <a:rPr lang="en-GB" dirty="0">
                <a:solidFill>
                  <a:schemeClr val="bg2"/>
                </a:solidFill>
              </a:rPr>
              <a:t>b</a:t>
            </a:r>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1809724"/>
            <a:ext cx="4547044" cy="4340251"/>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b="1" dirty="0">
                <a:effectLst/>
                <a:ea typeface="Calibri" panose="020F0502020204030204" pitchFamily="34" charset="0"/>
                <a:cs typeface="Arial" panose="020B0604020202020204" pitchFamily="34" charset="0"/>
              </a:rPr>
              <a:t>Alternative Text (short)</a:t>
            </a:r>
            <a:endParaRPr lang="en-GB" dirty="0">
              <a:effectLst/>
              <a:ea typeface="Calibri" panose="020F0502020204030204" pitchFamily="34" charset="0"/>
              <a:cs typeface="Arial" panose="020B0604020202020204" pitchFamily="34" charset="0"/>
            </a:endParaRPr>
          </a:p>
          <a:p>
            <a:pPr>
              <a:lnSpc>
                <a:spcPct val="107000"/>
              </a:lnSpc>
              <a:spcAft>
                <a:spcPts val="800"/>
              </a:spcAft>
            </a:pPr>
            <a:r>
              <a:rPr lang="en-US" dirty="0">
                <a:effectLst/>
                <a:ea typeface="Calibri" panose="020F0502020204030204" pitchFamily="34" charset="0"/>
                <a:cs typeface="Arial" panose="020B0604020202020204" pitchFamily="34" charset="0"/>
              </a:rPr>
              <a:t>A Venn diagram </a:t>
            </a:r>
            <a:r>
              <a:rPr lang="en-GB" dirty="0">
                <a:effectLst/>
                <a:ea typeface="Calibri" panose="020F0502020204030204" pitchFamily="34" charset="0"/>
                <a:cs typeface="Arial" panose="020B0604020202020204" pitchFamily="34" charset="0"/>
              </a:rPr>
              <a:t>visualises</a:t>
            </a:r>
            <a:r>
              <a:rPr lang="en-US" dirty="0">
                <a:effectLst/>
                <a:ea typeface="Calibri" panose="020F0502020204030204" pitchFamily="34" charset="0"/>
                <a:cs typeface="Arial" panose="020B0604020202020204" pitchFamily="34" charset="0"/>
              </a:rPr>
              <a:t> the biopsychosocial model of health.</a:t>
            </a:r>
          </a:p>
          <a:p>
            <a:pPr>
              <a:lnSpc>
                <a:spcPct val="107000"/>
              </a:lnSpc>
              <a:spcAft>
                <a:spcPts val="800"/>
              </a:spcAft>
            </a:pPr>
            <a:endParaRPr lang="en-US" dirty="0">
              <a:effectLst/>
              <a:ea typeface="Calibri" panose="020F0502020204030204" pitchFamily="34" charset="0"/>
              <a:cs typeface="Arial" panose="020B0604020202020204" pitchFamily="34" charset="0"/>
            </a:endParaRPr>
          </a:p>
          <a:p>
            <a:pPr marL="0" indent="0">
              <a:lnSpc>
                <a:spcPct val="107000"/>
              </a:lnSpc>
              <a:spcAft>
                <a:spcPts val="800"/>
              </a:spcAft>
              <a:buNone/>
            </a:pPr>
            <a:r>
              <a:rPr lang="en-GB" b="1" dirty="0">
                <a:ea typeface="Calibri" panose="020F0502020204030204" pitchFamily="34" charset="0"/>
                <a:cs typeface="Arial" panose="020B0604020202020204" pitchFamily="34" charset="0"/>
              </a:rPr>
              <a:t>Caption</a:t>
            </a:r>
          </a:p>
          <a:p>
            <a:pPr>
              <a:lnSpc>
                <a:spcPct val="107000"/>
              </a:lnSpc>
              <a:spcAft>
                <a:spcPts val="800"/>
              </a:spcAft>
            </a:pPr>
            <a:r>
              <a:rPr lang="en-GB" dirty="0"/>
              <a:t>The Biopsychosocial model.</a:t>
            </a:r>
          </a:p>
        </p:txBody>
      </p:sp>
      <p:pic>
        <p:nvPicPr>
          <p:cNvPr id="7" name="Content Placeholder 6">
            <a:extLst>
              <a:ext uri="{FF2B5EF4-FFF2-40B4-BE49-F238E27FC236}">
                <a16:creationId xmlns:a16="http://schemas.microsoft.com/office/drawing/2014/main" id="{71C9C929-CFA5-4F37-812D-A48BF2877BE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2617" r="-12617"/>
          <a:stretch/>
        </p:blipFill>
        <p:spPr>
          <a:xfrm>
            <a:off x="711547" y="1809724"/>
            <a:ext cx="6438206" cy="4340251"/>
          </a:xfrm>
          <a:solidFill>
            <a:srgbClr val="E5F2F8"/>
          </a:solidFill>
          <a:ln w="38100">
            <a:solidFill>
              <a:schemeClr val="tx1"/>
            </a:solidFill>
          </a:ln>
        </p:spPr>
      </p:pic>
      <p:sp>
        <p:nvSpPr>
          <p:cNvPr id="9" name="TextBox 8">
            <a:extLst>
              <a:ext uri="{FF2B5EF4-FFF2-40B4-BE49-F238E27FC236}">
                <a16:creationId xmlns:a16="http://schemas.microsoft.com/office/drawing/2014/main" id="{EBB24CAC-960A-41DB-A7EF-78FC3CFF5DC9}"/>
              </a:ext>
            </a:extLst>
          </p:cNvPr>
          <p:cNvSpPr txBox="1"/>
          <p:nvPr/>
        </p:nvSpPr>
        <p:spPr>
          <a:xfrm>
            <a:off x="707998" y="6165304"/>
            <a:ext cx="6672943" cy="369332"/>
          </a:xfrm>
          <a:prstGeom prst="rect">
            <a:avLst/>
          </a:prstGeom>
          <a:noFill/>
        </p:spPr>
        <p:txBody>
          <a:bodyPr wrap="square" rtlCol="0">
            <a:spAutoFit/>
          </a:bodyPr>
          <a:lstStyle/>
          <a:p>
            <a:r>
              <a:rPr lang="en-GB" dirty="0"/>
              <a:t>Image source: </a:t>
            </a:r>
            <a:r>
              <a:rPr lang="en-GB" dirty="0">
                <a:hlinkClick r:id="rId4"/>
              </a:rPr>
              <a:t>physio-pedia.com</a:t>
            </a:r>
            <a:endParaRPr lang="en-GB" dirty="0"/>
          </a:p>
        </p:txBody>
      </p:sp>
    </p:spTree>
    <p:extLst>
      <p:ext uri="{BB962C8B-B14F-4D97-AF65-F5344CB8AC3E}">
        <p14:creationId xmlns:p14="http://schemas.microsoft.com/office/powerpoint/2010/main" val="703002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 </a:t>
            </a:r>
            <a:r>
              <a:rPr lang="en-GB" dirty="0">
                <a:solidFill>
                  <a:schemeClr val="bg1"/>
                </a:solidFill>
              </a:rPr>
              <a:t>c</a:t>
            </a:r>
            <a:r>
              <a:rPr lang="en-GB" dirty="0"/>
              <a:t> </a:t>
            </a:r>
            <a:endParaRPr lang="en-GB" dirty="0">
              <a:solidFill>
                <a:schemeClr val="bg2"/>
              </a:solidFill>
            </a:endParaRPr>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1809724"/>
            <a:ext cx="4547044" cy="4340251"/>
          </a:xfrm>
          <a:prstGeom prst="rect">
            <a:avLst/>
          </a:prstGeom>
          <a:solidFill>
            <a:schemeClr val="bg1"/>
          </a:solidFill>
          <a:ln w="38100">
            <a:solidFill>
              <a:schemeClr val="accent1"/>
            </a:solidFill>
          </a:ln>
        </p:spPr>
        <p:txBody>
          <a:bodyPr vert="horz" lIns="360000" tIns="45720" rIns="36000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b="1" dirty="0">
                <a:ea typeface="Calibri" panose="020F0502020204030204" pitchFamily="34" charset="0"/>
                <a:cs typeface="Arial" panose="020B0604020202020204" pitchFamily="34" charset="0"/>
              </a:rPr>
              <a:t>Long description</a:t>
            </a:r>
            <a:endParaRPr lang="en-US" b="1" dirty="0">
              <a:ea typeface="Calibri" panose="020F0502020204030204" pitchFamily="34" charset="0"/>
              <a:cs typeface="Arial" panose="020B0604020202020204" pitchFamily="34" charset="0"/>
            </a:endParaRPr>
          </a:p>
          <a:p>
            <a:pPr marL="0" indent="0">
              <a:lnSpc>
                <a:spcPct val="107000"/>
              </a:lnSpc>
              <a:spcAft>
                <a:spcPts val="800"/>
              </a:spcAft>
              <a:buNone/>
            </a:pPr>
            <a:r>
              <a:rPr lang="en-US" dirty="0">
                <a:effectLst/>
                <a:ea typeface="Calibri" panose="020F0502020204030204" pitchFamily="34" charset="0"/>
                <a:cs typeface="Arial" panose="020B0604020202020204" pitchFamily="34" charset="0"/>
              </a:rPr>
              <a:t>The biopsychosocial model of health.</a:t>
            </a:r>
          </a:p>
          <a:p>
            <a:pPr marL="0" indent="0">
              <a:lnSpc>
                <a:spcPct val="107000"/>
              </a:lnSpc>
              <a:spcAft>
                <a:spcPts val="800"/>
              </a:spcAft>
              <a:buNone/>
            </a:pPr>
            <a:r>
              <a:rPr lang="en-US" dirty="0">
                <a:effectLst/>
                <a:ea typeface="Calibri" panose="020F0502020204030204" pitchFamily="34" charset="0"/>
                <a:cs typeface="Arial" panose="020B0604020202020204" pitchFamily="34" charset="0"/>
              </a:rPr>
              <a:t>The Venn diagram is formed from 3 circles. The 3 circles are labelled Biological, Psychological, and Social. Each circle and the interactions between the circles contain examples. The diagram develops as follows, in a clockwise direction.</a:t>
            </a:r>
            <a:endParaRPr lang="en-GB" dirty="0"/>
          </a:p>
        </p:txBody>
      </p:sp>
      <p:pic>
        <p:nvPicPr>
          <p:cNvPr id="7" name="Content Placeholder 6">
            <a:extLst>
              <a:ext uri="{FF2B5EF4-FFF2-40B4-BE49-F238E27FC236}">
                <a16:creationId xmlns:a16="http://schemas.microsoft.com/office/drawing/2014/main" id="{71C9C929-CFA5-4F37-812D-A48BF2877BE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2617" r="-12617"/>
          <a:stretch/>
        </p:blipFill>
        <p:spPr>
          <a:xfrm>
            <a:off x="711547" y="1809724"/>
            <a:ext cx="6438206" cy="4340251"/>
          </a:xfrm>
          <a:solidFill>
            <a:srgbClr val="E5F2F8"/>
          </a:solidFill>
          <a:ln w="38100">
            <a:solidFill>
              <a:schemeClr val="tx1"/>
            </a:solidFill>
          </a:ln>
        </p:spPr>
      </p:pic>
      <p:sp>
        <p:nvSpPr>
          <p:cNvPr id="9" name="TextBox 8">
            <a:extLst>
              <a:ext uri="{FF2B5EF4-FFF2-40B4-BE49-F238E27FC236}">
                <a16:creationId xmlns:a16="http://schemas.microsoft.com/office/drawing/2014/main" id="{3D2BE01B-4A80-409C-B0D9-641780CF6E42}"/>
              </a:ext>
            </a:extLst>
          </p:cNvPr>
          <p:cNvSpPr txBox="1"/>
          <p:nvPr/>
        </p:nvSpPr>
        <p:spPr>
          <a:xfrm>
            <a:off x="707998" y="6165304"/>
            <a:ext cx="6672943" cy="369332"/>
          </a:xfrm>
          <a:prstGeom prst="rect">
            <a:avLst/>
          </a:prstGeom>
          <a:noFill/>
        </p:spPr>
        <p:txBody>
          <a:bodyPr wrap="square" rtlCol="0">
            <a:spAutoFit/>
          </a:bodyPr>
          <a:lstStyle/>
          <a:p>
            <a:r>
              <a:rPr lang="en-GB" dirty="0"/>
              <a:t>Image source: </a:t>
            </a:r>
            <a:r>
              <a:rPr lang="en-GB" dirty="0">
                <a:hlinkClick r:id="rId4"/>
              </a:rPr>
              <a:t>physio-pedia.com</a:t>
            </a:r>
            <a:endParaRPr lang="en-GB" dirty="0"/>
          </a:p>
        </p:txBody>
      </p:sp>
    </p:spTree>
    <p:extLst>
      <p:ext uri="{BB962C8B-B14F-4D97-AF65-F5344CB8AC3E}">
        <p14:creationId xmlns:p14="http://schemas.microsoft.com/office/powerpoint/2010/main" val="2706041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 </a:t>
            </a:r>
            <a:r>
              <a:rPr lang="en-GB" dirty="0">
                <a:solidFill>
                  <a:schemeClr val="bg1"/>
                </a:solidFill>
              </a:rPr>
              <a:t>d</a:t>
            </a:r>
            <a:endParaRPr lang="en-GB" dirty="0">
              <a:solidFill>
                <a:schemeClr val="bg2"/>
              </a:solidFill>
            </a:endParaRPr>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148218"/>
            <a:ext cx="4547044" cy="6001757"/>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US" dirty="0">
                <a:effectLst/>
                <a:ea typeface="Times New Roman" panose="02020603050405020304" pitchFamily="18" charset="0"/>
              </a:rPr>
              <a:t>Circle 1. Biological. The biological circle contains 3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Physical health.</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Disability.</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Genetic vulnerabilities.</a:t>
            </a:r>
            <a:endParaRPr lang="en-GB" sz="2000" dirty="0">
              <a:effectLst/>
              <a:ea typeface="Times New Roman" panose="02020603050405020304" pitchFamily="18" charset="0"/>
            </a:endParaRPr>
          </a:p>
          <a:p>
            <a:pPr marL="342900" lvl="0" indent="-342900">
              <a:buFont typeface="+mj-lt"/>
              <a:buAutoNum type="arabicPeriod"/>
            </a:pPr>
            <a:r>
              <a:rPr lang="en-US" dirty="0">
                <a:effectLst/>
                <a:ea typeface="Times New Roman" panose="02020603050405020304" pitchFamily="18" charset="0"/>
              </a:rPr>
              <a:t>Circle 2. Psychological. The psychological circles contain 3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Self-esteem.</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Coping skills.</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Social skills.</a:t>
            </a:r>
            <a:endParaRPr lang="en-GB" sz="2000" dirty="0">
              <a:effectLst/>
              <a:ea typeface="Times New Roman" panose="02020603050405020304" pitchFamily="18" charset="0"/>
            </a:endParaRPr>
          </a:p>
          <a:p>
            <a:pPr marL="342900" lvl="0" indent="-342900">
              <a:buFont typeface="+mj-lt"/>
              <a:buAutoNum type="arabicPeriod"/>
            </a:pPr>
            <a:r>
              <a:rPr lang="en-US" dirty="0">
                <a:effectLst/>
                <a:ea typeface="Times New Roman" panose="02020603050405020304" pitchFamily="18" charset="0"/>
              </a:rPr>
              <a:t>Circle 3. Social. The social circle contains 3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Peers.</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Family circumstances.</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School.</a:t>
            </a:r>
            <a:endParaRPr lang="en-GB" dirty="0"/>
          </a:p>
        </p:txBody>
      </p:sp>
      <p:pic>
        <p:nvPicPr>
          <p:cNvPr id="7" name="Content Placeholder 6">
            <a:extLst>
              <a:ext uri="{FF2B5EF4-FFF2-40B4-BE49-F238E27FC236}">
                <a16:creationId xmlns:a16="http://schemas.microsoft.com/office/drawing/2014/main" id="{71C9C929-CFA5-4F37-812D-A48BF2877BE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2617" r="-12617"/>
          <a:stretch/>
        </p:blipFill>
        <p:spPr>
          <a:xfrm>
            <a:off x="711547" y="1809724"/>
            <a:ext cx="6438206" cy="4340251"/>
          </a:xfrm>
          <a:solidFill>
            <a:srgbClr val="E5F2F8"/>
          </a:solidFill>
          <a:ln w="38100">
            <a:solidFill>
              <a:schemeClr val="tx1"/>
            </a:solidFill>
          </a:ln>
        </p:spPr>
      </p:pic>
      <p:sp>
        <p:nvSpPr>
          <p:cNvPr id="9" name="TextBox 8">
            <a:extLst>
              <a:ext uri="{FF2B5EF4-FFF2-40B4-BE49-F238E27FC236}">
                <a16:creationId xmlns:a16="http://schemas.microsoft.com/office/drawing/2014/main" id="{3D2BE01B-4A80-409C-B0D9-641780CF6E42}"/>
              </a:ext>
            </a:extLst>
          </p:cNvPr>
          <p:cNvSpPr txBox="1"/>
          <p:nvPr/>
        </p:nvSpPr>
        <p:spPr>
          <a:xfrm>
            <a:off x="707998" y="6165304"/>
            <a:ext cx="6672943" cy="369332"/>
          </a:xfrm>
          <a:prstGeom prst="rect">
            <a:avLst/>
          </a:prstGeom>
          <a:noFill/>
        </p:spPr>
        <p:txBody>
          <a:bodyPr wrap="square" rtlCol="0">
            <a:spAutoFit/>
          </a:bodyPr>
          <a:lstStyle/>
          <a:p>
            <a:r>
              <a:rPr lang="en-GB" dirty="0"/>
              <a:t>Image source: </a:t>
            </a:r>
            <a:r>
              <a:rPr lang="en-GB" dirty="0">
                <a:hlinkClick r:id="rId4"/>
              </a:rPr>
              <a:t>physio-pedia.com</a:t>
            </a:r>
            <a:endParaRPr lang="en-GB" dirty="0"/>
          </a:p>
        </p:txBody>
      </p:sp>
    </p:spTree>
    <p:extLst>
      <p:ext uri="{BB962C8B-B14F-4D97-AF65-F5344CB8AC3E}">
        <p14:creationId xmlns:p14="http://schemas.microsoft.com/office/powerpoint/2010/main" val="272811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2 </a:t>
            </a:r>
            <a:r>
              <a:rPr lang="en-GB" dirty="0">
                <a:solidFill>
                  <a:schemeClr val="bg1"/>
                </a:solidFill>
              </a:rPr>
              <a:t>e </a:t>
            </a:r>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6" y="148218"/>
            <a:ext cx="4547044" cy="6001757"/>
          </a:xfrm>
          <a:prstGeom prst="rect">
            <a:avLst/>
          </a:prstGeom>
          <a:solidFill>
            <a:schemeClr val="bg1"/>
          </a:solidFill>
          <a:ln w="38100">
            <a:solidFill>
              <a:schemeClr val="accent1"/>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US" dirty="0">
                <a:effectLst/>
                <a:ea typeface="Calibri" panose="020F0502020204030204" pitchFamily="34" charset="0"/>
                <a:cs typeface="Arial" panose="020B0604020202020204" pitchFamily="34" charset="0"/>
              </a:rPr>
              <a:t>The 4 intersections between the 3 circles are as follows.</a:t>
            </a:r>
            <a:endParaRPr lang="en-GB"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dirty="0">
                <a:effectLst/>
                <a:ea typeface="Times New Roman" panose="02020603050405020304" pitchFamily="18" charset="0"/>
              </a:rPr>
              <a:t>Biological and Psychological. This intersection includes 2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Temperament.</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I Q.</a:t>
            </a:r>
            <a:endParaRPr lang="en-GB" sz="2000" dirty="0">
              <a:effectLst/>
              <a:ea typeface="Times New Roman" panose="02020603050405020304" pitchFamily="18" charset="0"/>
            </a:endParaRPr>
          </a:p>
          <a:p>
            <a:pPr marL="342900" lvl="0" indent="-342900">
              <a:buFont typeface="+mj-lt"/>
              <a:buAutoNum type="arabicPeriod"/>
            </a:pPr>
            <a:r>
              <a:rPr lang="en-US" dirty="0">
                <a:effectLst/>
                <a:ea typeface="Times New Roman" panose="02020603050405020304" pitchFamily="18" charset="0"/>
              </a:rPr>
              <a:t>Psychological and Social. This intersection includes 2 examples,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Family relationships.</a:t>
            </a:r>
            <a:endParaRPr lang="en-GB" sz="2000"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Trauma.</a:t>
            </a:r>
            <a:endParaRPr lang="en-GB" sz="2000" dirty="0">
              <a:effectLst/>
              <a:ea typeface="Times New Roman" panose="02020603050405020304" pitchFamily="18" charset="0"/>
            </a:endParaRPr>
          </a:p>
          <a:p>
            <a:pPr marL="342900" lvl="0" indent="-342900">
              <a:buFont typeface="+mj-lt"/>
              <a:buAutoNum type="arabicPeriod"/>
            </a:pPr>
            <a:r>
              <a:rPr lang="en-US" dirty="0">
                <a:effectLst/>
                <a:ea typeface="Times New Roman" panose="02020603050405020304" pitchFamily="18" charset="0"/>
              </a:rPr>
              <a:t>Social and Biological. This intersection includes 1 example,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Drug effects.</a:t>
            </a:r>
            <a:endParaRPr lang="en-GB" sz="2000" dirty="0">
              <a:effectLst/>
              <a:ea typeface="Times New Roman" panose="02020603050405020304" pitchFamily="18" charset="0"/>
            </a:endParaRPr>
          </a:p>
          <a:p>
            <a:pPr marL="342900" lvl="0" indent="-342900">
              <a:buFont typeface="+mj-lt"/>
              <a:buAutoNum type="arabicPeriod"/>
            </a:pPr>
            <a:r>
              <a:rPr lang="en-US" dirty="0">
                <a:effectLst/>
                <a:ea typeface="Times New Roman" panose="02020603050405020304" pitchFamily="18" charset="0"/>
              </a:rPr>
              <a:t>Biological and Psychological and Social. This intersection includes 1 example, as follows.</a:t>
            </a:r>
            <a:endParaRPr lang="en-GB" dirty="0">
              <a:effectLst/>
              <a:ea typeface="Times New Roman" panose="02020603050405020304" pitchFamily="18" charset="0"/>
            </a:endParaRPr>
          </a:p>
          <a:p>
            <a:pPr marL="742950" lvl="1" indent="-285750">
              <a:buFont typeface="+mj-lt"/>
              <a:buAutoNum type="alphaLcPeriod"/>
            </a:pPr>
            <a:r>
              <a:rPr lang="en-US" sz="2000" dirty="0">
                <a:effectLst/>
                <a:ea typeface="Times New Roman" panose="02020603050405020304" pitchFamily="18" charset="0"/>
              </a:rPr>
              <a:t>Mental Health.</a:t>
            </a:r>
            <a:endParaRPr lang="en-GB" sz="2000" dirty="0">
              <a:effectLst/>
              <a:ea typeface="Times New Roman" panose="02020603050405020304" pitchFamily="18" charset="0"/>
            </a:endParaRPr>
          </a:p>
          <a:p>
            <a:pPr marL="0" indent="0">
              <a:lnSpc>
                <a:spcPct val="107000"/>
              </a:lnSpc>
              <a:spcAft>
                <a:spcPts val="800"/>
              </a:spcAft>
              <a:buNone/>
            </a:pPr>
            <a:r>
              <a:rPr lang="en-US" dirty="0">
                <a:effectLst/>
                <a:ea typeface="Calibri" panose="020F0502020204030204" pitchFamily="34" charset="0"/>
                <a:cs typeface="Calibri" panose="020F0502020204030204" pitchFamily="34" charset="0"/>
              </a:rPr>
              <a:t>Description ends.</a:t>
            </a:r>
            <a:endParaRPr lang="en-GB" dirty="0"/>
          </a:p>
        </p:txBody>
      </p:sp>
      <p:pic>
        <p:nvPicPr>
          <p:cNvPr id="7" name="Content Placeholder 6">
            <a:extLst>
              <a:ext uri="{FF2B5EF4-FFF2-40B4-BE49-F238E27FC236}">
                <a16:creationId xmlns:a16="http://schemas.microsoft.com/office/drawing/2014/main" id="{71C9C929-CFA5-4F37-812D-A48BF2877BE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2617" r="-12617"/>
          <a:stretch/>
        </p:blipFill>
        <p:spPr>
          <a:xfrm>
            <a:off x="711547" y="1809724"/>
            <a:ext cx="6438206" cy="4340251"/>
          </a:xfrm>
          <a:solidFill>
            <a:srgbClr val="E5F2F8"/>
          </a:solidFill>
          <a:ln w="38100">
            <a:solidFill>
              <a:schemeClr val="tx1"/>
            </a:solidFill>
          </a:ln>
        </p:spPr>
      </p:pic>
      <p:sp>
        <p:nvSpPr>
          <p:cNvPr id="9" name="TextBox 8">
            <a:extLst>
              <a:ext uri="{FF2B5EF4-FFF2-40B4-BE49-F238E27FC236}">
                <a16:creationId xmlns:a16="http://schemas.microsoft.com/office/drawing/2014/main" id="{3D2BE01B-4A80-409C-B0D9-641780CF6E42}"/>
              </a:ext>
            </a:extLst>
          </p:cNvPr>
          <p:cNvSpPr txBox="1"/>
          <p:nvPr/>
        </p:nvSpPr>
        <p:spPr>
          <a:xfrm>
            <a:off x="707998" y="6165304"/>
            <a:ext cx="6672943" cy="369332"/>
          </a:xfrm>
          <a:prstGeom prst="rect">
            <a:avLst/>
          </a:prstGeom>
          <a:noFill/>
        </p:spPr>
        <p:txBody>
          <a:bodyPr wrap="square" rtlCol="0">
            <a:spAutoFit/>
          </a:bodyPr>
          <a:lstStyle/>
          <a:p>
            <a:r>
              <a:rPr lang="en-GB" dirty="0"/>
              <a:t>Image source: </a:t>
            </a:r>
            <a:r>
              <a:rPr lang="en-GB" dirty="0">
                <a:hlinkClick r:id="rId4"/>
              </a:rPr>
              <a:t>physio-pedia.com</a:t>
            </a:r>
            <a:endParaRPr lang="en-GB" dirty="0"/>
          </a:p>
        </p:txBody>
      </p:sp>
    </p:spTree>
    <p:extLst>
      <p:ext uri="{BB962C8B-B14F-4D97-AF65-F5344CB8AC3E}">
        <p14:creationId xmlns:p14="http://schemas.microsoft.com/office/powerpoint/2010/main" val="202760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3</a:t>
            </a:r>
          </a:p>
        </p:txBody>
      </p:sp>
      <p:pic>
        <p:nvPicPr>
          <p:cNvPr id="8" name="Content Placeholder 7" descr="Flow chart: I found kittens… now what? &#10;">
            <a:extLst>
              <a:ext uri="{FF2B5EF4-FFF2-40B4-BE49-F238E27FC236}">
                <a16:creationId xmlns:a16="http://schemas.microsoft.com/office/drawing/2014/main" id="{A5CAC9CD-76AE-4248-AA53-9BCA5725C4AB}"/>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r="15590"/>
          <a:stretch/>
        </p:blipFill>
        <p:spPr>
          <a:xfrm>
            <a:off x="719404" y="1997641"/>
            <a:ext cx="6216417" cy="4142563"/>
          </a:xfrm>
          <a:ln w="38100">
            <a:solidFill>
              <a:schemeClr val="tx1"/>
            </a:solidFill>
          </a:ln>
        </p:spPr>
      </p:pic>
      <p:sp>
        <p:nvSpPr>
          <p:cNvPr id="6" name="Content Placeholder 3" descr="Process of Photosynthesis. A plant is at the centre. It takes in water H₂O through its roots, carbon dioxide CO₂ and sunlight through its leaves. The leaves release oxygen O₂ into the air and generate sugars as part of the cycle.&#10;">
            <a:extLst>
              <a:ext uri="{FF2B5EF4-FFF2-40B4-BE49-F238E27FC236}">
                <a16:creationId xmlns:a16="http://schemas.microsoft.com/office/drawing/2014/main" id="{79F3E03A-41B3-4AC9-A1D1-6EF669CE7C5D}"/>
              </a:ext>
            </a:extLst>
          </p:cNvPr>
          <p:cNvSpPr txBox="1">
            <a:spLocks/>
          </p:cNvSpPr>
          <p:nvPr/>
        </p:nvSpPr>
        <p:spPr>
          <a:xfrm>
            <a:off x="7488955" y="1972544"/>
            <a:ext cx="3983641" cy="4192759"/>
          </a:xfrm>
          <a:prstGeom prst="rect">
            <a:avLst/>
          </a:prstGeom>
          <a:solidFill>
            <a:schemeClr val="bg1"/>
          </a:solidFill>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Writing descriptions of flow charts / decision trees</a:t>
            </a:r>
          </a:p>
          <a:p>
            <a:pPr marL="457200" indent="-457200">
              <a:buFont typeface="+mj-lt"/>
              <a:buAutoNum type="arabicPeriod"/>
            </a:pPr>
            <a:r>
              <a:rPr lang="en-GB" dirty="0"/>
              <a:t>Convert the flow chart into a single linear list, with the possible next steps of each box or item nested below it.</a:t>
            </a:r>
          </a:p>
          <a:p>
            <a:pPr marL="457200" indent="-457200">
              <a:buFont typeface="+mj-lt"/>
              <a:buAutoNum type="arabicPeriod"/>
            </a:pPr>
            <a:r>
              <a:rPr lang="en-GB" dirty="0"/>
              <a:t>State that the image is a flow chart and the number of actions and lines.</a:t>
            </a:r>
          </a:p>
          <a:p>
            <a:pPr marL="457200" indent="-457200">
              <a:buFont typeface="+mj-lt"/>
              <a:buAutoNum type="arabicPeriod"/>
            </a:pPr>
            <a:r>
              <a:rPr lang="en-GB" dirty="0"/>
              <a:t>Provide the line labels instead describing how the lines look.</a:t>
            </a:r>
          </a:p>
        </p:txBody>
      </p:sp>
      <p:sp>
        <p:nvSpPr>
          <p:cNvPr id="7" name="TextBox 6">
            <a:extLst>
              <a:ext uri="{FF2B5EF4-FFF2-40B4-BE49-F238E27FC236}">
                <a16:creationId xmlns:a16="http://schemas.microsoft.com/office/drawing/2014/main" id="{6693437F-22D0-4598-839B-831C90168BAA}"/>
              </a:ext>
            </a:extLst>
          </p:cNvPr>
          <p:cNvSpPr txBox="1"/>
          <p:nvPr/>
        </p:nvSpPr>
        <p:spPr>
          <a:xfrm>
            <a:off x="623392" y="6155784"/>
            <a:ext cx="6672943" cy="369332"/>
          </a:xfrm>
          <a:prstGeom prst="rect">
            <a:avLst/>
          </a:prstGeom>
          <a:noFill/>
        </p:spPr>
        <p:txBody>
          <a:bodyPr wrap="square" rtlCol="0">
            <a:spAutoFit/>
          </a:bodyPr>
          <a:lstStyle/>
          <a:p>
            <a:r>
              <a:rPr lang="en-GB" dirty="0"/>
              <a:t>Image source: </a:t>
            </a:r>
            <a:r>
              <a:rPr lang="en-GB" dirty="0">
                <a:hlinkClick r:id="rId4"/>
              </a:rPr>
              <a:t>Richmond SPCA</a:t>
            </a:r>
            <a:endParaRPr lang="en-GB" dirty="0"/>
          </a:p>
        </p:txBody>
      </p:sp>
      <p:sp>
        <p:nvSpPr>
          <p:cNvPr id="9" name="TextBox 8">
            <a:extLst>
              <a:ext uri="{FF2B5EF4-FFF2-40B4-BE49-F238E27FC236}">
                <a16:creationId xmlns:a16="http://schemas.microsoft.com/office/drawing/2014/main" id="{BE868FA0-71F7-410A-97FF-D8C1AB07CE31}"/>
              </a:ext>
            </a:extLst>
          </p:cNvPr>
          <p:cNvSpPr txBox="1"/>
          <p:nvPr/>
        </p:nvSpPr>
        <p:spPr>
          <a:xfrm>
            <a:off x="7514729" y="6165304"/>
            <a:ext cx="3953170" cy="369332"/>
          </a:xfrm>
          <a:prstGeom prst="rect">
            <a:avLst/>
          </a:prstGeom>
          <a:noFill/>
        </p:spPr>
        <p:txBody>
          <a:bodyPr wrap="square" rtlCol="0">
            <a:spAutoFit/>
          </a:bodyPr>
          <a:lstStyle/>
          <a:p>
            <a:pPr algn="r"/>
            <a:r>
              <a:rPr lang="en-GB" dirty="0"/>
              <a:t>Guidelines from </a:t>
            </a:r>
            <a:r>
              <a:rPr lang="en-GB" dirty="0">
                <a:hlinkClick r:id="rId5"/>
              </a:rPr>
              <a:t>POET training tool</a:t>
            </a:r>
            <a:endParaRPr lang="en-GB" dirty="0"/>
          </a:p>
        </p:txBody>
      </p:sp>
    </p:spTree>
    <p:extLst>
      <p:ext uri="{BB962C8B-B14F-4D97-AF65-F5344CB8AC3E}">
        <p14:creationId xmlns:p14="http://schemas.microsoft.com/office/powerpoint/2010/main" val="421966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118-52A3-476F-BFCF-A84793F8FDB9}"/>
              </a:ext>
            </a:extLst>
          </p:cNvPr>
          <p:cNvSpPr>
            <a:spLocks noGrp="1"/>
          </p:cNvSpPr>
          <p:nvPr>
            <p:ph type="title"/>
          </p:nvPr>
        </p:nvSpPr>
        <p:spPr/>
        <p:txBody>
          <a:bodyPr/>
          <a:lstStyle/>
          <a:p>
            <a:r>
              <a:rPr lang="en-GB" dirty="0"/>
              <a:t>Accessibility in under ten minutes</a:t>
            </a:r>
          </a:p>
        </p:txBody>
      </p:sp>
      <p:graphicFrame>
        <p:nvGraphicFramePr>
          <p:cNvPr id="4" name="Content Placeholder 2" descr="Images&#10; What is alternative text?&#10; Writing alternative text for&#10;  Images&#10;  Charts and graphs&#10;  Infographics&#10;  Heatmaps&#10;Structure&#10; Why are headings and structure important?&#10; Using headings in word.&#10; Making your table accessible&#10; What is reading order in PowerPoint?&#10;Sensory characteristics&#10; Get down with clear language.&#10; Don't &quot;click here&quot; - how to write good links.&#10; &#10; &#10;Colour&#10; Accounting for colour-blindness.&#10; Charts and graphs best practices.&#10; Dyslexia friendly colour choices.&#10; Words that you can read - the importance of contrast.&#10;Platforms and tools&#10; Accessible kiosk displays.&#10; Planning your accessible SharePoint site&#10; Accessibility considerations for social media&#10; Apps for accessibility&#10;&#10;">
            <a:extLst>
              <a:ext uri="{FF2B5EF4-FFF2-40B4-BE49-F238E27FC236}">
                <a16:creationId xmlns:a16="http://schemas.microsoft.com/office/drawing/2014/main" id="{45948275-80B2-4928-ADCF-15EF2627A047}"/>
              </a:ext>
            </a:extLst>
          </p:cNvPr>
          <p:cNvGraphicFramePr>
            <a:graphicFrameLocks noGrp="1"/>
          </p:cNvGraphicFramePr>
          <p:nvPr>
            <p:ph sz="quarter" idx="10"/>
            <p:extLst>
              <p:ext uri="{D42A27DB-BD31-4B8C-83A1-F6EECF244321}">
                <p14:modId xmlns:p14="http://schemas.microsoft.com/office/powerpoint/2010/main" val="2266271256"/>
              </p:ext>
            </p:extLst>
          </p:nvPr>
        </p:nvGraphicFramePr>
        <p:xfrm>
          <a:off x="623888" y="1819275"/>
          <a:ext cx="108489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9515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3 </a:t>
            </a:r>
            <a:r>
              <a:rPr lang="en-GB" dirty="0">
                <a:solidFill>
                  <a:schemeClr val="bg1"/>
                </a:solidFill>
              </a:rPr>
              <a:t>b</a:t>
            </a:r>
          </a:p>
        </p:txBody>
      </p:sp>
      <p:sp>
        <p:nvSpPr>
          <p:cNvPr id="7" name="TextBox 6">
            <a:extLst>
              <a:ext uri="{FF2B5EF4-FFF2-40B4-BE49-F238E27FC236}">
                <a16:creationId xmlns:a16="http://schemas.microsoft.com/office/drawing/2014/main" id="{6693437F-22D0-4598-839B-831C90168BAA}"/>
              </a:ext>
              <a:ext uri="{C183D7F6-B498-43B3-948B-1728B52AA6E4}">
                <adec:decorative xmlns:adec="http://schemas.microsoft.com/office/drawing/2017/decorative" val="1"/>
              </a:ext>
            </a:extLst>
          </p:cNvPr>
          <p:cNvSpPr txBox="1"/>
          <p:nvPr/>
        </p:nvSpPr>
        <p:spPr>
          <a:xfrm>
            <a:off x="623392" y="6155784"/>
            <a:ext cx="6672943" cy="369332"/>
          </a:xfrm>
          <a:prstGeom prst="rect">
            <a:avLst/>
          </a:prstGeom>
          <a:noFill/>
        </p:spPr>
        <p:txBody>
          <a:bodyPr wrap="square" rtlCol="0">
            <a:spAutoFit/>
          </a:bodyPr>
          <a:lstStyle/>
          <a:p>
            <a:r>
              <a:rPr lang="en-GB" dirty="0"/>
              <a:t>Image source: </a:t>
            </a:r>
            <a:r>
              <a:rPr lang="en-GB" dirty="0">
                <a:hlinkClick r:id="rId3"/>
              </a:rPr>
              <a:t>Richmond SPCA</a:t>
            </a:r>
            <a:endParaRPr lang="en-GB" dirty="0"/>
          </a:p>
        </p:txBody>
      </p:sp>
      <p:pic>
        <p:nvPicPr>
          <p:cNvPr id="9" name="Content Placeholder 7">
            <a:extLst>
              <a:ext uri="{FF2B5EF4-FFF2-40B4-BE49-F238E27FC236}">
                <a16:creationId xmlns:a16="http://schemas.microsoft.com/office/drawing/2014/main" id="{74649FA9-35F9-4364-970A-7447BF10B66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5590"/>
          <a:stretch/>
        </p:blipFill>
        <p:spPr>
          <a:xfrm>
            <a:off x="0" y="549000"/>
            <a:ext cx="7714999" cy="5141204"/>
          </a:xfrm>
          <a:prstGeom prst="rect">
            <a:avLst/>
          </a:prstGeom>
          <a:ln w="38100">
            <a:solidFill>
              <a:schemeClr val="tx1"/>
            </a:solidFill>
          </a:ln>
        </p:spPr>
      </p:pic>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5" y="0"/>
            <a:ext cx="4547045" cy="6858000"/>
          </a:xfrm>
          <a:prstGeom prst="rect">
            <a:avLst/>
          </a:prstGeom>
          <a:solidFill>
            <a:schemeClr val="bg1"/>
          </a:solidFill>
          <a:ln w="38100">
            <a:solidFill>
              <a:schemeClr val="accent1"/>
            </a:solid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800" dirty="0"/>
              <a:t>I found kittens… now what? A guide.</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dirty="0">
                <a:effectLst/>
                <a:latin typeface="Calibri" panose="020F0502020204030204" pitchFamily="34" charset="0"/>
                <a:ea typeface="Calibri" panose="020F0502020204030204" pitchFamily="34" charset="0"/>
                <a:cs typeface="Arial" panose="020B0604020202020204" pitchFamily="34" charset="0"/>
              </a:rPr>
              <a:t>The decision tree features 7 main boxes and 3 decision points. It develops from north to south as follows.</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1. Do you see a mother cat in the area? If Yes, go to Box 2. If No, go to Box 3.</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2. Please leave the kittens in a safe location for the mother to return home.</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3. Are the kittens able to eat on their own? If Yes, go to Box 4. If No, go to Box 5.</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4. Are the kittens friendly? If Yes, go to Box 6. If No, go to Box 7.</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5. For neonatal kitten care tips, visit </a:t>
            </a:r>
            <a:r>
              <a:rPr lang="en-GB" u="sng" dirty="0">
                <a:solidFill>
                  <a:srgbClr val="0563C1"/>
                </a:solidFill>
                <a:effectLst/>
                <a:latin typeface="Calibri" panose="020F0502020204030204" pitchFamily="34" charset="0"/>
                <a:ea typeface="Times New Roman" panose="02020603050405020304" pitchFamily="18" charset="0"/>
                <a:hlinkClick r:id="rId5"/>
              </a:rPr>
              <a:t>richmondspca.org/kittens</a:t>
            </a:r>
            <a:r>
              <a:rPr lang="en-US" dirty="0">
                <a:effectLst/>
                <a:latin typeface="Calibri" panose="020F0502020204030204" pitchFamily="34" charset="0"/>
                <a:ea typeface="Times New Roman" panose="02020603050405020304" pitchFamily="18" charset="0"/>
              </a:rPr>
              <a:t>.</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6. If the kittens are friendly, visit </a:t>
            </a:r>
            <a:r>
              <a:rPr lang="en-GB" u="sng" dirty="0">
                <a:solidFill>
                  <a:srgbClr val="0563C1"/>
                </a:solidFill>
                <a:effectLst/>
                <a:latin typeface="Calibri" panose="020F0502020204030204" pitchFamily="34" charset="0"/>
                <a:ea typeface="Times New Roman" panose="02020603050405020304" pitchFamily="18" charset="0"/>
                <a:hlinkClick r:id="rId6"/>
              </a:rPr>
              <a:t>richmondspca.org/admissions</a:t>
            </a:r>
            <a:r>
              <a:rPr lang="en-US" dirty="0">
                <a:effectLst/>
                <a:latin typeface="Calibri" panose="020F0502020204030204" pitchFamily="34" charset="0"/>
                <a:ea typeface="Times New Roman" panose="02020603050405020304" pitchFamily="18" charset="0"/>
              </a:rPr>
              <a:t>.</a:t>
            </a:r>
            <a:endParaRPr lang="en-GB"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dirty="0">
                <a:effectLst/>
                <a:latin typeface="Calibri" panose="020F0502020204030204" pitchFamily="34" charset="0"/>
                <a:ea typeface="Times New Roman" panose="02020603050405020304" pitchFamily="18" charset="0"/>
              </a:rPr>
              <a:t>Box 7. If the kittens are feral, get more</a:t>
            </a:r>
            <a:r>
              <a:rPr lang="en-GB" dirty="0">
                <a:effectLst/>
                <a:latin typeface="Calibri" panose="020F0502020204030204" pitchFamily="34" charset="0"/>
                <a:ea typeface="Times New Roman" panose="02020603050405020304" pitchFamily="18" charset="0"/>
              </a:rPr>
              <a:t> information about Trap-Neuter-Return for feral cats by visiting </a:t>
            </a:r>
            <a:r>
              <a:rPr lang="en-GB" u="sng" dirty="0">
                <a:solidFill>
                  <a:srgbClr val="0563C1"/>
                </a:solidFill>
                <a:effectLst/>
                <a:latin typeface="Calibri" panose="020F0502020204030204" pitchFamily="34" charset="0"/>
                <a:ea typeface="Times New Roman" panose="02020603050405020304" pitchFamily="18" charset="0"/>
                <a:hlinkClick r:id="rId7"/>
              </a:rPr>
              <a:t>richmondspca.org/</a:t>
            </a:r>
            <a:r>
              <a:rPr lang="en-GB" u="sng" dirty="0" err="1">
                <a:solidFill>
                  <a:srgbClr val="0563C1"/>
                </a:solidFill>
                <a:effectLst/>
                <a:latin typeface="Calibri" panose="020F0502020204030204" pitchFamily="34" charset="0"/>
                <a:ea typeface="Times New Roman" panose="02020603050405020304" pitchFamily="18" charset="0"/>
                <a:hlinkClick r:id="rId7"/>
              </a:rPr>
              <a:t>tnr</a:t>
            </a:r>
            <a:r>
              <a:rPr lang="en-US" dirty="0">
                <a:effectLst/>
                <a:latin typeface="Calibri" panose="020F0502020204030204" pitchFamily="34" charset="0"/>
                <a:ea typeface="Times New Roman" panose="02020603050405020304" pitchFamily="18" charset="0"/>
              </a:rPr>
              <a:t>.</a:t>
            </a:r>
            <a:endParaRPr lang="en-GB" dirty="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r>
              <a:rPr lang="en-US" dirty="0">
                <a:effectLst/>
                <a:latin typeface="Calibri" panose="020F0502020204030204" pitchFamily="34" charset="0"/>
                <a:ea typeface="Calibri" panose="020F0502020204030204" pitchFamily="34" charset="0"/>
                <a:cs typeface="Arial" panose="020B0604020202020204" pitchFamily="34" charset="0"/>
              </a:rPr>
              <a:t>Description ends.</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F51C3FD-D928-452B-AF41-FEE68ADB820E}"/>
              </a:ext>
              <a:ext uri="{C183D7F6-B498-43B3-948B-1728B52AA6E4}">
                <adec:decorative xmlns:adec="http://schemas.microsoft.com/office/drawing/2017/decorative" val="1"/>
              </a:ext>
            </a:extLst>
          </p:cNvPr>
          <p:cNvSpPr/>
          <p:nvPr/>
        </p:nvSpPr>
        <p:spPr>
          <a:xfrm>
            <a:off x="7539866" y="144000"/>
            <a:ext cx="4547045" cy="1484800"/>
          </a:xfrm>
          <a:prstGeom prst="rect">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EC04894-DAB7-4420-963B-C42BF35B3990}"/>
              </a:ext>
              <a:ext uri="{C183D7F6-B498-43B3-948B-1728B52AA6E4}">
                <adec:decorative xmlns:adec="http://schemas.microsoft.com/office/drawing/2017/decorative" val="1"/>
              </a:ext>
            </a:extLst>
          </p:cNvPr>
          <p:cNvSpPr/>
          <p:nvPr/>
        </p:nvSpPr>
        <p:spPr>
          <a:xfrm>
            <a:off x="7536000" y="1674000"/>
            <a:ext cx="4547045" cy="5040000"/>
          </a:xfrm>
          <a:prstGeom prst="rect">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529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7" presetClass="emph" presetSubtype="2" fill="hold" nodeType="withEffect">
                                  <p:stCondLst>
                                    <p:cond delay="0"/>
                                  </p:stCondLst>
                                  <p:childTnLst>
                                    <p:animClr clrSpc="rgb" dir="cw">
                                      <p:cBhvr>
                                        <p:cTn id="9" dur="2000" fill="hold"/>
                                        <p:tgtEl>
                                          <p:spTgt spid="3"/>
                                        </p:tgtEl>
                                        <p:attrNameLst>
                                          <p:attrName>stroke.color</p:attrName>
                                        </p:attrNameLst>
                                      </p:cBhvr>
                                      <p:to>
                                        <a:srgbClr val="8D3970"/>
                                      </p:to>
                                    </p:animClr>
                                    <p:set>
                                      <p:cBhvr>
                                        <p:cTn id="10" dur="2000" fill="hold"/>
                                        <p:tgtEl>
                                          <p:spTgt spid="3"/>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7" presetClass="emph" presetSubtype="2" fill="hold" nodeType="withEffect">
                                  <p:stCondLst>
                                    <p:cond delay="0"/>
                                  </p:stCondLst>
                                  <p:childTnLst>
                                    <p:animClr clrSpc="rgb" dir="cw">
                                      <p:cBhvr>
                                        <p:cTn id="20" dur="2000" fill="hold"/>
                                        <p:tgtEl>
                                          <p:spTgt spid="8"/>
                                        </p:tgtEl>
                                        <p:attrNameLst>
                                          <p:attrName>stroke.color</p:attrName>
                                        </p:attrNameLst>
                                      </p:cBhvr>
                                      <p:to>
                                        <a:srgbClr val="8D3970"/>
                                      </p:to>
                                    </p:animClr>
                                    <p:set>
                                      <p:cBhvr>
                                        <p:cTn id="21"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2D83-7FA5-4A85-A8AD-FF2B0A091839}"/>
              </a:ext>
            </a:extLst>
          </p:cNvPr>
          <p:cNvSpPr>
            <a:spLocks noGrp="1"/>
          </p:cNvSpPr>
          <p:nvPr>
            <p:ph type="title"/>
          </p:nvPr>
        </p:nvSpPr>
        <p:spPr/>
        <p:txBody>
          <a:bodyPr/>
          <a:lstStyle/>
          <a:p>
            <a:r>
              <a:rPr lang="en-GB" dirty="0"/>
              <a:t>Example 3 </a:t>
            </a:r>
            <a:r>
              <a:rPr lang="en-GB" dirty="0">
                <a:solidFill>
                  <a:schemeClr val="bg1"/>
                </a:solidFill>
              </a:rPr>
              <a:t>c</a:t>
            </a:r>
          </a:p>
        </p:txBody>
      </p:sp>
      <p:sp>
        <p:nvSpPr>
          <p:cNvPr id="6" name="Content Placeholder 3">
            <a:extLst>
              <a:ext uri="{FF2B5EF4-FFF2-40B4-BE49-F238E27FC236}">
                <a16:creationId xmlns:a16="http://schemas.microsoft.com/office/drawing/2014/main" id="{79F3E03A-41B3-4AC9-A1D1-6EF669CE7C5D}"/>
              </a:ext>
            </a:extLst>
          </p:cNvPr>
          <p:cNvSpPr txBox="1">
            <a:spLocks/>
          </p:cNvSpPr>
          <p:nvPr/>
        </p:nvSpPr>
        <p:spPr>
          <a:xfrm>
            <a:off x="7488955" y="1997641"/>
            <a:ext cx="3983641" cy="4192759"/>
          </a:xfrm>
          <a:prstGeom prst="rect">
            <a:avLst/>
          </a:prstGeom>
          <a:solidFill>
            <a:schemeClr val="bg1"/>
          </a:solidFill>
          <a:ln w="38100">
            <a:solidFill>
              <a:schemeClr val="accent1"/>
            </a:solidFill>
          </a:ln>
        </p:spPr>
        <p:txBody>
          <a:bodyPr vert="horz" lIns="360000" tIns="45720" rIns="360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Caption</a:t>
            </a:r>
          </a:p>
          <a:p>
            <a:pPr marL="0" indent="0">
              <a:buNone/>
            </a:pPr>
            <a:r>
              <a:rPr lang="en-GB" dirty="0"/>
              <a:t>“What to do if you find kittens”.</a:t>
            </a:r>
          </a:p>
          <a:p>
            <a:pPr marL="0" indent="0">
              <a:buNone/>
            </a:pPr>
            <a:endParaRPr lang="en-GB" dirty="0"/>
          </a:p>
          <a:p>
            <a:pPr marL="0" indent="0">
              <a:buNone/>
            </a:pPr>
            <a:r>
              <a:rPr lang="en-GB" b="1" dirty="0"/>
              <a:t>Short alternative text</a:t>
            </a:r>
          </a:p>
          <a:p>
            <a:pPr marL="0" indent="0">
              <a:buNone/>
            </a:pPr>
            <a:r>
              <a:rPr lang="en-GB" dirty="0"/>
              <a:t>Flow chart: I found kittens… now what? </a:t>
            </a:r>
            <a:endParaRPr lang="en-GB" b="1" dirty="0"/>
          </a:p>
        </p:txBody>
      </p:sp>
      <p:sp>
        <p:nvSpPr>
          <p:cNvPr id="7" name="TextBox 6">
            <a:extLst>
              <a:ext uri="{FF2B5EF4-FFF2-40B4-BE49-F238E27FC236}">
                <a16:creationId xmlns:a16="http://schemas.microsoft.com/office/drawing/2014/main" id="{6693437F-22D0-4598-839B-831C90168BAA}"/>
              </a:ext>
            </a:extLst>
          </p:cNvPr>
          <p:cNvSpPr txBox="1"/>
          <p:nvPr/>
        </p:nvSpPr>
        <p:spPr>
          <a:xfrm>
            <a:off x="623392" y="6155784"/>
            <a:ext cx="6672943" cy="369332"/>
          </a:xfrm>
          <a:prstGeom prst="rect">
            <a:avLst/>
          </a:prstGeom>
          <a:noFill/>
        </p:spPr>
        <p:txBody>
          <a:bodyPr wrap="square" rtlCol="0">
            <a:spAutoFit/>
          </a:bodyPr>
          <a:lstStyle/>
          <a:p>
            <a:r>
              <a:rPr lang="en-GB" dirty="0"/>
              <a:t>Image source: </a:t>
            </a:r>
            <a:r>
              <a:rPr lang="en-GB" dirty="0">
                <a:hlinkClick r:id="rId3"/>
              </a:rPr>
              <a:t>Richmond SPCA</a:t>
            </a:r>
            <a:endParaRPr lang="en-GB" dirty="0"/>
          </a:p>
        </p:txBody>
      </p:sp>
      <p:pic>
        <p:nvPicPr>
          <p:cNvPr id="9" name="Content Placeholder 7">
            <a:extLst>
              <a:ext uri="{FF2B5EF4-FFF2-40B4-BE49-F238E27FC236}">
                <a16:creationId xmlns:a16="http://schemas.microsoft.com/office/drawing/2014/main" id="{F86A056E-661F-427E-B59B-1467947D13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5590"/>
          <a:stretch/>
        </p:blipFill>
        <p:spPr>
          <a:xfrm>
            <a:off x="719404" y="1997641"/>
            <a:ext cx="6216417" cy="4142563"/>
          </a:xfrm>
          <a:prstGeom prst="rect">
            <a:avLst/>
          </a:prstGeom>
          <a:ln w="38100">
            <a:solidFill>
              <a:schemeClr val="tx1"/>
            </a:solidFill>
          </a:ln>
        </p:spPr>
      </p:pic>
    </p:spTree>
    <p:extLst>
      <p:ext uri="{BB962C8B-B14F-4D97-AF65-F5344CB8AC3E}">
        <p14:creationId xmlns:p14="http://schemas.microsoft.com/office/powerpoint/2010/main" val="2434926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913B-7F30-4731-B7FA-9CAF9B9C5DD7}"/>
              </a:ext>
            </a:extLst>
          </p:cNvPr>
          <p:cNvSpPr>
            <a:spLocks noGrp="1"/>
          </p:cNvSpPr>
          <p:nvPr>
            <p:ph type="title"/>
          </p:nvPr>
        </p:nvSpPr>
        <p:spPr/>
        <p:txBody>
          <a:bodyPr/>
          <a:lstStyle/>
          <a:p>
            <a:r>
              <a:rPr lang="en-GB" dirty="0"/>
              <a:t>Summary</a:t>
            </a:r>
          </a:p>
        </p:txBody>
      </p:sp>
      <p:pic>
        <p:nvPicPr>
          <p:cNvPr id="25" name="Content Placeholder 24">
            <a:extLst>
              <a:ext uri="{FF2B5EF4-FFF2-40B4-BE49-F238E27FC236}">
                <a16:creationId xmlns:a16="http://schemas.microsoft.com/office/drawing/2014/main" id="{62836663-BD5B-447F-A85E-A289804ED6AC}"/>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38666" t="830" r="44943" b="14336"/>
          <a:stretch/>
        </p:blipFill>
        <p:spPr>
          <a:xfrm>
            <a:off x="623392" y="4129605"/>
            <a:ext cx="864383" cy="2085143"/>
          </a:xfrm>
          <a:ln w="38100">
            <a:solidFill>
              <a:schemeClr val="tx1"/>
            </a:solidFill>
          </a:ln>
        </p:spPr>
      </p:pic>
      <p:sp>
        <p:nvSpPr>
          <p:cNvPr id="3" name="Content Placeholder 2">
            <a:extLst>
              <a:ext uri="{FF2B5EF4-FFF2-40B4-BE49-F238E27FC236}">
                <a16:creationId xmlns:a16="http://schemas.microsoft.com/office/drawing/2014/main" id="{C4CB21D7-F420-4785-B3F0-8E71CE1A0AC6}"/>
              </a:ext>
            </a:extLst>
          </p:cNvPr>
          <p:cNvSpPr>
            <a:spLocks noGrp="1"/>
          </p:cNvSpPr>
          <p:nvPr>
            <p:ph sz="quarter" idx="10"/>
          </p:nvPr>
        </p:nvSpPr>
        <p:spPr>
          <a:xfrm>
            <a:off x="1497106" y="1838325"/>
            <a:ext cx="4392706" cy="2124074"/>
          </a:xfr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buNone/>
            </a:pPr>
            <a:r>
              <a:rPr lang="en-GB" sz="2400" dirty="0"/>
              <a:t>Like any communication there is subtlety and complexity. It’s unlikely anyone will write the same alternative text for the same image.</a:t>
            </a:r>
          </a:p>
        </p:txBody>
      </p:sp>
      <p:sp>
        <p:nvSpPr>
          <p:cNvPr id="4" name="Content Placeholder 3">
            <a:extLst>
              <a:ext uri="{FF2B5EF4-FFF2-40B4-BE49-F238E27FC236}">
                <a16:creationId xmlns:a16="http://schemas.microsoft.com/office/drawing/2014/main" id="{7BEA5CC9-9BC3-4EAC-8BCD-FDEABAC4D170}"/>
              </a:ext>
            </a:extLst>
          </p:cNvPr>
          <p:cNvSpPr>
            <a:spLocks noGrp="1"/>
          </p:cNvSpPr>
          <p:nvPr>
            <p:ph sz="quarter" idx="13"/>
          </p:nvPr>
        </p:nvSpPr>
        <p:spPr>
          <a:ln w="38100">
            <a:solidFill>
              <a:schemeClr val="tx1"/>
            </a:solidFill>
          </a:ln>
        </p:spPr>
        <p:style>
          <a:lnRef idx="3">
            <a:schemeClr val="lt1"/>
          </a:lnRef>
          <a:fillRef idx="1">
            <a:schemeClr val="accent3"/>
          </a:fillRef>
          <a:effectRef idx="1">
            <a:schemeClr val="accent3"/>
          </a:effectRef>
          <a:fontRef idx="minor">
            <a:schemeClr val="lt1"/>
          </a:fontRef>
        </p:style>
        <p:txBody>
          <a:bodyPr anchor="ctr">
            <a:normAutofit/>
          </a:bodyPr>
          <a:lstStyle/>
          <a:p>
            <a:pPr marL="0" indent="0">
              <a:buNone/>
            </a:pPr>
            <a:r>
              <a:rPr lang="en-GB" sz="2400" dirty="0"/>
              <a:t>Alternative text should be written by a subject matter expert.</a:t>
            </a:r>
          </a:p>
        </p:txBody>
      </p:sp>
      <p:pic>
        <p:nvPicPr>
          <p:cNvPr id="33" name="Content Placeholder 24">
            <a:extLst>
              <a:ext uri="{FF2B5EF4-FFF2-40B4-BE49-F238E27FC236}">
                <a16:creationId xmlns:a16="http://schemas.microsoft.com/office/drawing/2014/main" id="{89AFBC0A-B893-42A1-B4A0-CBEBAF776DA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6000" t="91" r="46364" b="-91"/>
          <a:stretch/>
        </p:blipFill>
        <p:spPr>
          <a:xfrm>
            <a:off x="623391" y="1857763"/>
            <a:ext cx="864383" cy="2085143"/>
          </a:xfrm>
          <a:prstGeom prst="rect">
            <a:avLst/>
          </a:prstGeom>
          <a:ln w="38100">
            <a:solidFill>
              <a:schemeClr val="tx1"/>
            </a:solidFill>
          </a:ln>
        </p:spPr>
      </p:pic>
      <p:pic>
        <p:nvPicPr>
          <p:cNvPr id="41" name="Content Placeholder 24" descr="A race between four rabbits and one tortoise and the tortoise is on the lead">
            <a:extLst>
              <a:ext uri="{FF2B5EF4-FFF2-40B4-BE49-F238E27FC236}">
                <a16:creationId xmlns:a16="http://schemas.microsoft.com/office/drawing/2014/main" id="{A0458468-86D8-4DBE-9E8F-448AE91A031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8421" t="2079" r="38377" b="28814"/>
          <a:stretch/>
        </p:blipFill>
        <p:spPr>
          <a:xfrm>
            <a:off x="6235083" y="1857762"/>
            <a:ext cx="864383" cy="2085143"/>
          </a:xfrm>
          <a:prstGeom prst="rect">
            <a:avLst/>
          </a:prstGeom>
          <a:ln w="38100">
            <a:solidFill>
              <a:schemeClr val="tx1"/>
            </a:solidFill>
          </a:ln>
        </p:spPr>
      </p:pic>
      <p:sp>
        <p:nvSpPr>
          <p:cNvPr id="44" name="Content Placeholder 2">
            <a:extLst>
              <a:ext uri="{FF2B5EF4-FFF2-40B4-BE49-F238E27FC236}">
                <a16:creationId xmlns:a16="http://schemas.microsoft.com/office/drawing/2014/main" id="{142A102E-8900-44F7-A425-E1CEA2B6DC5F}"/>
              </a:ext>
            </a:extLst>
          </p:cNvPr>
          <p:cNvSpPr txBox="1">
            <a:spLocks/>
          </p:cNvSpPr>
          <p:nvPr/>
        </p:nvSpPr>
        <p:spPr>
          <a:xfrm>
            <a:off x="7097818" y="1838325"/>
            <a:ext cx="4392706" cy="2124074"/>
          </a:xfrm>
          <a:prstGeom prst="rect">
            <a:avLst/>
          </a:prstGeom>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dirty="0"/>
              <a:t>It’s easier to write alternative text as you go, rather than leaving it to the end.</a:t>
            </a:r>
          </a:p>
        </p:txBody>
      </p:sp>
      <p:pic>
        <p:nvPicPr>
          <p:cNvPr id="49" name="Content Placeholder 24">
            <a:extLst>
              <a:ext uri="{FF2B5EF4-FFF2-40B4-BE49-F238E27FC236}">
                <a16:creationId xmlns:a16="http://schemas.microsoft.com/office/drawing/2014/main" id="{B69E82C2-AEF4-4B6C-9044-2D026B9EA2D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2385" t="11873" r="42385" b="23566"/>
          <a:stretch/>
        </p:blipFill>
        <p:spPr>
          <a:xfrm>
            <a:off x="6235083" y="4128634"/>
            <a:ext cx="864383" cy="2085143"/>
          </a:xfrm>
          <a:prstGeom prst="rect">
            <a:avLst/>
          </a:prstGeom>
          <a:ln w="38100">
            <a:solidFill>
              <a:schemeClr val="tx1"/>
            </a:solidFill>
          </a:ln>
        </p:spPr>
      </p:pic>
      <p:sp>
        <p:nvSpPr>
          <p:cNvPr id="50" name="Content Placeholder 2">
            <a:extLst>
              <a:ext uri="{FF2B5EF4-FFF2-40B4-BE49-F238E27FC236}">
                <a16:creationId xmlns:a16="http://schemas.microsoft.com/office/drawing/2014/main" id="{F040A8CF-79D2-4AFE-83E2-2F70916F168C}"/>
              </a:ext>
            </a:extLst>
          </p:cNvPr>
          <p:cNvSpPr txBox="1">
            <a:spLocks/>
          </p:cNvSpPr>
          <p:nvPr/>
        </p:nvSpPr>
        <p:spPr>
          <a:xfrm>
            <a:off x="7097818" y="4109197"/>
            <a:ext cx="4392706" cy="2124074"/>
          </a:xfrm>
          <a:prstGeom prst="rect">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dirty="0"/>
              <a:t>When writing alternative text for more sophisticated images such as charts and graphs there is more to consider.</a:t>
            </a:r>
          </a:p>
        </p:txBody>
      </p:sp>
    </p:spTree>
    <p:extLst>
      <p:ext uri="{BB962C8B-B14F-4D97-AF65-F5344CB8AC3E}">
        <p14:creationId xmlns:p14="http://schemas.microsoft.com/office/powerpoint/2010/main" val="31209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44"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BE70B9-3018-0AF2-29AA-1B8E26E88A2E}"/>
              </a:ext>
            </a:extLst>
          </p:cNvPr>
          <p:cNvSpPr>
            <a:spLocks noGrp="1"/>
          </p:cNvSpPr>
          <p:nvPr>
            <p:ph type="title"/>
          </p:nvPr>
        </p:nvSpPr>
        <p:spPr>
          <a:xfrm>
            <a:off x="623392" y="692696"/>
            <a:ext cx="10849205" cy="936104"/>
          </a:xfrm>
        </p:spPr>
        <p:txBody>
          <a:bodyPr/>
          <a:lstStyle/>
          <a:p>
            <a:r>
              <a:rPr lang="en-GB" dirty="0"/>
              <a:t>What next?</a:t>
            </a:r>
            <a:endParaRPr lang="en-US" dirty="0"/>
          </a:p>
        </p:txBody>
      </p:sp>
      <p:graphicFrame>
        <p:nvGraphicFramePr>
          <p:cNvPr id="5" name="Content Placeholder 2" descr="Review images you have used recently. Would you change any of the alternative text you have used following this session?&#10;Turn on the accessibility checker in Office.&#10;Use the POET tool to train further on image descriptions.&#10;Talk to your colleagues about their alt text techniques.&#10;Book an “accessibility one to one” with Digital Learning.&#10;Join us for future sessions.&#10;">
            <a:extLst>
              <a:ext uri="{FF2B5EF4-FFF2-40B4-BE49-F238E27FC236}">
                <a16:creationId xmlns:a16="http://schemas.microsoft.com/office/drawing/2014/main" id="{D02F6D59-E8F1-7EDD-3AC3-A76426DA8ADF}"/>
              </a:ext>
            </a:extLst>
          </p:cNvPr>
          <p:cNvGraphicFramePr>
            <a:graphicFrameLocks noGrp="1"/>
          </p:cNvGraphicFramePr>
          <p:nvPr>
            <p:ph sz="quarter" idx="10"/>
          </p:nvPr>
        </p:nvGraphicFramePr>
        <p:xfrm>
          <a:off x="156000" y="1809000"/>
          <a:ext cx="12036000" cy="456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B76F7539-3336-47AC-8D5E-CA971A934CBC}"/>
              </a:ext>
              <a:ext uri="{C183D7F6-B498-43B3-948B-1728B52AA6E4}">
                <adec:decorative xmlns:adec="http://schemas.microsoft.com/office/drawing/2017/decorative" val="1"/>
              </a:ext>
            </a:extLst>
          </p:cNvPr>
          <p:cNvSpPr/>
          <p:nvPr/>
        </p:nvSpPr>
        <p:spPr>
          <a:xfrm>
            <a:off x="90000" y="2034000"/>
            <a:ext cx="3936000" cy="225000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35E95A2B-0F5E-4502-9585-0394E6255D1A}"/>
              </a:ext>
              <a:ext uri="{C183D7F6-B498-43B3-948B-1728B52AA6E4}">
                <adec:decorative xmlns:adec="http://schemas.microsoft.com/office/drawing/2017/decorative" val="1"/>
              </a:ext>
            </a:extLst>
          </p:cNvPr>
          <p:cNvSpPr/>
          <p:nvPr/>
        </p:nvSpPr>
        <p:spPr>
          <a:xfrm>
            <a:off x="4173000" y="2034000"/>
            <a:ext cx="3936000" cy="225000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Rounded Corners 6">
            <a:extLst>
              <a:ext uri="{FF2B5EF4-FFF2-40B4-BE49-F238E27FC236}">
                <a16:creationId xmlns:a16="http://schemas.microsoft.com/office/drawing/2014/main" id="{BE9FE9D5-C023-4CAC-BC90-49FED2EEA606}"/>
              </a:ext>
              <a:ext uri="{C183D7F6-B498-43B3-948B-1728B52AA6E4}">
                <adec:decorative xmlns:adec="http://schemas.microsoft.com/office/drawing/2017/decorative" val="1"/>
              </a:ext>
            </a:extLst>
          </p:cNvPr>
          <p:cNvSpPr/>
          <p:nvPr/>
        </p:nvSpPr>
        <p:spPr>
          <a:xfrm>
            <a:off x="8190589" y="2027800"/>
            <a:ext cx="3936000" cy="225000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2EEB040-4696-4ADB-AFF5-31673D2B0AA1}"/>
              </a:ext>
              <a:ext uri="{C183D7F6-B498-43B3-948B-1728B52AA6E4}">
                <adec:decorative xmlns:adec="http://schemas.microsoft.com/office/drawing/2017/decorative" val="1"/>
              </a:ext>
            </a:extLst>
          </p:cNvPr>
          <p:cNvSpPr/>
          <p:nvPr/>
        </p:nvSpPr>
        <p:spPr>
          <a:xfrm>
            <a:off x="76756" y="4374000"/>
            <a:ext cx="3936000" cy="1485000"/>
          </a:xfrm>
          <a:prstGeom prst="roundRect">
            <a:avLst/>
          </a:prstGeom>
          <a:noFill/>
          <a:ln w="3810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5E666296-3997-4704-8B54-416608839E43}"/>
              </a:ext>
              <a:ext uri="{C183D7F6-B498-43B3-948B-1728B52AA6E4}">
                <adec:decorative xmlns:adec="http://schemas.microsoft.com/office/drawing/2017/decorative" val="1"/>
              </a:ext>
            </a:extLst>
          </p:cNvPr>
          <p:cNvSpPr/>
          <p:nvPr/>
        </p:nvSpPr>
        <p:spPr>
          <a:xfrm>
            <a:off x="4191067" y="4374000"/>
            <a:ext cx="3936000" cy="148500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AA6C7009-1976-4B44-B7E7-A6139D7B50A7}"/>
              </a:ext>
              <a:ext uri="{C183D7F6-B498-43B3-948B-1728B52AA6E4}">
                <adec:decorative xmlns:adec="http://schemas.microsoft.com/office/drawing/2017/decorative" val="1"/>
              </a:ext>
            </a:extLst>
          </p:cNvPr>
          <p:cNvSpPr/>
          <p:nvPr/>
        </p:nvSpPr>
        <p:spPr>
          <a:xfrm>
            <a:off x="8031000" y="4374000"/>
            <a:ext cx="3936000" cy="148500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27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2"/>
                                        </p:tgtEl>
                                        <p:attrNameLst>
                                          <p:attrName>stroke.color</p:attrName>
                                        </p:attrNameLst>
                                      </p:cBhvr>
                                      <p:to>
                                        <a:schemeClr val="accent1"/>
                                      </p:to>
                                    </p:animClr>
                                    <p:set>
                                      <p:cBhvr>
                                        <p:cTn id="7" dur="2000" fill="hold"/>
                                        <p:tgtEl>
                                          <p:spTgt spid="2"/>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2000" fill="hold"/>
                                        <p:tgtEl>
                                          <p:spTgt spid="6"/>
                                        </p:tgtEl>
                                        <p:attrNameLst>
                                          <p:attrName>stroke.color</p:attrName>
                                        </p:attrNameLst>
                                      </p:cBhvr>
                                      <p:to>
                                        <a:schemeClr val="tx1"/>
                                      </p:to>
                                    </p:animClr>
                                    <p:set>
                                      <p:cBhvr>
                                        <p:cTn id="15" dur="2000" fill="hold"/>
                                        <p:tgtEl>
                                          <p:spTgt spid="6"/>
                                        </p:tgtEl>
                                        <p:attrNameLst>
                                          <p:attrName>stroke.on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7" presetClass="emph" presetSubtype="2" fill="hold" nodeType="withEffect">
                                  <p:stCondLst>
                                    <p:cond delay="0"/>
                                  </p:stCondLst>
                                  <p:childTnLst>
                                    <p:animClr clrSpc="rgb" dir="cw">
                                      <p:cBhvr>
                                        <p:cTn id="22" dur="2000" fill="hold"/>
                                        <p:tgtEl>
                                          <p:spTgt spid="7"/>
                                        </p:tgtEl>
                                        <p:attrNameLst>
                                          <p:attrName>stroke.color</p:attrName>
                                        </p:attrNameLst>
                                      </p:cBhvr>
                                      <p:to>
                                        <a:srgbClr val="002E3B"/>
                                      </p:to>
                                    </p:animClr>
                                    <p:set>
                                      <p:cBhvr>
                                        <p:cTn id="23" dur="2000" fill="hold"/>
                                        <p:tgtEl>
                                          <p:spTgt spid="7"/>
                                        </p:tgtEl>
                                        <p:attrNameLst>
                                          <p:attrName>stroke.on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7" presetClass="emph" presetSubtype="2" fill="hold" nodeType="withEffect">
                                  <p:stCondLst>
                                    <p:cond delay="0"/>
                                  </p:stCondLst>
                                  <p:childTnLst>
                                    <p:animClr clrSpc="rgb" dir="cw">
                                      <p:cBhvr>
                                        <p:cTn id="30" dur="2000" fill="hold"/>
                                        <p:tgtEl>
                                          <p:spTgt spid="8"/>
                                        </p:tgtEl>
                                        <p:attrNameLst>
                                          <p:attrName>stroke.color</p:attrName>
                                        </p:attrNameLst>
                                      </p:cBhvr>
                                      <p:to>
                                        <a:srgbClr val="002E3B"/>
                                      </p:to>
                                    </p:animClr>
                                    <p:set>
                                      <p:cBhvr>
                                        <p:cTn id="31" dur="2000" fill="hold"/>
                                        <p:tgtEl>
                                          <p:spTgt spid="8"/>
                                        </p:tgtEl>
                                        <p:attrNameLst>
                                          <p:attrName>stroke.on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7" presetClass="emph" presetSubtype="2" fill="hold" nodeType="withEffect">
                                  <p:stCondLst>
                                    <p:cond delay="0"/>
                                  </p:stCondLst>
                                  <p:childTnLst>
                                    <p:animClr clrSpc="rgb" dir="cw">
                                      <p:cBhvr>
                                        <p:cTn id="38" dur="2000" fill="hold"/>
                                        <p:tgtEl>
                                          <p:spTgt spid="10"/>
                                        </p:tgtEl>
                                        <p:attrNameLst>
                                          <p:attrName>stroke.color</p:attrName>
                                        </p:attrNameLst>
                                      </p:cBhvr>
                                      <p:to>
                                        <a:srgbClr val="002E3B"/>
                                      </p:to>
                                    </p:animClr>
                                    <p:set>
                                      <p:cBhvr>
                                        <p:cTn id="39" dur="2000" fill="hold"/>
                                        <p:tgtEl>
                                          <p:spTgt spid="10"/>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2000" fill="hold"/>
                                        <p:tgtEl>
                                          <p:spTgt spid="11"/>
                                        </p:tgtEl>
                                        <p:attrNameLst>
                                          <p:attrName>stroke.color</p:attrName>
                                        </p:attrNameLst>
                                      </p:cBhvr>
                                      <p:to>
                                        <a:srgbClr val="002E3B"/>
                                      </p:to>
                                    </p:animClr>
                                    <p:set>
                                      <p:cBhvr>
                                        <p:cTn id="47" dur="2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E990-9398-45FD-A2B2-E8217F2BAC46}"/>
              </a:ext>
            </a:extLst>
          </p:cNvPr>
          <p:cNvSpPr>
            <a:spLocks noGrp="1"/>
          </p:cNvSpPr>
          <p:nvPr>
            <p:ph type="title"/>
          </p:nvPr>
        </p:nvSpPr>
        <p:spPr>
          <a:xfrm>
            <a:off x="623392" y="692696"/>
            <a:ext cx="10849205" cy="936104"/>
          </a:xfrm>
        </p:spPr>
        <p:txBody>
          <a:bodyPr anchor="b">
            <a:normAutofit/>
          </a:bodyPr>
          <a:lstStyle/>
          <a:p>
            <a:r>
              <a:rPr lang="en-GB" dirty="0"/>
              <a:t>Thanks to…</a:t>
            </a:r>
          </a:p>
        </p:txBody>
      </p:sp>
      <p:graphicFrame>
        <p:nvGraphicFramePr>
          <p:cNvPr id="5" name="Content Placeholder 2" descr="Diagram Centre&#10;Huw Alexander / textBox&#10;Professor Andrew Lotery &#10;iSolutions Digital Learning Team&#10;">
            <a:extLst>
              <a:ext uri="{FF2B5EF4-FFF2-40B4-BE49-F238E27FC236}">
                <a16:creationId xmlns:a16="http://schemas.microsoft.com/office/drawing/2014/main" id="{B5079FD8-E8CD-DF22-F9BA-70E09EC188C4}"/>
              </a:ext>
            </a:extLst>
          </p:cNvPr>
          <p:cNvGraphicFramePr>
            <a:graphicFrameLocks noGrp="1"/>
          </p:cNvGraphicFramePr>
          <p:nvPr>
            <p:ph sz="quarter" idx="10"/>
          </p:nvPr>
        </p:nvGraphicFramePr>
        <p:xfrm>
          <a:off x="623888" y="1819835"/>
          <a:ext cx="10848975" cy="45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1358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52C8-6586-4D2E-8CEC-82FFB9A15917}"/>
              </a:ext>
            </a:extLst>
          </p:cNvPr>
          <p:cNvSpPr>
            <a:spLocks noGrp="1"/>
          </p:cNvSpPr>
          <p:nvPr>
            <p:ph type="title"/>
          </p:nvPr>
        </p:nvSpPr>
        <p:spPr>
          <a:xfrm>
            <a:off x="623392" y="692696"/>
            <a:ext cx="10849205" cy="936104"/>
          </a:xfrm>
        </p:spPr>
        <p:txBody>
          <a:bodyPr anchor="b">
            <a:normAutofit/>
          </a:bodyPr>
          <a:lstStyle/>
          <a:p>
            <a:r>
              <a:rPr lang="en-GB" dirty="0"/>
              <a:t>Questions and Answers</a:t>
            </a:r>
          </a:p>
        </p:txBody>
      </p:sp>
      <p:pic>
        <p:nvPicPr>
          <p:cNvPr id="6" name="Content Placeholder 5">
            <a:extLst>
              <a:ext uri="{FF2B5EF4-FFF2-40B4-BE49-F238E27FC236}">
                <a16:creationId xmlns:a16="http://schemas.microsoft.com/office/drawing/2014/main" id="{BF0ACD90-A75D-4703-80A6-A5D218C7DD8D}"/>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30" b="33010"/>
          <a:stretch/>
        </p:blipFill>
        <p:spPr>
          <a:xfrm>
            <a:off x="623392" y="1844825"/>
            <a:ext cx="10849205" cy="4320479"/>
          </a:xfrm>
          <a:noFill/>
          <a:ln w="38100">
            <a:solidFill>
              <a:schemeClr val="accent1"/>
            </a:solidFill>
          </a:ln>
        </p:spPr>
      </p:pic>
    </p:spTree>
    <p:extLst>
      <p:ext uri="{BB962C8B-B14F-4D97-AF65-F5344CB8AC3E}">
        <p14:creationId xmlns:p14="http://schemas.microsoft.com/office/powerpoint/2010/main" val="1846402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F2B4-6BC2-4005-9692-6114CE53120E}"/>
              </a:ext>
            </a:extLst>
          </p:cNvPr>
          <p:cNvSpPr>
            <a:spLocks noGrp="1"/>
          </p:cNvSpPr>
          <p:nvPr>
            <p:ph type="title"/>
          </p:nvPr>
        </p:nvSpPr>
        <p:spPr>
          <a:xfrm>
            <a:off x="623392" y="692696"/>
            <a:ext cx="10849205" cy="936104"/>
          </a:xfrm>
        </p:spPr>
        <p:txBody>
          <a:bodyPr anchor="b">
            <a:normAutofit/>
          </a:bodyPr>
          <a:lstStyle/>
          <a:p>
            <a:r>
              <a:rPr lang="en-GB" dirty="0"/>
              <a:t>Alt text FAQ</a:t>
            </a:r>
          </a:p>
        </p:txBody>
      </p:sp>
      <p:graphicFrame>
        <p:nvGraphicFramePr>
          <p:cNvPr id="5" name="Content Placeholder 2" descr="So, I need to write alt text for all my images?&#10;How long should alt text be?&#10;Where should I put a long/full description?&#10;Can I use the same alt text for an image in more than one place? &#10;Writing units&#10;">
            <a:extLst>
              <a:ext uri="{FF2B5EF4-FFF2-40B4-BE49-F238E27FC236}">
                <a16:creationId xmlns:a16="http://schemas.microsoft.com/office/drawing/2014/main" id="{44CD6B16-5350-5576-FA40-565B50F39834}"/>
              </a:ext>
            </a:extLst>
          </p:cNvPr>
          <p:cNvGraphicFramePr>
            <a:graphicFrameLocks noGrp="1"/>
          </p:cNvGraphicFramePr>
          <p:nvPr>
            <p:ph sz="quarter" idx="10"/>
          </p:nvPr>
        </p:nvGraphicFramePr>
        <p:xfrm>
          <a:off x="623888" y="1819835"/>
          <a:ext cx="10848975" cy="45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05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812D-2E9B-4783-B3A2-B1436A1A6E2C}"/>
              </a:ext>
            </a:extLst>
          </p:cNvPr>
          <p:cNvSpPr>
            <a:spLocks noGrp="1"/>
          </p:cNvSpPr>
          <p:nvPr>
            <p:ph type="title"/>
          </p:nvPr>
        </p:nvSpPr>
        <p:spPr/>
        <p:txBody>
          <a:bodyPr anchor="b">
            <a:normAutofit/>
          </a:bodyPr>
          <a:lstStyle/>
          <a:p>
            <a:r>
              <a:rPr lang="en-GB" dirty="0"/>
              <a:t>What is alternative text? </a:t>
            </a:r>
            <a:r>
              <a:rPr lang="en-GB" dirty="0">
                <a:solidFill>
                  <a:schemeClr val="bg1"/>
                </a:solidFill>
              </a:rPr>
              <a:t>1</a:t>
            </a:r>
          </a:p>
        </p:txBody>
      </p:sp>
      <p:graphicFrame>
        <p:nvGraphicFramePr>
          <p:cNvPr id="7" name="Content Placeholder 4" descr="Students have downloaded 162,805 Ally created alternative formats&#10;328 modules have experienced accessibility improvements through Ally usage&#10;Instructors have launched Ally feedback 10,899 times&#10;Instructors have used the module accessibility summary 2,282 times&#10;Instructors remediated the accessibility of 3,948 content items using Ally&#10;Ally Roadshows – “Thank you so much for the demonstration to our team, we found it extremely useful!&quot;&#10;">
            <a:extLst>
              <a:ext uri="{FF2B5EF4-FFF2-40B4-BE49-F238E27FC236}">
                <a16:creationId xmlns:a16="http://schemas.microsoft.com/office/drawing/2014/main" id="{80F18629-165F-3041-06A0-475C39E1EF25}"/>
              </a:ext>
            </a:extLst>
          </p:cNvPr>
          <p:cNvGraphicFramePr>
            <a:graphicFrameLocks noGrp="1"/>
          </p:cNvGraphicFramePr>
          <p:nvPr>
            <p:ph sz="quarter" idx="10"/>
          </p:nvPr>
        </p:nvGraphicFramePr>
        <p:xfrm>
          <a:off x="623888" y="1827213"/>
          <a:ext cx="5183187" cy="433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4F9B9AB5-EB8B-4A4B-821F-CCF8170286E9}"/>
              </a:ext>
              <a:ext uri="{C183D7F6-B498-43B3-948B-1728B52AA6E4}">
                <adec:decorative xmlns:adec="http://schemas.microsoft.com/office/drawing/2017/decorative" val="1"/>
              </a:ext>
            </a:extLst>
          </p:cNvPr>
          <p:cNvSpPr/>
          <p:nvPr/>
        </p:nvSpPr>
        <p:spPr>
          <a:xfrm>
            <a:off x="511630" y="1709057"/>
            <a:ext cx="5388428" cy="150223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EB72A95B-23AF-41FA-A351-FB5B9B7C6725}"/>
              </a:ext>
              <a:ext uri="{C183D7F6-B498-43B3-948B-1728B52AA6E4}">
                <adec:decorative xmlns:adec="http://schemas.microsoft.com/office/drawing/2017/decorative" val="1"/>
              </a:ext>
            </a:extLst>
          </p:cNvPr>
          <p:cNvSpPr/>
          <p:nvPr/>
        </p:nvSpPr>
        <p:spPr>
          <a:xfrm>
            <a:off x="521267" y="3244873"/>
            <a:ext cx="5388428" cy="150223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D6FF23-E570-4D04-8FE7-602ED13CAB50}"/>
              </a:ext>
              <a:ext uri="{C183D7F6-B498-43B3-948B-1728B52AA6E4}">
                <adec:decorative xmlns:adec="http://schemas.microsoft.com/office/drawing/2017/decorative" val="1"/>
              </a:ext>
            </a:extLst>
          </p:cNvPr>
          <p:cNvSpPr/>
          <p:nvPr/>
        </p:nvSpPr>
        <p:spPr>
          <a:xfrm>
            <a:off x="511630" y="4781776"/>
            <a:ext cx="5388428" cy="1502230"/>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E68A8C7-BF5F-43C6-9996-897CDB95B064}"/>
              </a:ext>
            </a:extLst>
          </p:cNvPr>
          <p:cNvSpPr txBox="1"/>
          <p:nvPr/>
        </p:nvSpPr>
        <p:spPr>
          <a:xfrm>
            <a:off x="6112743" y="5914674"/>
            <a:ext cx="5472112" cy="369332"/>
          </a:xfrm>
          <a:prstGeom prst="rect">
            <a:avLst/>
          </a:prstGeom>
          <a:solidFill>
            <a:schemeClr val="accent1"/>
          </a:solidFill>
        </p:spPr>
        <p:txBody>
          <a:bodyPr wrap="square" rtlCol="0">
            <a:spAutoFit/>
          </a:bodyPr>
          <a:lstStyle/>
          <a:p>
            <a:pPr algn="ctr"/>
            <a:r>
              <a:rPr lang="en-GB" dirty="0">
                <a:solidFill>
                  <a:schemeClr val="bg1"/>
                </a:solidFill>
              </a:rPr>
              <a:t>Those who use a screen reader.</a:t>
            </a:r>
          </a:p>
        </p:txBody>
      </p:sp>
      <p:pic>
        <p:nvPicPr>
          <p:cNvPr id="21" name="Content Placeholder 20">
            <a:extLst>
              <a:ext uri="{FF2B5EF4-FFF2-40B4-BE49-F238E27FC236}">
                <a16:creationId xmlns:a16="http://schemas.microsoft.com/office/drawing/2014/main" id="{9D7392D0-8E8D-420F-80C3-14E76B2521A8}"/>
              </a:ext>
              <a:ext uri="{C183D7F6-B498-43B3-948B-1728B52AA6E4}">
                <adec:decorative xmlns:adec="http://schemas.microsoft.com/office/drawing/2017/decorative" val="1"/>
              </a:ext>
            </a:extLst>
          </p:cNvPr>
          <p:cNvPicPr>
            <a:picLocks noGrp="1" noChangeAspect="1"/>
          </p:cNvPicPr>
          <p:nvPr>
            <p:ph sz="quarter" idx="11"/>
          </p:nvPr>
        </p:nvPicPr>
        <p:blipFill>
          <a:blip r:embed="rId8">
            <a:extLst>
              <a:ext uri="{28A0092B-C50C-407E-A947-70E740481C1C}">
                <a14:useLocalDpi xmlns:a14="http://schemas.microsoft.com/office/drawing/2010/main" val="0"/>
              </a:ext>
            </a:extLst>
          </a:blip>
          <a:stretch>
            <a:fillRect/>
          </a:stretch>
        </p:blipFill>
        <p:spPr>
          <a:xfrm>
            <a:off x="6779468" y="1496643"/>
            <a:ext cx="4139192" cy="4261113"/>
          </a:xfrm>
        </p:spPr>
      </p:pic>
    </p:spTree>
    <p:extLst>
      <p:ext uri="{BB962C8B-B14F-4D97-AF65-F5344CB8AC3E}">
        <p14:creationId xmlns:p14="http://schemas.microsoft.com/office/powerpoint/2010/main" val="8190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4"/>
                                        </p:tgtEl>
                                        <p:attrNameLst>
                                          <p:attrName>stroke.color</p:attrName>
                                        </p:attrNameLst>
                                      </p:cBhvr>
                                      <p:to>
                                        <a:srgbClr val="002E3B"/>
                                      </p:to>
                                    </p:animClr>
                                    <p:set>
                                      <p:cBhvr>
                                        <p:cTn id="7" dur="2000" fill="hold"/>
                                        <p:tgtEl>
                                          <p:spTgt spid="4"/>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7" presetClass="emph" presetSubtype="2" fill="hold" nodeType="withEffect">
                                  <p:stCondLst>
                                    <p:cond delay="0"/>
                                  </p:stCondLst>
                                  <p:childTnLst>
                                    <p:animClr clrSpc="rgb" dir="cw">
                                      <p:cBhvr>
                                        <p:cTn id="14" dur="2000" fill="hold"/>
                                        <p:tgtEl>
                                          <p:spTgt spid="6"/>
                                        </p:tgtEl>
                                        <p:attrNameLst>
                                          <p:attrName>stroke.color</p:attrName>
                                        </p:attrNameLst>
                                      </p:cBhvr>
                                      <p:to>
                                        <a:srgbClr val="002E3B"/>
                                      </p:to>
                                    </p:animClr>
                                    <p:set>
                                      <p:cBhvr>
                                        <p:cTn id="15" dur="2000" fill="hold"/>
                                        <p:tgtEl>
                                          <p:spTgt spid="6"/>
                                        </p:tgtEl>
                                        <p:attrNameLst>
                                          <p:attrName>stroke.on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7" presetClass="emph" presetSubtype="2" fill="hold" nodeType="withEffect">
                                  <p:stCondLst>
                                    <p:cond delay="0"/>
                                  </p:stCondLst>
                                  <p:childTnLst>
                                    <p:animClr clrSpc="rgb" dir="cw">
                                      <p:cBhvr>
                                        <p:cTn id="22" dur="2000" fill="hold"/>
                                        <p:tgtEl>
                                          <p:spTgt spid="8"/>
                                        </p:tgtEl>
                                        <p:attrNameLst>
                                          <p:attrName>stroke.color</p:attrName>
                                        </p:attrNameLst>
                                      </p:cBhvr>
                                      <p:to>
                                        <a:srgbClr val="002E3B"/>
                                      </p:to>
                                    </p:animClr>
                                    <p:set>
                                      <p:cBhvr>
                                        <p:cTn id="23" dur="2000" fill="hold"/>
                                        <p:tgtEl>
                                          <p:spTgt spid="8"/>
                                        </p:tgtEl>
                                        <p:attrNameLst>
                                          <p:attrName>stroke.on</p:attrName>
                                        </p:attrNameLst>
                                      </p:cBhvr>
                                      <p:to>
                                        <p:strVal val="true"/>
                                      </p:to>
                                    </p:se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812D-2E9B-4783-B3A2-B1436A1A6E2C}"/>
              </a:ext>
            </a:extLst>
          </p:cNvPr>
          <p:cNvSpPr>
            <a:spLocks noGrp="1"/>
          </p:cNvSpPr>
          <p:nvPr>
            <p:ph type="title"/>
          </p:nvPr>
        </p:nvSpPr>
        <p:spPr/>
        <p:txBody>
          <a:bodyPr anchor="b">
            <a:normAutofit/>
          </a:bodyPr>
          <a:lstStyle/>
          <a:p>
            <a:r>
              <a:rPr lang="en-GB" dirty="0"/>
              <a:t>What is alternative text? </a:t>
            </a:r>
            <a:r>
              <a:rPr lang="en-GB" dirty="0">
                <a:solidFill>
                  <a:schemeClr val="bg1"/>
                </a:solidFill>
              </a:rPr>
              <a:t>2</a:t>
            </a:r>
          </a:p>
        </p:txBody>
      </p:sp>
      <p:graphicFrame>
        <p:nvGraphicFramePr>
          <p:cNvPr id="7" name="Content Placeholder 4" descr="Students have downloaded 162,805 Ally created alternative formats&#10;328 modules have experienced accessibility improvements through Ally usage&#10;Instructors have launched Ally feedback 10,899 times&#10;Instructors have used the module accessibility summary 2,282 times&#10;Instructors remediated the accessibility of 3,948 content items using Ally&#10;Ally Roadshows – “Thank you so much for the demonstration to our team, we found it extremely useful!&quot;&#10;">
            <a:extLst>
              <a:ext uri="{FF2B5EF4-FFF2-40B4-BE49-F238E27FC236}">
                <a16:creationId xmlns:a16="http://schemas.microsoft.com/office/drawing/2014/main" id="{80F18629-165F-3041-06A0-475C39E1EF25}"/>
              </a:ext>
            </a:extLst>
          </p:cNvPr>
          <p:cNvGraphicFramePr>
            <a:graphicFrameLocks noGrp="1"/>
          </p:cNvGraphicFramePr>
          <p:nvPr>
            <p:ph sz="quarter" idx="10"/>
          </p:nvPr>
        </p:nvGraphicFramePr>
        <p:xfrm>
          <a:off x="623888" y="1827213"/>
          <a:ext cx="5183187" cy="433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12D6FF23-E570-4D04-8FE7-602ED13CAB50}"/>
              </a:ext>
              <a:ext uri="{C183D7F6-B498-43B3-948B-1728B52AA6E4}">
                <adec:decorative xmlns:adec="http://schemas.microsoft.com/office/drawing/2017/decorative" val="1"/>
              </a:ext>
            </a:extLst>
          </p:cNvPr>
          <p:cNvSpPr/>
          <p:nvPr/>
        </p:nvSpPr>
        <p:spPr>
          <a:xfrm>
            <a:off x="511630" y="4781776"/>
            <a:ext cx="5388428" cy="1502230"/>
          </a:xfrm>
          <a:prstGeom prst="round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DBDBE7C-4407-4C61-941B-7257A2B5A455}"/>
              </a:ext>
            </a:extLst>
          </p:cNvPr>
          <p:cNvSpPr txBox="1"/>
          <p:nvPr/>
        </p:nvSpPr>
        <p:spPr>
          <a:xfrm>
            <a:off x="6411000" y="5913739"/>
            <a:ext cx="5472112" cy="369332"/>
          </a:xfrm>
          <a:prstGeom prst="rect">
            <a:avLst/>
          </a:prstGeom>
          <a:solidFill>
            <a:schemeClr val="accent1"/>
          </a:solidFill>
        </p:spPr>
        <p:txBody>
          <a:bodyPr wrap="square" rtlCol="0">
            <a:spAutoFit/>
          </a:bodyPr>
          <a:lstStyle/>
          <a:p>
            <a:pPr algn="ctr"/>
            <a:r>
              <a:rPr lang="en-GB" dirty="0">
                <a:solidFill>
                  <a:schemeClr val="bg1"/>
                </a:solidFill>
              </a:rPr>
              <a:t>Those who use alternative formats.</a:t>
            </a:r>
          </a:p>
        </p:txBody>
      </p:sp>
      <p:pic>
        <p:nvPicPr>
          <p:cNvPr id="5" name="Picture 4" descr="A screenshot of a section of a web page. The &quot;image is broken&quot; icon is shown, along with alternative text for that image which describes a diagram of the functions of the human heart.">
            <a:extLst>
              <a:ext uri="{FF2B5EF4-FFF2-40B4-BE49-F238E27FC236}">
                <a16:creationId xmlns:a16="http://schemas.microsoft.com/office/drawing/2014/main" id="{8F3B5790-5AA9-4353-8804-E4F221971D46}"/>
              </a:ext>
            </a:extLst>
          </p:cNvPr>
          <p:cNvPicPr>
            <a:picLocks noChangeAspect="1"/>
          </p:cNvPicPr>
          <p:nvPr/>
        </p:nvPicPr>
        <p:blipFill>
          <a:blip r:embed="rId8">
            <a:extLst>
              <a:ext uri="{28A0092B-C50C-407E-A947-70E740481C1C}">
                <a14:useLocalDpi xmlns:a14="http://schemas.microsoft.com/office/drawing/2010/main" val="0"/>
              </a:ext>
            </a:extLst>
          </a:blip>
          <a:srcRect t="24302" b="24302"/>
          <a:stretch/>
        </p:blipFill>
        <p:spPr>
          <a:xfrm>
            <a:off x="6368930" y="2079863"/>
            <a:ext cx="5435249" cy="3587511"/>
          </a:xfrm>
          <a:prstGeom prst="rect">
            <a:avLst/>
          </a:prstGeom>
          <a:ln w="38100">
            <a:solidFill>
              <a:schemeClr val="tx1"/>
            </a:solidFill>
          </a:ln>
        </p:spPr>
      </p:pic>
    </p:spTree>
    <p:extLst>
      <p:ext uri="{BB962C8B-B14F-4D97-AF65-F5344CB8AC3E}">
        <p14:creationId xmlns:p14="http://schemas.microsoft.com/office/powerpoint/2010/main" val="741653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812D-2E9B-4783-B3A2-B1436A1A6E2C}"/>
              </a:ext>
            </a:extLst>
          </p:cNvPr>
          <p:cNvSpPr>
            <a:spLocks noGrp="1"/>
          </p:cNvSpPr>
          <p:nvPr>
            <p:ph type="title"/>
          </p:nvPr>
        </p:nvSpPr>
        <p:spPr/>
        <p:txBody>
          <a:bodyPr anchor="b">
            <a:normAutofit/>
          </a:bodyPr>
          <a:lstStyle/>
          <a:p>
            <a:r>
              <a:rPr lang="en-GB" dirty="0"/>
              <a:t>What is alternative text? </a:t>
            </a:r>
            <a:r>
              <a:rPr lang="en-GB" dirty="0">
                <a:solidFill>
                  <a:schemeClr val="bg1"/>
                </a:solidFill>
              </a:rPr>
              <a:t>3</a:t>
            </a:r>
          </a:p>
        </p:txBody>
      </p:sp>
      <p:graphicFrame>
        <p:nvGraphicFramePr>
          <p:cNvPr id="7" name="Content Placeholder 4" descr="Students have downloaded 162,805 Ally created alternative formats&#10;328 modules have experienced accessibility improvements through Ally usage&#10;Instructors have launched Ally feedback 10,899 times&#10;Instructors have used the module accessibility summary 2,282 times&#10;Instructors remediated the accessibility of 3,948 content items using Ally&#10;Ally Roadshows – “Thank you so much for the demonstration to our team, we found it extremely useful!&quot;&#10;">
            <a:extLst>
              <a:ext uri="{FF2B5EF4-FFF2-40B4-BE49-F238E27FC236}">
                <a16:creationId xmlns:a16="http://schemas.microsoft.com/office/drawing/2014/main" id="{80F18629-165F-3041-06A0-475C39E1EF25}"/>
              </a:ext>
            </a:extLst>
          </p:cNvPr>
          <p:cNvGraphicFramePr>
            <a:graphicFrameLocks noGrp="1"/>
          </p:cNvGraphicFramePr>
          <p:nvPr>
            <p:ph sz="quarter" idx="10"/>
          </p:nvPr>
        </p:nvGraphicFramePr>
        <p:xfrm>
          <a:off x="623888" y="1827213"/>
          <a:ext cx="5183187" cy="433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12D6FF23-E570-4D04-8FE7-602ED13CAB50}"/>
              </a:ext>
              <a:ext uri="{C183D7F6-B498-43B3-948B-1728B52AA6E4}">
                <adec:decorative xmlns:adec="http://schemas.microsoft.com/office/drawing/2017/decorative" val="1"/>
              </a:ext>
            </a:extLst>
          </p:cNvPr>
          <p:cNvSpPr/>
          <p:nvPr/>
        </p:nvSpPr>
        <p:spPr>
          <a:xfrm>
            <a:off x="511630" y="4781776"/>
            <a:ext cx="5388428" cy="1502230"/>
          </a:xfrm>
          <a:prstGeom prst="round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DBDBE7C-4407-4C61-941B-7257A2B5A455}"/>
              </a:ext>
            </a:extLst>
          </p:cNvPr>
          <p:cNvSpPr txBox="1"/>
          <p:nvPr/>
        </p:nvSpPr>
        <p:spPr>
          <a:xfrm>
            <a:off x="6366512" y="5968897"/>
            <a:ext cx="5472112" cy="369332"/>
          </a:xfrm>
          <a:prstGeom prst="rect">
            <a:avLst/>
          </a:prstGeom>
          <a:solidFill>
            <a:schemeClr val="accent1"/>
          </a:solidFill>
        </p:spPr>
        <p:txBody>
          <a:bodyPr wrap="square" rtlCol="0">
            <a:spAutoFit/>
          </a:bodyPr>
          <a:lstStyle/>
          <a:p>
            <a:pPr algn="ctr"/>
            <a:r>
              <a:rPr lang="en-GB" dirty="0">
                <a:solidFill>
                  <a:schemeClr val="bg1"/>
                </a:solidFill>
              </a:rPr>
              <a:t>Those who use alternative formats.</a:t>
            </a:r>
          </a:p>
        </p:txBody>
      </p:sp>
      <p:pic>
        <p:nvPicPr>
          <p:cNvPr id="23" name="Picture 22">
            <a:extLst>
              <a:ext uri="{FF2B5EF4-FFF2-40B4-BE49-F238E27FC236}">
                <a16:creationId xmlns:a16="http://schemas.microsoft.com/office/drawing/2014/main" id="{F123F425-713B-493B-8EE1-0DF91C5AE25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6964" y="1584000"/>
            <a:ext cx="4538510" cy="4338637"/>
          </a:xfrm>
          <a:prstGeom prst="rect">
            <a:avLst/>
          </a:prstGeom>
        </p:spPr>
      </p:pic>
    </p:spTree>
    <p:extLst>
      <p:ext uri="{BB962C8B-B14F-4D97-AF65-F5344CB8AC3E}">
        <p14:creationId xmlns:p14="http://schemas.microsoft.com/office/powerpoint/2010/main" val="206056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812D-2E9B-4783-B3A2-B1436A1A6E2C}"/>
              </a:ext>
            </a:extLst>
          </p:cNvPr>
          <p:cNvSpPr>
            <a:spLocks noGrp="1"/>
          </p:cNvSpPr>
          <p:nvPr>
            <p:ph type="title"/>
          </p:nvPr>
        </p:nvSpPr>
        <p:spPr/>
        <p:txBody>
          <a:bodyPr anchor="b">
            <a:normAutofit/>
          </a:bodyPr>
          <a:lstStyle/>
          <a:p>
            <a:r>
              <a:rPr lang="en-GB" dirty="0"/>
              <a:t>What is alternative text? </a:t>
            </a:r>
            <a:r>
              <a:rPr lang="en-GB" dirty="0">
                <a:solidFill>
                  <a:schemeClr val="bg1"/>
                </a:solidFill>
              </a:rPr>
              <a:t>4</a:t>
            </a:r>
          </a:p>
        </p:txBody>
      </p:sp>
      <p:graphicFrame>
        <p:nvGraphicFramePr>
          <p:cNvPr id="7" name="Content Placeholder 4" descr="Students have downloaded 162,805 Ally created alternative formats&#10;328 modules have experienced accessibility improvements through Ally usage&#10;Instructors have launched Ally feedback 10,899 times&#10;Instructors have used the module accessibility summary 2,282 times&#10;Instructors remediated the accessibility of 3,948 content items using Ally&#10;Ally Roadshows – “Thank you so much for the demonstration to our team, we found it extremely useful!&quot;&#10;">
            <a:extLst>
              <a:ext uri="{FF2B5EF4-FFF2-40B4-BE49-F238E27FC236}">
                <a16:creationId xmlns:a16="http://schemas.microsoft.com/office/drawing/2014/main" id="{80F18629-165F-3041-06A0-475C39E1EF25}"/>
              </a:ext>
            </a:extLst>
          </p:cNvPr>
          <p:cNvGraphicFramePr>
            <a:graphicFrameLocks noGrp="1"/>
          </p:cNvGraphicFramePr>
          <p:nvPr>
            <p:ph sz="quarter" idx="10"/>
          </p:nvPr>
        </p:nvGraphicFramePr>
        <p:xfrm>
          <a:off x="623888" y="1827213"/>
          <a:ext cx="5183187" cy="433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12D6FF23-E570-4D04-8FE7-602ED13CAB50}"/>
              </a:ext>
              <a:ext uri="{C183D7F6-B498-43B3-948B-1728B52AA6E4}">
                <adec:decorative xmlns:adec="http://schemas.microsoft.com/office/drawing/2017/decorative" val="1"/>
              </a:ext>
            </a:extLst>
          </p:cNvPr>
          <p:cNvSpPr/>
          <p:nvPr/>
        </p:nvSpPr>
        <p:spPr>
          <a:xfrm>
            <a:off x="511630" y="4781776"/>
            <a:ext cx="5388428" cy="1502230"/>
          </a:xfrm>
          <a:prstGeom prst="roundRect">
            <a:avLst/>
          </a:prstGeom>
          <a:no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82CFB84-80CB-445D-9457-16B176152162}"/>
              </a:ext>
            </a:extLst>
          </p:cNvPr>
          <p:cNvSpPr txBox="1"/>
          <p:nvPr/>
        </p:nvSpPr>
        <p:spPr>
          <a:xfrm>
            <a:off x="6384927" y="5939668"/>
            <a:ext cx="5472112" cy="369332"/>
          </a:xfrm>
          <a:prstGeom prst="rect">
            <a:avLst/>
          </a:prstGeom>
          <a:solidFill>
            <a:schemeClr val="accent1"/>
          </a:solidFill>
        </p:spPr>
        <p:txBody>
          <a:bodyPr wrap="square" rtlCol="0">
            <a:spAutoFit/>
          </a:bodyPr>
          <a:lstStyle/>
          <a:p>
            <a:pPr algn="ctr"/>
            <a:r>
              <a:rPr lang="en-GB" dirty="0">
                <a:solidFill>
                  <a:schemeClr val="bg1"/>
                </a:solidFill>
              </a:rPr>
              <a:t>Those for whom images do not appear.</a:t>
            </a:r>
          </a:p>
        </p:txBody>
      </p:sp>
      <p:pic>
        <p:nvPicPr>
          <p:cNvPr id="26" name="Picture 25" descr="A broken link on a webpage. The alternative text is visible and is a description of a complex diagram about how the human heart works.">
            <a:extLst>
              <a:ext uri="{FF2B5EF4-FFF2-40B4-BE49-F238E27FC236}">
                <a16:creationId xmlns:a16="http://schemas.microsoft.com/office/drawing/2014/main" id="{473E1E7C-026C-42ED-885C-A212E03199C6}"/>
              </a:ext>
            </a:extLst>
          </p:cNvPr>
          <p:cNvPicPr>
            <a:picLocks noChangeAspect="1"/>
          </p:cNvPicPr>
          <p:nvPr/>
        </p:nvPicPr>
        <p:blipFill rotWithShape="1">
          <a:blip r:embed="rId8">
            <a:extLst>
              <a:ext uri="{28A0092B-C50C-407E-A947-70E740481C1C}">
                <a14:useLocalDpi xmlns:a14="http://schemas.microsoft.com/office/drawing/2010/main" val="0"/>
              </a:ext>
            </a:extLst>
          </a:blip>
          <a:srcRect r="1160"/>
          <a:stretch/>
        </p:blipFill>
        <p:spPr>
          <a:xfrm>
            <a:off x="6291944" y="2148086"/>
            <a:ext cx="5591351" cy="3782739"/>
          </a:xfrm>
          <a:prstGeom prst="rect">
            <a:avLst/>
          </a:prstGeom>
        </p:spPr>
      </p:pic>
    </p:spTree>
    <p:extLst>
      <p:ext uri="{BB962C8B-B14F-4D97-AF65-F5344CB8AC3E}">
        <p14:creationId xmlns:p14="http://schemas.microsoft.com/office/powerpoint/2010/main" val="1892530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A639A9-EFAF-4A8B-B953-471DA23C5E32}"/>
              </a:ext>
            </a:extLst>
          </p:cNvPr>
          <p:cNvSpPr>
            <a:spLocks noGrp="1"/>
          </p:cNvSpPr>
          <p:nvPr>
            <p:ph type="title"/>
          </p:nvPr>
        </p:nvSpPr>
        <p:spPr>
          <a:xfrm>
            <a:off x="623392" y="692696"/>
            <a:ext cx="10849205" cy="936104"/>
          </a:xfrm>
        </p:spPr>
        <p:txBody>
          <a:bodyPr anchor="b">
            <a:normAutofit/>
          </a:bodyPr>
          <a:lstStyle/>
          <a:p>
            <a:r>
              <a:rPr lang="en-GB" dirty="0"/>
              <a:t>Without alternative text</a:t>
            </a:r>
          </a:p>
        </p:txBody>
      </p:sp>
      <p:pic>
        <p:nvPicPr>
          <p:cNvPr id="8" name="Content Placeholder 7" descr="Text with black censorship lines obscuring it.">
            <a:extLst>
              <a:ext uri="{FF2B5EF4-FFF2-40B4-BE49-F238E27FC236}">
                <a16:creationId xmlns:a16="http://schemas.microsoft.com/office/drawing/2014/main" id="{DFBB7D66-F128-468D-9C39-A84C38E706E6}"/>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22928" r="-2" b="14186"/>
          <a:stretch/>
        </p:blipFill>
        <p:spPr>
          <a:xfrm>
            <a:off x="623888" y="1819835"/>
            <a:ext cx="10848975" cy="4553977"/>
          </a:xfrm>
          <a:noFill/>
          <a:ln w="38100">
            <a:solidFill>
              <a:schemeClr val="accent1"/>
            </a:solidFill>
          </a:ln>
        </p:spPr>
      </p:pic>
    </p:spTree>
    <p:extLst>
      <p:ext uri="{BB962C8B-B14F-4D97-AF65-F5344CB8AC3E}">
        <p14:creationId xmlns:p14="http://schemas.microsoft.com/office/powerpoint/2010/main" val="368154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ee4a0e7-be16-4ee0-9869-1b3b6a2eb9e5"/>
</p:tagLst>
</file>

<file path=ppt/theme/theme1.xml><?xml version="1.0" encoding="utf-8"?>
<a:theme xmlns:a="http://schemas.openxmlformats.org/drawingml/2006/main" name="UoS_Powerpoint_template WIDESCREEN">
  <a:themeElements>
    <a:clrScheme name="Rich Black">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74C9E5"/>
      </a:hlink>
      <a:folHlink>
        <a:srgbClr val="D5007F"/>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oS-white-test-template-3.potx" id="{3465D1FD-FAA0-415E-B6F4-59C8766430E7}" vid="{994BFA3B-D3B1-424A-A0E4-B1DDBC392060}"/>
    </a:ext>
  </a:extLst>
</a:theme>
</file>

<file path=ppt/theme/theme2.xml><?xml version="1.0" encoding="utf-8"?>
<a:theme xmlns:a="http://schemas.openxmlformats.org/drawingml/2006/main" name="Office Theme">
  <a:themeElements>
    <a:clrScheme name="Matt New Test">
      <a:dk1>
        <a:srgbClr val="00131D"/>
      </a:dk1>
      <a:lt1>
        <a:srgbClr val="FFFDF9"/>
      </a:lt1>
      <a:dk2>
        <a:srgbClr val="495961"/>
      </a:dk2>
      <a:lt2>
        <a:srgbClr val="FFFDF9"/>
      </a:lt2>
      <a:accent1>
        <a:srgbClr val="002E3B"/>
      </a:accent1>
      <a:accent2>
        <a:srgbClr val="B40208"/>
      </a:accent2>
      <a:accent3>
        <a:srgbClr val="2F6152"/>
      </a:accent3>
      <a:accent4>
        <a:srgbClr val="8D3970"/>
      </a:accent4>
      <a:accent5>
        <a:srgbClr val="005C84"/>
      </a:accent5>
      <a:accent6>
        <a:srgbClr val="804028"/>
      </a:accent6>
      <a:hlink>
        <a:srgbClr val="374E88"/>
      </a:hlink>
      <a:folHlink>
        <a:srgbClr val="374E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white-test-template-3.potx" id="{3465D1FD-FAA0-415E-B6F4-59C8766430E7}" vid="{71081884-3882-4F2B-B543-7DD2345BC5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7140</TotalTime>
  <Words>6970</Words>
  <Application>Microsoft Office PowerPoint</Application>
  <PresentationFormat>Widescreen</PresentationFormat>
  <Paragraphs>693</Paragraphs>
  <Slides>46</Slides>
  <Notes>46</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Arial</vt:lpstr>
      <vt:lpstr>Calibri</vt:lpstr>
      <vt:lpstr>Courier New</vt:lpstr>
      <vt:lpstr>Lucida Sans</vt:lpstr>
      <vt:lpstr>Times New Roman</vt:lpstr>
      <vt:lpstr>Wingdings</vt:lpstr>
      <vt:lpstr>UoS_Powerpoint_template WIDESCREEN</vt:lpstr>
      <vt:lpstr>Office Theme</vt:lpstr>
      <vt:lpstr>University of Southampton</vt:lpstr>
      <vt:lpstr>What is alternative text? How do I write it for images, charts, and graphs?</vt:lpstr>
      <vt:lpstr>Today’s topic</vt:lpstr>
      <vt:lpstr>Accessibility in under ten minutes</vt:lpstr>
      <vt:lpstr>What is alternative text? 1</vt:lpstr>
      <vt:lpstr>What is alternative text? 2</vt:lpstr>
      <vt:lpstr>What is alternative text? 3</vt:lpstr>
      <vt:lpstr>What is alternative text? 4</vt:lpstr>
      <vt:lpstr>Without alternative text</vt:lpstr>
      <vt:lpstr>Where might you add alternative text?</vt:lpstr>
      <vt:lpstr>Adding alternative text</vt:lpstr>
      <vt:lpstr>What to consider</vt:lpstr>
      <vt:lpstr>To put it another way…</vt:lpstr>
      <vt:lpstr>Three worked examples</vt:lpstr>
      <vt:lpstr>Example 1</vt:lpstr>
      <vt:lpstr>Example 1 part 2</vt:lpstr>
      <vt:lpstr>Example 2</vt:lpstr>
      <vt:lpstr>Example 3</vt:lpstr>
      <vt:lpstr>What’s the difference between captions and alternative text?</vt:lpstr>
      <vt:lpstr>What’s the difference between captions and alternative text? 2</vt:lpstr>
      <vt:lpstr>Summary</vt:lpstr>
      <vt:lpstr>Feedback</vt:lpstr>
      <vt:lpstr>What did we cover in the last five minutes?</vt:lpstr>
      <vt:lpstr>Questions and Answers</vt:lpstr>
      <vt:lpstr>What is alternative text and how to write it for charts and graphs?</vt:lpstr>
      <vt:lpstr>Charts and graphs: how much text do I need to write?</vt:lpstr>
      <vt:lpstr>Does the image…</vt:lpstr>
      <vt:lpstr>Three worked examples</vt:lpstr>
      <vt:lpstr>Example 1</vt:lpstr>
      <vt:lpstr>Example 1 b</vt:lpstr>
      <vt:lpstr>Example 1 c</vt:lpstr>
      <vt:lpstr>Example 1 d</vt:lpstr>
      <vt:lpstr>Example 1 e</vt:lpstr>
      <vt:lpstr>Example 2</vt:lpstr>
      <vt:lpstr>Example 2 b</vt:lpstr>
      <vt:lpstr>Example 2 c </vt:lpstr>
      <vt:lpstr>Example 2 d</vt:lpstr>
      <vt:lpstr>Example 2 e </vt:lpstr>
      <vt:lpstr>Example 3</vt:lpstr>
      <vt:lpstr>Example 3 b</vt:lpstr>
      <vt:lpstr>Example 3 c</vt:lpstr>
      <vt:lpstr>Summary</vt:lpstr>
      <vt:lpstr>What next?</vt:lpstr>
      <vt:lpstr>Thanks to…</vt:lpstr>
      <vt:lpstr>Questions and Answers</vt:lpstr>
      <vt:lpstr>Alt text 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alternative text? How do I write it for images?</dc:title>
  <dc:creator>Matthew Deeprose</dc:creator>
  <cp:keywords>Accessibility</cp:keywords>
  <cp:lastModifiedBy>Matthew Deeprose</cp:lastModifiedBy>
  <cp:revision>106</cp:revision>
  <dcterms:created xsi:type="dcterms:W3CDTF">2022-03-29T09:30:21Z</dcterms:created>
  <dcterms:modified xsi:type="dcterms:W3CDTF">2022-08-12T14:19:04Z</dcterms:modified>
  <cp:category>Accessibility</cp:category>
</cp:coreProperties>
</file>