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0" r:id="rId2"/>
  </p:sldMasterIdLst>
  <p:notesMasterIdLst>
    <p:notesMasterId r:id="rId140"/>
  </p:notesMasterIdLst>
  <p:handoutMasterIdLst>
    <p:handoutMasterId r:id="rId141"/>
  </p:handoutMasterIdLst>
  <p:sldIdLst>
    <p:sldId id="1030" r:id="rId3"/>
    <p:sldId id="256" r:id="rId4"/>
    <p:sldId id="1024" r:id="rId5"/>
    <p:sldId id="260" r:id="rId6"/>
    <p:sldId id="262" r:id="rId7"/>
    <p:sldId id="1022" r:id="rId8"/>
    <p:sldId id="1025" r:id="rId9"/>
    <p:sldId id="263" r:id="rId10"/>
    <p:sldId id="314" r:id="rId11"/>
    <p:sldId id="992" r:id="rId12"/>
    <p:sldId id="993" r:id="rId13"/>
    <p:sldId id="270" r:id="rId14"/>
    <p:sldId id="272" r:id="rId15"/>
    <p:sldId id="305" r:id="rId16"/>
    <p:sldId id="302" r:id="rId17"/>
    <p:sldId id="325" r:id="rId18"/>
    <p:sldId id="312" r:id="rId19"/>
    <p:sldId id="307" r:id="rId20"/>
    <p:sldId id="274" r:id="rId21"/>
    <p:sldId id="1026" r:id="rId22"/>
    <p:sldId id="289" r:id="rId23"/>
    <p:sldId id="292" r:id="rId24"/>
    <p:sldId id="293" r:id="rId25"/>
    <p:sldId id="294" r:id="rId26"/>
    <p:sldId id="279" r:id="rId27"/>
    <p:sldId id="972" r:id="rId28"/>
    <p:sldId id="290" r:id="rId29"/>
    <p:sldId id="311" r:id="rId30"/>
    <p:sldId id="974" r:id="rId31"/>
    <p:sldId id="975" r:id="rId32"/>
    <p:sldId id="1023" r:id="rId33"/>
    <p:sldId id="322" r:id="rId34"/>
    <p:sldId id="323" r:id="rId35"/>
    <p:sldId id="967" r:id="rId36"/>
    <p:sldId id="326" r:id="rId37"/>
    <p:sldId id="1016" r:id="rId38"/>
    <p:sldId id="968" r:id="rId39"/>
    <p:sldId id="327" r:id="rId40"/>
    <p:sldId id="329" r:id="rId41"/>
    <p:sldId id="324" r:id="rId42"/>
    <p:sldId id="1018" r:id="rId43"/>
    <p:sldId id="1027" r:id="rId44"/>
    <p:sldId id="267" r:id="rId45"/>
    <p:sldId id="976" r:id="rId46"/>
    <p:sldId id="299" r:id="rId47"/>
    <p:sldId id="296" r:id="rId48"/>
    <p:sldId id="297" r:id="rId49"/>
    <p:sldId id="298" r:id="rId50"/>
    <p:sldId id="300" r:id="rId51"/>
    <p:sldId id="316" r:id="rId52"/>
    <p:sldId id="301" r:id="rId53"/>
    <p:sldId id="317" r:id="rId54"/>
    <p:sldId id="315" r:id="rId55"/>
    <p:sldId id="1015" r:id="rId56"/>
    <p:sldId id="308" r:id="rId57"/>
    <p:sldId id="309" r:id="rId58"/>
    <p:sldId id="1010" r:id="rId59"/>
    <p:sldId id="310" r:id="rId60"/>
    <p:sldId id="313" r:id="rId61"/>
    <p:sldId id="958" r:id="rId62"/>
    <p:sldId id="959" r:id="rId63"/>
    <p:sldId id="960" r:id="rId64"/>
    <p:sldId id="962" r:id="rId65"/>
    <p:sldId id="965" r:id="rId66"/>
    <p:sldId id="966" r:id="rId67"/>
    <p:sldId id="963" r:id="rId68"/>
    <p:sldId id="977" r:id="rId69"/>
    <p:sldId id="978" r:id="rId70"/>
    <p:sldId id="979" r:id="rId71"/>
    <p:sldId id="980" r:id="rId72"/>
    <p:sldId id="982" r:id="rId73"/>
    <p:sldId id="981" r:id="rId74"/>
    <p:sldId id="969" r:id="rId75"/>
    <p:sldId id="986" r:id="rId76"/>
    <p:sldId id="964" r:id="rId77"/>
    <p:sldId id="973" r:id="rId78"/>
    <p:sldId id="1028" r:id="rId79"/>
    <p:sldId id="1011" r:id="rId80"/>
    <p:sldId id="321" r:id="rId81"/>
    <p:sldId id="988" r:id="rId82"/>
    <p:sldId id="1004" r:id="rId83"/>
    <p:sldId id="1005" r:id="rId84"/>
    <p:sldId id="989" r:id="rId85"/>
    <p:sldId id="996" r:id="rId86"/>
    <p:sldId id="995" r:id="rId87"/>
    <p:sldId id="999" r:id="rId88"/>
    <p:sldId id="998" r:id="rId89"/>
    <p:sldId id="997" r:id="rId90"/>
    <p:sldId id="1003" r:id="rId91"/>
    <p:sldId id="1014" r:id="rId92"/>
    <p:sldId id="1012" r:id="rId93"/>
    <p:sldId id="1013" r:id="rId94"/>
    <p:sldId id="1000" r:id="rId95"/>
    <p:sldId id="1009" r:id="rId96"/>
    <p:sldId id="1029" r:id="rId97"/>
    <p:sldId id="987" r:id="rId98"/>
    <p:sldId id="985" r:id="rId99"/>
    <p:sldId id="984" r:id="rId100"/>
    <p:sldId id="991" r:id="rId101"/>
    <p:sldId id="1006" r:id="rId102"/>
    <p:sldId id="1031" r:id="rId103"/>
    <p:sldId id="1001" r:id="rId104"/>
    <p:sldId id="1020" r:id="rId105"/>
    <p:sldId id="1033" r:id="rId106"/>
    <p:sldId id="1034" r:id="rId107"/>
    <p:sldId id="1035" r:id="rId108"/>
    <p:sldId id="268" r:id="rId109"/>
    <p:sldId id="269" r:id="rId110"/>
    <p:sldId id="319" r:id="rId111"/>
    <p:sldId id="961" r:id="rId112"/>
    <p:sldId id="1008" r:id="rId113"/>
    <p:sldId id="1021" r:id="rId114"/>
    <p:sldId id="273" r:id="rId115"/>
    <p:sldId id="271" r:id="rId116"/>
    <p:sldId id="275" r:id="rId117"/>
    <p:sldId id="320" r:id="rId118"/>
    <p:sldId id="282" r:id="rId119"/>
    <p:sldId id="332" r:id="rId120"/>
    <p:sldId id="281" r:id="rId121"/>
    <p:sldId id="990" r:id="rId122"/>
    <p:sldId id="287" r:id="rId123"/>
    <p:sldId id="288" r:id="rId124"/>
    <p:sldId id="1007" r:id="rId125"/>
    <p:sldId id="328" r:id="rId126"/>
    <p:sldId id="330" r:id="rId127"/>
    <p:sldId id="331" r:id="rId128"/>
    <p:sldId id="258" r:id="rId129"/>
    <p:sldId id="259" r:id="rId130"/>
    <p:sldId id="295" r:id="rId131"/>
    <p:sldId id="1019" r:id="rId132"/>
    <p:sldId id="257" r:id="rId133"/>
    <p:sldId id="994" r:id="rId134"/>
    <p:sldId id="1002" r:id="rId135"/>
    <p:sldId id="1017" r:id="rId136"/>
    <p:sldId id="285" r:id="rId137"/>
    <p:sldId id="1037" r:id="rId138"/>
    <p:sldId id="1038" r:id="rId139"/>
  </p:sldIdLst>
  <p:sldSz cx="12192000" cy="6858000"/>
  <p:notesSz cx="6858000" cy="9144000"/>
  <p:custDataLst>
    <p:tags r:id="rId1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15CBB66-15CE-4743-A119-568B2E51AFD6}">
          <p14:sldIdLst>
            <p14:sldId id="1030"/>
            <p14:sldId id="256"/>
          </p14:sldIdLst>
        </p14:section>
        <p14:section name="Agenda" id="{A68869BF-59D8-445F-90C2-85F828086FD7}">
          <p14:sldIdLst>
            <p14:sldId id="1024"/>
          </p14:sldIdLst>
        </p14:section>
        <p14:section name="What is github pages?" id="{D7C6D291-C661-4ABC-8564-4B24A3E4A53A}">
          <p14:sldIdLst>
            <p14:sldId id="260"/>
            <p14:sldId id="262"/>
            <p14:sldId id="1022"/>
          </p14:sldIdLst>
        </p14:section>
        <p14:section name="Layout" id="{701ABC6F-55D4-4672-B6E5-ED9CA56DEB24}">
          <p14:sldIdLst>
            <p14:sldId id="1025"/>
            <p14:sldId id="263"/>
            <p14:sldId id="314"/>
            <p14:sldId id="992"/>
            <p14:sldId id="993"/>
            <p14:sldId id="270"/>
            <p14:sldId id="272"/>
            <p14:sldId id="305"/>
            <p14:sldId id="302"/>
            <p14:sldId id="325"/>
            <p14:sldId id="312"/>
            <p14:sldId id="307"/>
            <p14:sldId id="274"/>
          </p14:sldIdLst>
        </p14:section>
        <p14:section name="Navigation" id="{B3820EFA-8E22-4E74-A14D-5DECF37EBE0D}">
          <p14:sldIdLst>
            <p14:sldId id="1026"/>
            <p14:sldId id="289"/>
            <p14:sldId id="292"/>
            <p14:sldId id="293"/>
            <p14:sldId id="294"/>
            <p14:sldId id="279"/>
            <p14:sldId id="972"/>
            <p14:sldId id="290"/>
            <p14:sldId id="311"/>
            <p14:sldId id="974"/>
            <p14:sldId id="975"/>
            <p14:sldId id="1023"/>
            <p14:sldId id="322"/>
            <p14:sldId id="323"/>
            <p14:sldId id="967"/>
            <p14:sldId id="326"/>
            <p14:sldId id="1016"/>
            <p14:sldId id="968"/>
            <p14:sldId id="327"/>
            <p14:sldId id="329"/>
            <p14:sldId id="324"/>
            <p14:sldId id="1018"/>
          </p14:sldIdLst>
        </p14:section>
        <p14:section name="Colour" id="{E7F6A9E4-4CC4-43B2-8BF1-98F38B7252AC}">
          <p14:sldIdLst>
            <p14:sldId id="1027"/>
            <p14:sldId id="267"/>
            <p14:sldId id="976"/>
            <p14:sldId id="299"/>
            <p14:sldId id="296"/>
            <p14:sldId id="297"/>
            <p14:sldId id="298"/>
            <p14:sldId id="300"/>
            <p14:sldId id="316"/>
            <p14:sldId id="301"/>
            <p14:sldId id="317"/>
            <p14:sldId id="315"/>
          </p14:sldIdLst>
        </p14:section>
        <p14:section name="Favicons" id="{83867C88-6FA9-41F2-853A-805DEA8354CB}">
          <p14:sldIdLst>
            <p14:sldId id="1015"/>
          </p14:sldIdLst>
        </p14:section>
        <p14:section name="Focus" id="{8B778A5C-2FC9-45BC-9950-713E71483C7F}">
          <p14:sldIdLst>
            <p14:sldId id="308"/>
            <p14:sldId id="309"/>
            <p14:sldId id="1010"/>
            <p14:sldId id="310"/>
          </p14:sldIdLst>
        </p14:section>
        <p14:section name="Contrast" id="{F10C1A75-1A89-4D25-8132-B50A07FFA24A}">
          <p14:sldIdLst>
            <p14:sldId id="313"/>
            <p14:sldId id="958"/>
            <p14:sldId id="959"/>
            <p14:sldId id="960"/>
            <p14:sldId id="962"/>
            <p14:sldId id="965"/>
            <p14:sldId id="966"/>
          </p14:sldIdLst>
        </p14:section>
        <p14:section name="Switch" id="{4ECB4591-03AF-4BC6-9508-AF7F161300F0}">
          <p14:sldIdLst>
            <p14:sldId id="963"/>
            <p14:sldId id="977"/>
            <p14:sldId id="978"/>
            <p14:sldId id="979"/>
            <p14:sldId id="980"/>
            <p14:sldId id="982"/>
            <p14:sldId id="981"/>
            <p14:sldId id="969"/>
            <p14:sldId id="986"/>
            <p14:sldId id="964"/>
            <p14:sldId id="973"/>
          </p14:sldIdLst>
        </p14:section>
        <p14:section name="Performance" id="{EB15CE26-37F4-4692-9540-9D85DF65BD68}">
          <p14:sldIdLst>
            <p14:sldId id="1028"/>
            <p14:sldId id="1011"/>
            <p14:sldId id="321"/>
            <p14:sldId id="988"/>
            <p14:sldId id="1004"/>
            <p14:sldId id="1005"/>
            <p14:sldId id="989"/>
            <p14:sldId id="996"/>
            <p14:sldId id="995"/>
            <p14:sldId id="999"/>
            <p14:sldId id="998"/>
            <p14:sldId id="997"/>
            <p14:sldId id="1003"/>
            <p14:sldId id="1014"/>
            <p14:sldId id="1012"/>
            <p14:sldId id="1013"/>
            <p14:sldId id="1000"/>
            <p14:sldId id="1009"/>
          </p14:sldIdLst>
        </p14:section>
        <p14:section name="Discoverability" id="{79577282-30BA-46F0-81E7-2CBFE2B1378E}">
          <p14:sldIdLst>
            <p14:sldId id="1029"/>
            <p14:sldId id="987"/>
            <p14:sldId id="985"/>
            <p14:sldId id="984"/>
            <p14:sldId id="991"/>
            <p14:sldId id="1006"/>
            <p14:sldId id="1031"/>
          </p14:sldIdLst>
        </p14:section>
        <p14:section name="What next?" id="{A9CED970-07A2-4659-B891-F92F272D1D8A}">
          <p14:sldIdLst>
            <p14:sldId id="1001"/>
            <p14:sldId id="1020"/>
            <p14:sldId id="1033"/>
            <p14:sldId id="1034"/>
            <p14:sldId id="1035"/>
          </p14:sldIdLst>
        </p14:section>
        <p14:section name="Unused Content" id="{C678FEAE-E544-4AF2-AAFB-F538B69C1FC5}">
          <p14:sldIdLst>
            <p14:sldId id="268"/>
            <p14:sldId id="269"/>
            <p14:sldId id="319"/>
            <p14:sldId id="961"/>
            <p14:sldId id="1008"/>
            <p14:sldId id="1021"/>
            <p14:sldId id="273"/>
            <p14:sldId id="271"/>
            <p14:sldId id="275"/>
            <p14:sldId id="320"/>
            <p14:sldId id="282"/>
            <p14:sldId id="332"/>
            <p14:sldId id="281"/>
            <p14:sldId id="990"/>
            <p14:sldId id="287"/>
            <p14:sldId id="288"/>
            <p14:sldId id="1007"/>
            <p14:sldId id="328"/>
            <p14:sldId id="330"/>
            <p14:sldId id="331"/>
            <p14:sldId id="258"/>
            <p14:sldId id="259"/>
            <p14:sldId id="295"/>
            <p14:sldId id="1019"/>
            <p14:sldId id="257"/>
            <p14:sldId id="994"/>
            <p14:sldId id="1002"/>
            <p14:sldId id="1017"/>
            <p14:sldId id="285"/>
            <p14:sldId id="1037"/>
            <p14:sldId id="103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 Deeprose" initials="MD" lastIdx="8" clrIdx="0">
    <p:extLst>
      <p:ext uri="{19B8F6BF-5375-455C-9EA6-DF929625EA0E}">
        <p15:presenceInfo xmlns:p15="http://schemas.microsoft.com/office/powerpoint/2012/main" userId="Matthew Deeprose" providerId="None"/>
      </p:ext>
    </p:extLst>
  </p:cmAuthor>
  <p:cmAuthor id="2" name="Tamsyn Smith" initials="TS" lastIdx="1" clrIdx="1">
    <p:extLst>
      <p:ext uri="{19B8F6BF-5375-455C-9EA6-DF929625EA0E}">
        <p15:presenceInfo xmlns:p15="http://schemas.microsoft.com/office/powerpoint/2012/main" userId="S::tms2g12@soton.ac.uk::1d774e5d-1208-48fb-b0f3-18395142d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31D"/>
    <a:srgbClr val="161415"/>
    <a:srgbClr val="2B2B2B"/>
    <a:srgbClr val="8D3970"/>
    <a:srgbClr val="FFFFFF"/>
    <a:srgbClr val="005C84"/>
    <a:srgbClr val="231F20"/>
    <a:srgbClr val="E8E7E7"/>
    <a:srgbClr val="CCCCCC"/>
    <a:srgbClr val="D500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9184C-D400-4A58-A45A-9AA16B371DE8}" v="12" dt="2022-03-15T06:47:55.539"/>
    <p1510:client id="{075E8CBB-DA3E-4775-AD0A-108EEA3651CD}" v="9" dt="2022-03-14T19:34:22.683"/>
  </p1510:revLst>
</p1510:revInfo>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638" autoAdjust="0"/>
    <p:restoredTop sz="52015" autoAdjust="0"/>
  </p:normalViewPr>
  <p:slideViewPr>
    <p:cSldViewPr snapToGrid="0">
      <p:cViewPr varScale="1">
        <p:scale>
          <a:sx n="55" d="100"/>
          <a:sy n="55" d="100"/>
        </p:scale>
        <p:origin x="1902" y="72"/>
      </p:cViewPr>
      <p:guideLst/>
    </p:cSldViewPr>
  </p:slideViewPr>
  <p:outlineViewPr>
    <p:cViewPr>
      <p:scale>
        <a:sx n="33" d="100"/>
        <a:sy n="33" d="100"/>
      </p:scale>
      <p:origin x="0" y="-25556"/>
    </p:cViewPr>
  </p:outlineViewPr>
  <p:notesTextViewPr>
    <p:cViewPr>
      <p:scale>
        <a:sx n="3" d="2"/>
        <a:sy n="3" d="2"/>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microsoft.com/office/2015/10/relationships/revisionInfo" Target="revisionInfo.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notesMaster" Target="notesMasters/notesMaster1.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handoutMaster" Target="handoutMasters/handoutMaster1.xml"/><Relationship Id="rId14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gs" Target="tags/tag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commentAuthors" Target="commentAuthors.xml"/><Relationship Id="rId148"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presProps" Target="presProps.xml"/><Relationship Id="rId90"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Deeprose" userId="4b9f57a1-f6a7-4947-aa46-f230d0a71242" providerId="ADAL" clId="{0239184C-D400-4A58-A45A-9AA16B371DE8}"/>
    <pc:docChg chg="custSel addSld modSld modSection">
      <pc:chgData name="Matthew Deeprose" userId="4b9f57a1-f6a7-4947-aa46-f230d0a71242" providerId="ADAL" clId="{0239184C-D400-4A58-A45A-9AA16B371DE8}" dt="2022-03-15T06:47:45.009" v="2" actId="478"/>
      <pc:docMkLst>
        <pc:docMk/>
      </pc:docMkLst>
      <pc:sldChg chg="delSp modSp new mod modClrScheme chgLayout">
        <pc:chgData name="Matthew Deeprose" userId="4b9f57a1-f6a7-4947-aa46-f230d0a71242" providerId="ADAL" clId="{0239184C-D400-4A58-A45A-9AA16B371DE8}" dt="2022-03-15T06:47:45.009" v="2" actId="478"/>
        <pc:sldMkLst>
          <pc:docMk/>
          <pc:sldMk cId="1089202474" sldId="1038"/>
        </pc:sldMkLst>
        <pc:spChg chg="del">
          <ac:chgData name="Matthew Deeprose" userId="4b9f57a1-f6a7-4947-aa46-f230d0a71242" providerId="ADAL" clId="{0239184C-D400-4A58-A45A-9AA16B371DE8}" dt="2022-03-15T06:47:38.763" v="1" actId="700"/>
          <ac:spMkLst>
            <pc:docMk/>
            <pc:sldMk cId="1089202474" sldId="1038"/>
            <ac:spMk id="2" creationId="{138AA28F-5008-41B9-BCB8-C85BF93BE46E}"/>
          </ac:spMkLst>
        </pc:spChg>
        <pc:spChg chg="del">
          <ac:chgData name="Matthew Deeprose" userId="4b9f57a1-f6a7-4947-aa46-f230d0a71242" providerId="ADAL" clId="{0239184C-D400-4A58-A45A-9AA16B371DE8}" dt="2022-03-15T06:47:38.763" v="1" actId="700"/>
          <ac:spMkLst>
            <pc:docMk/>
            <pc:sldMk cId="1089202474" sldId="1038"/>
            <ac:spMk id="3" creationId="{155E74AA-08C5-48A8-B97D-939E6868E1C8}"/>
          </ac:spMkLst>
        </pc:spChg>
        <pc:spChg chg="mod ord">
          <ac:chgData name="Matthew Deeprose" userId="4b9f57a1-f6a7-4947-aa46-f230d0a71242" providerId="ADAL" clId="{0239184C-D400-4A58-A45A-9AA16B371DE8}" dt="2022-03-15T06:47:38.763" v="1" actId="700"/>
          <ac:spMkLst>
            <pc:docMk/>
            <pc:sldMk cId="1089202474" sldId="1038"/>
            <ac:spMk id="4" creationId="{014C7AA0-ABE2-401B-B41A-D5CA311AD9E1}"/>
          </ac:spMkLst>
        </pc:spChg>
        <pc:spChg chg="del mod ord">
          <ac:chgData name="Matthew Deeprose" userId="4b9f57a1-f6a7-4947-aa46-f230d0a71242" providerId="ADAL" clId="{0239184C-D400-4A58-A45A-9AA16B371DE8}" dt="2022-03-15T06:47:45.009" v="2" actId="478"/>
          <ac:spMkLst>
            <pc:docMk/>
            <pc:sldMk cId="1089202474" sldId="1038"/>
            <ac:spMk id="5" creationId="{3D1EF730-4A3A-4E63-90D5-9055754304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accent5"/>
                </a:solidFill>
                <a:latin typeface="+mn-lt"/>
                <a:ea typeface="+mn-ea"/>
                <a:cs typeface="+mn-cs"/>
              </a:defRPr>
            </a:pPr>
            <a:r>
              <a:rPr lang="en-GB" sz="2400">
                <a:solidFill>
                  <a:schemeClr val="accent5"/>
                </a:solidFill>
              </a:rPr>
              <a:t>Disability types</a:t>
            </a:r>
            <a:r>
              <a:rPr lang="en-GB" sz="2400" baseline="0">
                <a:solidFill>
                  <a:schemeClr val="accent5"/>
                </a:solidFill>
              </a:rPr>
              <a:t> (</a:t>
            </a:r>
            <a:r>
              <a:rPr lang="en-GB" sz="2400">
                <a:solidFill>
                  <a:schemeClr val="accent5"/>
                </a:solidFill>
              </a:rPr>
              <a:t>% of respondents)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accent5"/>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of respondents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5"/>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Blindness</c:v>
                </c:pt>
                <c:pt idx="1">
                  <c:v>Low Vision/Visually-Impaired</c:v>
                </c:pt>
                <c:pt idx="2">
                  <c:v>Deafness/Hard-of-Hearing</c:v>
                </c:pt>
                <c:pt idx="3">
                  <c:v>Other</c:v>
                </c:pt>
                <c:pt idx="4">
                  <c:v>Cognitive or Learning</c:v>
                </c:pt>
                <c:pt idx="5">
                  <c:v>Motor</c:v>
                </c:pt>
              </c:strCache>
            </c:strRef>
          </c:cat>
          <c:val>
            <c:numRef>
              <c:f>Sheet1!$B$2:$B$7</c:f>
              <c:numCache>
                <c:formatCode>0.00%</c:formatCode>
                <c:ptCount val="6"/>
                <c:pt idx="0">
                  <c:v>0.79500000000000004</c:v>
                </c:pt>
                <c:pt idx="1">
                  <c:v>0.219</c:v>
                </c:pt>
                <c:pt idx="2">
                  <c:v>7.2999999999999995E-2</c:v>
                </c:pt>
                <c:pt idx="3">
                  <c:v>3.5999999999999997E-2</c:v>
                </c:pt>
                <c:pt idx="4">
                  <c:v>3.2000000000000001E-2</c:v>
                </c:pt>
                <c:pt idx="5">
                  <c:v>2.4E-2</c:v>
                </c:pt>
              </c:numCache>
            </c:numRef>
          </c:val>
          <c:extLst>
            <c:ext xmlns:c16="http://schemas.microsoft.com/office/drawing/2014/chart" uri="{C3380CC4-5D6E-409C-BE32-E72D297353CC}">
              <c16:uniqueId val="{00000000-670F-4CD1-9ADB-F8A602C38DF8}"/>
            </c:ext>
          </c:extLst>
        </c:ser>
        <c:dLbls>
          <c:dLblPos val="outEnd"/>
          <c:showLegendKey val="0"/>
          <c:showVal val="1"/>
          <c:showCatName val="0"/>
          <c:showSerName val="0"/>
          <c:showPercent val="0"/>
          <c:showBubbleSize val="0"/>
        </c:dLbls>
        <c:gapWidth val="219"/>
        <c:overlap val="-27"/>
        <c:axId val="22438479"/>
        <c:axId val="22452623"/>
      </c:barChart>
      <c:catAx>
        <c:axId val="22438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accent5"/>
                </a:solidFill>
                <a:latin typeface="+mn-lt"/>
                <a:ea typeface="+mn-ea"/>
                <a:cs typeface="+mn-cs"/>
              </a:defRPr>
            </a:pPr>
            <a:endParaRPr lang="en-US"/>
          </a:p>
        </c:txPr>
        <c:crossAx val="22452623"/>
        <c:crosses val="autoZero"/>
        <c:auto val="1"/>
        <c:lblAlgn val="ctr"/>
        <c:lblOffset val="100"/>
        <c:noMultiLvlLbl val="0"/>
      </c:catAx>
      <c:valAx>
        <c:axId val="22452623"/>
        <c:scaling>
          <c:orientation val="minMax"/>
          <c:max val="1"/>
        </c:scaling>
        <c:delete val="0"/>
        <c:axPos val="l"/>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accent5"/>
                </a:solidFill>
                <a:latin typeface="+mn-lt"/>
                <a:ea typeface="+mn-ea"/>
                <a:cs typeface="+mn-cs"/>
              </a:defRPr>
            </a:pPr>
            <a:endParaRPr lang="en-US"/>
          </a:p>
        </c:txPr>
        <c:crossAx val="224384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ata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ata1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diagrams/_rels/data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16.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79.svg"/><Relationship Id="rId5" Type="http://schemas.openxmlformats.org/officeDocument/2006/relationships/image" Target="../media/image178.png"/><Relationship Id="rId10" Type="http://schemas.openxmlformats.org/officeDocument/2006/relationships/image" Target="../media/image183.svg"/><Relationship Id="rId4" Type="http://schemas.openxmlformats.org/officeDocument/2006/relationships/image" Target="../media/image177.svg"/><Relationship Id="rId9" Type="http://schemas.openxmlformats.org/officeDocument/2006/relationships/image" Target="../media/image182.png"/></Relationships>
</file>

<file path=ppt/diagrams/_rels/data1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svg"/><Relationship Id="rId1" Type="http://schemas.openxmlformats.org/officeDocument/2006/relationships/image" Target="../media/image184.png"/><Relationship Id="rId6" Type="http://schemas.openxmlformats.org/officeDocument/2006/relationships/image" Target="../media/image189.svg"/><Relationship Id="rId5" Type="http://schemas.openxmlformats.org/officeDocument/2006/relationships/image" Target="../media/image188.png"/><Relationship Id="rId4" Type="http://schemas.openxmlformats.org/officeDocument/2006/relationships/image" Target="../media/image187.svg"/></Relationships>
</file>

<file path=ppt/diagrams/_rels/data18.xml.rels><?xml version="1.0" encoding="UTF-8" standalone="yes"?>
<Relationships xmlns="http://schemas.openxmlformats.org/package/2006/relationships"><Relationship Id="rId8" Type="http://schemas.openxmlformats.org/officeDocument/2006/relationships/image" Target="../media/image235.svg"/><Relationship Id="rId3" Type="http://schemas.openxmlformats.org/officeDocument/2006/relationships/image" Target="../media/image231.png"/><Relationship Id="rId7" Type="http://schemas.openxmlformats.org/officeDocument/2006/relationships/image" Target="../media/image234.png"/><Relationship Id="rId2" Type="http://schemas.openxmlformats.org/officeDocument/2006/relationships/image" Target="../media/image230.svg"/><Relationship Id="rId1" Type="http://schemas.openxmlformats.org/officeDocument/2006/relationships/image" Target="../media/image229.png"/><Relationship Id="rId6" Type="http://schemas.openxmlformats.org/officeDocument/2006/relationships/image" Target="../media/image233.svg"/><Relationship Id="rId5" Type="http://schemas.openxmlformats.org/officeDocument/2006/relationships/image" Target="../media/image133.png"/><Relationship Id="rId10" Type="http://schemas.openxmlformats.org/officeDocument/2006/relationships/image" Target="../media/image237.svg"/><Relationship Id="rId4" Type="http://schemas.openxmlformats.org/officeDocument/2006/relationships/image" Target="../media/image232.svg"/><Relationship Id="rId9" Type="http://schemas.openxmlformats.org/officeDocument/2006/relationships/image" Target="../media/image236.png"/></Relationships>
</file>

<file path=ppt/diagrams/_rels/data1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svg"/><Relationship Id="rId1" Type="http://schemas.openxmlformats.org/officeDocument/2006/relationships/image" Target="../media/image253.png"/><Relationship Id="rId6" Type="http://schemas.openxmlformats.org/officeDocument/2006/relationships/image" Target="../media/image258.svg"/><Relationship Id="rId5" Type="http://schemas.openxmlformats.org/officeDocument/2006/relationships/image" Target="../media/image257.png"/><Relationship Id="rId4" Type="http://schemas.openxmlformats.org/officeDocument/2006/relationships/image" Target="../media/image256.svg"/></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4" Type="http://schemas.openxmlformats.org/officeDocument/2006/relationships/image" Target="../media/image77.svg"/></Relationships>
</file>

<file path=ppt/diagrams/_rels/data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6.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79.svg"/><Relationship Id="rId5" Type="http://schemas.openxmlformats.org/officeDocument/2006/relationships/image" Target="../media/image178.png"/><Relationship Id="rId10" Type="http://schemas.openxmlformats.org/officeDocument/2006/relationships/image" Target="../media/image183.svg"/><Relationship Id="rId4" Type="http://schemas.openxmlformats.org/officeDocument/2006/relationships/image" Target="../media/image177.svg"/><Relationship Id="rId9" Type="http://schemas.openxmlformats.org/officeDocument/2006/relationships/image" Target="../media/image182.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svg"/><Relationship Id="rId1" Type="http://schemas.openxmlformats.org/officeDocument/2006/relationships/image" Target="../media/image184.png"/><Relationship Id="rId6" Type="http://schemas.openxmlformats.org/officeDocument/2006/relationships/image" Target="../media/image189.svg"/><Relationship Id="rId5" Type="http://schemas.openxmlformats.org/officeDocument/2006/relationships/image" Target="../media/image188.png"/><Relationship Id="rId4" Type="http://schemas.openxmlformats.org/officeDocument/2006/relationships/image" Target="../media/image187.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235.svg"/><Relationship Id="rId3" Type="http://schemas.openxmlformats.org/officeDocument/2006/relationships/image" Target="../media/image231.png"/><Relationship Id="rId7" Type="http://schemas.openxmlformats.org/officeDocument/2006/relationships/image" Target="../media/image234.png"/><Relationship Id="rId2" Type="http://schemas.openxmlformats.org/officeDocument/2006/relationships/image" Target="../media/image230.svg"/><Relationship Id="rId1" Type="http://schemas.openxmlformats.org/officeDocument/2006/relationships/image" Target="../media/image229.png"/><Relationship Id="rId6" Type="http://schemas.openxmlformats.org/officeDocument/2006/relationships/image" Target="../media/image233.svg"/><Relationship Id="rId5" Type="http://schemas.openxmlformats.org/officeDocument/2006/relationships/image" Target="../media/image133.png"/><Relationship Id="rId10" Type="http://schemas.openxmlformats.org/officeDocument/2006/relationships/image" Target="../media/image237.svg"/><Relationship Id="rId4" Type="http://schemas.openxmlformats.org/officeDocument/2006/relationships/image" Target="../media/image232.svg"/><Relationship Id="rId9" Type="http://schemas.openxmlformats.org/officeDocument/2006/relationships/image" Target="../media/image236.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svg"/><Relationship Id="rId1" Type="http://schemas.openxmlformats.org/officeDocument/2006/relationships/image" Target="../media/image253.png"/><Relationship Id="rId6" Type="http://schemas.openxmlformats.org/officeDocument/2006/relationships/image" Target="../media/image258.svg"/><Relationship Id="rId5" Type="http://schemas.openxmlformats.org/officeDocument/2006/relationships/image" Target="../media/image257.png"/><Relationship Id="rId4" Type="http://schemas.openxmlformats.org/officeDocument/2006/relationships/image" Target="../media/image25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4" Type="http://schemas.openxmlformats.org/officeDocument/2006/relationships/image" Target="../media/image7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32820F-062B-41D8-8A38-503EC79F810C}"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B0D6324B-920E-4402-B728-294DD92E05AD}">
      <dgm:prSet/>
      <dgm:spPr>
        <a:solidFill>
          <a:schemeClr val="tx1"/>
        </a:solidFill>
        <a:ln w="38100">
          <a:solidFill>
            <a:schemeClr val="accent3"/>
          </a:solidFill>
        </a:ln>
      </dgm:spPr>
      <dgm:t>
        <a:bodyPr/>
        <a:lstStyle/>
        <a:p>
          <a:pPr algn="l"/>
          <a:r>
            <a:rPr lang="en-GB"/>
            <a:t>Layout</a:t>
          </a:r>
          <a:endParaRPr lang="en-US"/>
        </a:p>
      </dgm:t>
    </dgm:pt>
    <dgm:pt modelId="{AC63385E-BF89-4575-830A-E3ECF98D82D5}" type="parTrans" cxnId="{E18BB6CB-FBFC-47E9-ACF7-A785B90075CD}">
      <dgm:prSet/>
      <dgm:spPr/>
      <dgm:t>
        <a:bodyPr/>
        <a:lstStyle/>
        <a:p>
          <a:pPr algn="l"/>
          <a:endParaRPr lang="en-US"/>
        </a:p>
      </dgm:t>
    </dgm:pt>
    <dgm:pt modelId="{1AFE4F4A-92F5-4168-803F-3DDC27F97D88}" type="sibTrans" cxnId="{E18BB6CB-FBFC-47E9-ACF7-A785B90075CD}">
      <dgm:prSet/>
      <dgm:spPr/>
      <dgm:t>
        <a:bodyPr/>
        <a:lstStyle/>
        <a:p>
          <a:pPr algn="l"/>
          <a:endParaRPr lang="en-US"/>
        </a:p>
      </dgm:t>
    </dgm:pt>
    <dgm:pt modelId="{318B4761-35DB-4627-9596-D534EC95C1E3}">
      <dgm:prSet/>
      <dgm:spPr>
        <a:solidFill>
          <a:srgbClr val="161415">
            <a:alpha val="90000"/>
          </a:srgbClr>
        </a:solidFill>
        <a:ln w="38100">
          <a:solidFill>
            <a:schemeClr val="accent3"/>
          </a:solidFill>
        </a:ln>
      </dgm:spPr>
      <dgm:t>
        <a:bodyPr/>
        <a:lstStyle/>
        <a:p>
          <a:pPr algn="l"/>
          <a:r>
            <a:rPr lang="en-GB">
              <a:solidFill>
                <a:schemeClr val="accent5"/>
              </a:solidFill>
            </a:rPr>
            <a:t>Responsive reflow</a:t>
          </a:r>
          <a:endParaRPr lang="en-US">
            <a:solidFill>
              <a:schemeClr val="accent5"/>
            </a:solidFill>
          </a:endParaRPr>
        </a:p>
      </dgm:t>
    </dgm:pt>
    <dgm:pt modelId="{8CB28A5B-834A-4591-924E-1DE7007389AF}" type="parTrans" cxnId="{A1D226AA-4B18-4D78-BF62-96043339AECC}">
      <dgm:prSet/>
      <dgm:spPr/>
      <dgm:t>
        <a:bodyPr/>
        <a:lstStyle/>
        <a:p>
          <a:pPr algn="l"/>
          <a:endParaRPr lang="en-US"/>
        </a:p>
      </dgm:t>
    </dgm:pt>
    <dgm:pt modelId="{19460D24-D7B2-4289-A2C5-7D93CA1D15DC}" type="sibTrans" cxnId="{A1D226AA-4B18-4D78-BF62-96043339AECC}">
      <dgm:prSet/>
      <dgm:spPr/>
      <dgm:t>
        <a:bodyPr/>
        <a:lstStyle/>
        <a:p>
          <a:pPr algn="l"/>
          <a:endParaRPr lang="en-US"/>
        </a:p>
      </dgm:t>
    </dgm:pt>
    <dgm:pt modelId="{0FFEBD69-8245-49DD-88E0-60E643CACED0}">
      <dgm:prSet/>
      <dgm:spPr>
        <a:solidFill>
          <a:srgbClr val="161415">
            <a:alpha val="90000"/>
          </a:srgbClr>
        </a:solidFill>
        <a:ln w="38100">
          <a:solidFill>
            <a:schemeClr val="accent3"/>
          </a:solidFill>
        </a:ln>
      </dgm:spPr>
      <dgm:t>
        <a:bodyPr/>
        <a:lstStyle/>
        <a:p>
          <a:pPr algn="l"/>
          <a:r>
            <a:rPr lang="en-GB">
              <a:solidFill>
                <a:schemeClr val="accent5"/>
              </a:solidFill>
            </a:rPr>
            <a:t>Using semantic landmarks</a:t>
          </a:r>
          <a:endParaRPr lang="en-US">
            <a:solidFill>
              <a:schemeClr val="accent5"/>
            </a:solidFill>
          </a:endParaRPr>
        </a:p>
      </dgm:t>
    </dgm:pt>
    <dgm:pt modelId="{7FF0F1D2-F8B8-4603-87F4-3833B8F50EB4}" type="parTrans" cxnId="{33C1076E-2659-498F-B135-6A0760AA16E8}">
      <dgm:prSet/>
      <dgm:spPr/>
      <dgm:t>
        <a:bodyPr/>
        <a:lstStyle/>
        <a:p>
          <a:pPr algn="l"/>
          <a:endParaRPr lang="en-US"/>
        </a:p>
      </dgm:t>
    </dgm:pt>
    <dgm:pt modelId="{BDFED326-823A-468B-9E4D-03C4258ACC4C}" type="sibTrans" cxnId="{33C1076E-2659-498F-B135-6A0760AA16E8}">
      <dgm:prSet/>
      <dgm:spPr/>
      <dgm:t>
        <a:bodyPr/>
        <a:lstStyle/>
        <a:p>
          <a:pPr algn="l"/>
          <a:endParaRPr lang="en-US"/>
        </a:p>
      </dgm:t>
    </dgm:pt>
    <dgm:pt modelId="{201D0853-67C6-44EE-AE1E-B88B41B2B3A6}">
      <dgm:prSet/>
      <dgm:spPr>
        <a:solidFill>
          <a:schemeClr val="tx1"/>
        </a:solidFill>
        <a:ln w="38100">
          <a:solidFill>
            <a:schemeClr val="accent5"/>
          </a:solidFill>
        </a:ln>
      </dgm:spPr>
      <dgm:t>
        <a:bodyPr/>
        <a:lstStyle/>
        <a:p>
          <a:pPr algn="l"/>
          <a:r>
            <a:rPr lang="en-GB" dirty="0"/>
            <a:t>Navigation</a:t>
          </a:r>
          <a:endParaRPr lang="en-US" dirty="0"/>
        </a:p>
      </dgm:t>
    </dgm:pt>
    <dgm:pt modelId="{8BCDB37F-AAAC-4A0F-A26E-222C165BBADB}" type="parTrans" cxnId="{127C91B4-A0B3-465C-8829-BFDE3663D37F}">
      <dgm:prSet/>
      <dgm:spPr/>
      <dgm:t>
        <a:bodyPr/>
        <a:lstStyle/>
        <a:p>
          <a:pPr algn="l"/>
          <a:endParaRPr lang="en-US"/>
        </a:p>
      </dgm:t>
    </dgm:pt>
    <dgm:pt modelId="{8C7ABCD3-73AA-458D-82EA-FFA9A7BA95B0}" type="sibTrans" cxnId="{127C91B4-A0B3-465C-8829-BFDE3663D37F}">
      <dgm:prSet/>
      <dgm:spPr/>
      <dgm:t>
        <a:bodyPr/>
        <a:lstStyle/>
        <a:p>
          <a:pPr algn="l"/>
          <a:endParaRPr lang="en-US"/>
        </a:p>
      </dgm:t>
    </dgm:pt>
    <dgm:pt modelId="{7E4A7BF5-A3BF-45DC-8563-E6460A4EA17D}">
      <dgm:prSet/>
      <dgm:spPr>
        <a:solidFill>
          <a:srgbClr val="161415">
            <a:alpha val="90000"/>
          </a:srgbClr>
        </a:solidFill>
        <a:ln w="38100">
          <a:solidFill>
            <a:schemeClr val="accent5"/>
          </a:solidFill>
        </a:ln>
      </dgm:spPr>
      <dgm:t>
        <a:bodyPr/>
        <a:lstStyle/>
        <a:p>
          <a:pPr algn="l"/>
          <a:r>
            <a:rPr lang="en-GB" dirty="0">
              <a:solidFill>
                <a:schemeClr val="accent5"/>
              </a:solidFill>
            </a:rPr>
            <a:t>Designing for screen reader  / keyboard users</a:t>
          </a:r>
          <a:endParaRPr lang="en-US" dirty="0">
            <a:solidFill>
              <a:schemeClr val="accent5"/>
            </a:solidFill>
          </a:endParaRPr>
        </a:p>
      </dgm:t>
    </dgm:pt>
    <dgm:pt modelId="{E931CD99-CEE7-467B-86EA-89EF6C0BB689}" type="parTrans" cxnId="{226FA927-AB74-4FE7-8BEC-57D95295B011}">
      <dgm:prSet/>
      <dgm:spPr/>
      <dgm:t>
        <a:bodyPr/>
        <a:lstStyle/>
        <a:p>
          <a:pPr algn="l"/>
          <a:endParaRPr lang="en-US"/>
        </a:p>
      </dgm:t>
    </dgm:pt>
    <dgm:pt modelId="{78B82445-2985-41C6-BBD5-2B63C20B30D9}" type="sibTrans" cxnId="{226FA927-AB74-4FE7-8BEC-57D95295B011}">
      <dgm:prSet/>
      <dgm:spPr/>
      <dgm:t>
        <a:bodyPr/>
        <a:lstStyle/>
        <a:p>
          <a:pPr algn="l"/>
          <a:endParaRPr lang="en-US"/>
        </a:p>
      </dgm:t>
    </dgm:pt>
    <dgm:pt modelId="{48EDC513-9710-473C-BBBD-492001FE9136}">
      <dgm:prSet/>
      <dgm:spPr>
        <a:solidFill>
          <a:schemeClr val="tx1"/>
        </a:solidFill>
        <a:ln w="38100">
          <a:solidFill>
            <a:schemeClr val="accent2"/>
          </a:solidFill>
        </a:ln>
      </dgm:spPr>
      <dgm:t>
        <a:bodyPr/>
        <a:lstStyle/>
        <a:p>
          <a:pPr algn="l"/>
          <a:r>
            <a:rPr lang="en-GB"/>
            <a:t>Colour</a:t>
          </a:r>
          <a:endParaRPr lang="en-US"/>
        </a:p>
      </dgm:t>
    </dgm:pt>
    <dgm:pt modelId="{0A295264-4F92-4BD5-90A8-224EBAA45799}" type="parTrans" cxnId="{73EAB8BF-BE5B-4813-B7B1-108A29139554}">
      <dgm:prSet/>
      <dgm:spPr/>
      <dgm:t>
        <a:bodyPr/>
        <a:lstStyle/>
        <a:p>
          <a:pPr algn="l"/>
          <a:endParaRPr lang="en-US"/>
        </a:p>
      </dgm:t>
    </dgm:pt>
    <dgm:pt modelId="{4A74F4C8-08B3-44AB-952D-A8FD6A8377D0}" type="sibTrans" cxnId="{73EAB8BF-BE5B-4813-B7B1-108A29139554}">
      <dgm:prSet/>
      <dgm:spPr/>
      <dgm:t>
        <a:bodyPr/>
        <a:lstStyle/>
        <a:p>
          <a:pPr algn="l"/>
          <a:endParaRPr lang="en-US"/>
        </a:p>
      </dgm:t>
    </dgm:pt>
    <dgm:pt modelId="{994863C5-B900-4AB7-BF20-7744AE5FCAB3}">
      <dgm:prSet/>
      <dgm:spPr>
        <a:solidFill>
          <a:srgbClr val="161415">
            <a:alpha val="90000"/>
          </a:srgbClr>
        </a:solidFill>
        <a:ln w="38100">
          <a:solidFill>
            <a:schemeClr val="accent2"/>
          </a:solidFill>
        </a:ln>
      </dgm:spPr>
      <dgm:t>
        <a:bodyPr/>
        <a:lstStyle/>
        <a:p>
          <a:pPr algn="l"/>
          <a:r>
            <a:rPr lang="en-GB">
              <a:solidFill>
                <a:schemeClr val="accent5"/>
              </a:solidFill>
            </a:rPr>
            <a:t>Designing for dark mode</a:t>
          </a:r>
          <a:endParaRPr lang="en-US">
            <a:solidFill>
              <a:schemeClr val="accent5"/>
            </a:solidFill>
          </a:endParaRPr>
        </a:p>
      </dgm:t>
    </dgm:pt>
    <dgm:pt modelId="{0346EF07-FFD8-49E9-AE6C-FD283C59FBBD}" type="parTrans" cxnId="{B9B63CB7-9955-45DA-B33D-2F72F622808B}">
      <dgm:prSet/>
      <dgm:spPr/>
      <dgm:t>
        <a:bodyPr/>
        <a:lstStyle/>
        <a:p>
          <a:pPr algn="l"/>
          <a:endParaRPr lang="en-US"/>
        </a:p>
      </dgm:t>
    </dgm:pt>
    <dgm:pt modelId="{51096C01-29BC-43EC-90B9-213312A57276}" type="sibTrans" cxnId="{B9B63CB7-9955-45DA-B33D-2F72F622808B}">
      <dgm:prSet/>
      <dgm:spPr/>
      <dgm:t>
        <a:bodyPr/>
        <a:lstStyle/>
        <a:p>
          <a:pPr algn="l"/>
          <a:endParaRPr lang="en-US"/>
        </a:p>
      </dgm:t>
    </dgm:pt>
    <dgm:pt modelId="{24F1FA6D-78F7-4EF4-9390-E767276B83AB}">
      <dgm:prSet/>
      <dgm:spPr>
        <a:solidFill>
          <a:srgbClr val="161415">
            <a:alpha val="90000"/>
          </a:srgbClr>
        </a:solidFill>
        <a:ln w="38100">
          <a:solidFill>
            <a:schemeClr val="accent2"/>
          </a:solidFill>
        </a:ln>
      </dgm:spPr>
      <dgm:t>
        <a:bodyPr/>
        <a:lstStyle/>
        <a:p>
          <a:pPr algn="l"/>
          <a:r>
            <a:rPr lang="en-GB">
              <a:solidFill>
                <a:schemeClr val="accent5"/>
              </a:solidFill>
            </a:rPr>
            <a:t>WCAG 3 contrast</a:t>
          </a:r>
          <a:endParaRPr lang="en-US">
            <a:solidFill>
              <a:schemeClr val="accent5"/>
            </a:solidFill>
          </a:endParaRPr>
        </a:p>
      </dgm:t>
    </dgm:pt>
    <dgm:pt modelId="{277A4819-6E59-45A5-993A-FB5A5CA24A6D}" type="parTrans" cxnId="{8DE2F3B4-B91A-49E3-B313-6EFA9E3E1B91}">
      <dgm:prSet/>
      <dgm:spPr/>
      <dgm:t>
        <a:bodyPr/>
        <a:lstStyle/>
        <a:p>
          <a:pPr algn="l"/>
          <a:endParaRPr lang="en-US"/>
        </a:p>
      </dgm:t>
    </dgm:pt>
    <dgm:pt modelId="{951C046F-9A73-4259-B557-C2841782DF32}" type="sibTrans" cxnId="{8DE2F3B4-B91A-49E3-B313-6EFA9E3E1B91}">
      <dgm:prSet/>
      <dgm:spPr/>
      <dgm:t>
        <a:bodyPr/>
        <a:lstStyle/>
        <a:p>
          <a:pPr algn="l"/>
          <a:endParaRPr lang="en-US"/>
        </a:p>
      </dgm:t>
    </dgm:pt>
    <dgm:pt modelId="{3E75DF20-704A-4C4C-B903-BB8AFC000986}">
      <dgm:prSet/>
      <dgm:spPr>
        <a:solidFill>
          <a:srgbClr val="161415">
            <a:alpha val="90000"/>
          </a:srgbClr>
        </a:solidFill>
        <a:ln w="38100">
          <a:solidFill>
            <a:schemeClr val="accent2"/>
          </a:solidFill>
        </a:ln>
      </dgm:spPr>
      <dgm:t>
        <a:bodyPr/>
        <a:lstStyle/>
        <a:p>
          <a:pPr algn="l"/>
          <a:r>
            <a:rPr lang="en-GB" dirty="0">
              <a:solidFill>
                <a:schemeClr val="accent5"/>
              </a:solidFill>
            </a:rPr>
            <a:t>Building an accessible colour toggle that remembers your preference</a:t>
          </a:r>
          <a:endParaRPr lang="en-US" dirty="0">
            <a:solidFill>
              <a:schemeClr val="accent5"/>
            </a:solidFill>
          </a:endParaRPr>
        </a:p>
      </dgm:t>
    </dgm:pt>
    <dgm:pt modelId="{A1C3C9C2-12CA-4DD8-AFE1-E43C2779CFEA}" type="parTrans" cxnId="{FA0B06A5-B55F-4AA7-ACEC-AFB678CCE15B}">
      <dgm:prSet/>
      <dgm:spPr/>
      <dgm:t>
        <a:bodyPr/>
        <a:lstStyle/>
        <a:p>
          <a:pPr algn="l"/>
          <a:endParaRPr lang="en-US"/>
        </a:p>
      </dgm:t>
    </dgm:pt>
    <dgm:pt modelId="{1E5D33A9-4003-456B-8F84-6D85A40C1682}" type="sibTrans" cxnId="{FA0B06A5-B55F-4AA7-ACEC-AFB678CCE15B}">
      <dgm:prSet/>
      <dgm:spPr/>
      <dgm:t>
        <a:bodyPr/>
        <a:lstStyle/>
        <a:p>
          <a:pPr algn="l"/>
          <a:endParaRPr lang="en-US"/>
        </a:p>
      </dgm:t>
    </dgm:pt>
    <dgm:pt modelId="{58A42656-C44B-4CDC-91E8-B36E973B6B69}">
      <dgm:prSet/>
      <dgm:spPr>
        <a:solidFill>
          <a:schemeClr val="tx1"/>
        </a:solidFill>
        <a:ln w="38100">
          <a:solidFill>
            <a:schemeClr val="accent4"/>
          </a:solidFill>
        </a:ln>
      </dgm:spPr>
      <dgm:t>
        <a:bodyPr/>
        <a:lstStyle/>
        <a:p>
          <a:pPr algn="l"/>
          <a:r>
            <a:rPr lang="en-GB" dirty="0"/>
            <a:t>Performance</a:t>
          </a:r>
          <a:endParaRPr lang="en-US" dirty="0"/>
        </a:p>
      </dgm:t>
    </dgm:pt>
    <dgm:pt modelId="{6C84C59D-3444-4DAA-BCCD-6980D81CE5F6}" type="parTrans" cxnId="{910B3412-728E-4983-82B5-03C562734843}">
      <dgm:prSet/>
      <dgm:spPr/>
      <dgm:t>
        <a:bodyPr/>
        <a:lstStyle/>
        <a:p>
          <a:pPr algn="l"/>
          <a:endParaRPr lang="en-US"/>
        </a:p>
      </dgm:t>
    </dgm:pt>
    <dgm:pt modelId="{9BEB9418-1D0A-4007-A8B2-C64AFC778890}" type="sibTrans" cxnId="{910B3412-728E-4983-82B5-03C562734843}">
      <dgm:prSet/>
      <dgm:spPr/>
      <dgm:t>
        <a:bodyPr/>
        <a:lstStyle/>
        <a:p>
          <a:pPr algn="l"/>
          <a:endParaRPr lang="en-US"/>
        </a:p>
      </dgm:t>
    </dgm:pt>
    <dgm:pt modelId="{BB30A5D0-DDBA-4A81-8266-0EC493F6121D}">
      <dgm:prSet/>
      <dgm:spPr>
        <a:solidFill>
          <a:srgbClr val="161415">
            <a:alpha val="90000"/>
          </a:srgbClr>
        </a:solidFill>
        <a:ln w="38100">
          <a:solidFill>
            <a:schemeClr val="accent4"/>
          </a:solidFill>
        </a:ln>
      </dgm:spPr>
      <dgm:t>
        <a:bodyPr/>
        <a:lstStyle/>
        <a:p>
          <a:pPr algn="l"/>
          <a:r>
            <a:rPr lang="en-GB" dirty="0">
              <a:solidFill>
                <a:schemeClr val="accent5"/>
              </a:solidFill>
            </a:rPr>
            <a:t>Page load time analysis</a:t>
          </a:r>
          <a:endParaRPr lang="en-US" dirty="0">
            <a:solidFill>
              <a:schemeClr val="accent5"/>
            </a:solidFill>
          </a:endParaRPr>
        </a:p>
      </dgm:t>
    </dgm:pt>
    <dgm:pt modelId="{7C81F0D1-85A3-48A1-8906-F68B75082CF2}" type="parTrans" cxnId="{144971BD-F748-4A3A-A389-0BCEC9B279AC}">
      <dgm:prSet/>
      <dgm:spPr/>
      <dgm:t>
        <a:bodyPr/>
        <a:lstStyle/>
        <a:p>
          <a:pPr algn="l"/>
          <a:endParaRPr lang="en-US"/>
        </a:p>
      </dgm:t>
    </dgm:pt>
    <dgm:pt modelId="{118E66D3-1C25-4447-8D2C-046B525B1D3B}" type="sibTrans" cxnId="{144971BD-F748-4A3A-A389-0BCEC9B279AC}">
      <dgm:prSet/>
      <dgm:spPr/>
      <dgm:t>
        <a:bodyPr/>
        <a:lstStyle/>
        <a:p>
          <a:pPr algn="l"/>
          <a:endParaRPr lang="en-US"/>
        </a:p>
      </dgm:t>
    </dgm:pt>
    <dgm:pt modelId="{20A8C28A-306F-4DAC-AD66-37B8E94685E6}">
      <dgm:prSet/>
      <dgm:spPr>
        <a:solidFill>
          <a:srgbClr val="161415">
            <a:alpha val="90000"/>
          </a:srgbClr>
        </a:solidFill>
        <a:ln w="38100">
          <a:solidFill>
            <a:schemeClr val="accent4"/>
          </a:solidFill>
        </a:ln>
      </dgm:spPr>
      <dgm:t>
        <a:bodyPr/>
        <a:lstStyle/>
        <a:p>
          <a:pPr algn="l"/>
          <a:r>
            <a:rPr lang="en-GB" dirty="0">
              <a:solidFill>
                <a:schemeClr val="accent5"/>
              </a:solidFill>
            </a:rPr>
            <a:t>Critical render blockers</a:t>
          </a:r>
          <a:endParaRPr lang="en-US" dirty="0">
            <a:solidFill>
              <a:schemeClr val="accent5"/>
            </a:solidFill>
          </a:endParaRPr>
        </a:p>
      </dgm:t>
    </dgm:pt>
    <dgm:pt modelId="{E187A6ED-3A83-4EE6-939B-293A9FE74F12}" type="parTrans" cxnId="{80E04B7F-3562-45C4-8080-BD394E6293CE}">
      <dgm:prSet/>
      <dgm:spPr/>
      <dgm:t>
        <a:bodyPr/>
        <a:lstStyle/>
        <a:p>
          <a:pPr algn="l"/>
          <a:endParaRPr lang="en-US"/>
        </a:p>
      </dgm:t>
    </dgm:pt>
    <dgm:pt modelId="{FC1C84E5-4F76-46DF-80A2-B83CFA253305}" type="sibTrans" cxnId="{80E04B7F-3562-45C4-8080-BD394E6293CE}">
      <dgm:prSet/>
      <dgm:spPr/>
      <dgm:t>
        <a:bodyPr/>
        <a:lstStyle/>
        <a:p>
          <a:pPr algn="l"/>
          <a:endParaRPr lang="en-US"/>
        </a:p>
      </dgm:t>
    </dgm:pt>
    <dgm:pt modelId="{BB8C0011-17AF-444B-8F66-C230EC40B77F}">
      <dgm:prSet/>
      <dgm:spPr>
        <a:solidFill>
          <a:srgbClr val="161415">
            <a:alpha val="90000"/>
          </a:srgbClr>
        </a:solidFill>
        <a:ln w="38100">
          <a:solidFill>
            <a:schemeClr val="accent4"/>
          </a:solidFill>
        </a:ln>
      </dgm:spPr>
      <dgm:t>
        <a:bodyPr/>
        <a:lstStyle/>
        <a:p>
          <a:pPr algn="l"/>
          <a:r>
            <a:rPr lang="en-GB">
              <a:solidFill>
                <a:schemeClr val="accent5"/>
              </a:solidFill>
            </a:rPr>
            <a:t>using Lighthouse</a:t>
          </a:r>
          <a:endParaRPr lang="en-US">
            <a:solidFill>
              <a:schemeClr val="accent5"/>
            </a:solidFill>
          </a:endParaRPr>
        </a:p>
      </dgm:t>
    </dgm:pt>
    <dgm:pt modelId="{25DCBA50-60E0-4EA4-AF94-C2848CF6BDFC}" type="parTrans" cxnId="{94191057-9A77-488E-93C5-17650E987F5D}">
      <dgm:prSet/>
      <dgm:spPr/>
      <dgm:t>
        <a:bodyPr/>
        <a:lstStyle/>
        <a:p>
          <a:pPr algn="l"/>
          <a:endParaRPr lang="en-US"/>
        </a:p>
      </dgm:t>
    </dgm:pt>
    <dgm:pt modelId="{C8D4906D-178C-4B34-B0CE-2B923E60987E}" type="sibTrans" cxnId="{94191057-9A77-488E-93C5-17650E987F5D}">
      <dgm:prSet/>
      <dgm:spPr/>
      <dgm:t>
        <a:bodyPr/>
        <a:lstStyle/>
        <a:p>
          <a:pPr algn="l"/>
          <a:endParaRPr lang="en-US"/>
        </a:p>
      </dgm:t>
    </dgm:pt>
    <dgm:pt modelId="{C50DE381-95D2-46DE-9BDF-83B8FFF2B5DB}">
      <dgm:prSet/>
      <dgm:spPr>
        <a:solidFill>
          <a:srgbClr val="161415">
            <a:alpha val="90000"/>
          </a:srgbClr>
        </a:solidFill>
        <a:ln w="38100">
          <a:solidFill>
            <a:schemeClr val="accent4"/>
          </a:solidFill>
        </a:ln>
      </dgm:spPr>
      <dgm:t>
        <a:bodyPr/>
        <a:lstStyle/>
        <a:p>
          <a:pPr algn="l"/>
          <a:r>
            <a:rPr lang="en-GB" dirty="0">
              <a:solidFill>
                <a:schemeClr val="accent5"/>
              </a:solidFill>
            </a:rPr>
            <a:t>Recent DL blog improvements</a:t>
          </a:r>
          <a:endParaRPr lang="en-US" dirty="0">
            <a:solidFill>
              <a:schemeClr val="accent5"/>
            </a:solidFill>
          </a:endParaRPr>
        </a:p>
      </dgm:t>
    </dgm:pt>
    <dgm:pt modelId="{AF6C9723-3631-4320-B1B8-D818B2C80764}" type="parTrans" cxnId="{54225DBF-C235-485E-A86C-1347925B6605}">
      <dgm:prSet/>
      <dgm:spPr/>
      <dgm:t>
        <a:bodyPr/>
        <a:lstStyle/>
        <a:p>
          <a:pPr algn="l"/>
          <a:endParaRPr lang="en-US"/>
        </a:p>
      </dgm:t>
    </dgm:pt>
    <dgm:pt modelId="{5F456584-040E-449D-A082-7E97EC91498E}" type="sibTrans" cxnId="{54225DBF-C235-485E-A86C-1347925B6605}">
      <dgm:prSet/>
      <dgm:spPr/>
      <dgm:t>
        <a:bodyPr/>
        <a:lstStyle/>
        <a:p>
          <a:pPr algn="l"/>
          <a:endParaRPr lang="en-US"/>
        </a:p>
      </dgm:t>
    </dgm:pt>
    <dgm:pt modelId="{ED94CA87-980C-4C09-A5A1-43EA46023993}">
      <dgm:prSet/>
      <dgm:spPr>
        <a:solidFill>
          <a:schemeClr val="tx1"/>
        </a:solidFill>
        <a:ln w="38100">
          <a:solidFill>
            <a:schemeClr val="accent1"/>
          </a:solidFill>
        </a:ln>
      </dgm:spPr>
      <dgm:t>
        <a:bodyPr/>
        <a:lstStyle/>
        <a:p>
          <a:pPr algn="l"/>
          <a:r>
            <a:rPr lang="en-GB" dirty="0"/>
            <a:t>Discoverability</a:t>
          </a:r>
          <a:endParaRPr lang="en-US" dirty="0"/>
        </a:p>
      </dgm:t>
    </dgm:pt>
    <dgm:pt modelId="{3236AAE2-4033-4451-9D89-3B0641DBF116}" type="parTrans" cxnId="{1DA5D820-C442-445B-AF0E-288067B00F29}">
      <dgm:prSet/>
      <dgm:spPr/>
      <dgm:t>
        <a:bodyPr/>
        <a:lstStyle/>
        <a:p>
          <a:pPr algn="l"/>
          <a:endParaRPr lang="en-US"/>
        </a:p>
      </dgm:t>
    </dgm:pt>
    <dgm:pt modelId="{05064B36-75C5-43EF-8127-EF72269C4AB5}" type="sibTrans" cxnId="{1DA5D820-C442-445B-AF0E-288067B00F29}">
      <dgm:prSet/>
      <dgm:spPr/>
      <dgm:t>
        <a:bodyPr/>
        <a:lstStyle/>
        <a:p>
          <a:pPr algn="l"/>
          <a:endParaRPr lang="en-US"/>
        </a:p>
      </dgm:t>
    </dgm:pt>
    <dgm:pt modelId="{9CB1D868-C1E1-4992-A6EF-4E59726A4E40}">
      <dgm:prSet/>
      <dgm:spPr>
        <a:solidFill>
          <a:srgbClr val="161415">
            <a:alpha val="90000"/>
          </a:srgbClr>
        </a:solidFill>
        <a:ln w="38100">
          <a:solidFill>
            <a:schemeClr val="accent1"/>
          </a:solidFill>
        </a:ln>
      </dgm:spPr>
      <dgm:t>
        <a:bodyPr/>
        <a:lstStyle/>
        <a:p>
          <a:pPr algn="l"/>
          <a:r>
            <a:rPr lang="en-GB" dirty="0">
              <a:solidFill>
                <a:schemeClr val="accent5"/>
              </a:solidFill>
            </a:rPr>
            <a:t>Open graph</a:t>
          </a:r>
          <a:endParaRPr lang="en-US" dirty="0">
            <a:solidFill>
              <a:schemeClr val="accent5"/>
            </a:solidFill>
          </a:endParaRPr>
        </a:p>
      </dgm:t>
    </dgm:pt>
    <dgm:pt modelId="{C95FF680-9B71-4611-B2F3-16D4FA91C70B}" type="parTrans" cxnId="{A61628E7-B37C-4420-AB44-D0F5FF86D83B}">
      <dgm:prSet/>
      <dgm:spPr/>
      <dgm:t>
        <a:bodyPr/>
        <a:lstStyle/>
        <a:p>
          <a:pPr algn="l"/>
          <a:endParaRPr lang="en-US"/>
        </a:p>
      </dgm:t>
    </dgm:pt>
    <dgm:pt modelId="{8E1160A6-9332-4D1F-9AFA-4137BE3317E9}" type="sibTrans" cxnId="{A61628E7-B37C-4420-AB44-D0F5FF86D83B}">
      <dgm:prSet/>
      <dgm:spPr/>
      <dgm:t>
        <a:bodyPr/>
        <a:lstStyle/>
        <a:p>
          <a:pPr algn="l"/>
          <a:endParaRPr lang="en-US"/>
        </a:p>
      </dgm:t>
    </dgm:pt>
    <dgm:pt modelId="{C8355579-20DF-4BBF-998F-51F3CB91DF82}">
      <dgm:prSet/>
      <dgm:spPr>
        <a:solidFill>
          <a:srgbClr val="161415">
            <a:alpha val="90000"/>
          </a:srgbClr>
        </a:solidFill>
        <a:ln w="38100">
          <a:solidFill>
            <a:schemeClr val="accent1"/>
          </a:solidFill>
        </a:ln>
      </dgm:spPr>
      <dgm:t>
        <a:bodyPr/>
        <a:lstStyle/>
        <a:p>
          <a:pPr algn="l"/>
          <a:r>
            <a:rPr lang="en-GB" dirty="0">
              <a:solidFill>
                <a:schemeClr val="accent5"/>
              </a:solidFill>
            </a:rPr>
            <a:t>Card validators</a:t>
          </a:r>
          <a:endParaRPr lang="en-US" dirty="0">
            <a:solidFill>
              <a:schemeClr val="accent5"/>
            </a:solidFill>
          </a:endParaRPr>
        </a:p>
      </dgm:t>
    </dgm:pt>
    <dgm:pt modelId="{8EA0E4FD-4899-4617-BF57-F274CD88539A}" type="parTrans" cxnId="{6473C8DB-8E85-4BAE-A952-6C04C5ED49E6}">
      <dgm:prSet/>
      <dgm:spPr/>
      <dgm:t>
        <a:bodyPr/>
        <a:lstStyle/>
        <a:p>
          <a:pPr algn="l"/>
          <a:endParaRPr lang="en-US"/>
        </a:p>
      </dgm:t>
    </dgm:pt>
    <dgm:pt modelId="{14A3174C-2FBA-4CE3-AA77-881216123597}" type="sibTrans" cxnId="{6473C8DB-8E85-4BAE-A952-6C04C5ED49E6}">
      <dgm:prSet/>
      <dgm:spPr/>
      <dgm:t>
        <a:bodyPr/>
        <a:lstStyle/>
        <a:p>
          <a:pPr algn="l"/>
          <a:endParaRPr lang="en-US"/>
        </a:p>
      </dgm:t>
    </dgm:pt>
    <dgm:pt modelId="{A4D80D98-262D-485D-A1B5-9B410D967F36}">
      <dgm:prSet/>
      <dgm:spPr/>
      <dgm:t>
        <a:bodyPr/>
        <a:lstStyle/>
        <a:p>
          <a:pPr algn="l"/>
          <a:r>
            <a:rPr lang="en-GB">
              <a:solidFill>
                <a:schemeClr val="accent5"/>
              </a:solidFill>
            </a:rPr>
            <a:t>Respecting user preference</a:t>
          </a:r>
          <a:endParaRPr lang="en-US" dirty="0">
            <a:solidFill>
              <a:schemeClr val="accent5"/>
            </a:solidFill>
          </a:endParaRPr>
        </a:p>
      </dgm:t>
    </dgm:pt>
    <dgm:pt modelId="{E43FDD96-42FA-40C7-A5E3-88CEF65309D3}" type="parTrans" cxnId="{4DCD2B70-44B2-4E28-AF9C-CFC1FE5BD9D4}">
      <dgm:prSet/>
      <dgm:spPr/>
      <dgm:t>
        <a:bodyPr/>
        <a:lstStyle/>
        <a:p>
          <a:endParaRPr lang="en-GB"/>
        </a:p>
      </dgm:t>
    </dgm:pt>
    <dgm:pt modelId="{B28A791A-F9C4-488D-9C4F-26E9F1132D97}" type="sibTrans" cxnId="{4DCD2B70-44B2-4E28-AF9C-CFC1FE5BD9D4}">
      <dgm:prSet/>
      <dgm:spPr/>
      <dgm:t>
        <a:bodyPr/>
        <a:lstStyle/>
        <a:p>
          <a:endParaRPr lang="en-GB"/>
        </a:p>
      </dgm:t>
    </dgm:pt>
    <dgm:pt modelId="{0C23A002-84D2-45EA-990A-12FD7B39C34E}">
      <dgm:prSet/>
      <dgm:spPr/>
      <dgm:t>
        <a:bodyPr/>
        <a:lstStyle/>
        <a:p>
          <a:pPr algn="l"/>
          <a:r>
            <a:rPr lang="en-GB" dirty="0">
              <a:solidFill>
                <a:schemeClr val="accent5"/>
              </a:solidFill>
            </a:rPr>
            <a:t>Designing for vestibular disorders</a:t>
          </a:r>
          <a:endParaRPr lang="en-US" dirty="0">
            <a:solidFill>
              <a:schemeClr val="accent5"/>
            </a:solidFill>
          </a:endParaRPr>
        </a:p>
      </dgm:t>
    </dgm:pt>
    <dgm:pt modelId="{04922F6D-1764-4394-A5B0-53B8CBDABD04}" type="parTrans" cxnId="{BFED7429-9330-4AB9-BEB8-01AB7D6164BF}">
      <dgm:prSet/>
      <dgm:spPr/>
      <dgm:t>
        <a:bodyPr/>
        <a:lstStyle/>
        <a:p>
          <a:endParaRPr lang="en-GB"/>
        </a:p>
      </dgm:t>
    </dgm:pt>
    <dgm:pt modelId="{C60AC437-B457-4286-BE23-7915531C3A1A}" type="sibTrans" cxnId="{BFED7429-9330-4AB9-BEB8-01AB7D6164BF}">
      <dgm:prSet/>
      <dgm:spPr/>
      <dgm:t>
        <a:bodyPr/>
        <a:lstStyle/>
        <a:p>
          <a:endParaRPr lang="en-GB"/>
        </a:p>
      </dgm:t>
    </dgm:pt>
    <dgm:pt modelId="{2758974D-9811-4DD2-AC29-4A1BF336B7F8}" type="pres">
      <dgm:prSet presAssocID="{7132820F-062B-41D8-8A38-503EC79F810C}" presName="Name0" presStyleCnt="0">
        <dgm:presLayoutVars>
          <dgm:dir/>
          <dgm:animLvl val="lvl"/>
          <dgm:resizeHandles val="exact"/>
        </dgm:presLayoutVars>
      </dgm:prSet>
      <dgm:spPr/>
    </dgm:pt>
    <dgm:pt modelId="{88296C52-4C52-4641-A509-C9D07E074851}" type="pres">
      <dgm:prSet presAssocID="{B0D6324B-920E-4402-B728-294DD92E05AD}" presName="composite" presStyleCnt="0"/>
      <dgm:spPr/>
    </dgm:pt>
    <dgm:pt modelId="{A41D8A86-4723-41AB-A815-B0849EE4AB67}" type="pres">
      <dgm:prSet presAssocID="{B0D6324B-920E-4402-B728-294DD92E05AD}" presName="parTx" presStyleLbl="alignNode1" presStyleIdx="0" presStyleCnt="5">
        <dgm:presLayoutVars>
          <dgm:chMax val="0"/>
          <dgm:chPref val="0"/>
          <dgm:bulletEnabled val="1"/>
        </dgm:presLayoutVars>
      </dgm:prSet>
      <dgm:spPr/>
    </dgm:pt>
    <dgm:pt modelId="{49DA38C3-D098-4560-B4E2-AC06D9FB9412}" type="pres">
      <dgm:prSet presAssocID="{B0D6324B-920E-4402-B728-294DD92E05AD}" presName="desTx" presStyleLbl="alignAccFollowNode1" presStyleIdx="0" presStyleCnt="5">
        <dgm:presLayoutVars>
          <dgm:bulletEnabled val="1"/>
        </dgm:presLayoutVars>
      </dgm:prSet>
      <dgm:spPr/>
    </dgm:pt>
    <dgm:pt modelId="{EAF2D514-61C6-4767-B5CD-E8626BAB126F}" type="pres">
      <dgm:prSet presAssocID="{1AFE4F4A-92F5-4168-803F-3DDC27F97D88}" presName="space" presStyleCnt="0"/>
      <dgm:spPr/>
    </dgm:pt>
    <dgm:pt modelId="{41E80868-CDA8-4837-A146-178CAE56CEA6}" type="pres">
      <dgm:prSet presAssocID="{201D0853-67C6-44EE-AE1E-B88B41B2B3A6}" presName="composite" presStyleCnt="0"/>
      <dgm:spPr/>
    </dgm:pt>
    <dgm:pt modelId="{69A08426-BAA3-45AD-990B-3768F39B6CAC}" type="pres">
      <dgm:prSet presAssocID="{201D0853-67C6-44EE-AE1E-B88B41B2B3A6}" presName="parTx" presStyleLbl="alignNode1" presStyleIdx="1" presStyleCnt="5">
        <dgm:presLayoutVars>
          <dgm:chMax val="0"/>
          <dgm:chPref val="0"/>
          <dgm:bulletEnabled val="1"/>
        </dgm:presLayoutVars>
      </dgm:prSet>
      <dgm:spPr/>
    </dgm:pt>
    <dgm:pt modelId="{AF2D653F-8DF8-4AC1-A8AE-6A53A1EED199}" type="pres">
      <dgm:prSet presAssocID="{201D0853-67C6-44EE-AE1E-B88B41B2B3A6}" presName="desTx" presStyleLbl="alignAccFollowNode1" presStyleIdx="1" presStyleCnt="5">
        <dgm:presLayoutVars>
          <dgm:bulletEnabled val="1"/>
        </dgm:presLayoutVars>
      </dgm:prSet>
      <dgm:spPr/>
    </dgm:pt>
    <dgm:pt modelId="{3111EE8A-0315-4495-8493-FC86BFEC8946}" type="pres">
      <dgm:prSet presAssocID="{8C7ABCD3-73AA-458D-82EA-FFA9A7BA95B0}" presName="space" presStyleCnt="0"/>
      <dgm:spPr/>
    </dgm:pt>
    <dgm:pt modelId="{29FE1AA7-FE45-4830-B886-47C930E7EBBF}" type="pres">
      <dgm:prSet presAssocID="{48EDC513-9710-473C-BBBD-492001FE9136}" presName="composite" presStyleCnt="0"/>
      <dgm:spPr/>
    </dgm:pt>
    <dgm:pt modelId="{FE824220-B8AD-41AC-B161-E0AD432EC22B}" type="pres">
      <dgm:prSet presAssocID="{48EDC513-9710-473C-BBBD-492001FE9136}" presName="parTx" presStyleLbl="alignNode1" presStyleIdx="2" presStyleCnt="5">
        <dgm:presLayoutVars>
          <dgm:chMax val="0"/>
          <dgm:chPref val="0"/>
          <dgm:bulletEnabled val="1"/>
        </dgm:presLayoutVars>
      </dgm:prSet>
      <dgm:spPr/>
    </dgm:pt>
    <dgm:pt modelId="{745D6037-964E-4A14-96D5-097BE10B3A77}" type="pres">
      <dgm:prSet presAssocID="{48EDC513-9710-473C-BBBD-492001FE9136}" presName="desTx" presStyleLbl="alignAccFollowNode1" presStyleIdx="2" presStyleCnt="5">
        <dgm:presLayoutVars>
          <dgm:bulletEnabled val="1"/>
        </dgm:presLayoutVars>
      </dgm:prSet>
      <dgm:spPr/>
    </dgm:pt>
    <dgm:pt modelId="{9ADAEA10-8399-4F87-9B76-B241626F9AA8}" type="pres">
      <dgm:prSet presAssocID="{4A74F4C8-08B3-44AB-952D-A8FD6A8377D0}" presName="space" presStyleCnt="0"/>
      <dgm:spPr/>
    </dgm:pt>
    <dgm:pt modelId="{CE7CEBFA-4342-47E4-B1D3-11D82F1762E4}" type="pres">
      <dgm:prSet presAssocID="{58A42656-C44B-4CDC-91E8-B36E973B6B69}" presName="composite" presStyleCnt="0"/>
      <dgm:spPr/>
    </dgm:pt>
    <dgm:pt modelId="{2573C90F-AB08-44CD-B183-FC40DF1775D8}" type="pres">
      <dgm:prSet presAssocID="{58A42656-C44B-4CDC-91E8-B36E973B6B69}" presName="parTx" presStyleLbl="alignNode1" presStyleIdx="3" presStyleCnt="5">
        <dgm:presLayoutVars>
          <dgm:chMax val="0"/>
          <dgm:chPref val="0"/>
          <dgm:bulletEnabled val="1"/>
        </dgm:presLayoutVars>
      </dgm:prSet>
      <dgm:spPr/>
    </dgm:pt>
    <dgm:pt modelId="{7E7AD8E0-AE78-4CB2-852E-7CC8914BF106}" type="pres">
      <dgm:prSet presAssocID="{58A42656-C44B-4CDC-91E8-B36E973B6B69}" presName="desTx" presStyleLbl="alignAccFollowNode1" presStyleIdx="3" presStyleCnt="5">
        <dgm:presLayoutVars>
          <dgm:bulletEnabled val="1"/>
        </dgm:presLayoutVars>
      </dgm:prSet>
      <dgm:spPr/>
    </dgm:pt>
    <dgm:pt modelId="{D4480C58-B164-4936-8D3F-D5EB4E367BBF}" type="pres">
      <dgm:prSet presAssocID="{9BEB9418-1D0A-4007-A8B2-C64AFC778890}" presName="space" presStyleCnt="0"/>
      <dgm:spPr/>
    </dgm:pt>
    <dgm:pt modelId="{6F23D26A-C66C-498C-8C82-C6A5C3EA6EE7}" type="pres">
      <dgm:prSet presAssocID="{ED94CA87-980C-4C09-A5A1-43EA46023993}" presName="composite" presStyleCnt="0"/>
      <dgm:spPr/>
    </dgm:pt>
    <dgm:pt modelId="{899CB635-D1CB-423F-9148-E82CC67CDB83}" type="pres">
      <dgm:prSet presAssocID="{ED94CA87-980C-4C09-A5A1-43EA46023993}" presName="parTx" presStyleLbl="alignNode1" presStyleIdx="4" presStyleCnt="5">
        <dgm:presLayoutVars>
          <dgm:chMax val="0"/>
          <dgm:chPref val="0"/>
          <dgm:bulletEnabled val="1"/>
        </dgm:presLayoutVars>
      </dgm:prSet>
      <dgm:spPr/>
    </dgm:pt>
    <dgm:pt modelId="{E0AED005-AA96-4027-A9FF-BDD2C52A068E}" type="pres">
      <dgm:prSet presAssocID="{ED94CA87-980C-4C09-A5A1-43EA46023993}" presName="desTx" presStyleLbl="alignAccFollowNode1" presStyleIdx="4" presStyleCnt="5">
        <dgm:presLayoutVars>
          <dgm:bulletEnabled val="1"/>
        </dgm:presLayoutVars>
      </dgm:prSet>
      <dgm:spPr/>
    </dgm:pt>
  </dgm:ptLst>
  <dgm:cxnLst>
    <dgm:cxn modelId="{910B3412-728E-4983-82B5-03C562734843}" srcId="{7132820F-062B-41D8-8A38-503EC79F810C}" destId="{58A42656-C44B-4CDC-91E8-B36E973B6B69}" srcOrd="3" destOrd="0" parTransId="{6C84C59D-3444-4DAA-BCCD-6980D81CE5F6}" sibTransId="{9BEB9418-1D0A-4007-A8B2-C64AFC778890}"/>
    <dgm:cxn modelId="{F542F614-1A3A-4D5E-9790-FB8BBF71EFA6}" type="presOf" srcId="{48EDC513-9710-473C-BBBD-492001FE9136}" destId="{FE824220-B8AD-41AC-B161-E0AD432EC22B}" srcOrd="0" destOrd="0" presId="urn:microsoft.com/office/officeart/2005/8/layout/hList1"/>
    <dgm:cxn modelId="{1DA5D820-C442-445B-AF0E-288067B00F29}" srcId="{7132820F-062B-41D8-8A38-503EC79F810C}" destId="{ED94CA87-980C-4C09-A5A1-43EA46023993}" srcOrd="4" destOrd="0" parTransId="{3236AAE2-4033-4451-9D89-3B0641DBF116}" sibTransId="{05064B36-75C5-43EF-8127-EF72269C4AB5}"/>
    <dgm:cxn modelId="{226FA927-AB74-4FE7-8BEC-57D95295B011}" srcId="{201D0853-67C6-44EE-AE1E-B88B41B2B3A6}" destId="{7E4A7BF5-A3BF-45DC-8563-E6460A4EA17D}" srcOrd="0" destOrd="0" parTransId="{E931CD99-CEE7-467B-86EA-89EF6C0BB689}" sibTransId="{78B82445-2985-41C6-BBD5-2B63C20B30D9}"/>
    <dgm:cxn modelId="{BFED7429-9330-4AB9-BEB8-01AB7D6164BF}" srcId="{201D0853-67C6-44EE-AE1E-B88B41B2B3A6}" destId="{0C23A002-84D2-45EA-990A-12FD7B39C34E}" srcOrd="2" destOrd="0" parTransId="{04922F6D-1764-4394-A5B0-53B8CBDABD04}" sibTransId="{C60AC437-B457-4286-BE23-7915531C3A1A}"/>
    <dgm:cxn modelId="{EBBBE739-5DB3-416C-8AFB-C41FF434A1B2}" type="presOf" srcId="{318B4761-35DB-4627-9596-D534EC95C1E3}" destId="{49DA38C3-D098-4560-B4E2-AC06D9FB9412}" srcOrd="0" destOrd="0" presId="urn:microsoft.com/office/officeart/2005/8/layout/hList1"/>
    <dgm:cxn modelId="{20BC313F-B45D-43DF-B5AC-936C5267994C}" type="presOf" srcId="{B0D6324B-920E-4402-B728-294DD92E05AD}" destId="{A41D8A86-4723-41AB-A815-B0849EE4AB67}" srcOrd="0" destOrd="0" presId="urn:microsoft.com/office/officeart/2005/8/layout/hList1"/>
    <dgm:cxn modelId="{477EE040-EF3A-4472-ABDD-A3A75E12218C}" type="presOf" srcId="{201D0853-67C6-44EE-AE1E-B88B41B2B3A6}" destId="{69A08426-BAA3-45AD-990B-3768F39B6CAC}" srcOrd="0" destOrd="0" presId="urn:microsoft.com/office/officeart/2005/8/layout/hList1"/>
    <dgm:cxn modelId="{9F63CC5D-DC92-4DE2-8D8B-44844A714BDD}" type="presOf" srcId="{BB30A5D0-DDBA-4A81-8266-0EC493F6121D}" destId="{7E7AD8E0-AE78-4CB2-852E-7CC8914BF106}" srcOrd="0" destOrd="0" presId="urn:microsoft.com/office/officeart/2005/8/layout/hList1"/>
    <dgm:cxn modelId="{387F524A-4A0A-4943-BD22-F16467FB106F}" type="presOf" srcId="{A4D80D98-262D-485D-A1B5-9B410D967F36}" destId="{AF2D653F-8DF8-4AC1-A8AE-6A53A1EED199}" srcOrd="0" destOrd="1" presId="urn:microsoft.com/office/officeart/2005/8/layout/hList1"/>
    <dgm:cxn modelId="{ECCAE26B-FFF0-49CA-9BF4-930C1DC760C4}" type="presOf" srcId="{20A8C28A-306F-4DAC-AD66-37B8E94685E6}" destId="{7E7AD8E0-AE78-4CB2-852E-7CC8914BF106}" srcOrd="0" destOrd="1" presId="urn:microsoft.com/office/officeart/2005/8/layout/hList1"/>
    <dgm:cxn modelId="{33C1076E-2659-498F-B135-6A0760AA16E8}" srcId="{B0D6324B-920E-4402-B728-294DD92E05AD}" destId="{0FFEBD69-8245-49DD-88E0-60E643CACED0}" srcOrd="1" destOrd="0" parTransId="{7FF0F1D2-F8B8-4603-87F4-3833B8F50EB4}" sibTransId="{BDFED326-823A-468B-9E4D-03C4258ACC4C}"/>
    <dgm:cxn modelId="{4DCD2B70-44B2-4E28-AF9C-CFC1FE5BD9D4}" srcId="{201D0853-67C6-44EE-AE1E-B88B41B2B3A6}" destId="{A4D80D98-262D-485D-A1B5-9B410D967F36}" srcOrd="1" destOrd="0" parTransId="{E43FDD96-42FA-40C7-A5E3-88CEF65309D3}" sibTransId="{B28A791A-F9C4-488D-9C4F-26E9F1132D97}"/>
    <dgm:cxn modelId="{45775174-ABF0-42F9-A959-7239E45350A3}" type="presOf" srcId="{24F1FA6D-78F7-4EF4-9390-E767276B83AB}" destId="{745D6037-964E-4A14-96D5-097BE10B3A77}" srcOrd="0" destOrd="1" presId="urn:microsoft.com/office/officeart/2005/8/layout/hList1"/>
    <dgm:cxn modelId="{94191057-9A77-488E-93C5-17650E987F5D}" srcId="{58A42656-C44B-4CDC-91E8-B36E973B6B69}" destId="{BB8C0011-17AF-444B-8F66-C230EC40B77F}" srcOrd="2" destOrd="0" parTransId="{25DCBA50-60E0-4EA4-AF94-C2848CF6BDFC}" sibTransId="{C8D4906D-178C-4B34-B0CE-2B923E60987E}"/>
    <dgm:cxn modelId="{9AF16479-B122-44F4-A943-CF731FB2890B}" type="presOf" srcId="{58A42656-C44B-4CDC-91E8-B36E973B6B69}" destId="{2573C90F-AB08-44CD-B183-FC40DF1775D8}" srcOrd="0" destOrd="0" presId="urn:microsoft.com/office/officeart/2005/8/layout/hList1"/>
    <dgm:cxn modelId="{80E04B7F-3562-45C4-8080-BD394E6293CE}" srcId="{58A42656-C44B-4CDC-91E8-B36E973B6B69}" destId="{20A8C28A-306F-4DAC-AD66-37B8E94685E6}" srcOrd="1" destOrd="0" parTransId="{E187A6ED-3A83-4EE6-939B-293A9FE74F12}" sibTransId="{FC1C84E5-4F76-46DF-80A2-B83CFA253305}"/>
    <dgm:cxn modelId="{558B149A-2CC7-4CDD-9432-ABEC606A61EE}" type="presOf" srcId="{994863C5-B900-4AB7-BF20-7744AE5FCAB3}" destId="{745D6037-964E-4A14-96D5-097BE10B3A77}" srcOrd="0" destOrd="0" presId="urn:microsoft.com/office/officeart/2005/8/layout/hList1"/>
    <dgm:cxn modelId="{FA0B06A5-B55F-4AA7-ACEC-AFB678CCE15B}" srcId="{48EDC513-9710-473C-BBBD-492001FE9136}" destId="{3E75DF20-704A-4C4C-B903-BB8AFC000986}" srcOrd="2" destOrd="0" parTransId="{A1C3C9C2-12CA-4DD8-AFE1-E43C2779CFEA}" sibTransId="{1E5D33A9-4003-456B-8F84-6D85A40C1682}"/>
    <dgm:cxn modelId="{D51E76A8-B7F5-4972-91B1-A88C48077FE5}" type="presOf" srcId="{9CB1D868-C1E1-4992-A6EF-4E59726A4E40}" destId="{E0AED005-AA96-4027-A9FF-BDD2C52A068E}" srcOrd="0" destOrd="0" presId="urn:microsoft.com/office/officeart/2005/8/layout/hList1"/>
    <dgm:cxn modelId="{A1D226AA-4B18-4D78-BF62-96043339AECC}" srcId="{B0D6324B-920E-4402-B728-294DD92E05AD}" destId="{318B4761-35DB-4627-9596-D534EC95C1E3}" srcOrd="0" destOrd="0" parTransId="{8CB28A5B-834A-4591-924E-1DE7007389AF}" sibTransId="{19460D24-D7B2-4289-A2C5-7D93CA1D15DC}"/>
    <dgm:cxn modelId="{127C91B4-A0B3-465C-8829-BFDE3663D37F}" srcId="{7132820F-062B-41D8-8A38-503EC79F810C}" destId="{201D0853-67C6-44EE-AE1E-B88B41B2B3A6}" srcOrd="1" destOrd="0" parTransId="{8BCDB37F-AAAC-4A0F-A26E-222C165BBADB}" sibTransId="{8C7ABCD3-73AA-458D-82EA-FFA9A7BA95B0}"/>
    <dgm:cxn modelId="{8DE2F3B4-B91A-49E3-B313-6EFA9E3E1B91}" srcId="{48EDC513-9710-473C-BBBD-492001FE9136}" destId="{24F1FA6D-78F7-4EF4-9390-E767276B83AB}" srcOrd="1" destOrd="0" parTransId="{277A4819-6E59-45A5-993A-FB5A5CA24A6D}" sibTransId="{951C046F-9A73-4259-B557-C2841782DF32}"/>
    <dgm:cxn modelId="{B9B63CB7-9955-45DA-B33D-2F72F622808B}" srcId="{48EDC513-9710-473C-BBBD-492001FE9136}" destId="{994863C5-B900-4AB7-BF20-7744AE5FCAB3}" srcOrd="0" destOrd="0" parTransId="{0346EF07-FFD8-49E9-AE6C-FD283C59FBBD}" sibTransId="{51096C01-29BC-43EC-90B9-213312A57276}"/>
    <dgm:cxn modelId="{38F404BB-A454-4939-9F0A-88E6C460F382}" type="presOf" srcId="{7132820F-062B-41D8-8A38-503EC79F810C}" destId="{2758974D-9811-4DD2-AC29-4A1BF336B7F8}" srcOrd="0" destOrd="0" presId="urn:microsoft.com/office/officeart/2005/8/layout/hList1"/>
    <dgm:cxn modelId="{144971BD-F748-4A3A-A389-0BCEC9B279AC}" srcId="{58A42656-C44B-4CDC-91E8-B36E973B6B69}" destId="{BB30A5D0-DDBA-4A81-8266-0EC493F6121D}" srcOrd="0" destOrd="0" parTransId="{7C81F0D1-85A3-48A1-8906-F68B75082CF2}" sibTransId="{118E66D3-1C25-4447-8D2C-046B525B1D3B}"/>
    <dgm:cxn modelId="{54225DBF-C235-485E-A86C-1347925B6605}" srcId="{58A42656-C44B-4CDC-91E8-B36E973B6B69}" destId="{C50DE381-95D2-46DE-9BDF-83B8FFF2B5DB}" srcOrd="3" destOrd="0" parTransId="{AF6C9723-3631-4320-B1B8-D818B2C80764}" sibTransId="{5F456584-040E-449D-A082-7E97EC91498E}"/>
    <dgm:cxn modelId="{73EAB8BF-BE5B-4813-B7B1-108A29139554}" srcId="{7132820F-062B-41D8-8A38-503EC79F810C}" destId="{48EDC513-9710-473C-BBBD-492001FE9136}" srcOrd="2" destOrd="0" parTransId="{0A295264-4F92-4BD5-90A8-224EBAA45799}" sibTransId="{4A74F4C8-08B3-44AB-952D-A8FD6A8377D0}"/>
    <dgm:cxn modelId="{6DA3C3BF-098F-4D0F-81F4-F70506E204A8}" type="presOf" srcId="{C50DE381-95D2-46DE-9BDF-83B8FFF2B5DB}" destId="{7E7AD8E0-AE78-4CB2-852E-7CC8914BF106}" srcOrd="0" destOrd="3" presId="urn:microsoft.com/office/officeart/2005/8/layout/hList1"/>
    <dgm:cxn modelId="{F15A9FC9-BEE0-4E4F-8BF1-194C0F72DCA9}" type="presOf" srcId="{BB8C0011-17AF-444B-8F66-C230EC40B77F}" destId="{7E7AD8E0-AE78-4CB2-852E-7CC8914BF106}" srcOrd="0" destOrd="2" presId="urn:microsoft.com/office/officeart/2005/8/layout/hList1"/>
    <dgm:cxn modelId="{E18BB6CB-FBFC-47E9-ACF7-A785B90075CD}" srcId="{7132820F-062B-41D8-8A38-503EC79F810C}" destId="{B0D6324B-920E-4402-B728-294DD92E05AD}" srcOrd="0" destOrd="0" parTransId="{AC63385E-BF89-4575-830A-E3ECF98D82D5}" sibTransId="{1AFE4F4A-92F5-4168-803F-3DDC27F97D88}"/>
    <dgm:cxn modelId="{6473C8DB-8E85-4BAE-A952-6C04C5ED49E6}" srcId="{ED94CA87-980C-4C09-A5A1-43EA46023993}" destId="{C8355579-20DF-4BBF-998F-51F3CB91DF82}" srcOrd="1" destOrd="0" parTransId="{8EA0E4FD-4899-4617-BF57-F274CD88539A}" sibTransId="{14A3174C-2FBA-4CE3-AA77-881216123597}"/>
    <dgm:cxn modelId="{C6F932E6-1D28-444E-A519-7E8BA49107BA}" type="presOf" srcId="{0C23A002-84D2-45EA-990A-12FD7B39C34E}" destId="{AF2D653F-8DF8-4AC1-A8AE-6A53A1EED199}" srcOrd="0" destOrd="2" presId="urn:microsoft.com/office/officeart/2005/8/layout/hList1"/>
    <dgm:cxn modelId="{8A0936E6-400E-47B0-AC4D-1AF028289042}" type="presOf" srcId="{3E75DF20-704A-4C4C-B903-BB8AFC000986}" destId="{745D6037-964E-4A14-96D5-097BE10B3A77}" srcOrd="0" destOrd="2" presId="urn:microsoft.com/office/officeart/2005/8/layout/hList1"/>
    <dgm:cxn modelId="{A61628E7-B37C-4420-AB44-D0F5FF86D83B}" srcId="{ED94CA87-980C-4C09-A5A1-43EA46023993}" destId="{9CB1D868-C1E1-4992-A6EF-4E59726A4E40}" srcOrd="0" destOrd="0" parTransId="{C95FF680-9B71-4611-B2F3-16D4FA91C70B}" sibTransId="{8E1160A6-9332-4D1F-9AFA-4137BE3317E9}"/>
    <dgm:cxn modelId="{0188EBE9-96EE-4423-87E5-4795F2C6196A}" type="presOf" srcId="{ED94CA87-980C-4C09-A5A1-43EA46023993}" destId="{899CB635-D1CB-423F-9148-E82CC67CDB83}" srcOrd="0" destOrd="0" presId="urn:microsoft.com/office/officeart/2005/8/layout/hList1"/>
    <dgm:cxn modelId="{403FC3F0-295D-498D-A802-8B254D1D249E}" type="presOf" srcId="{C8355579-20DF-4BBF-998F-51F3CB91DF82}" destId="{E0AED005-AA96-4027-A9FF-BDD2C52A068E}" srcOrd="0" destOrd="1" presId="urn:microsoft.com/office/officeart/2005/8/layout/hList1"/>
    <dgm:cxn modelId="{FD9DCDF8-3B30-40A9-ACBD-F92C79D8233A}" type="presOf" srcId="{7E4A7BF5-A3BF-45DC-8563-E6460A4EA17D}" destId="{AF2D653F-8DF8-4AC1-A8AE-6A53A1EED199}" srcOrd="0" destOrd="0" presId="urn:microsoft.com/office/officeart/2005/8/layout/hList1"/>
    <dgm:cxn modelId="{9DD7CDF8-612D-4EDB-A556-7E3E066D2298}" type="presOf" srcId="{0FFEBD69-8245-49DD-88E0-60E643CACED0}" destId="{49DA38C3-D098-4560-B4E2-AC06D9FB9412}" srcOrd="0" destOrd="1" presId="urn:microsoft.com/office/officeart/2005/8/layout/hList1"/>
    <dgm:cxn modelId="{73A8015F-7EBA-45D9-B024-CA2274C30D30}" type="presParOf" srcId="{2758974D-9811-4DD2-AC29-4A1BF336B7F8}" destId="{88296C52-4C52-4641-A509-C9D07E074851}" srcOrd="0" destOrd="0" presId="urn:microsoft.com/office/officeart/2005/8/layout/hList1"/>
    <dgm:cxn modelId="{9787F37C-6852-471C-AD86-4F929FA8BA77}" type="presParOf" srcId="{88296C52-4C52-4641-A509-C9D07E074851}" destId="{A41D8A86-4723-41AB-A815-B0849EE4AB67}" srcOrd="0" destOrd="0" presId="urn:microsoft.com/office/officeart/2005/8/layout/hList1"/>
    <dgm:cxn modelId="{CDD90E02-A371-46B1-9D26-0C67B19AE3FD}" type="presParOf" srcId="{88296C52-4C52-4641-A509-C9D07E074851}" destId="{49DA38C3-D098-4560-B4E2-AC06D9FB9412}" srcOrd="1" destOrd="0" presId="urn:microsoft.com/office/officeart/2005/8/layout/hList1"/>
    <dgm:cxn modelId="{7A955F71-FC0B-474D-9F2A-809686DC8125}" type="presParOf" srcId="{2758974D-9811-4DD2-AC29-4A1BF336B7F8}" destId="{EAF2D514-61C6-4767-B5CD-E8626BAB126F}" srcOrd="1" destOrd="0" presId="urn:microsoft.com/office/officeart/2005/8/layout/hList1"/>
    <dgm:cxn modelId="{18CFF4B4-BCD1-413A-99BE-E063C84E6971}" type="presParOf" srcId="{2758974D-9811-4DD2-AC29-4A1BF336B7F8}" destId="{41E80868-CDA8-4837-A146-178CAE56CEA6}" srcOrd="2" destOrd="0" presId="urn:microsoft.com/office/officeart/2005/8/layout/hList1"/>
    <dgm:cxn modelId="{77D81403-1AD1-420A-8F1F-E7150C882465}" type="presParOf" srcId="{41E80868-CDA8-4837-A146-178CAE56CEA6}" destId="{69A08426-BAA3-45AD-990B-3768F39B6CAC}" srcOrd="0" destOrd="0" presId="urn:microsoft.com/office/officeart/2005/8/layout/hList1"/>
    <dgm:cxn modelId="{09CF8A2E-E767-468D-B0DE-BCDD089DD0CE}" type="presParOf" srcId="{41E80868-CDA8-4837-A146-178CAE56CEA6}" destId="{AF2D653F-8DF8-4AC1-A8AE-6A53A1EED199}" srcOrd="1" destOrd="0" presId="urn:microsoft.com/office/officeart/2005/8/layout/hList1"/>
    <dgm:cxn modelId="{8356472D-6AFC-431D-B6A2-7D4BDDBF2645}" type="presParOf" srcId="{2758974D-9811-4DD2-AC29-4A1BF336B7F8}" destId="{3111EE8A-0315-4495-8493-FC86BFEC8946}" srcOrd="3" destOrd="0" presId="urn:microsoft.com/office/officeart/2005/8/layout/hList1"/>
    <dgm:cxn modelId="{6EDBD6DE-194B-4C68-B78C-AD9B7B620624}" type="presParOf" srcId="{2758974D-9811-4DD2-AC29-4A1BF336B7F8}" destId="{29FE1AA7-FE45-4830-B886-47C930E7EBBF}" srcOrd="4" destOrd="0" presId="urn:microsoft.com/office/officeart/2005/8/layout/hList1"/>
    <dgm:cxn modelId="{A7D4240A-8B05-47BE-A017-E8DE4E8C0ECB}" type="presParOf" srcId="{29FE1AA7-FE45-4830-B886-47C930E7EBBF}" destId="{FE824220-B8AD-41AC-B161-E0AD432EC22B}" srcOrd="0" destOrd="0" presId="urn:microsoft.com/office/officeart/2005/8/layout/hList1"/>
    <dgm:cxn modelId="{8B252648-9D4F-49C6-A549-72F5C89CD968}" type="presParOf" srcId="{29FE1AA7-FE45-4830-B886-47C930E7EBBF}" destId="{745D6037-964E-4A14-96D5-097BE10B3A77}" srcOrd="1" destOrd="0" presId="urn:microsoft.com/office/officeart/2005/8/layout/hList1"/>
    <dgm:cxn modelId="{EB8A0C5F-1469-4A40-9560-2DA975C4353D}" type="presParOf" srcId="{2758974D-9811-4DD2-AC29-4A1BF336B7F8}" destId="{9ADAEA10-8399-4F87-9B76-B241626F9AA8}" srcOrd="5" destOrd="0" presId="urn:microsoft.com/office/officeart/2005/8/layout/hList1"/>
    <dgm:cxn modelId="{3F8446E2-8B05-4078-9519-1794D56E4498}" type="presParOf" srcId="{2758974D-9811-4DD2-AC29-4A1BF336B7F8}" destId="{CE7CEBFA-4342-47E4-B1D3-11D82F1762E4}" srcOrd="6" destOrd="0" presId="urn:microsoft.com/office/officeart/2005/8/layout/hList1"/>
    <dgm:cxn modelId="{66ECE3A6-9E99-498F-9BC0-8388960301C4}" type="presParOf" srcId="{CE7CEBFA-4342-47E4-B1D3-11D82F1762E4}" destId="{2573C90F-AB08-44CD-B183-FC40DF1775D8}" srcOrd="0" destOrd="0" presId="urn:microsoft.com/office/officeart/2005/8/layout/hList1"/>
    <dgm:cxn modelId="{8443F7E4-8818-4369-B771-68B5DDB929B6}" type="presParOf" srcId="{CE7CEBFA-4342-47E4-B1D3-11D82F1762E4}" destId="{7E7AD8E0-AE78-4CB2-852E-7CC8914BF106}" srcOrd="1" destOrd="0" presId="urn:microsoft.com/office/officeart/2005/8/layout/hList1"/>
    <dgm:cxn modelId="{7DDDCD8C-3C67-4767-AE7C-B114C011AE16}" type="presParOf" srcId="{2758974D-9811-4DD2-AC29-4A1BF336B7F8}" destId="{D4480C58-B164-4936-8D3F-D5EB4E367BBF}" srcOrd="7" destOrd="0" presId="urn:microsoft.com/office/officeart/2005/8/layout/hList1"/>
    <dgm:cxn modelId="{23FA4F09-7255-4393-86D9-AA52478B1AF7}" type="presParOf" srcId="{2758974D-9811-4DD2-AC29-4A1BF336B7F8}" destId="{6F23D26A-C66C-498C-8C82-C6A5C3EA6EE7}" srcOrd="8" destOrd="0" presId="urn:microsoft.com/office/officeart/2005/8/layout/hList1"/>
    <dgm:cxn modelId="{FA0B9103-DCE6-4B99-94B5-551E845841A4}" type="presParOf" srcId="{6F23D26A-C66C-498C-8C82-C6A5C3EA6EE7}" destId="{899CB635-D1CB-423F-9148-E82CC67CDB83}" srcOrd="0" destOrd="0" presId="urn:microsoft.com/office/officeart/2005/8/layout/hList1"/>
    <dgm:cxn modelId="{FD011615-4D23-4EAA-B48B-E54C046C5066}" type="presParOf" srcId="{6F23D26A-C66C-498C-8C82-C6A5C3EA6EE7}" destId="{E0AED005-AA96-4027-A9FF-BDD2C52A068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374F2C-19DA-4E3E-830C-B7FC929FC90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E9474C0-6C92-4B3A-89F2-40B1C811230A}">
      <dgm:prSet/>
      <dgm:spPr/>
      <dgm:t>
        <a:bodyPr/>
        <a:lstStyle/>
        <a:p>
          <a:pPr>
            <a:lnSpc>
              <a:spcPct val="100000"/>
            </a:lnSpc>
          </a:pPr>
          <a:r>
            <a:rPr lang="en-GB">
              <a:solidFill>
                <a:schemeClr val="accent5"/>
              </a:solidFill>
            </a:rPr>
            <a:t>Save battery on LED displays.</a:t>
          </a:r>
          <a:endParaRPr lang="en-US">
            <a:solidFill>
              <a:schemeClr val="accent5"/>
            </a:solidFill>
          </a:endParaRPr>
        </a:p>
      </dgm:t>
    </dgm:pt>
    <dgm:pt modelId="{E7763F30-5125-4744-B217-2442D9E071B3}" type="parTrans" cxnId="{266AD8E7-26D2-452D-8871-00C6B20BDBFC}">
      <dgm:prSet/>
      <dgm:spPr/>
      <dgm:t>
        <a:bodyPr/>
        <a:lstStyle/>
        <a:p>
          <a:endParaRPr lang="en-US">
            <a:solidFill>
              <a:schemeClr val="accent5"/>
            </a:solidFill>
          </a:endParaRPr>
        </a:p>
      </dgm:t>
    </dgm:pt>
    <dgm:pt modelId="{35D3A881-E01B-4795-B396-0728BF5E42E2}" type="sibTrans" cxnId="{266AD8E7-26D2-452D-8871-00C6B20BDBFC}">
      <dgm:prSet/>
      <dgm:spPr/>
      <dgm:t>
        <a:bodyPr/>
        <a:lstStyle/>
        <a:p>
          <a:endParaRPr lang="en-US">
            <a:solidFill>
              <a:schemeClr val="accent5"/>
            </a:solidFill>
          </a:endParaRPr>
        </a:p>
      </dgm:t>
    </dgm:pt>
    <dgm:pt modelId="{C5E0B646-8AE1-4042-BDB5-1A08D25242AB}">
      <dgm:prSet/>
      <dgm:spPr/>
      <dgm:t>
        <a:bodyPr/>
        <a:lstStyle/>
        <a:p>
          <a:pPr>
            <a:lnSpc>
              <a:spcPct val="100000"/>
            </a:lnSpc>
          </a:pPr>
          <a:r>
            <a:rPr lang="en-GB" dirty="0">
              <a:solidFill>
                <a:schemeClr val="accent5"/>
              </a:solidFill>
            </a:rPr>
            <a:t>Can reduce flicker on poor quality screens.</a:t>
          </a:r>
          <a:endParaRPr lang="en-US" dirty="0">
            <a:solidFill>
              <a:schemeClr val="accent5"/>
            </a:solidFill>
          </a:endParaRPr>
        </a:p>
      </dgm:t>
    </dgm:pt>
    <dgm:pt modelId="{53339CD9-A860-4D90-AB16-F2B3E1253CD2}" type="parTrans" cxnId="{288B7F0B-8305-415A-A90B-6BBBFFC37674}">
      <dgm:prSet/>
      <dgm:spPr/>
      <dgm:t>
        <a:bodyPr/>
        <a:lstStyle/>
        <a:p>
          <a:endParaRPr lang="en-US">
            <a:solidFill>
              <a:schemeClr val="accent5"/>
            </a:solidFill>
          </a:endParaRPr>
        </a:p>
      </dgm:t>
    </dgm:pt>
    <dgm:pt modelId="{2A4A11DE-F04A-44DE-B0B7-555FF1E4AACF}" type="sibTrans" cxnId="{288B7F0B-8305-415A-A90B-6BBBFFC37674}">
      <dgm:prSet/>
      <dgm:spPr/>
      <dgm:t>
        <a:bodyPr/>
        <a:lstStyle/>
        <a:p>
          <a:endParaRPr lang="en-US">
            <a:solidFill>
              <a:schemeClr val="accent5"/>
            </a:solidFill>
          </a:endParaRPr>
        </a:p>
      </dgm:t>
    </dgm:pt>
    <dgm:pt modelId="{A786E4EB-457E-4A01-AF25-50FACBC0F7C8}">
      <dgm:prSet/>
      <dgm:spPr/>
      <dgm:t>
        <a:bodyPr/>
        <a:lstStyle/>
        <a:p>
          <a:pPr>
            <a:lnSpc>
              <a:spcPct val="100000"/>
            </a:lnSpc>
          </a:pPr>
          <a:r>
            <a:rPr lang="en-GB" dirty="0">
              <a:solidFill>
                <a:schemeClr val="accent5"/>
              </a:solidFill>
            </a:rPr>
            <a:t>Less likely to trigger photophobia.</a:t>
          </a:r>
          <a:endParaRPr lang="en-US" dirty="0">
            <a:solidFill>
              <a:schemeClr val="accent5"/>
            </a:solidFill>
          </a:endParaRPr>
        </a:p>
      </dgm:t>
    </dgm:pt>
    <dgm:pt modelId="{3D9B5783-AA14-4738-B15A-199087E3714C}" type="parTrans" cxnId="{BCCFA7B3-62E0-4044-8F84-916DA9DCD83C}">
      <dgm:prSet/>
      <dgm:spPr/>
      <dgm:t>
        <a:bodyPr/>
        <a:lstStyle/>
        <a:p>
          <a:endParaRPr lang="en-US">
            <a:solidFill>
              <a:schemeClr val="accent5"/>
            </a:solidFill>
          </a:endParaRPr>
        </a:p>
      </dgm:t>
    </dgm:pt>
    <dgm:pt modelId="{5ED4973B-65FB-4E78-AA55-9A6FAEB14B79}" type="sibTrans" cxnId="{BCCFA7B3-62E0-4044-8F84-916DA9DCD83C}">
      <dgm:prSet/>
      <dgm:spPr/>
      <dgm:t>
        <a:bodyPr/>
        <a:lstStyle/>
        <a:p>
          <a:endParaRPr lang="en-US">
            <a:solidFill>
              <a:schemeClr val="accent5"/>
            </a:solidFill>
          </a:endParaRPr>
        </a:p>
      </dgm:t>
    </dgm:pt>
    <dgm:pt modelId="{85CD4FD6-E5CF-4A9E-90AF-3549078E525C}" type="pres">
      <dgm:prSet presAssocID="{4A374F2C-19DA-4E3E-830C-B7FC929FC90B}" presName="root" presStyleCnt="0">
        <dgm:presLayoutVars>
          <dgm:dir/>
          <dgm:resizeHandles val="exact"/>
        </dgm:presLayoutVars>
      </dgm:prSet>
      <dgm:spPr/>
    </dgm:pt>
    <dgm:pt modelId="{2C5F3370-DACC-46C5-BE4D-F702008FD3EA}" type="pres">
      <dgm:prSet presAssocID="{3E9474C0-6C92-4B3A-89F2-40B1C811230A}" presName="compNode" presStyleCnt="0"/>
      <dgm:spPr/>
    </dgm:pt>
    <dgm:pt modelId="{77D5EDC0-1617-439E-81FC-0AA8B8B59B9C}" type="pres">
      <dgm:prSet presAssocID="{3E9474C0-6C92-4B3A-89F2-40B1C811230A}" presName="bgRect" presStyleLbl="bgShp" presStyleIdx="0" presStyleCnt="3"/>
      <dgm:spPr>
        <a:solidFill>
          <a:srgbClr val="00131D"/>
        </a:solidFill>
        <a:ln w="38100">
          <a:solidFill>
            <a:schemeClr val="accent4"/>
          </a:solidFill>
        </a:ln>
      </dgm:spPr>
    </dgm:pt>
    <dgm:pt modelId="{1065EF1C-26B4-411D-9998-FFCB50D6C9B1}" type="pres">
      <dgm:prSet presAssocID="{3E9474C0-6C92-4B3A-89F2-40B1C811230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ttery Charging"/>
        </a:ext>
      </dgm:extLst>
    </dgm:pt>
    <dgm:pt modelId="{DDF2EAD9-7D13-4D9C-AD77-BDA377E430E9}" type="pres">
      <dgm:prSet presAssocID="{3E9474C0-6C92-4B3A-89F2-40B1C811230A}" presName="spaceRect" presStyleCnt="0"/>
      <dgm:spPr/>
    </dgm:pt>
    <dgm:pt modelId="{FCC56CB6-31F1-495F-B38A-BC20C8F09CA6}" type="pres">
      <dgm:prSet presAssocID="{3E9474C0-6C92-4B3A-89F2-40B1C811230A}" presName="parTx" presStyleLbl="revTx" presStyleIdx="0" presStyleCnt="3">
        <dgm:presLayoutVars>
          <dgm:chMax val="0"/>
          <dgm:chPref val="0"/>
        </dgm:presLayoutVars>
      </dgm:prSet>
      <dgm:spPr/>
    </dgm:pt>
    <dgm:pt modelId="{5A247F93-9D31-4E50-9033-7018FE0BE5F0}" type="pres">
      <dgm:prSet presAssocID="{35D3A881-E01B-4795-B396-0728BF5E42E2}" presName="sibTrans" presStyleCnt="0"/>
      <dgm:spPr/>
    </dgm:pt>
    <dgm:pt modelId="{0109ECD4-54D7-4513-8B81-5D1E56FE8932}" type="pres">
      <dgm:prSet presAssocID="{C5E0B646-8AE1-4042-BDB5-1A08D25242AB}" presName="compNode" presStyleCnt="0"/>
      <dgm:spPr/>
    </dgm:pt>
    <dgm:pt modelId="{D318CD54-2529-4B86-89BA-ECAF53534669}" type="pres">
      <dgm:prSet presAssocID="{C5E0B646-8AE1-4042-BDB5-1A08D25242AB}" presName="bgRect" presStyleLbl="bgShp" presStyleIdx="1" presStyleCnt="3"/>
      <dgm:spPr>
        <a:solidFill>
          <a:srgbClr val="00131D"/>
        </a:solidFill>
        <a:ln w="38100">
          <a:solidFill>
            <a:schemeClr val="accent4"/>
          </a:solidFill>
        </a:ln>
      </dgm:spPr>
    </dgm:pt>
    <dgm:pt modelId="{9AED371C-1CFE-41FD-85B5-5D107112C855}" type="pres">
      <dgm:prSet presAssocID="{C5E0B646-8AE1-4042-BDB5-1A08D25242A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reetlight"/>
        </a:ext>
      </dgm:extLst>
    </dgm:pt>
    <dgm:pt modelId="{91401288-00EF-4A38-A530-0E4F9B192312}" type="pres">
      <dgm:prSet presAssocID="{C5E0B646-8AE1-4042-BDB5-1A08D25242AB}" presName="spaceRect" presStyleCnt="0"/>
      <dgm:spPr/>
    </dgm:pt>
    <dgm:pt modelId="{1C7A1515-217C-4ACC-A0B6-33BA51CEF37C}" type="pres">
      <dgm:prSet presAssocID="{C5E0B646-8AE1-4042-BDB5-1A08D25242AB}" presName="parTx" presStyleLbl="revTx" presStyleIdx="1" presStyleCnt="3">
        <dgm:presLayoutVars>
          <dgm:chMax val="0"/>
          <dgm:chPref val="0"/>
        </dgm:presLayoutVars>
      </dgm:prSet>
      <dgm:spPr/>
    </dgm:pt>
    <dgm:pt modelId="{DD8E62E4-87A5-4076-82D1-3E0A127821E7}" type="pres">
      <dgm:prSet presAssocID="{2A4A11DE-F04A-44DE-B0B7-555FF1E4AACF}" presName="sibTrans" presStyleCnt="0"/>
      <dgm:spPr/>
    </dgm:pt>
    <dgm:pt modelId="{F3ADD5BB-7C13-41EE-9042-A4171ADEF29E}" type="pres">
      <dgm:prSet presAssocID="{A786E4EB-457E-4A01-AF25-50FACBC0F7C8}" presName="compNode" presStyleCnt="0"/>
      <dgm:spPr/>
    </dgm:pt>
    <dgm:pt modelId="{26125F82-544F-4E0A-B794-A15EE2C62B91}" type="pres">
      <dgm:prSet presAssocID="{A786E4EB-457E-4A01-AF25-50FACBC0F7C8}" presName="bgRect" presStyleLbl="bgShp" presStyleIdx="2" presStyleCnt="3"/>
      <dgm:spPr>
        <a:solidFill>
          <a:srgbClr val="00131D"/>
        </a:solidFill>
        <a:ln w="38100">
          <a:solidFill>
            <a:schemeClr val="accent4"/>
          </a:solidFill>
        </a:ln>
      </dgm:spPr>
    </dgm:pt>
    <dgm:pt modelId="{7D74D4DC-0279-419E-80FB-77DA52CCE417}" type="pres">
      <dgm:prSet presAssocID="{A786E4EB-457E-4A01-AF25-50FACBC0F7C8}"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unglasses with solid fill"/>
        </a:ext>
      </dgm:extLst>
    </dgm:pt>
    <dgm:pt modelId="{24421570-4C83-497B-8C35-BCBF73E668E8}" type="pres">
      <dgm:prSet presAssocID="{A786E4EB-457E-4A01-AF25-50FACBC0F7C8}" presName="spaceRect" presStyleCnt="0"/>
      <dgm:spPr/>
    </dgm:pt>
    <dgm:pt modelId="{F1C553DE-AFF3-4642-A1D0-37A1BAE002AF}" type="pres">
      <dgm:prSet presAssocID="{A786E4EB-457E-4A01-AF25-50FACBC0F7C8}" presName="parTx" presStyleLbl="revTx" presStyleIdx="2" presStyleCnt="3">
        <dgm:presLayoutVars>
          <dgm:chMax val="0"/>
          <dgm:chPref val="0"/>
        </dgm:presLayoutVars>
      </dgm:prSet>
      <dgm:spPr/>
    </dgm:pt>
  </dgm:ptLst>
  <dgm:cxnLst>
    <dgm:cxn modelId="{288B7F0B-8305-415A-A90B-6BBBFFC37674}" srcId="{4A374F2C-19DA-4E3E-830C-B7FC929FC90B}" destId="{C5E0B646-8AE1-4042-BDB5-1A08D25242AB}" srcOrd="1" destOrd="0" parTransId="{53339CD9-A860-4D90-AB16-F2B3E1253CD2}" sibTransId="{2A4A11DE-F04A-44DE-B0B7-555FF1E4AACF}"/>
    <dgm:cxn modelId="{0813CA35-B8F6-45CB-B09A-9BED786F8490}" type="presOf" srcId="{C5E0B646-8AE1-4042-BDB5-1A08D25242AB}" destId="{1C7A1515-217C-4ACC-A0B6-33BA51CEF37C}" srcOrd="0" destOrd="0" presId="urn:microsoft.com/office/officeart/2018/2/layout/IconVerticalSolidList"/>
    <dgm:cxn modelId="{097B5D6E-BDA2-4A3D-A1F0-F1A18AB770DD}" type="presOf" srcId="{4A374F2C-19DA-4E3E-830C-B7FC929FC90B}" destId="{85CD4FD6-E5CF-4A9E-90AF-3549078E525C}" srcOrd="0" destOrd="0" presId="urn:microsoft.com/office/officeart/2018/2/layout/IconVerticalSolidList"/>
    <dgm:cxn modelId="{F0982C4F-60E7-466D-92AF-8C493AA96A8A}" type="presOf" srcId="{3E9474C0-6C92-4B3A-89F2-40B1C811230A}" destId="{FCC56CB6-31F1-495F-B38A-BC20C8F09CA6}" srcOrd="0" destOrd="0" presId="urn:microsoft.com/office/officeart/2018/2/layout/IconVerticalSolidList"/>
    <dgm:cxn modelId="{BCCFA7B3-62E0-4044-8F84-916DA9DCD83C}" srcId="{4A374F2C-19DA-4E3E-830C-B7FC929FC90B}" destId="{A786E4EB-457E-4A01-AF25-50FACBC0F7C8}" srcOrd="2" destOrd="0" parTransId="{3D9B5783-AA14-4738-B15A-199087E3714C}" sibTransId="{5ED4973B-65FB-4E78-AA55-9A6FAEB14B79}"/>
    <dgm:cxn modelId="{5CC386E7-41BF-4883-93D3-B407CAFE070F}" type="presOf" srcId="{A786E4EB-457E-4A01-AF25-50FACBC0F7C8}" destId="{F1C553DE-AFF3-4642-A1D0-37A1BAE002AF}" srcOrd="0" destOrd="0" presId="urn:microsoft.com/office/officeart/2018/2/layout/IconVerticalSolidList"/>
    <dgm:cxn modelId="{266AD8E7-26D2-452D-8871-00C6B20BDBFC}" srcId="{4A374F2C-19DA-4E3E-830C-B7FC929FC90B}" destId="{3E9474C0-6C92-4B3A-89F2-40B1C811230A}" srcOrd="0" destOrd="0" parTransId="{E7763F30-5125-4744-B217-2442D9E071B3}" sibTransId="{35D3A881-E01B-4795-B396-0728BF5E42E2}"/>
    <dgm:cxn modelId="{BD046C0E-C8C8-4797-ADE7-92833D401994}" type="presParOf" srcId="{85CD4FD6-E5CF-4A9E-90AF-3549078E525C}" destId="{2C5F3370-DACC-46C5-BE4D-F702008FD3EA}" srcOrd="0" destOrd="0" presId="urn:microsoft.com/office/officeart/2018/2/layout/IconVerticalSolidList"/>
    <dgm:cxn modelId="{F37811F6-41B5-44E9-A639-011C6B6E2381}" type="presParOf" srcId="{2C5F3370-DACC-46C5-BE4D-F702008FD3EA}" destId="{77D5EDC0-1617-439E-81FC-0AA8B8B59B9C}" srcOrd="0" destOrd="0" presId="urn:microsoft.com/office/officeart/2018/2/layout/IconVerticalSolidList"/>
    <dgm:cxn modelId="{78739F8A-9875-446C-87F3-E50E570CD1A5}" type="presParOf" srcId="{2C5F3370-DACC-46C5-BE4D-F702008FD3EA}" destId="{1065EF1C-26B4-411D-9998-FFCB50D6C9B1}" srcOrd="1" destOrd="0" presId="urn:microsoft.com/office/officeart/2018/2/layout/IconVerticalSolidList"/>
    <dgm:cxn modelId="{FCAF5154-73C8-46F6-8126-87F5B995E943}" type="presParOf" srcId="{2C5F3370-DACC-46C5-BE4D-F702008FD3EA}" destId="{DDF2EAD9-7D13-4D9C-AD77-BDA377E430E9}" srcOrd="2" destOrd="0" presId="urn:microsoft.com/office/officeart/2018/2/layout/IconVerticalSolidList"/>
    <dgm:cxn modelId="{BD7CDF78-3948-4D11-97CE-D923FC6CAA7A}" type="presParOf" srcId="{2C5F3370-DACC-46C5-BE4D-F702008FD3EA}" destId="{FCC56CB6-31F1-495F-B38A-BC20C8F09CA6}" srcOrd="3" destOrd="0" presId="urn:microsoft.com/office/officeart/2018/2/layout/IconVerticalSolidList"/>
    <dgm:cxn modelId="{A197C500-9671-465F-A4A7-E359C897D856}" type="presParOf" srcId="{85CD4FD6-E5CF-4A9E-90AF-3549078E525C}" destId="{5A247F93-9D31-4E50-9033-7018FE0BE5F0}" srcOrd="1" destOrd="0" presId="urn:microsoft.com/office/officeart/2018/2/layout/IconVerticalSolidList"/>
    <dgm:cxn modelId="{66671DD3-C7E6-4CB1-87E8-03FA4569923B}" type="presParOf" srcId="{85CD4FD6-E5CF-4A9E-90AF-3549078E525C}" destId="{0109ECD4-54D7-4513-8B81-5D1E56FE8932}" srcOrd="2" destOrd="0" presId="urn:microsoft.com/office/officeart/2018/2/layout/IconVerticalSolidList"/>
    <dgm:cxn modelId="{A1BE258D-B492-4BDA-831E-376DD6B549A1}" type="presParOf" srcId="{0109ECD4-54D7-4513-8B81-5D1E56FE8932}" destId="{D318CD54-2529-4B86-89BA-ECAF53534669}" srcOrd="0" destOrd="0" presId="urn:microsoft.com/office/officeart/2018/2/layout/IconVerticalSolidList"/>
    <dgm:cxn modelId="{21D35F74-F790-41F0-8806-303F31993086}" type="presParOf" srcId="{0109ECD4-54D7-4513-8B81-5D1E56FE8932}" destId="{9AED371C-1CFE-41FD-85B5-5D107112C855}" srcOrd="1" destOrd="0" presId="urn:microsoft.com/office/officeart/2018/2/layout/IconVerticalSolidList"/>
    <dgm:cxn modelId="{DF763901-C27A-476A-B0B2-2B1ACD197DD8}" type="presParOf" srcId="{0109ECD4-54D7-4513-8B81-5D1E56FE8932}" destId="{91401288-00EF-4A38-A530-0E4F9B192312}" srcOrd="2" destOrd="0" presId="urn:microsoft.com/office/officeart/2018/2/layout/IconVerticalSolidList"/>
    <dgm:cxn modelId="{D31B37C1-DB52-41A0-897B-A029C80AD21A}" type="presParOf" srcId="{0109ECD4-54D7-4513-8B81-5D1E56FE8932}" destId="{1C7A1515-217C-4ACC-A0B6-33BA51CEF37C}" srcOrd="3" destOrd="0" presId="urn:microsoft.com/office/officeart/2018/2/layout/IconVerticalSolidList"/>
    <dgm:cxn modelId="{42AC8A9C-4662-43D4-BFC3-755212BD7E48}" type="presParOf" srcId="{85CD4FD6-E5CF-4A9E-90AF-3549078E525C}" destId="{DD8E62E4-87A5-4076-82D1-3E0A127821E7}" srcOrd="3" destOrd="0" presId="urn:microsoft.com/office/officeart/2018/2/layout/IconVerticalSolidList"/>
    <dgm:cxn modelId="{5D936B00-DB1E-4F81-8857-03EA8803A925}" type="presParOf" srcId="{85CD4FD6-E5CF-4A9E-90AF-3549078E525C}" destId="{F3ADD5BB-7C13-41EE-9042-A4171ADEF29E}" srcOrd="4" destOrd="0" presId="urn:microsoft.com/office/officeart/2018/2/layout/IconVerticalSolidList"/>
    <dgm:cxn modelId="{B01E9CE1-EC63-4CB4-9DB7-D77D3FA85906}" type="presParOf" srcId="{F3ADD5BB-7C13-41EE-9042-A4171ADEF29E}" destId="{26125F82-544F-4E0A-B794-A15EE2C62B91}" srcOrd="0" destOrd="0" presId="urn:microsoft.com/office/officeart/2018/2/layout/IconVerticalSolidList"/>
    <dgm:cxn modelId="{7AFC7BA0-AAF3-4132-8EDB-2F688A0F1C18}" type="presParOf" srcId="{F3ADD5BB-7C13-41EE-9042-A4171ADEF29E}" destId="{7D74D4DC-0279-419E-80FB-77DA52CCE417}" srcOrd="1" destOrd="0" presId="urn:microsoft.com/office/officeart/2018/2/layout/IconVerticalSolidList"/>
    <dgm:cxn modelId="{AC44EC95-1516-42F8-933A-97698A138242}" type="presParOf" srcId="{F3ADD5BB-7C13-41EE-9042-A4171ADEF29E}" destId="{24421570-4C83-497B-8C35-BCBF73E668E8}" srcOrd="2" destOrd="0" presId="urn:microsoft.com/office/officeart/2018/2/layout/IconVerticalSolidList"/>
    <dgm:cxn modelId="{EC206B49-E2C7-4307-953B-F61076833FA6}" type="presParOf" srcId="{F3ADD5BB-7C13-41EE-9042-A4171ADEF29E}" destId="{F1C553DE-AFF3-4642-A1D0-37A1BAE002A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A374F2C-19DA-4E3E-830C-B7FC929FC90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D8EDEBF-E976-46BF-B2D9-31EDE4BB2B1A}">
      <dgm:prSet/>
      <dgm:spPr/>
      <dgm:t>
        <a:bodyPr/>
        <a:lstStyle/>
        <a:p>
          <a:pPr>
            <a:lnSpc>
              <a:spcPct val="100000"/>
            </a:lnSpc>
          </a:pPr>
          <a:r>
            <a:rPr lang="en-GB" dirty="0">
              <a:solidFill>
                <a:schemeClr val="accent5"/>
              </a:solidFill>
            </a:rPr>
            <a:t>May reduce eye strain.</a:t>
          </a:r>
          <a:endParaRPr lang="en-US" dirty="0">
            <a:solidFill>
              <a:schemeClr val="accent5"/>
            </a:solidFill>
          </a:endParaRPr>
        </a:p>
      </dgm:t>
    </dgm:pt>
    <dgm:pt modelId="{CF149674-ED65-4435-845E-586A11E8548B}" type="parTrans" cxnId="{A147BA64-936D-4AB7-BA98-F78478D502CA}">
      <dgm:prSet/>
      <dgm:spPr/>
      <dgm:t>
        <a:bodyPr/>
        <a:lstStyle/>
        <a:p>
          <a:endParaRPr lang="en-US">
            <a:solidFill>
              <a:schemeClr val="accent5"/>
            </a:solidFill>
          </a:endParaRPr>
        </a:p>
      </dgm:t>
    </dgm:pt>
    <dgm:pt modelId="{24D8A889-7098-4E4C-A3B4-A4F67842BA59}" type="sibTrans" cxnId="{A147BA64-936D-4AB7-BA98-F78478D502CA}">
      <dgm:prSet/>
      <dgm:spPr/>
      <dgm:t>
        <a:bodyPr/>
        <a:lstStyle/>
        <a:p>
          <a:endParaRPr lang="en-US">
            <a:solidFill>
              <a:schemeClr val="accent5"/>
            </a:solidFill>
          </a:endParaRPr>
        </a:p>
      </dgm:t>
    </dgm:pt>
    <dgm:pt modelId="{60FAA04D-C017-44F7-859E-B91F50560F5C}">
      <dgm:prSet/>
      <dgm:spPr/>
      <dgm:t>
        <a:bodyPr/>
        <a:lstStyle/>
        <a:p>
          <a:pPr>
            <a:lnSpc>
              <a:spcPct val="100000"/>
            </a:lnSpc>
          </a:pPr>
          <a:r>
            <a:rPr lang="en-GB" dirty="0">
              <a:solidFill>
                <a:schemeClr val="accent5"/>
              </a:solidFill>
            </a:rPr>
            <a:t>Some people just prefer it</a:t>
          </a:r>
          <a:endParaRPr lang="en-US" dirty="0">
            <a:solidFill>
              <a:schemeClr val="accent5"/>
            </a:solidFill>
          </a:endParaRPr>
        </a:p>
      </dgm:t>
    </dgm:pt>
    <dgm:pt modelId="{B0E1715F-22BB-4BCE-BEC4-5A853EDEEDC4}" type="parTrans" cxnId="{C203A387-35DE-445D-9455-75CDDA65E81F}">
      <dgm:prSet/>
      <dgm:spPr/>
      <dgm:t>
        <a:bodyPr/>
        <a:lstStyle/>
        <a:p>
          <a:endParaRPr lang="en-US">
            <a:solidFill>
              <a:schemeClr val="accent5"/>
            </a:solidFill>
          </a:endParaRPr>
        </a:p>
      </dgm:t>
    </dgm:pt>
    <dgm:pt modelId="{F6B677EF-AF1F-4D8F-9F92-9D8CF3451B39}" type="sibTrans" cxnId="{C203A387-35DE-445D-9455-75CDDA65E81F}">
      <dgm:prSet/>
      <dgm:spPr/>
      <dgm:t>
        <a:bodyPr/>
        <a:lstStyle/>
        <a:p>
          <a:endParaRPr lang="en-US">
            <a:solidFill>
              <a:schemeClr val="accent5"/>
            </a:solidFill>
          </a:endParaRPr>
        </a:p>
      </dgm:t>
    </dgm:pt>
    <dgm:pt modelId="{A786E4EB-457E-4A01-AF25-50FACBC0F7C8}">
      <dgm:prSet/>
      <dgm:spPr/>
      <dgm:t>
        <a:bodyPr/>
        <a:lstStyle/>
        <a:p>
          <a:pPr>
            <a:lnSpc>
              <a:spcPct val="100000"/>
            </a:lnSpc>
          </a:pPr>
          <a:r>
            <a:rPr lang="en-GB" dirty="0">
              <a:solidFill>
                <a:schemeClr val="accent5"/>
              </a:solidFill>
            </a:rPr>
            <a:t>Easier to use in low-light conditions.</a:t>
          </a:r>
          <a:endParaRPr lang="en-US" dirty="0">
            <a:solidFill>
              <a:schemeClr val="accent5"/>
            </a:solidFill>
          </a:endParaRPr>
        </a:p>
      </dgm:t>
    </dgm:pt>
    <dgm:pt modelId="{5ED4973B-65FB-4E78-AA55-9A6FAEB14B79}" type="sibTrans" cxnId="{BCCFA7B3-62E0-4044-8F84-916DA9DCD83C}">
      <dgm:prSet/>
      <dgm:spPr/>
      <dgm:t>
        <a:bodyPr/>
        <a:lstStyle/>
        <a:p>
          <a:endParaRPr lang="en-US">
            <a:solidFill>
              <a:schemeClr val="accent5"/>
            </a:solidFill>
          </a:endParaRPr>
        </a:p>
      </dgm:t>
    </dgm:pt>
    <dgm:pt modelId="{3D9B5783-AA14-4738-B15A-199087E3714C}" type="parTrans" cxnId="{BCCFA7B3-62E0-4044-8F84-916DA9DCD83C}">
      <dgm:prSet/>
      <dgm:spPr/>
      <dgm:t>
        <a:bodyPr/>
        <a:lstStyle/>
        <a:p>
          <a:endParaRPr lang="en-US">
            <a:solidFill>
              <a:schemeClr val="accent5"/>
            </a:solidFill>
          </a:endParaRPr>
        </a:p>
      </dgm:t>
    </dgm:pt>
    <dgm:pt modelId="{85CD4FD6-E5CF-4A9E-90AF-3549078E525C}" type="pres">
      <dgm:prSet presAssocID="{4A374F2C-19DA-4E3E-830C-B7FC929FC90B}" presName="root" presStyleCnt="0">
        <dgm:presLayoutVars>
          <dgm:dir/>
          <dgm:resizeHandles val="exact"/>
        </dgm:presLayoutVars>
      </dgm:prSet>
      <dgm:spPr/>
    </dgm:pt>
    <dgm:pt modelId="{F3ADD5BB-7C13-41EE-9042-A4171ADEF29E}" type="pres">
      <dgm:prSet presAssocID="{A786E4EB-457E-4A01-AF25-50FACBC0F7C8}" presName="compNode" presStyleCnt="0"/>
      <dgm:spPr/>
    </dgm:pt>
    <dgm:pt modelId="{26125F82-544F-4E0A-B794-A15EE2C62B91}" type="pres">
      <dgm:prSet presAssocID="{A786E4EB-457E-4A01-AF25-50FACBC0F7C8}" presName="bgRect" presStyleLbl="bgShp" presStyleIdx="0" presStyleCnt="3"/>
      <dgm:spPr>
        <a:solidFill>
          <a:srgbClr val="00131D"/>
        </a:solidFill>
        <a:ln w="38100">
          <a:solidFill>
            <a:schemeClr val="accent4"/>
          </a:solidFill>
        </a:ln>
      </dgm:spPr>
    </dgm:pt>
    <dgm:pt modelId="{7D74D4DC-0279-419E-80FB-77DA52CCE417}" type="pres">
      <dgm:prSet presAssocID="{A786E4EB-457E-4A01-AF25-50FACBC0F7C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artial sun with solid fill"/>
        </a:ext>
      </dgm:extLst>
    </dgm:pt>
    <dgm:pt modelId="{24421570-4C83-497B-8C35-BCBF73E668E8}" type="pres">
      <dgm:prSet presAssocID="{A786E4EB-457E-4A01-AF25-50FACBC0F7C8}" presName="spaceRect" presStyleCnt="0"/>
      <dgm:spPr/>
    </dgm:pt>
    <dgm:pt modelId="{F1C553DE-AFF3-4642-A1D0-37A1BAE002AF}" type="pres">
      <dgm:prSet presAssocID="{A786E4EB-457E-4A01-AF25-50FACBC0F7C8}" presName="parTx" presStyleLbl="revTx" presStyleIdx="0" presStyleCnt="3">
        <dgm:presLayoutVars>
          <dgm:chMax val="0"/>
          <dgm:chPref val="0"/>
        </dgm:presLayoutVars>
      </dgm:prSet>
      <dgm:spPr/>
    </dgm:pt>
    <dgm:pt modelId="{18D5F794-52F1-41B9-A44B-60B89BC8FF29}" type="pres">
      <dgm:prSet presAssocID="{5ED4973B-65FB-4E78-AA55-9A6FAEB14B79}" presName="sibTrans" presStyleCnt="0"/>
      <dgm:spPr/>
    </dgm:pt>
    <dgm:pt modelId="{8707C577-4681-44A6-8C86-15D1D5F01A4C}" type="pres">
      <dgm:prSet presAssocID="{DD8EDEBF-E976-46BF-B2D9-31EDE4BB2B1A}" presName="compNode" presStyleCnt="0"/>
      <dgm:spPr/>
    </dgm:pt>
    <dgm:pt modelId="{3B35517F-E0DC-422A-8144-69C5E4BEE962}" type="pres">
      <dgm:prSet presAssocID="{DD8EDEBF-E976-46BF-B2D9-31EDE4BB2B1A}" presName="bgRect" presStyleLbl="bgShp" presStyleIdx="1" presStyleCnt="3"/>
      <dgm:spPr>
        <a:solidFill>
          <a:srgbClr val="00131D"/>
        </a:solidFill>
        <a:ln w="38100">
          <a:solidFill>
            <a:schemeClr val="accent4"/>
          </a:solidFill>
        </a:ln>
      </dgm:spPr>
    </dgm:pt>
    <dgm:pt modelId="{A8BCBF8C-2F34-48A1-BD4A-4EE98BE2B4DE}" type="pres">
      <dgm:prSet presAssocID="{DD8EDEBF-E976-46BF-B2D9-31EDE4BB2B1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yes"/>
        </a:ext>
      </dgm:extLst>
    </dgm:pt>
    <dgm:pt modelId="{FBF4EB69-31E3-4E5C-A2F3-41901897E284}" type="pres">
      <dgm:prSet presAssocID="{DD8EDEBF-E976-46BF-B2D9-31EDE4BB2B1A}" presName="spaceRect" presStyleCnt="0"/>
      <dgm:spPr/>
    </dgm:pt>
    <dgm:pt modelId="{7E6FB864-D2FB-4571-A492-EEE73EA763C8}" type="pres">
      <dgm:prSet presAssocID="{DD8EDEBF-E976-46BF-B2D9-31EDE4BB2B1A}" presName="parTx" presStyleLbl="revTx" presStyleIdx="1" presStyleCnt="3">
        <dgm:presLayoutVars>
          <dgm:chMax val="0"/>
          <dgm:chPref val="0"/>
        </dgm:presLayoutVars>
      </dgm:prSet>
      <dgm:spPr/>
    </dgm:pt>
    <dgm:pt modelId="{B07C8A31-31D0-4175-B628-13596C885F41}" type="pres">
      <dgm:prSet presAssocID="{24D8A889-7098-4E4C-A3B4-A4F67842BA59}" presName="sibTrans" presStyleCnt="0"/>
      <dgm:spPr/>
    </dgm:pt>
    <dgm:pt modelId="{23C4F385-D93F-494F-A658-BAED83AAE9A3}" type="pres">
      <dgm:prSet presAssocID="{60FAA04D-C017-44F7-859E-B91F50560F5C}" presName="compNode" presStyleCnt="0"/>
      <dgm:spPr/>
    </dgm:pt>
    <dgm:pt modelId="{6E23D541-D983-45D3-846F-877CFB94ED0A}" type="pres">
      <dgm:prSet presAssocID="{60FAA04D-C017-44F7-859E-B91F50560F5C}" presName="bgRect" presStyleLbl="bgShp" presStyleIdx="2" presStyleCnt="3"/>
      <dgm:spPr>
        <a:solidFill>
          <a:srgbClr val="00131D"/>
        </a:solidFill>
        <a:ln w="38100">
          <a:solidFill>
            <a:schemeClr val="accent4"/>
          </a:solidFill>
        </a:ln>
      </dgm:spPr>
    </dgm:pt>
    <dgm:pt modelId="{DA6D01E5-BE95-45AC-B881-C292D0ED4D41}" type="pres">
      <dgm:prSet presAssocID="{60FAA04D-C017-44F7-859E-B91F50560F5C}"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n love face outline with solid fill"/>
        </a:ext>
      </dgm:extLst>
    </dgm:pt>
    <dgm:pt modelId="{68E90B62-AF6F-41A1-A8A8-4863A5E7C236}" type="pres">
      <dgm:prSet presAssocID="{60FAA04D-C017-44F7-859E-B91F50560F5C}" presName="spaceRect" presStyleCnt="0"/>
      <dgm:spPr/>
    </dgm:pt>
    <dgm:pt modelId="{FAE97106-9CCA-49C4-BE32-2F45B0CA42D3}" type="pres">
      <dgm:prSet presAssocID="{60FAA04D-C017-44F7-859E-B91F50560F5C}" presName="parTx" presStyleLbl="revTx" presStyleIdx="2" presStyleCnt="3">
        <dgm:presLayoutVars>
          <dgm:chMax val="0"/>
          <dgm:chPref val="0"/>
        </dgm:presLayoutVars>
      </dgm:prSet>
      <dgm:spPr/>
    </dgm:pt>
  </dgm:ptLst>
  <dgm:cxnLst>
    <dgm:cxn modelId="{25B1B81F-2031-4C07-9C82-067E5D823C96}" type="presOf" srcId="{DD8EDEBF-E976-46BF-B2D9-31EDE4BB2B1A}" destId="{7E6FB864-D2FB-4571-A492-EEE73EA763C8}" srcOrd="0" destOrd="0" presId="urn:microsoft.com/office/officeart/2018/2/layout/IconVerticalSolidList"/>
    <dgm:cxn modelId="{A147BA64-936D-4AB7-BA98-F78478D502CA}" srcId="{4A374F2C-19DA-4E3E-830C-B7FC929FC90B}" destId="{DD8EDEBF-E976-46BF-B2D9-31EDE4BB2B1A}" srcOrd="1" destOrd="0" parTransId="{CF149674-ED65-4435-845E-586A11E8548B}" sibTransId="{24D8A889-7098-4E4C-A3B4-A4F67842BA59}"/>
    <dgm:cxn modelId="{097B5D6E-BDA2-4A3D-A1F0-F1A18AB770DD}" type="presOf" srcId="{4A374F2C-19DA-4E3E-830C-B7FC929FC90B}" destId="{85CD4FD6-E5CF-4A9E-90AF-3549078E525C}" srcOrd="0" destOrd="0" presId="urn:microsoft.com/office/officeart/2018/2/layout/IconVerticalSolidList"/>
    <dgm:cxn modelId="{B9208C71-9363-4935-8420-0AB00CDE360C}" type="presOf" srcId="{60FAA04D-C017-44F7-859E-B91F50560F5C}" destId="{FAE97106-9CCA-49C4-BE32-2F45B0CA42D3}" srcOrd="0" destOrd="0" presId="urn:microsoft.com/office/officeart/2018/2/layout/IconVerticalSolidList"/>
    <dgm:cxn modelId="{C203A387-35DE-445D-9455-75CDDA65E81F}" srcId="{4A374F2C-19DA-4E3E-830C-B7FC929FC90B}" destId="{60FAA04D-C017-44F7-859E-B91F50560F5C}" srcOrd="2" destOrd="0" parTransId="{B0E1715F-22BB-4BCE-BEC4-5A853EDEEDC4}" sibTransId="{F6B677EF-AF1F-4D8F-9F92-9D8CF3451B39}"/>
    <dgm:cxn modelId="{BCCFA7B3-62E0-4044-8F84-916DA9DCD83C}" srcId="{4A374F2C-19DA-4E3E-830C-B7FC929FC90B}" destId="{A786E4EB-457E-4A01-AF25-50FACBC0F7C8}" srcOrd="0" destOrd="0" parTransId="{3D9B5783-AA14-4738-B15A-199087E3714C}" sibTransId="{5ED4973B-65FB-4E78-AA55-9A6FAEB14B79}"/>
    <dgm:cxn modelId="{5CC386E7-41BF-4883-93D3-B407CAFE070F}" type="presOf" srcId="{A786E4EB-457E-4A01-AF25-50FACBC0F7C8}" destId="{F1C553DE-AFF3-4642-A1D0-37A1BAE002AF}" srcOrd="0" destOrd="0" presId="urn:microsoft.com/office/officeart/2018/2/layout/IconVerticalSolidList"/>
    <dgm:cxn modelId="{5D936B00-DB1E-4F81-8857-03EA8803A925}" type="presParOf" srcId="{85CD4FD6-E5CF-4A9E-90AF-3549078E525C}" destId="{F3ADD5BB-7C13-41EE-9042-A4171ADEF29E}" srcOrd="0" destOrd="0" presId="urn:microsoft.com/office/officeart/2018/2/layout/IconVerticalSolidList"/>
    <dgm:cxn modelId="{B01E9CE1-EC63-4CB4-9DB7-D77D3FA85906}" type="presParOf" srcId="{F3ADD5BB-7C13-41EE-9042-A4171ADEF29E}" destId="{26125F82-544F-4E0A-B794-A15EE2C62B91}" srcOrd="0" destOrd="0" presId="urn:microsoft.com/office/officeart/2018/2/layout/IconVerticalSolidList"/>
    <dgm:cxn modelId="{7AFC7BA0-AAF3-4132-8EDB-2F688A0F1C18}" type="presParOf" srcId="{F3ADD5BB-7C13-41EE-9042-A4171ADEF29E}" destId="{7D74D4DC-0279-419E-80FB-77DA52CCE417}" srcOrd="1" destOrd="0" presId="urn:microsoft.com/office/officeart/2018/2/layout/IconVerticalSolidList"/>
    <dgm:cxn modelId="{AC44EC95-1516-42F8-933A-97698A138242}" type="presParOf" srcId="{F3ADD5BB-7C13-41EE-9042-A4171ADEF29E}" destId="{24421570-4C83-497B-8C35-BCBF73E668E8}" srcOrd="2" destOrd="0" presId="urn:microsoft.com/office/officeart/2018/2/layout/IconVerticalSolidList"/>
    <dgm:cxn modelId="{EC206B49-E2C7-4307-953B-F61076833FA6}" type="presParOf" srcId="{F3ADD5BB-7C13-41EE-9042-A4171ADEF29E}" destId="{F1C553DE-AFF3-4642-A1D0-37A1BAE002AF}" srcOrd="3" destOrd="0" presId="urn:microsoft.com/office/officeart/2018/2/layout/IconVerticalSolidList"/>
    <dgm:cxn modelId="{E3FCB469-95D7-4973-A3F7-36E33DD7A3DE}" type="presParOf" srcId="{85CD4FD6-E5CF-4A9E-90AF-3549078E525C}" destId="{18D5F794-52F1-41B9-A44B-60B89BC8FF29}" srcOrd="1" destOrd="0" presId="urn:microsoft.com/office/officeart/2018/2/layout/IconVerticalSolidList"/>
    <dgm:cxn modelId="{C945956A-8CC5-4C6F-A267-DB88015F8D2C}" type="presParOf" srcId="{85CD4FD6-E5CF-4A9E-90AF-3549078E525C}" destId="{8707C577-4681-44A6-8C86-15D1D5F01A4C}" srcOrd="2" destOrd="0" presId="urn:microsoft.com/office/officeart/2018/2/layout/IconVerticalSolidList"/>
    <dgm:cxn modelId="{15E8E4C4-1830-4C69-BF4E-15A4EE0DACE3}" type="presParOf" srcId="{8707C577-4681-44A6-8C86-15D1D5F01A4C}" destId="{3B35517F-E0DC-422A-8144-69C5E4BEE962}" srcOrd="0" destOrd="0" presId="urn:microsoft.com/office/officeart/2018/2/layout/IconVerticalSolidList"/>
    <dgm:cxn modelId="{4D180CCB-688F-4D88-AF0E-B6644B0E7763}" type="presParOf" srcId="{8707C577-4681-44A6-8C86-15D1D5F01A4C}" destId="{A8BCBF8C-2F34-48A1-BD4A-4EE98BE2B4DE}" srcOrd="1" destOrd="0" presId="urn:microsoft.com/office/officeart/2018/2/layout/IconVerticalSolidList"/>
    <dgm:cxn modelId="{7FC5FEEC-88E0-445A-889B-D7586F511E73}" type="presParOf" srcId="{8707C577-4681-44A6-8C86-15D1D5F01A4C}" destId="{FBF4EB69-31E3-4E5C-A2F3-41901897E284}" srcOrd="2" destOrd="0" presId="urn:microsoft.com/office/officeart/2018/2/layout/IconVerticalSolidList"/>
    <dgm:cxn modelId="{A061AC2B-76F2-4B3F-B14C-B9D0E16A134C}" type="presParOf" srcId="{8707C577-4681-44A6-8C86-15D1D5F01A4C}" destId="{7E6FB864-D2FB-4571-A492-EEE73EA763C8}" srcOrd="3" destOrd="0" presId="urn:microsoft.com/office/officeart/2018/2/layout/IconVerticalSolidList"/>
    <dgm:cxn modelId="{BCCCBC1F-26E9-4E29-8771-38CFC54352F3}" type="presParOf" srcId="{85CD4FD6-E5CF-4A9E-90AF-3549078E525C}" destId="{B07C8A31-31D0-4175-B628-13596C885F41}" srcOrd="3" destOrd="0" presId="urn:microsoft.com/office/officeart/2018/2/layout/IconVerticalSolidList"/>
    <dgm:cxn modelId="{8285FC4A-F88A-4FD6-A685-7D377C42279A}" type="presParOf" srcId="{85CD4FD6-E5CF-4A9E-90AF-3549078E525C}" destId="{23C4F385-D93F-494F-A658-BAED83AAE9A3}" srcOrd="4" destOrd="0" presId="urn:microsoft.com/office/officeart/2018/2/layout/IconVerticalSolidList"/>
    <dgm:cxn modelId="{FF0FFCC4-B44B-4AE3-B96A-63879D3952F3}" type="presParOf" srcId="{23C4F385-D93F-494F-A658-BAED83AAE9A3}" destId="{6E23D541-D983-45D3-846F-877CFB94ED0A}" srcOrd="0" destOrd="0" presId="urn:microsoft.com/office/officeart/2018/2/layout/IconVerticalSolidList"/>
    <dgm:cxn modelId="{59B5AA34-EA92-48F1-B2D4-3719B89C0C72}" type="presParOf" srcId="{23C4F385-D93F-494F-A658-BAED83AAE9A3}" destId="{DA6D01E5-BE95-45AC-B881-C292D0ED4D41}" srcOrd="1" destOrd="0" presId="urn:microsoft.com/office/officeart/2018/2/layout/IconVerticalSolidList"/>
    <dgm:cxn modelId="{DD658746-0280-47D7-9DB7-B449164F8CB7}" type="presParOf" srcId="{23C4F385-D93F-494F-A658-BAED83AAE9A3}" destId="{68E90B62-AF6F-41A1-A8A8-4863A5E7C236}" srcOrd="2" destOrd="0" presId="urn:microsoft.com/office/officeart/2018/2/layout/IconVerticalSolidList"/>
    <dgm:cxn modelId="{494FD928-2DE2-481E-A03B-02EFFA09D7F8}" type="presParOf" srcId="{23C4F385-D93F-494F-A658-BAED83AAE9A3}" destId="{FAE97106-9CCA-49C4-BE32-2F45B0CA42D3}"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9ED001C-254A-463A-84F3-4F63B0EC7C6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FC07970-95E0-400C-AB92-7A324EA46366}">
      <dgm:prSet/>
      <dgm:spPr/>
      <dgm:t>
        <a:bodyPr/>
        <a:lstStyle/>
        <a:p>
          <a:pPr>
            <a:lnSpc>
              <a:spcPct val="100000"/>
            </a:lnSpc>
          </a:pPr>
          <a:r>
            <a:rPr lang="en-GB" dirty="0">
              <a:solidFill>
                <a:schemeClr val="accent5"/>
              </a:solidFill>
            </a:rPr>
            <a:t>The focus indication area is greater than or equal to a 2 CSS pixel solid border around the control.</a:t>
          </a:r>
        </a:p>
      </dgm:t>
    </dgm:pt>
    <dgm:pt modelId="{267BAF4B-87EB-48FF-805A-7B0A30241D9B}" type="parTrans" cxnId="{EEDB629F-4FFC-4090-805D-6E5A6CFF3E4F}">
      <dgm:prSet/>
      <dgm:spPr/>
      <dgm:t>
        <a:bodyPr/>
        <a:lstStyle/>
        <a:p>
          <a:endParaRPr lang="en-US">
            <a:solidFill>
              <a:schemeClr val="accent5"/>
            </a:solidFill>
          </a:endParaRPr>
        </a:p>
      </dgm:t>
    </dgm:pt>
    <dgm:pt modelId="{CBDA1BBB-23DC-41BB-B621-E00D7D9B79BE}" type="sibTrans" cxnId="{EEDB629F-4FFC-4090-805D-6E5A6CFF3E4F}">
      <dgm:prSet/>
      <dgm:spPr/>
      <dgm:t>
        <a:bodyPr/>
        <a:lstStyle/>
        <a:p>
          <a:endParaRPr lang="en-US">
            <a:solidFill>
              <a:schemeClr val="accent5"/>
            </a:solidFill>
          </a:endParaRPr>
        </a:p>
      </dgm:t>
    </dgm:pt>
    <dgm:pt modelId="{2860D6DF-7408-425D-9F04-9F5BE8C2B8CE}">
      <dgm:prSet/>
      <dgm:spPr/>
      <dgm:t>
        <a:bodyPr/>
        <a:lstStyle/>
        <a:p>
          <a:pPr>
            <a:lnSpc>
              <a:spcPct val="100000"/>
            </a:lnSpc>
          </a:pPr>
          <a:r>
            <a:rPr lang="en-GB" dirty="0">
              <a:solidFill>
                <a:schemeClr val="accent5"/>
              </a:solidFill>
            </a:rPr>
            <a:t>Colour changes used to indicate focus have a contrast ratio of at least 4.5:1 with the colours changed from the unfocused control.</a:t>
          </a:r>
        </a:p>
      </dgm:t>
    </dgm:pt>
    <dgm:pt modelId="{0ABFC74F-14DA-48BB-AF4B-EBA5CAE4A57E}" type="parTrans" cxnId="{C69FF443-EBB5-497D-AF77-0D2B4D047E9C}">
      <dgm:prSet/>
      <dgm:spPr/>
      <dgm:t>
        <a:bodyPr/>
        <a:lstStyle/>
        <a:p>
          <a:endParaRPr lang="en-US">
            <a:solidFill>
              <a:schemeClr val="accent5"/>
            </a:solidFill>
          </a:endParaRPr>
        </a:p>
      </dgm:t>
    </dgm:pt>
    <dgm:pt modelId="{59FB4CA2-7B8F-4293-AE56-8B4EFB2A6769}" type="sibTrans" cxnId="{C69FF443-EBB5-497D-AF77-0D2B4D047E9C}">
      <dgm:prSet/>
      <dgm:spPr/>
      <dgm:t>
        <a:bodyPr/>
        <a:lstStyle/>
        <a:p>
          <a:endParaRPr lang="en-US">
            <a:solidFill>
              <a:schemeClr val="accent5"/>
            </a:solidFill>
          </a:endParaRPr>
        </a:p>
      </dgm:t>
    </dgm:pt>
    <dgm:pt modelId="{A5DE58B2-8223-49AD-BB10-26534A01D3FE}">
      <dgm:prSet/>
      <dgm:spPr/>
      <dgm:t>
        <a:bodyPr/>
        <a:lstStyle/>
        <a:p>
          <a:pPr>
            <a:lnSpc>
              <a:spcPct val="100000"/>
            </a:lnSpc>
          </a:pPr>
          <a:r>
            <a:rPr lang="en-GB" dirty="0">
              <a:solidFill>
                <a:schemeClr val="accent5"/>
              </a:solidFill>
            </a:rPr>
            <a:t>No part of the focus indicator is hidden by author-created content.</a:t>
          </a:r>
        </a:p>
      </dgm:t>
    </dgm:pt>
    <dgm:pt modelId="{7A483276-7E37-4FC0-A5D2-5F808F15A6AB}" type="parTrans" cxnId="{400FCFB4-05CD-4577-9A31-FF15BC91AA41}">
      <dgm:prSet/>
      <dgm:spPr/>
      <dgm:t>
        <a:bodyPr/>
        <a:lstStyle/>
        <a:p>
          <a:endParaRPr lang="en-US">
            <a:solidFill>
              <a:schemeClr val="accent5"/>
            </a:solidFill>
          </a:endParaRPr>
        </a:p>
      </dgm:t>
    </dgm:pt>
    <dgm:pt modelId="{ED6F6F2B-8B80-400F-92D5-59D9B68CEAF4}" type="sibTrans" cxnId="{400FCFB4-05CD-4577-9A31-FF15BC91AA41}">
      <dgm:prSet/>
      <dgm:spPr/>
      <dgm:t>
        <a:bodyPr/>
        <a:lstStyle/>
        <a:p>
          <a:endParaRPr lang="en-US">
            <a:solidFill>
              <a:schemeClr val="accent5"/>
            </a:solidFill>
          </a:endParaRPr>
        </a:p>
      </dgm:t>
    </dgm:pt>
    <dgm:pt modelId="{A18FA5BF-CD72-4FB3-A4C9-E1F1F40FFC60}" type="pres">
      <dgm:prSet presAssocID="{E9ED001C-254A-463A-84F3-4F63B0EC7C6F}" presName="root" presStyleCnt="0">
        <dgm:presLayoutVars>
          <dgm:dir/>
          <dgm:resizeHandles val="exact"/>
        </dgm:presLayoutVars>
      </dgm:prSet>
      <dgm:spPr/>
    </dgm:pt>
    <dgm:pt modelId="{68DFA0DA-E6FB-4FEF-9584-6A6D93E897B7}" type="pres">
      <dgm:prSet presAssocID="{2FC07970-95E0-400C-AB92-7A324EA46366}" presName="compNode" presStyleCnt="0"/>
      <dgm:spPr/>
    </dgm:pt>
    <dgm:pt modelId="{8600F6F9-6E54-4687-8B03-7EDE65309AE5}" type="pres">
      <dgm:prSet presAssocID="{2FC07970-95E0-400C-AB92-7A324EA46366}" presName="bgRect" presStyleLbl="bgShp" presStyleIdx="0" presStyleCnt="3"/>
      <dgm:spPr>
        <a:solidFill>
          <a:schemeClr val="tx2"/>
        </a:solidFill>
        <a:ln w="38100">
          <a:solidFill>
            <a:schemeClr val="accent4"/>
          </a:solidFill>
        </a:ln>
      </dgm:spPr>
    </dgm:pt>
    <dgm:pt modelId="{BB375108-D4FC-49E3-B25A-9923459F6A65}" type="pres">
      <dgm:prSet presAssocID="{2FC07970-95E0-400C-AB92-7A324EA46366}"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uler with solid fill"/>
        </a:ext>
      </dgm:extLst>
    </dgm:pt>
    <dgm:pt modelId="{510D2748-CC6A-49F7-9B3C-0AE1AA5A7379}" type="pres">
      <dgm:prSet presAssocID="{2FC07970-95E0-400C-AB92-7A324EA46366}" presName="spaceRect" presStyleCnt="0"/>
      <dgm:spPr/>
    </dgm:pt>
    <dgm:pt modelId="{3E1CFF4F-C3BA-47C3-B8F9-D2964CE1D576}" type="pres">
      <dgm:prSet presAssocID="{2FC07970-95E0-400C-AB92-7A324EA46366}" presName="parTx" presStyleLbl="revTx" presStyleIdx="0" presStyleCnt="3">
        <dgm:presLayoutVars>
          <dgm:chMax val="0"/>
          <dgm:chPref val="0"/>
        </dgm:presLayoutVars>
      </dgm:prSet>
      <dgm:spPr/>
    </dgm:pt>
    <dgm:pt modelId="{7FFC638F-7D53-41D7-9DDF-E19EFF59962E}" type="pres">
      <dgm:prSet presAssocID="{CBDA1BBB-23DC-41BB-B621-E00D7D9B79BE}" presName="sibTrans" presStyleCnt="0"/>
      <dgm:spPr/>
    </dgm:pt>
    <dgm:pt modelId="{FED90B17-9F42-46BD-895A-E157010222E5}" type="pres">
      <dgm:prSet presAssocID="{2860D6DF-7408-425D-9F04-9F5BE8C2B8CE}" presName="compNode" presStyleCnt="0"/>
      <dgm:spPr/>
    </dgm:pt>
    <dgm:pt modelId="{09072853-18C6-4201-8E07-33DCE8E0D35F}" type="pres">
      <dgm:prSet presAssocID="{2860D6DF-7408-425D-9F04-9F5BE8C2B8CE}" presName="bgRect" presStyleLbl="bgShp" presStyleIdx="1" presStyleCnt="3"/>
      <dgm:spPr>
        <a:solidFill>
          <a:schemeClr val="tx2"/>
        </a:solidFill>
        <a:ln w="38100">
          <a:solidFill>
            <a:schemeClr val="accent4"/>
          </a:solidFill>
        </a:ln>
      </dgm:spPr>
    </dgm:pt>
    <dgm:pt modelId="{0603DDDD-F200-4471-96C0-A5C74128D7AF}" type="pres">
      <dgm:prSet presAssocID="{2860D6DF-7408-425D-9F04-9F5BE8C2B8CE}"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alette with solid fill"/>
        </a:ext>
      </dgm:extLst>
    </dgm:pt>
    <dgm:pt modelId="{4195C7AF-6E6B-4433-B6C7-78B0349B4630}" type="pres">
      <dgm:prSet presAssocID="{2860D6DF-7408-425D-9F04-9F5BE8C2B8CE}" presName="spaceRect" presStyleCnt="0"/>
      <dgm:spPr/>
    </dgm:pt>
    <dgm:pt modelId="{2F080376-3242-41BC-8B0E-120D5A3581BA}" type="pres">
      <dgm:prSet presAssocID="{2860D6DF-7408-425D-9F04-9F5BE8C2B8CE}" presName="parTx" presStyleLbl="revTx" presStyleIdx="1" presStyleCnt="3">
        <dgm:presLayoutVars>
          <dgm:chMax val="0"/>
          <dgm:chPref val="0"/>
        </dgm:presLayoutVars>
      </dgm:prSet>
      <dgm:spPr/>
    </dgm:pt>
    <dgm:pt modelId="{F2377C05-FE1C-47C5-AB39-48BCC46AFC5F}" type="pres">
      <dgm:prSet presAssocID="{59FB4CA2-7B8F-4293-AE56-8B4EFB2A6769}" presName="sibTrans" presStyleCnt="0"/>
      <dgm:spPr/>
    </dgm:pt>
    <dgm:pt modelId="{AB93A9FC-0975-44C7-ABB6-1F103D6208C0}" type="pres">
      <dgm:prSet presAssocID="{A5DE58B2-8223-49AD-BB10-26534A01D3FE}" presName="compNode" presStyleCnt="0"/>
      <dgm:spPr/>
    </dgm:pt>
    <dgm:pt modelId="{58E33E88-E3B9-41F9-9611-B13453F24A3D}" type="pres">
      <dgm:prSet presAssocID="{A5DE58B2-8223-49AD-BB10-26534A01D3FE}" presName="bgRect" presStyleLbl="bgShp" presStyleIdx="2" presStyleCnt="3"/>
      <dgm:spPr>
        <a:solidFill>
          <a:schemeClr val="tx2"/>
        </a:solidFill>
        <a:ln w="38100">
          <a:solidFill>
            <a:schemeClr val="accent4"/>
          </a:solidFill>
        </a:ln>
      </dgm:spPr>
    </dgm:pt>
    <dgm:pt modelId="{6C9479A9-98DF-4A4F-B42C-C21BFB82FCE3}" type="pres">
      <dgm:prSet presAssocID="{A5DE58B2-8223-49AD-BB10-26534A01D3FE}"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ayers Design with solid fill"/>
        </a:ext>
      </dgm:extLst>
    </dgm:pt>
    <dgm:pt modelId="{EB0831CF-97F4-452B-A4D3-DE03B2DA6070}" type="pres">
      <dgm:prSet presAssocID="{A5DE58B2-8223-49AD-BB10-26534A01D3FE}" presName="spaceRect" presStyleCnt="0"/>
      <dgm:spPr/>
    </dgm:pt>
    <dgm:pt modelId="{6961DB98-BD61-4B4F-A637-4CCFAB373B50}" type="pres">
      <dgm:prSet presAssocID="{A5DE58B2-8223-49AD-BB10-26534A01D3FE}" presName="parTx" presStyleLbl="revTx" presStyleIdx="2" presStyleCnt="3">
        <dgm:presLayoutVars>
          <dgm:chMax val="0"/>
          <dgm:chPref val="0"/>
        </dgm:presLayoutVars>
      </dgm:prSet>
      <dgm:spPr/>
    </dgm:pt>
  </dgm:ptLst>
  <dgm:cxnLst>
    <dgm:cxn modelId="{D6162202-6A6B-49C8-A9FE-93A5CCC2A04D}" type="presOf" srcId="{2860D6DF-7408-425D-9F04-9F5BE8C2B8CE}" destId="{2F080376-3242-41BC-8B0E-120D5A3581BA}" srcOrd="0" destOrd="0" presId="urn:microsoft.com/office/officeart/2018/2/layout/IconVerticalSolidList"/>
    <dgm:cxn modelId="{1AF7E818-DC4E-4E8D-9C64-66189634725D}" type="presOf" srcId="{E9ED001C-254A-463A-84F3-4F63B0EC7C6F}" destId="{A18FA5BF-CD72-4FB3-A4C9-E1F1F40FFC60}" srcOrd="0" destOrd="0" presId="urn:microsoft.com/office/officeart/2018/2/layout/IconVerticalSolidList"/>
    <dgm:cxn modelId="{50B3863A-49C9-4BA3-8194-5865F1C2407A}" type="presOf" srcId="{A5DE58B2-8223-49AD-BB10-26534A01D3FE}" destId="{6961DB98-BD61-4B4F-A637-4CCFAB373B50}" srcOrd="0" destOrd="0" presId="urn:microsoft.com/office/officeart/2018/2/layout/IconVerticalSolidList"/>
    <dgm:cxn modelId="{C69FF443-EBB5-497D-AF77-0D2B4D047E9C}" srcId="{E9ED001C-254A-463A-84F3-4F63B0EC7C6F}" destId="{2860D6DF-7408-425D-9F04-9F5BE8C2B8CE}" srcOrd="1" destOrd="0" parTransId="{0ABFC74F-14DA-48BB-AF4B-EBA5CAE4A57E}" sibTransId="{59FB4CA2-7B8F-4293-AE56-8B4EFB2A6769}"/>
    <dgm:cxn modelId="{EEDB629F-4FFC-4090-805D-6E5A6CFF3E4F}" srcId="{E9ED001C-254A-463A-84F3-4F63B0EC7C6F}" destId="{2FC07970-95E0-400C-AB92-7A324EA46366}" srcOrd="0" destOrd="0" parTransId="{267BAF4B-87EB-48FF-805A-7B0A30241D9B}" sibTransId="{CBDA1BBB-23DC-41BB-B621-E00D7D9B79BE}"/>
    <dgm:cxn modelId="{400FCFB4-05CD-4577-9A31-FF15BC91AA41}" srcId="{E9ED001C-254A-463A-84F3-4F63B0EC7C6F}" destId="{A5DE58B2-8223-49AD-BB10-26534A01D3FE}" srcOrd="2" destOrd="0" parTransId="{7A483276-7E37-4FC0-A5D2-5F808F15A6AB}" sibTransId="{ED6F6F2B-8B80-400F-92D5-59D9B68CEAF4}"/>
    <dgm:cxn modelId="{A877DEB9-0E10-4DA0-AD62-43395AF44E75}" type="presOf" srcId="{2FC07970-95E0-400C-AB92-7A324EA46366}" destId="{3E1CFF4F-C3BA-47C3-B8F9-D2964CE1D576}" srcOrd="0" destOrd="0" presId="urn:microsoft.com/office/officeart/2018/2/layout/IconVerticalSolidList"/>
    <dgm:cxn modelId="{597048D9-7C2F-4841-8276-7C8AC228008F}" type="presParOf" srcId="{A18FA5BF-CD72-4FB3-A4C9-E1F1F40FFC60}" destId="{68DFA0DA-E6FB-4FEF-9584-6A6D93E897B7}" srcOrd="0" destOrd="0" presId="urn:microsoft.com/office/officeart/2018/2/layout/IconVerticalSolidList"/>
    <dgm:cxn modelId="{28743744-0B54-46D4-BC8F-33EC6579B59F}" type="presParOf" srcId="{68DFA0DA-E6FB-4FEF-9584-6A6D93E897B7}" destId="{8600F6F9-6E54-4687-8B03-7EDE65309AE5}" srcOrd="0" destOrd="0" presId="urn:microsoft.com/office/officeart/2018/2/layout/IconVerticalSolidList"/>
    <dgm:cxn modelId="{EA79794F-9D7F-475F-9086-EF8F29973F9E}" type="presParOf" srcId="{68DFA0DA-E6FB-4FEF-9584-6A6D93E897B7}" destId="{BB375108-D4FC-49E3-B25A-9923459F6A65}" srcOrd="1" destOrd="0" presId="urn:microsoft.com/office/officeart/2018/2/layout/IconVerticalSolidList"/>
    <dgm:cxn modelId="{6855F3D9-0BE3-417B-A617-ECBCC316E2F3}" type="presParOf" srcId="{68DFA0DA-E6FB-4FEF-9584-6A6D93E897B7}" destId="{510D2748-CC6A-49F7-9B3C-0AE1AA5A7379}" srcOrd="2" destOrd="0" presId="urn:microsoft.com/office/officeart/2018/2/layout/IconVerticalSolidList"/>
    <dgm:cxn modelId="{AEF3D647-6CBA-41BD-AB50-86AED21803ED}" type="presParOf" srcId="{68DFA0DA-E6FB-4FEF-9584-6A6D93E897B7}" destId="{3E1CFF4F-C3BA-47C3-B8F9-D2964CE1D576}" srcOrd="3" destOrd="0" presId="urn:microsoft.com/office/officeart/2018/2/layout/IconVerticalSolidList"/>
    <dgm:cxn modelId="{8CDE8D82-0C3E-448E-8119-7B0A8A88617C}" type="presParOf" srcId="{A18FA5BF-CD72-4FB3-A4C9-E1F1F40FFC60}" destId="{7FFC638F-7D53-41D7-9DDF-E19EFF59962E}" srcOrd="1" destOrd="0" presId="urn:microsoft.com/office/officeart/2018/2/layout/IconVerticalSolidList"/>
    <dgm:cxn modelId="{32796402-1CDB-4581-A054-2F6482B8494F}" type="presParOf" srcId="{A18FA5BF-CD72-4FB3-A4C9-E1F1F40FFC60}" destId="{FED90B17-9F42-46BD-895A-E157010222E5}" srcOrd="2" destOrd="0" presId="urn:microsoft.com/office/officeart/2018/2/layout/IconVerticalSolidList"/>
    <dgm:cxn modelId="{F5CE3D6D-4AFF-410F-B785-F92BBB0A11E1}" type="presParOf" srcId="{FED90B17-9F42-46BD-895A-E157010222E5}" destId="{09072853-18C6-4201-8E07-33DCE8E0D35F}" srcOrd="0" destOrd="0" presId="urn:microsoft.com/office/officeart/2018/2/layout/IconVerticalSolidList"/>
    <dgm:cxn modelId="{C6DB22AC-B4FB-4B6F-9150-FD4F5DE4F9ED}" type="presParOf" srcId="{FED90B17-9F42-46BD-895A-E157010222E5}" destId="{0603DDDD-F200-4471-96C0-A5C74128D7AF}" srcOrd="1" destOrd="0" presId="urn:microsoft.com/office/officeart/2018/2/layout/IconVerticalSolidList"/>
    <dgm:cxn modelId="{A38FE61A-4FFC-4616-9CC5-408C89816D3A}" type="presParOf" srcId="{FED90B17-9F42-46BD-895A-E157010222E5}" destId="{4195C7AF-6E6B-4433-B6C7-78B0349B4630}" srcOrd="2" destOrd="0" presId="urn:microsoft.com/office/officeart/2018/2/layout/IconVerticalSolidList"/>
    <dgm:cxn modelId="{194F0CD6-61D1-418C-AC77-EAC5D2716030}" type="presParOf" srcId="{FED90B17-9F42-46BD-895A-E157010222E5}" destId="{2F080376-3242-41BC-8B0E-120D5A3581BA}" srcOrd="3" destOrd="0" presId="urn:microsoft.com/office/officeart/2018/2/layout/IconVerticalSolidList"/>
    <dgm:cxn modelId="{0FE1FB6A-D6FD-4409-89A2-7431F35BE363}" type="presParOf" srcId="{A18FA5BF-CD72-4FB3-A4C9-E1F1F40FFC60}" destId="{F2377C05-FE1C-47C5-AB39-48BCC46AFC5F}" srcOrd="3" destOrd="0" presId="urn:microsoft.com/office/officeart/2018/2/layout/IconVerticalSolidList"/>
    <dgm:cxn modelId="{066B31D7-9ECF-4639-BC7F-764A4FDF9CB2}" type="presParOf" srcId="{A18FA5BF-CD72-4FB3-A4C9-E1F1F40FFC60}" destId="{AB93A9FC-0975-44C7-ABB6-1F103D6208C0}" srcOrd="4" destOrd="0" presId="urn:microsoft.com/office/officeart/2018/2/layout/IconVerticalSolidList"/>
    <dgm:cxn modelId="{53F59B81-4AD2-45A7-AE2E-5274FDDB50C2}" type="presParOf" srcId="{AB93A9FC-0975-44C7-ABB6-1F103D6208C0}" destId="{58E33E88-E3B9-41F9-9611-B13453F24A3D}" srcOrd="0" destOrd="0" presId="urn:microsoft.com/office/officeart/2018/2/layout/IconVerticalSolidList"/>
    <dgm:cxn modelId="{DFD3894C-1057-48CC-8AA8-551BFA38ABBA}" type="presParOf" srcId="{AB93A9FC-0975-44C7-ABB6-1F103D6208C0}" destId="{6C9479A9-98DF-4A4F-B42C-C21BFB82FCE3}" srcOrd="1" destOrd="0" presId="urn:microsoft.com/office/officeart/2018/2/layout/IconVerticalSolidList"/>
    <dgm:cxn modelId="{5217C730-7A30-47ED-AC0E-EAD024A9434C}" type="presParOf" srcId="{AB93A9FC-0975-44C7-ABB6-1F103D6208C0}" destId="{EB0831CF-97F4-452B-A4D3-DE03B2DA6070}" srcOrd="2" destOrd="0" presId="urn:microsoft.com/office/officeart/2018/2/layout/IconVerticalSolidList"/>
    <dgm:cxn modelId="{97FACB12-A486-43A7-AFAD-D6EBAE4249E1}" type="presParOf" srcId="{AB93A9FC-0975-44C7-ABB6-1F103D6208C0}" destId="{6961DB98-BD61-4B4F-A637-4CCFAB373B5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9B0FB3-9ADE-4227-BD67-C46337884586}" type="doc">
      <dgm:prSet loTypeId="urn:microsoft.com/office/officeart/2005/8/layout/hProcess11" loCatId="process" qsTypeId="urn:microsoft.com/office/officeart/2005/8/quickstyle/simple1" qsCatId="simple" csTypeId="urn:microsoft.com/office/officeart/2005/8/colors/accent1_2" csCatId="accent1" phldr="1"/>
      <dgm:spPr/>
    </dgm:pt>
    <dgm:pt modelId="{8E6DE594-AADB-4F74-8254-3CAF9409EB12}">
      <dgm:prSet phldrT="[Text]"/>
      <dgm:spPr/>
      <dgm:t>
        <a:bodyPr/>
        <a:lstStyle/>
        <a:p>
          <a:r>
            <a:rPr lang="en-GB">
              <a:solidFill>
                <a:schemeClr val="accent5"/>
              </a:solidFill>
            </a:rPr>
            <a:t>3:1</a:t>
          </a:r>
        </a:p>
      </dgm:t>
    </dgm:pt>
    <dgm:pt modelId="{44B95C62-79CE-464A-8462-1D566B0FA226}" type="parTrans" cxnId="{6A9F5CE5-FFED-45B9-A7AB-1CD213C9FDB1}">
      <dgm:prSet/>
      <dgm:spPr/>
      <dgm:t>
        <a:bodyPr/>
        <a:lstStyle/>
        <a:p>
          <a:endParaRPr lang="en-GB">
            <a:solidFill>
              <a:schemeClr val="accent5"/>
            </a:solidFill>
          </a:endParaRPr>
        </a:p>
      </dgm:t>
    </dgm:pt>
    <dgm:pt modelId="{C3D174C2-501E-4886-B343-4292FFDEA598}" type="sibTrans" cxnId="{6A9F5CE5-FFED-45B9-A7AB-1CD213C9FDB1}">
      <dgm:prSet/>
      <dgm:spPr/>
      <dgm:t>
        <a:bodyPr/>
        <a:lstStyle/>
        <a:p>
          <a:endParaRPr lang="en-GB">
            <a:solidFill>
              <a:schemeClr val="accent5"/>
            </a:solidFill>
          </a:endParaRPr>
        </a:p>
      </dgm:t>
    </dgm:pt>
    <dgm:pt modelId="{FA069C27-8ADD-4ADD-89EC-3B2A2F54AD96}">
      <dgm:prSet phldrT="[Text]"/>
      <dgm:spPr/>
      <dgm:t>
        <a:bodyPr/>
        <a:lstStyle/>
        <a:p>
          <a:pPr algn="r"/>
          <a:r>
            <a:rPr lang="en-GB">
              <a:solidFill>
                <a:schemeClr val="accent5"/>
              </a:solidFill>
            </a:rPr>
            <a:t>4.5:1</a:t>
          </a:r>
        </a:p>
      </dgm:t>
    </dgm:pt>
    <dgm:pt modelId="{82A5739E-8AE7-4725-8242-7BC286CC6664}" type="parTrans" cxnId="{A472E54C-9C8D-40DE-8720-8057B6EC6E64}">
      <dgm:prSet/>
      <dgm:spPr/>
      <dgm:t>
        <a:bodyPr/>
        <a:lstStyle/>
        <a:p>
          <a:endParaRPr lang="en-GB">
            <a:solidFill>
              <a:schemeClr val="accent5"/>
            </a:solidFill>
          </a:endParaRPr>
        </a:p>
      </dgm:t>
    </dgm:pt>
    <dgm:pt modelId="{A99C100F-5404-43C1-AF5F-01030969503A}" type="sibTrans" cxnId="{A472E54C-9C8D-40DE-8720-8057B6EC6E64}">
      <dgm:prSet/>
      <dgm:spPr/>
      <dgm:t>
        <a:bodyPr/>
        <a:lstStyle/>
        <a:p>
          <a:endParaRPr lang="en-GB">
            <a:solidFill>
              <a:schemeClr val="accent5"/>
            </a:solidFill>
          </a:endParaRPr>
        </a:p>
      </dgm:t>
    </dgm:pt>
    <dgm:pt modelId="{69547E6F-CE18-4F29-A7DC-EDA51D74F865}">
      <dgm:prSet phldrT="[Text]"/>
      <dgm:spPr/>
      <dgm:t>
        <a:bodyPr/>
        <a:lstStyle/>
        <a:p>
          <a:r>
            <a:rPr lang="en-GB">
              <a:solidFill>
                <a:schemeClr val="accent5"/>
              </a:solidFill>
            </a:rPr>
            <a:t>7:1</a:t>
          </a:r>
        </a:p>
      </dgm:t>
    </dgm:pt>
    <dgm:pt modelId="{7ED96619-F7AC-4BF0-BEA0-3C3F5F0142D4}" type="parTrans" cxnId="{F810CBDA-5496-4EB4-A5D4-8231B233FE20}">
      <dgm:prSet/>
      <dgm:spPr/>
      <dgm:t>
        <a:bodyPr/>
        <a:lstStyle/>
        <a:p>
          <a:endParaRPr lang="en-GB">
            <a:solidFill>
              <a:schemeClr val="accent5"/>
            </a:solidFill>
          </a:endParaRPr>
        </a:p>
      </dgm:t>
    </dgm:pt>
    <dgm:pt modelId="{576F8400-0A93-4D7A-9A9F-B29561A53485}" type="sibTrans" cxnId="{F810CBDA-5496-4EB4-A5D4-8231B233FE20}">
      <dgm:prSet/>
      <dgm:spPr/>
      <dgm:t>
        <a:bodyPr/>
        <a:lstStyle/>
        <a:p>
          <a:endParaRPr lang="en-GB">
            <a:solidFill>
              <a:schemeClr val="accent5"/>
            </a:solidFill>
          </a:endParaRPr>
        </a:p>
      </dgm:t>
    </dgm:pt>
    <dgm:pt modelId="{A0E6EE64-B520-49DD-A5B3-658E6DE6605C}" type="pres">
      <dgm:prSet presAssocID="{929B0FB3-9ADE-4227-BD67-C46337884586}" presName="Name0" presStyleCnt="0">
        <dgm:presLayoutVars>
          <dgm:dir/>
          <dgm:resizeHandles val="exact"/>
        </dgm:presLayoutVars>
      </dgm:prSet>
      <dgm:spPr/>
    </dgm:pt>
    <dgm:pt modelId="{EF688687-5810-4B29-B2BE-D4B1EB0BB079}" type="pres">
      <dgm:prSet presAssocID="{929B0FB3-9ADE-4227-BD67-C46337884586}" presName="arrow" presStyleLbl="bgShp" presStyleIdx="0" presStyleCnt="1" custLinFactNeighborY="1099"/>
      <dgm:spPr>
        <a:solidFill>
          <a:schemeClr val="bg1">
            <a:lumMod val="25000"/>
          </a:schemeClr>
        </a:solidFill>
      </dgm:spPr>
    </dgm:pt>
    <dgm:pt modelId="{72627BA4-75EC-4B06-8C98-967255B7F001}" type="pres">
      <dgm:prSet presAssocID="{929B0FB3-9ADE-4227-BD67-C46337884586}" presName="points" presStyleCnt="0"/>
      <dgm:spPr/>
    </dgm:pt>
    <dgm:pt modelId="{B6BCAD35-0008-4C74-B2FD-89A68C3D448E}" type="pres">
      <dgm:prSet presAssocID="{8E6DE594-AADB-4F74-8254-3CAF9409EB12}" presName="compositeA" presStyleCnt="0"/>
      <dgm:spPr/>
    </dgm:pt>
    <dgm:pt modelId="{F5EE9BBD-59C5-47A9-B8AD-F4737B653BE1}" type="pres">
      <dgm:prSet presAssocID="{8E6DE594-AADB-4F74-8254-3CAF9409EB12}" presName="textA" presStyleLbl="revTx" presStyleIdx="0" presStyleCnt="3">
        <dgm:presLayoutVars>
          <dgm:bulletEnabled val="1"/>
        </dgm:presLayoutVars>
      </dgm:prSet>
      <dgm:spPr/>
    </dgm:pt>
    <dgm:pt modelId="{CED8AE2C-9911-484A-A059-9898BF5C0A7A}" type="pres">
      <dgm:prSet presAssocID="{8E6DE594-AADB-4F74-8254-3CAF9409EB12}" presName="circleA" presStyleLbl="node1" presStyleIdx="0" presStyleCnt="3"/>
      <dgm:spPr>
        <a:solidFill>
          <a:schemeClr val="accent2"/>
        </a:solidFill>
        <a:ln>
          <a:solidFill>
            <a:schemeClr val="bg1"/>
          </a:solidFill>
        </a:ln>
      </dgm:spPr>
    </dgm:pt>
    <dgm:pt modelId="{656C844A-AC8E-48D0-A56E-1E0A8B69A296}" type="pres">
      <dgm:prSet presAssocID="{8E6DE594-AADB-4F74-8254-3CAF9409EB12}" presName="spaceA" presStyleCnt="0"/>
      <dgm:spPr/>
    </dgm:pt>
    <dgm:pt modelId="{1079BCF8-D0B8-49D7-8D6C-ABDD7FA21EAA}" type="pres">
      <dgm:prSet presAssocID="{C3D174C2-501E-4886-B343-4292FFDEA598}" presName="space" presStyleCnt="0"/>
      <dgm:spPr/>
    </dgm:pt>
    <dgm:pt modelId="{08B19681-EC5A-46C5-A18B-23E7204FF537}" type="pres">
      <dgm:prSet presAssocID="{FA069C27-8ADD-4ADD-89EC-3B2A2F54AD96}" presName="compositeB" presStyleCnt="0"/>
      <dgm:spPr/>
    </dgm:pt>
    <dgm:pt modelId="{473C0867-1F1D-4123-AE34-66E23362F925}" type="pres">
      <dgm:prSet presAssocID="{FA069C27-8ADD-4ADD-89EC-3B2A2F54AD96}" presName="textB" presStyleLbl="revTx" presStyleIdx="1" presStyleCnt="3" custScaleX="82833" custLinFactNeighborX="-15877" custLinFactNeighborY="504">
        <dgm:presLayoutVars>
          <dgm:bulletEnabled val="1"/>
        </dgm:presLayoutVars>
      </dgm:prSet>
      <dgm:spPr/>
    </dgm:pt>
    <dgm:pt modelId="{D1D84365-1E21-4573-9EF0-5B93D0364FC3}" type="pres">
      <dgm:prSet presAssocID="{FA069C27-8ADD-4ADD-89EC-3B2A2F54AD96}" presName="circleB" presStyleLbl="node1" presStyleIdx="1" presStyleCnt="3"/>
      <dgm:spPr>
        <a:solidFill>
          <a:schemeClr val="accent2"/>
        </a:solidFill>
        <a:ln>
          <a:solidFill>
            <a:schemeClr val="bg1"/>
          </a:solidFill>
        </a:ln>
      </dgm:spPr>
    </dgm:pt>
    <dgm:pt modelId="{F60DDC50-53F2-4F66-9CAF-A120FE606547}" type="pres">
      <dgm:prSet presAssocID="{FA069C27-8ADD-4ADD-89EC-3B2A2F54AD96}" presName="spaceB" presStyleCnt="0"/>
      <dgm:spPr/>
    </dgm:pt>
    <dgm:pt modelId="{D78FD89A-3941-4D0C-82DA-A0F836E4C706}" type="pres">
      <dgm:prSet presAssocID="{A99C100F-5404-43C1-AF5F-01030969503A}" presName="space" presStyleCnt="0"/>
      <dgm:spPr/>
    </dgm:pt>
    <dgm:pt modelId="{C579DC36-67DB-43D7-BF61-8F5120F40ACE}" type="pres">
      <dgm:prSet presAssocID="{69547E6F-CE18-4F29-A7DC-EDA51D74F865}" presName="compositeA" presStyleCnt="0"/>
      <dgm:spPr/>
    </dgm:pt>
    <dgm:pt modelId="{A2C04065-702F-4FBD-AF96-0313711E1E64}" type="pres">
      <dgm:prSet presAssocID="{69547E6F-CE18-4F29-A7DC-EDA51D74F865}" presName="textA" presStyleLbl="revTx" presStyleIdx="2" presStyleCnt="3">
        <dgm:presLayoutVars>
          <dgm:bulletEnabled val="1"/>
        </dgm:presLayoutVars>
      </dgm:prSet>
      <dgm:spPr/>
    </dgm:pt>
    <dgm:pt modelId="{51079830-2758-4FB9-A14A-9078689E4BAF}" type="pres">
      <dgm:prSet presAssocID="{69547E6F-CE18-4F29-A7DC-EDA51D74F865}" presName="circleA" presStyleLbl="node1" presStyleIdx="2" presStyleCnt="3"/>
      <dgm:spPr>
        <a:solidFill>
          <a:schemeClr val="accent2"/>
        </a:solidFill>
        <a:ln>
          <a:solidFill>
            <a:schemeClr val="bg1"/>
          </a:solidFill>
        </a:ln>
      </dgm:spPr>
    </dgm:pt>
    <dgm:pt modelId="{4FE028CA-7E97-4649-931F-8553A0FB74B0}" type="pres">
      <dgm:prSet presAssocID="{69547E6F-CE18-4F29-A7DC-EDA51D74F865}" presName="spaceA" presStyleCnt="0"/>
      <dgm:spPr/>
    </dgm:pt>
  </dgm:ptLst>
  <dgm:cxnLst>
    <dgm:cxn modelId="{BCEAD400-7B39-4F93-A5C8-AF50ACD73368}" type="presOf" srcId="{929B0FB3-9ADE-4227-BD67-C46337884586}" destId="{A0E6EE64-B520-49DD-A5B3-658E6DE6605C}" srcOrd="0" destOrd="0" presId="urn:microsoft.com/office/officeart/2005/8/layout/hProcess11"/>
    <dgm:cxn modelId="{27648924-007D-4B7C-97E9-CCD86F28B497}" type="presOf" srcId="{69547E6F-CE18-4F29-A7DC-EDA51D74F865}" destId="{A2C04065-702F-4FBD-AF96-0313711E1E64}" srcOrd="0" destOrd="0" presId="urn:microsoft.com/office/officeart/2005/8/layout/hProcess11"/>
    <dgm:cxn modelId="{5C8AB96C-5705-403A-8A0D-C47E5CAE33C7}" type="presOf" srcId="{FA069C27-8ADD-4ADD-89EC-3B2A2F54AD96}" destId="{473C0867-1F1D-4123-AE34-66E23362F925}" srcOrd="0" destOrd="0" presId="urn:microsoft.com/office/officeart/2005/8/layout/hProcess11"/>
    <dgm:cxn modelId="{A472E54C-9C8D-40DE-8720-8057B6EC6E64}" srcId="{929B0FB3-9ADE-4227-BD67-C46337884586}" destId="{FA069C27-8ADD-4ADD-89EC-3B2A2F54AD96}" srcOrd="1" destOrd="0" parTransId="{82A5739E-8AE7-4725-8242-7BC286CC6664}" sibTransId="{A99C100F-5404-43C1-AF5F-01030969503A}"/>
    <dgm:cxn modelId="{974D2BB9-AE1D-4A0A-8CE2-36B176C0398D}" type="presOf" srcId="{8E6DE594-AADB-4F74-8254-3CAF9409EB12}" destId="{F5EE9BBD-59C5-47A9-B8AD-F4737B653BE1}" srcOrd="0" destOrd="0" presId="urn:microsoft.com/office/officeart/2005/8/layout/hProcess11"/>
    <dgm:cxn modelId="{F810CBDA-5496-4EB4-A5D4-8231B233FE20}" srcId="{929B0FB3-9ADE-4227-BD67-C46337884586}" destId="{69547E6F-CE18-4F29-A7DC-EDA51D74F865}" srcOrd="2" destOrd="0" parTransId="{7ED96619-F7AC-4BF0-BEA0-3C3F5F0142D4}" sibTransId="{576F8400-0A93-4D7A-9A9F-B29561A53485}"/>
    <dgm:cxn modelId="{6A9F5CE5-FFED-45B9-A7AB-1CD213C9FDB1}" srcId="{929B0FB3-9ADE-4227-BD67-C46337884586}" destId="{8E6DE594-AADB-4F74-8254-3CAF9409EB12}" srcOrd="0" destOrd="0" parTransId="{44B95C62-79CE-464A-8462-1D566B0FA226}" sibTransId="{C3D174C2-501E-4886-B343-4292FFDEA598}"/>
    <dgm:cxn modelId="{3F207C29-5CAF-4C08-B70B-76B3115D6004}" type="presParOf" srcId="{A0E6EE64-B520-49DD-A5B3-658E6DE6605C}" destId="{EF688687-5810-4B29-B2BE-D4B1EB0BB079}" srcOrd="0" destOrd="0" presId="urn:microsoft.com/office/officeart/2005/8/layout/hProcess11"/>
    <dgm:cxn modelId="{39CC59F3-C0C7-410E-AED3-69EE909E6108}" type="presParOf" srcId="{A0E6EE64-B520-49DD-A5B3-658E6DE6605C}" destId="{72627BA4-75EC-4B06-8C98-967255B7F001}" srcOrd="1" destOrd="0" presId="urn:microsoft.com/office/officeart/2005/8/layout/hProcess11"/>
    <dgm:cxn modelId="{0CEE5EE0-FC38-469E-A67B-8EB26BAB7DA8}" type="presParOf" srcId="{72627BA4-75EC-4B06-8C98-967255B7F001}" destId="{B6BCAD35-0008-4C74-B2FD-89A68C3D448E}" srcOrd="0" destOrd="0" presId="urn:microsoft.com/office/officeart/2005/8/layout/hProcess11"/>
    <dgm:cxn modelId="{71C41B53-7847-42E7-A096-B112E04BCE5D}" type="presParOf" srcId="{B6BCAD35-0008-4C74-B2FD-89A68C3D448E}" destId="{F5EE9BBD-59C5-47A9-B8AD-F4737B653BE1}" srcOrd="0" destOrd="0" presId="urn:microsoft.com/office/officeart/2005/8/layout/hProcess11"/>
    <dgm:cxn modelId="{FC83FABA-973B-4C09-9E68-0FA76D09180B}" type="presParOf" srcId="{B6BCAD35-0008-4C74-B2FD-89A68C3D448E}" destId="{CED8AE2C-9911-484A-A059-9898BF5C0A7A}" srcOrd="1" destOrd="0" presId="urn:microsoft.com/office/officeart/2005/8/layout/hProcess11"/>
    <dgm:cxn modelId="{61EFEDAA-6DFE-4E55-BB09-6675523B0F7D}" type="presParOf" srcId="{B6BCAD35-0008-4C74-B2FD-89A68C3D448E}" destId="{656C844A-AC8E-48D0-A56E-1E0A8B69A296}" srcOrd="2" destOrd="0" presId="urn:microsoft.com/office/officeart/2005/8/layout/hProcess11"/>
    <dgm:cxn modelId="{A6846791-1D39-4566-8051-9185275CC3CF}" type="presParOf" srcId="{72627BA4-75EC-4B06-8C98-967255B7F001}" destId="{1079BCF8-D0B8-49D7-8D6C-ABDD7FA21EAA}" srcOrd="1" destOrd="0" presId="urn:microsoft.com/office/officeart/2005/8/layout/hProcess11"/>
    <dgm:cxn modelId="{D312AFBC-9C17-49C1-9517-A4B04FA36A72}" type="presParOf" srcId="{72627BA4-75EC-4B06-8C98-967255B7F001}" destId="{08B19681-EC5A-46C5-A18B-23E7204FF537}" srcOrd="2" destOrd="0" presId="urn:microsoft.com/office/officeart/2005/8/layout/hProcess11"/>
    <dgm:cxn modelId="{0440735A-00E2-4B85-9431-3F3A950B19B6}" type="presParOf" srcId="{08B19681-EC5A-46C5-A18B-23E7204FF537}" destId="{473C0867-1F1D-4123-AE34-66E23362F925}" srcOrd="0" destOrd="0" presId="urn:microsoft.com/office/officeart/2005/8/layout/hProcess11"/>
    <dgm:cxn modelId="{84DC3FD5-4E9D-4279-A916-DE936E9BDD68}" type="presParOf" srcId="{08B19681-EC5A-46C5-A18B-23E7204FF537}" destId="{D1D84365-1E21-4573-9EF0-5B93D0364FC3}" srcOrd="1" destOrd="0" presId="urn:microsoft.com/office/officeart/2005/8/layout/hProcess11"/>
    <dgm:cxn modelId="{2E40E8E7-EB53-4C8B-ACF6-7998F581368F}" type="presParOf" srcId="{08B19681-EC5A-46C5-A18B-23E7204FF537}" destId="{F60DDC50-53F2-4F66-9CAF-A120FE606547}" srcOrd="2" destOrd="0" presId="urn:microsoft.com/office/officeart/2005/8/layout/hProcess11"/>
    <dgm:cxn modelId="{6A3C45D7-D039-4D47-BEE0-235D60CCEA8A}" type="presParOf" srcId="{72627BA4-75EC-4B06-8C98-967255B7F001}" destId="{D78FD89A-3941-4D0C-82DA-A0F836E4C706}" srcOrd="3" destOrd="0" presId="urn:microsoft.com/office/officeart/2005/8/layout/hProcess11"/>
    <dgm:cxn modelId="{E3669EA8-9AB5-4D70-8F69-F5AA403224CE}" type="presParOf" srcId="{72627BA4-75EC-4B06-8C98-967255B7F001}" destId="{C579DC36-67DB-43D7-BF61-8F5120F40ACE}" srcOrd="4" destOrd="0" presId="urn:microsoft.com/office/officeart/2005/8/layout/hProcess11"/>
    <dgm:cxn modelId="{884EF17B-86F3-415B-A17A-D92165BC3707}" type="presParOf" srcId="{C579DC36-67DB-43D7-BF61-8F5120F40ACE}" destId="{A2C04065-702F-4FBD-AF96-0313711E1E64}" srcOrd="0" destOrd="0" presId="urn:microsoft.com/office/officeart/2005/8/layout/hProcess11"/>
    <dgm:cxn modelId="{E34C6485-879E-4D67-B96D-00A87401AFC8}" type="presParOf" srcId="{C579DC36-67DB-43D7-BF61-8F5120F40ACE}" destId="{51079830-2758-4FB9-A14A-9078689E4BAF}" srcOrd="1" destOrd="0" presId="urn:microsoft.com/office/officeart/2005/8/layout/hProcess11"/>
    <dgm:cxn modelId="{6CB7A418-AD7B-4A1B-B6E8-F40F9C474DD7}" type="presParOf" srcId="{C579DC36-67DB-43D7-BF61-8F5120F40ACE}" destId="{4FE028CA-7E97-4649-931F-8553A0FB74B0}"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80DB2A5-7CA8-4197-A3CA-6B879F8E84CD}"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E57108C5-6BDA-4637-9BAE-1DB0E1C19CC9}">
      <dgm:prSet/>
      <dgm:spPr>
        <a:solidFill>
          <a:schemeClr val="tx1">
            <a:lumMod val="10000"/>
            <a:lumOff val="90000"/>
          </a:schemeClr>
        </a:solidFill>
        <a:ln w="38100">
          <a:solidFill>
            <a:schemeClr val="tx2"/>
          </a:solidFill>
        </a:ln>
      </dgm:spPr>
      <dgm:t>
        <a:bodyPr/>
        <a:lstStyle/>
        <a:p>
          <a:r>
            <a:rPr lang="en-GB"/>
            <a:t>Pass WCAG 2.1 AAA</a:t>
          </a:r>
          <a:endParaRPr lang="en-US"/>
        </a:p>
      </dgm:t>
    </dgm:pt>
    <dgm:pt modelId="{AD5D47EC-710D-481A-96EB-4515EF9EACA7}" type="sibTrans" cxnId="{B8BA4E00-317F-4A3F-96E2-1CB8D35130F3}">
      <dgm:prSet/>
      <dgm:spPr/>
      <dgm:t>
        <a:bodyPr/>
        <a:lstStyle/>
        <a:p>
          <a:endParaRPr lang="en-US"/>
        </a:p>
      </dgm:t>
    </dgm:pt>
    <dgm:pt modelId="{8ACAF0CB-5624-4FA1-8DE4-FF47D34928C6}" type="parTrans" cxnId="{B8BA4E00-317F-4A3F-96E2-1CB8D35130F3}">
      <dgm:prSet/>
      <dgm:spPr/>
      <dgm:t>
        <a:bodyPr/>
        <a:lstStyle/>
        <a:p>
          <a:endParaRPr lang="en-US"/>
        </a:p>
      </dgm:t>
    </dgm:pt>
    <dgm:pt modelId="{35793CD3-0C90-4479-92DD-76A153431E3F}">
      <dgm:prSet/>
      <dgm:spPr>
        <a:solidFill>
          <a:schemeClr val="tx1">
            <a:lumMod val="10000"/>
            <a:lumOff val="90000"/>
          </a:schemeClr>
        </a:solidFill>
        <a:ln w="38100">
          <a:solidFill>
            <a:schemeClr val="tx2"/>
          </a:solidFill>
        </a:ln>
      </dgm:spPr>
      <dgm:t>
        <a:bodyPr/>
        <a:lstStyle/>
        <a:p>
          <a:r>
            <a:rPr lang="en-GB" dirty="0"/>
            <a:t>Pass APCA</a:t>
          </a:r>
          <a:endParaRPr lang="en-US" dirty="0"/>
        </a:p>
      </dgm:t>
    </dgm:pt>
    <dgm:pt modelId="{E74DE321-B9FA-4BB9-A9B4-E3EEF6AF1C54}" type="sibTrans" cxnId="{396FB83C-6A14-4F2F-BDE6-C6B773F8C770}">
      <dgm:prSet/>
      <dgm:spPr/>
      <dgm:t>
        <a:bodyPr/>
        <a:lstStyle/>
        <a:p>
          <a:endParaRPr lang="en-US"/>
        </a:p>
      </dgm:t>
    </dgm:pt>
    <dgm:pt modelId="{AB4A55F3-E8A7-44A8-B955-0E2D284ECF87}" type="parTrans" cxnId="{396FB83C-6A14-4F2F-BDE6-C6B773F8C770}">
      <dgm:prSet/>
      <dgm:spPr/>
      <dgm:t>
        <a:bodyPr/>
        <a:lstStyle/>
        <a:p>
          <a:endParaRPr lang="en-US"/>
        </a:p>
      </dgm:t>
    </dgm:pt>
    <dgm:pt modelId="{823E6D2E-063F-4442-94BD-9801A294A6E7}" type="pres">
      <dgm:prSet presAssocID="{B80DB2A5-7CA8-4197-A3CA-6B879F8E84CD}" presName="hierChild1" presStyleCnt="0">
        <dgm:presLayoutVars>
          <dgm:chPref val="1"/>
          <dgm:dir/>
          <dgm:animOne val="branch"/>
          <dgm:animLvl val="lvl"/>
          <dgm:resizeHandles/>
        </dgm:presLayoutVars>
      </dgm:prSet>
      <dgm:spPr/>
    </dgm:pt>
    <dgm:pt modelId="{9EA87764-B2A5-4146-9DB9-0718F5E25FCC}" type="pres">
      <dgm:prSet presAssocID="{E57108C5-6BDA-4637-9BAE-1DB0E1C19CC9}" presName="hierRoot1" presStyleCnt="0"/>
      <dgm:spPr/>
    </dgm:pt>
    <dgm:pt modelId="{27665F66-7C1A-4559-85EF-AA4A4BEB022B}" type="pres">
      <dgm:prSet presAssocID="{E57108C5-6BDA-4637-9BAE-1DB0E1C19CC9}" presName="composite" presStyleCnt="0"/>
      <dgm:spPr/>
    </dgm:pt>
    <dgm:pt modelId="{135CFCF9-F14B-484C-9DF5-E1F92E430753}" type="pres">
      <dgm:prSet presAssocID="{E57108C5-6BDA-4637-9BAE-1DB0E1C19CC9}" presName="background" presStyleLbl="node0" presStyleIdx="0" presStyleCnt="2"/>
      <dgm:spPr>
        <a:solidFill>
          <a:schemeClr val="tx2"/>
        </a:solidFill>
      </dgm:spPr>
    </dgm:pt>
    <dgm:pt modelId="{D4BEF5B3-FCD2-4FFD-9CD7-E0352CA84760}" type="pres">
      <dgm:prSet presAssocID="{E57108C5-6BDA-4637-9BAE-1DB0E1C19CC9}" presName="text" presStyleLbl="fgAcc0" presStyleIdx="0" presStyleCnt="2">
        <dgm:presLayoutVars>
          <dgm:chPref val="3"/>
        </dgm:presLayoutVars>
      </dgm:prSet>
      <dgm:spPr/>
    </dgm:pt>
    <dgm:pt modelId="{679CD8F7-B909-436F-98C8-D95B85E7B497}" type="pres">
      <dgm:prSet presAssocID="{E57108C5-6BDA-4637-9BAE-1DB0E1C19CC9}" presName="hierChild2" presStyleCnt="0"/>
      <dgm:spPr/>
    </dgm:pt>
    <dgm:pt modelId="{653D9BC2-0A24-4652-A3ED-1B2555C04507}" type="pres">
      <dgm:prSet presAssocID="{35793CD3-0C90-4479-92DD-76A153431E3F}" presName="hierRoot1" presStyleCnt="0"/>
      <dgm:spPr/>
    </dgm:pt>
    <dgm:pt modelId="{9AD880F1-A2A9-4EEA-95C5-9C8A1AE19701}" type="pres">
      <dgm:prSet presAssocID="{35793CD3-0C90-4479-92DD-76A153431E3F}" presName="composite" presStyleCnt="0"/>
      <dgm:spPr/>
    </dgm:pt>
    <dgm:pt modelId="{DDD68376-44F4-40DD-A5EC-C306E7DF965B}" type="pres">
      <dgm:prSet presAssocID="{35793CD3-0C90-4479-92DD-76A153431E3F}" presName="background" presStyleLbl="node0" presStyleIdx="1" presStyleCnt="2"/>
      <dgm:spPr>
        <a:solidFill>
          <a:schemeClr val="tx2"/>
        </a:solidFill>
      </dgm:spPr>
    </dgm:pt>
    <dgm:pt modelId="{B18D8984-6C16-472C-B0C8-9395DD44CF47}" type="pres">
      <dgm:prSet presAssocID="{35793CD3-0C90-4479-92DD-76A153431E3F}" presName="text" presStyleLbl="fgAcc0" presStyleIdx="1" presStyleCnt="2">
        <dgm:presLayoutVars>
          <dgm:chPref val="3"/>
        </dgm:presLayoutVars>
      </dgm:prSet>
      <dgm:spPr/>
    </dgm:pt>
    <dgm:pt modelId="{D4078690-94D0-4074-9C8C-D8F567DD0C8E}" type="pres">
      <dgm:prSet presAssocID="{35793CD3-0C90-4479-92DD-76A153431E3F}" presName="hierChild2" presStyleCnt="0"/>
      <dgm:spPr/>
    </dgm:pt>
  </dgm:ptLst>
  <dgm:cxnLst>
    <dgm:cxn modelId="{B8BA4E00-317F-4A3F-96E2-1CB8D35130F3}" srcId="{B80DB2A5-7CA8-4197-A3CA-6B879F8E84CD}" destId="{E57108C5-6BDA-4637-9BAE-1DB0E1C19CC9}" srcOrd="0" destOrd="0" parTransId="{8ACAF0CB-5624-4FA1-8DE4-FF47D34928C6}" sibTransId="{AD5D47EC-710D-481A-96EB-4515EF9EACA7}"/>
    <dgm:cxn modelId="{396FB83C-6A14-4F2F-BDE6-C6B773F8C770}" srcId="{B80DB2A5-7CA8-4197-A3CA-6B879F8E84CD}" destId="{35793CD3-0C90-4479-92DD-76A153431E3F}" srcOrd="1" destOrd="0" parTransId="{AB4A55F3-E8A7-44A8-B955-0E2D284ECF87}" sibTransId="{E74DE321-B9FA-4BB9-A9B4-E3EEF6AF1C54}"/>
    <dgm:cxn modelId="{7A0EA344-C231-40D8-9989-A3C0400049C4}" type="presOf" srcId="{E57108C5-6BDA-4637-9BAE-1DB0E1C19CC9}" destId="{D4BEF5B3-FCD2-4FFD-9CD7-E0352CA84760}" srcOrd="0" destOrd="0" presId="urn:microsoft.com/office/officeart/2005/8/layout/hierarchy1"/>
    <dgm:cxn modelId="{307E899B-9BA1-4951-8C8E-12F0DF732D48}" type="presOf" srcId="{35793CD3-0C90-4479-92DD-76A153431E3F}" destId="{B18D8984-6C16-472C-B0C8-9395DD44CF47}" srcOrd="0" destOrd="0" presId="urn:microsoft.com/office/officeart/2005/8/layout/hierarchy1"/>
    <dgm:cxn modelId="{97CE7AA4-243F-4330-BF1A-3A82427F8A5D}" type="presOf" srcId="{B80DB2A5-7CA8-4197-A3CA-6B879F8E84CD}" destId="{823E6D2E-063F-4442-94BD-9801A294A6E7}" srcOrd="0" destOrd="0" presId="urn:microsoft.com/office/officeart/2005/8/layout/hierarchy1"/>
    <dgm:cxn modelId="{165192D1-57D9-45F3-B8B0-8352EB329B60}" type="presParOf" srcId="{823E6D2E-063F-4442-94BD-9801A294A6E7}" destId="{9EA87764-B2A5-4146-9DB9-0718F5E25FCC}" srcOrd="0" destOrd="0" presId="urn:microsoft.com/office/officeart/2005/8/layout/hierarchy1"/>
    <dgm:cxn modelId="{34A23BE1-C5D3-4430-8768-4567A261AAE0}" type="presParOf" srcId="{9EA87764-B2A5-4146-9DB9-0718F5E25FCC}" destId="{27665F66-7C1A-4559-85EF-AA4A4BEB022B}" srcOrd="0" destOrd="0" presId="urn:microsoft.com/office/officeart/2005/8/layout/hierarchy1"/>
    <dgm:cxn modelId="{BD92FBC1-2028-490C-86B8-A2323AB73F6B}" type="presParOf" srcId="{27665F66-7C1A-4559-85EF-AA4A4BEB022B}" destId="{135CFCF9-F14B-484C-9DF5-E1F92E430753}" srcOrd="0" destOrd="0" presId="urn:microsoft.com/office/officeart/2005/8/layout/hierarchy1"/>
    <dgm:cxn modelId="{AB0E9334-5A58-4C48-A985-47A48F57026A}" type="presParOf" srcId="{27665F66-7C1A-4559-85EF-AA4A4BEB022B}" destId="{D4BEF5B3-FCD2-4FFD-9CD7-E0352CA84760}" srcOrd="1" destOrd="0" presId="urn:microsoft.com/office/officeart/2005/8/layout/hierarchy1"/>
    <dgm:cxn modelId="{4357E0CA-567C-4655-983C-1395033EDFDD}" type="presParOf" srcId="{9EA87764-B2A5-4146-9DB9-0718F5E25FCC}" destId="{679CD8F7-B909-436F-98C8-D95B85E7B497}" srcOrd="1" destOrd="0" presId="urn:microsoft.com/office/officeart/2005/8/layout/hierarchy1"/>
    <dgm:cxn modelId="{B5A1B589-A949-4EF1-BDA2-35EE9C730466}" type="presParOf" srcId="{823E6D2E-063F-4442-94BD-9801A294A6E7}" destId="{653D9BC2-0A24-4652-A3ED-1B2555C04507}" srcOrd="1" destOrd="0" presId="urn:microsoft.com/office/officeart/2005/8/layout/hierarchy1"/>
    <dgm:cxn modelId="{F846B857-B6C9-4384-992E-E2CC65319F0D}" type="presParOf" srcId="{653D9BC2-0A24-4652-A3ED-1B2555C04507}" destId="{9AD880F1-A2A9-4EEA-95C5-9C8A1AE19701}" srcOrd="0" destOrd="0" presId="urn:microsoft.com/office/officeart/2005/8/layout/hierarchy1"/>
    <dgm:cxn modelId="{FA6B9D96-5480-453D-BE1E-DC5CBD47F350}" type="presParOf" srcId="{9AD880F1-A2A9-4EEA-95C5-9C8A1AE19701}" destId="{DDD68376-44F4-40DD-A5EC-C306E7DF965B}" srcOrd="0" destOrd="0" presId="urn:microsoft.com/office/officeart/2005/8/layout/hierarchy1"/>
    <dgm:cxn modelId="{1E336E51-F6B5-48B4-9B90-99E9105D8FD4}" type="presParOf" srcId="{9AD880F1-A2A9-4EEA-95C5-9C8A1AE19701}" destId="{B18D8984-6C16-472C-B0C8-9395DD44CF47}" srcOrd="1" destOrd="0" presId="urn:microsoft.com/office/officeart/2005/8/layout/hierarchy1"/>
    <dgm:cxn modelId="{CE87C354-1346-43BD-8E0A-239E3047F4F0}" type="presParOf" srcId="{653D9BC2-0A24-4652-A3ED-1B2555C04507}" destId="{D4078690-94D0-4074-9C8C-D8F567DD0C8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08513BE-C041-4951-B063-01F24A319C5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8BA8D0B-E79D-481D-A581-C9C724FE2B58}">
      <dgm:prSet custT="1"/>
      <dgm:spPr/>
      <dgm:t>
        <a:bodyPr/>
        <a:lstStyle/>
        <a:p>
          <a:pPr>
            <a:lnSpc>
              <a:spcPct val="100000"/>
            </a:lnSpc>
          </a:pPr>
          <a:r>
            <a:rPr lang="en-GB" sz="2400" dirty="0">
              <a:solidFill>
                <a:schemeClr val="accent5"/>
              </a:solidFill>
            </a:rPr>
            <a:t>The name and role can be programmatically determined</a:t>
          </a:r>
        </a:p>
      </dgm:t>
    </dgm:pt>
    <dgm:pt modelId="{5B02B9CF-9694-41C6-A36F-079B3229C48A}" type="parTrans" cxnId="{A2BB1E28-9A74-4405-A67A-9A7854987A78}">
      <dgm:prSet/>
      <dgm:spPr/>
      <dgm:t>
        <a:bodyPr/>
        <a:lstStyle/>
        <a:p>
          <a:endParaRPr lang="en-US" sz="2000">
            <a:solidFill>
              <a:schemeClr val="accent5"/>
            </a:solidFill>
          </a:endParaRPr>
        </a:p>
      </dgm:t>
    </dgm:pt>
    <dgm:pt modelId="{D4CD3235-92E9-4B4E-9D2C-B8E17B0F96D3}" type="sibTrans" cxnId="{A2BB1E28-9A74-4405-A67A-9A7854987A78}">
      <dgm:prSet/>
      <dgm:spPr/>
      <dgm:t>
        <a:bodyPr/>
        <a:lstStyle/>
        <a:p>
          <a:endParaRPr lang="en-US" sz="2000">
            <a:solidFill>
              <a:schemeClr val="accent5"/>
            </a:solidFill>
          </a:endParaRPr>
        </a:p>
      </dgm:t>
    </dgm:pt>
    <dgm:pt modelId="{B4AB5274-3705-4ED3-A5A9-114AC2A18683}">
      <dgm:prSet custT="1"/>
      <dgm:spPr/>
      <dgm:t>
        <a:bodyPr/>
        <a:lstStyle/>
        <a:p>
          <a:pPr>
            <a:lnSpc>
              <a:spcPct val="100000"/>
            </a:lnSpc>
          </a:pPr>
          <a:r>
            <a:rPr lang="en-GB" sz="2400" dirty="0">
              <a:solidFill>
                <a:schemeClr val="accent5"/>
              </a:solidFill>
            </a:rPr>
            <a:t>States, properties, and values that can be set by the user can be programmatically set</a:t>
          </a:r>
        </a:p>
      </dgm:t>
    </dgm:pt>
    <dgm:pt modelId="{B64B084C-2635-48D4-9BEF-F1E3C75DB9C3}" type="parTrans" cxnId="{89AA9789-EBE9-49BA-920D-00E1A6C7B307}">
      <dgm:prSet/>
      <dgm:spPr/>
      <dgm:t>
        <a:bodyPr/>
        <a:lstStyle/>
        <a:p>
          <a:endParaRPr lang="en-US" sz="2000">
            <a:solidFill>
              <a:schemeClr val="accent5"/>
            </a:solidFill>
          </a:endParaRPr>
        </a:p>
      </dgm:t>
    </dgm:pt>
    <dgm:pt modelId="{97A5603B-98F4-46B5-A03B-944B973C8031}" type="sibTrans" cxnId="{89AA9789-EBE9-49BA-920D-00E1A6C7B307}">
      <dgm:prSet/>
      <dgm:spPr/>
      <dgm:t>
        <a:bodyPr/>
        <a:lstStyle/>
        <a:p>
          <a:endParaRPr lang="en-US" sz="2000">
            <a:solidFill>
              <a:schemeClr val="accent5"/>
            </a:solidFill>
          </a:endParaRPr>
        </a:p>
      </dgm:t>
    </dgm:pt>
    <dgm:pt modelId="{8C4452AB-5F56-431D-9CD6-1E219390DFAD}">
      <dgm:prSet custT="1"/>
      <dgm:spPr/>
      <dgm:t>
        <a:bodyPr/>
        <a:lstStyle/>
        <a:p>
          <a:pPr>
            <a:lnSpc>
              <a:spcPct val="100000"/>
            </a:lnSpc>
          </a:pPr>
          <a:r>
            <a:rPr lang="en-GB" sz="2400" dirty="0">
              <a:solidFill>
                <a:schemeClr val="accent5"/>
              </a:solidFill>
            </a:rPr>
            <a:t>Notification of changes to these items is available to user agents, including assistive technologies.</a:t>
          </a:r>
        </a:p>
      </dgm:t>
    </dgm:pt>
    <dgm:pt modelId="{F48D179E-3C14-499F-96EB-9B11CB4BF7F8}" type="parTrans" cxnId="{E1571B77-D4E2-4A56-B815-8148BBC8C21B}">
      <dgm:prSet/>
      <dgm:spPr/>
      <dgm:t>
        <a:bodyPr/>
        <a:lstStyle/>
        <a:p>
          <a:endParaRPr lang="en-US" sz="2000">
            <a:solidFill>
              <a:schemeClr val="accent5"/>
            </a:solidFill>
          </a:endParaRPr>
        </a:p>
      </dgm:t>
    </dgm:pt>
    <dgm:pt modelId="{527417F6-A91A-44AD-AEEF-8700B332B8BC}" type="sibTrans" cxnId="{E1571B77-D4E2-4A56-B815-8148BBC8C21B}">
      <dgm:prSet/>
      <dgm:spPr/>
      <dgm:t>
        <a:bodyPr/>
        <a:lstStyle/>
        <a:p>
          <a:endParaRPr lang="en-US" sz="2000">
            <a:solidFill>
              <a:schemeClr val="accent5"/>
            </a:solidFill>
          </a:endParaRPr>
        </a:p>
      </dgm:t>
    </dgm:pt>
    <dgm:pt modelId="{97862DDA-CA37-40E0-BD6F-E994EF057CE0}" type="pres">
      <dgm:prSet presAssocID="{508513BE-C041-4951-B063-01F24A319C5C}" presName="root" presStyleCnt="0">
        <dgm:presLayoutVars>
          <dgm:dir/>
          <dgm:resizeHandles val="exact"/>
        </dgm:presLayoutVars>
      </dgm:prSet>
      <dgm:spPr/>
    </dgm:pt>
    <dgm:pt modelId="{0C2728B4-13AC-4939-9DB9-D7C63225B55F}" type="pres">
      <dgm:prSet presAssocID="{D8BA8D0B-E79D-481D-A581-C9C724FE2B58}" presName="compNode" presStyleCnt="0"/>
      <dgm:spPr/>
    </dgm:pt>
    <dgm:pt modelId="{DDE73649-7E4B-4F53-AC98-4933BF8B4626}" type="pres">
      <dgm:prSet presAssocID="{D8BA8D0B-E79D-481D-A581-C9C724FE2B58}" presName="bgRect" presStyleLbl="bgShp" presStyleIdx="0" presStyleCnt="3"/>
      <dgm:spPr>
        <a:solidFill>
          <a:schemeClr val="tx2"/>
        </a:solidFill>
        <a:ln w="38100">
          <a:solidFill>
            <a:schemeClr val="accent4"/>
          </a:solidFill>
        </a:ln>
      </dgm:spPr>
    </dgm:pt>
    <dgm:pt modelId="{585B8DA9-CFBB-4000-8033-F2913068DD6C}" type="pres">
      <dgm:prSet presAssocID="{D8BA8D0B-E79D-481D-A581-C9C724FE2B5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mployee badge with solid fill"/>
        </a:ext>
      </dgm:extLst>
    </dgm:pt>
    <dgm:pt modelId="{D1775BFB-8310-4589-A8EF-1EC8BCD159D0}" type="pres">
      <dgm:prSet presAssocID="{D8BA8D0B-E79D-481D-A581-C9C724FE2B58}" presName="spaceRect" presStyleCnt="0"/>
      <dgm:spPr/>
    </dgm:pt>
    <dgm:pt modelId="{E27DF62D-9872-43D9-A418-18D11930CEC1}" type="pres">
      <dgm:prSet presAssocID="{D8BA8D0B-E79D-481D-A581-C9C724FE2B58}" presName="parTx" presStyleLbl="revTx" presStyleIdx="0" presStyleCnt="3">
        <dgm:presLayoutVars>
          <dgm:chMax val="0"/>
          <dgm:chPref val="0"/>
        </dgm:presLayoutVars>
      </dgm:prSet>
      <dgm:spPr/>
    </dgm:pt>
    <dgm:pt modelId="{A817F143-A60A-42B9-97FF-7F2148AA22E9}" type="pres">
      <dgm:prSet presAssocID="{D4CD3235-92E9-4B4E-9D2C-B8E17B0F96D3}" presName="sibTrans" presStyleCnt="0"/>
      <dgm:spPr/>
    </dgm:pt>
    <dgm:pt modelId="{629820B1-CC03-4AE1-94DE-7757ABBAAF7C}" type="pres">
      <dgm:prSet presAssocID="{B4AB5274-3705-4ED3-A5A9-114AC2A18683}" presName="compNode" presStyleCnt="0"/>
      <dgm:spPr/>
    </dgm:pt>
    <dgm:pt modelId="{CDEB0218-AE1F-41B0-A278-F1DE3C8BEA1D}" type="pres">
      <dgm:prSet presAssocID="{B4AB5274-3705-4ED3-A5A9-114AC2A18683}" presName="bgRect" presStyleLbl="bgShp" presStyleIdx="1" presStyleCnt="3"/>
      <dgm:spPr>
        <a:solidFill>
          <a:schemeClr val="tx2"/>
        </a:solidFill>
        <a:ln w="38100">
          <a:solidFill>
            <a:schemeClr val="accent4"/>
          </a:solidFill>
        </a:ln>
      </dgm:spPr>
    </dgm:pt>
    <dgm:pt modelId="{6448485C-57D0-456D-94C8-FB9DEE325BD7}" type="pres">
      <dgm:prSet presAssocID="{B4AB5274-3705-4ED3-A5A9-114AC2A1868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Zebra with solid fill"/>
        </a:ext>
      </dgm:extLst>
    </dgm:pt>
    <dgm:pt modelId="{DC9A74E1-29D6-4927-AE29-ED7C2C892CFE}" type="pres">
      <dgm:prSet presAssocID="{B4AB5274-3705-4ED3-A5A9-114AC2A18683}" presName="spaceRect" presStyleCnt="0"/>
      <dgm:spPr/>
    </dgm:pt>
    <dgm:pt modelId="{C8342692-2369-4EAB-BC06-6F05D13F82D3}" type="pres">
      <dgm:prSet presAssocID="{B4AB5274-3705-4ED3-A5A9-114AC2A18683}" presName="parTx" presStyleLbl="revTx" presStyleIdx="1" presStyleCnt="3">
        <dgm:presLayoutVars>
          <dgm:chMax val="0"/>
          <dgm:chPref val="0"/>
        </dgm:presLayoutVars>
      </dgm:prSet>
      <dgm:spPr/>
    </dgm:pt>
    <dgm:pt modelId="{C55E5821-F917-4552-A7D4-6820860EFC31}" type="pres">
      <dgm:prSet presAssocID="{97A5603B-98F4-46B5-A03B-944B973C8031}" presName="sibTrans" presStyleCnt="0"/>
      <dgm:spPr/>
    </dgm:pt>
    <dgm:pt modelId="{9B1CAE62-8478-474C-8D96-E22AFF0BE88A}" type="pres">
      <dgm:prSet presAssocID="{8C4452AB-5F56-431D-9CD6-1E219390DFAD}" presName="compNode" presStyleCnt="0"/>
      <dgm:spPr/>
    </dgm:pt>
    <dgm:pt modelId="{1A86993F-A4AF-4B8E-BDD0-A07600F625DC}" type="pres">
      <dgm:prSet presAssocID="{8C4452AB-5F56-431D-9CD6-1E219390DFAD}" presName="bgRect" presStyleLbl="bgShp" presStyleIdx="2" presStyleCnt="3"/>
      <dgm:spPr>
        <a:solidFill>
          <a:schemeClr val="tx2"/>
        </a:solidFill>
        <a:ln w="38100">
          <a:solidFill>
            <a:schemeClr val="accent4"/>
          </a:solidFill>
        </a:ln>
      </dgm:spPr>
    </dgm:pt>
    <dgm:pt modelId="{DAB71037-C8EC-49E8-98FF-11201F5BDE6E}" type="pres">
      <dgm:prSet presAssocID="{8C4452AB-5F56-431D-9CD6-1E219390DFA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n changing baby with solid fill"/>
        </a:ext>
      </dgm:extLst>
    </dgm:pt>
    <dgm:pt modelId="{4AD966EB-4F2E-4054-951E-1153AFA1490C}" type="pres">
      <dgm:prSet presAssocID="{8C4452AB-5F56-431D-9CD6-1E219390DFAD}" presName="spaceRect" presStyleCnt="0"/>
      <dgm:spPr/>
    </dgm:pt>
    <dgm:pt modelId="{E64CFEAF-2E7B-461F-834E-1291FE2D4852}" type="pres">
      <dgm:prSet presAssocID="{8C4452AB-5F56-431D-9CD6-1E219390DFAD}" presName="parTx" presStyleLbl="revTx" presStyleIdx="2" presStyleCnt="3">
        <dgm:presLayoutVars>
          <dgm:chMax val="0"/>
          <dgm:chPref val="0"/>
        </dgm:presLayoutVars>
      </dgm:prSet>
      <dgm:spPr/>
    </dgm:pt>
  </dgm:ptLst>
  <dgm:cxnLst>
    <dgm:cxn modelId="{A2BB1E28-9A74-4405-A67A-9A7854987A78}" srcId="{508513BE-C041-4951-B063-01F24A319C5C}" destId="{D8BA8D0B-E79D-481D-A581-C9C724FE2B58}" srcOrd="0" destOrd="0" parTransId="{5B02B9CF-9694-41C6-A36F-079B3229C48A}" sibTransId="{D4CD3235-92E9-4B4E-9D2C-B8E17B0F96D3}"/>
    <dgm:cxn modelId="{D7432434-CD18-435E-BBAD-50CAE780CBB6}" type="presOf" srcId="{8C4452AB-5F56-431D-9CD6-1E219390DFAD}" destId="{E64CFEAF-2E7B-461F-834E-1291FE2D4852}" srcOrd="0" destOrd="0" presId="urn:microsoft.com/office/officeart/2018/2/layout/IconVerticalSolidList"/>
    <dgm:cxn modelId="{EC16D270-3AA6-4301-B6A7-E5CF0A53D0F2}" type="presOf" srcId="{508513BE-C041-4951-B063-01F24A319C5C}" destId="{97862DDA-CA37-40E0-BD6F-E994EF057CE0}" srcOrd="0" destOrd="0" presId="urn:microsoft.com/office/officeart/2018/2/layout/IconVerticalSolidList"/>
    <dgm:cxn modelId="{E1571B77-D4E2-4A56-B815-8148BBC8C21B}" srcId="{508513BE-C041-4951-B063-01F24A319C5C}" destId="{8C4452AB-5F56-431D-9CD6-1E219390DFAD}" srcOrd="2" destOrd="0" parTransId="{F48D179E-3C14-499F-96EB-9B11CB4BF7F8}" sibTransId="{527417F6-A91A-44AD-AEEF-8700B332B8BC}"/>
    <dgm:cxn modelId="{89AA9789-EBE9-49BA-920D-00E1A6C7B307}" srcId="{508513BE-C041-4951-B063-01F24A319C5C}" destId="{B4AB5274-3705-4ED3-A5A9-114AC2A18683}" srcOrd="1" destOrd="0" parTransId="{B64B084C-2635-48D4-9BEF-F1E3C75DB9C3}" sibTransId="{97A5603B-98F4-46B5-A03B-944B973C8031}"/>
    <dgm:cxn modelId="{ABFBFC94-6D83-4336-A480-4C53B2E4595E}" type="presOf" srcId="{D8BA8D0B-E79D-481D-A581-C9C724FE2B58}" destId="{E27DF62D-9872-43D9-A418-18D11930CEC1}" srcOrd="0" destOrd="0" presId="urn:microsoft.com/office/officeart/2018/2/layout/IconVerticalSolidList"/>
    <dgm:cxn modelId="{41502DB3-EC1F-4C90-9467-4FE527FC33BD}" type="presOf" srcId="{B4AB5274-3705-4ED3-A5A9-114AC2A18683}" destId="{C8342692-2369-4EAB-BC06-6F05D13F82D3}" srcOrd="0" destOrd="0" presId="urn:microsoft.com/office/officeart/2018/2/layout/IconVerticalSolidList"/>
    <dgm:cxn modelId="{501FC042-00FD-4203-A23C-1F83C4BFB71A}" type="presParOf" srcId="{97862DDA-CA37-40E0-BD6F-E994EF057CE0}" destId="{0C2728B4-13AC-4939-9DB9-D7C63225B55F}" srcOrd="0" destOrd="0" presId="urn:microsoft.com/office/officeart/2018/2/layout/IconVerticalSolidList"/>
    <dgm:cxn modelId="{CE3EADF1-03D2-46CF-826B-6AAF6123B302}" type="presParOf" srcId="{0C2728B4-13AC-4939-9DB9-D7C63225B55F}" destId="{DDE73649-7E4B-4F53-AC98-4933BF8B4626}" srcOrd="0" destOrd="0" presId="urn:microsoft.com/office/officeart/2018/2/layout/IconVerticalSolidList"/>
    <dgm:cxn modelId="{EA961C15-1881-4036-A7FA-BE52F50CED08}" type="presParOf" srcId="{0C2728B4-13AC-4939-9DB9-D7C63225B55F}" destId="{585B8DA9-CFBB-4000-8033-F2913068DD6C}" srcOrd="1" destOrd="0" presId="urn:microsoft.com/office/officeart/2018/2/layout/IconVerticalSolidList"/>
    <dgm:cxn modelId="{A3CA3159-8ED9-41D0-A09B-0D68945FDFEA}" type="presParOf" srcId="{0C2728B4-13AC-4939-9DB9-D7C63225B55F}" destId="{D1775BFB-8310-4589-A8EF-1EC8BCD159D0}" srcOrd="2" destOrd="0" presId="urn:microsoft.com/office/officeart/2018/2/layout/IconVerticalSolidList"/>
    <dgm:cxn modelId="{FED8A986-A9BA-445E-88D9-F08A49CFFA61}" type="presParOf" srcId="{0C2728B4-13AC-4939-9DB9-D7C63225B55F}" destId="{E27DF62D-9872-43D9-A418-18D11930CEC1}" srcOrd="3" destOrd="0" presId="urn:microsoft.com/office/officeart/2018/2/layout/IconVerticalSolidList"/>
    <dgm:cxn modelId="{A02A0521-A7C7-48CF-8449-A8C80DC639B6}" type="presParOf" srcId="{97862DDA-CA37-40E0-BD6F-E994EF057CE0}" destId="{A817F143-A60A-42B9-97FF-7F2148AA22E9}" srcOrd="1" destOrd="0" presId="urn:microsoft.com/office/officeart/2018/2/layout/IconVerticalSolidList"/>
    <dgm:cxn modelId="{762295E4-1B08-4848-938C-AFBB94D6D132}" type="presParOf" srcId="{97862DDA-CA37-40E0-BD6F-E994EF057CE0}" destId="{629820B1-CC03-4AE1-94DE-7757ABBAAF7C}" srcOrd="2" destOrd="0" presId="urn:microsoft.com/office/officeart/2018/2/layout/IconVerticalSolidList"/>
    <dgm:cxn modelId="{EB018FD7-99C8-48AE-B1DA-6468971D4E18}" type="presParOf" srcId="{629820B1-CC03-4AE1-94DE-7757ABBAAF7C}" destId="{CDEB0218-AE1F-41B0-A278-F1DE3C8BEA1D}" srcOrd="0" destOrd="0" presId="urn:microsoft.com/office/officeart/2018/2/layout/IconVerticalSolidList"/>
    <dgm:cxn modelId="{5493BB2E-7642-4942-BC7C-B116BBB4C243}" type="presParOf" srcId="{629820B1-CC03-4AE1-94DE-7757ABBAAF7C}" destId="{6448485C-57D0-456D-94C8-FB9DEE325BD7}" srcOrd="1" destOrd="0" presId="urn:microsoft.com/office/officeart/2018/2/layout/IconVerticalSolidList"/>
    <dgm:cxn modelId="{21740658-C8AF-4915-B2E0-ECE301427848}" type="presParOf" srcId="{629820B1-CC03-4AE1-94DE-7757ABBAAF7C}" destId="{DC9A74E1-29D6-4927-AE29-ED7C2C892CFE}" srcOrd="2" destOrd="0" presId="urn:microsoft.com/office/officeart/2018/2/layout/IconVerticalSolidList"/>
    <dgm:cxn modelId="{A372452C-4D68-44D4-A206-4669B7DBB0AB}" type="presParOf" srcId="{629820B1-CC03-4AE1-94DE-7757ABBAAF7C}" destId="{C8342692-2369-4EAB-BC06-6F05D13F82D3}" srcOrd="3" destOrd="0" presId="urn:microsoft.com/office/officeart/2018/2/layout/IconVerticalSolidList"/>
    <dgm:cxn modelId="{7BB424DB-6E04-462C-AF5A-38FB859798F9}" type="presParOf" srcId="{97862DDA-CA37-40E0-BD6F-E994EF057CE0}" destId="{C55E5821-F917-4552-A7D4-6820860EFC31}" srcOrd="3" destOrd="0" presId="urn:microsoft.com/office/officeart/2018/2/layout/IconVerticalSolidList"/>
    <dgm:cxn modelId="{CF193217-C9F2-4C48-B316-53FD087ACAFF}" type="presParOf" srcId="{97862DDA-CA37-40E0-BD6F-E994EF057CE0}" destId="{9B1CAE62-8478-474C-8D96-E22AFF0BE88A}" srcOrd="4" destOrd="0" presId="urn:microsoft.com/office/officeart/2018/2/layout/IconVerticalSolidList"/>
    <dgm:cxn modelId="{E7970CD3-5A3E-44A9-AB5C-08D412269E1C}" type="presParOf" srcId="{9B1CAE62-8478-474C-8D96-E22AFF0BE88A}" destId="{1A86993F-A4AF-4B8E-BDD0-A07600F625DC}" srcOrd="0" destOrd="0" presId="urn:microsoft.com/office/officeart/2018/2/layout/IconVerticalSolidList"/>
    <dgm:cxn modelId="{6826532A-7EB2-4BF9-B486-2544885BF4C3}" type="presParOf" srcId="{9B1CAE62-8478-474C-8D96-E22AFF0BE88A}" destId="{DAB71037-C8EC-49E8-98FF-11201F5BDE6E}" srcOrd="1" destOrd="0" presId="urn:microsoft.com/office/officeart/2018/2/layout/IconVerticalSolidList"/>
    <dgm:cxn modelId="{CB18B199-98C2-4ADD-9E2F-5BDE8F8F9B42}" type="presParOf" srcId="{9B1CAE62-8478-474C-8D96-E22AFF0BE88A}" destId="{4AD966EB-4F2E-4054-951E-1153AFA1490C}" srcOrd="2" destOrd="0" presId="urn:microsoft.com/office/officeart/2018/2/layout/IconVerticalSolidList"/>
    <dgm:cxn modelId="{C32D4686-F9AF-41D7-A4B4-A5D9C31CD75F}" type="presParOf" srcId="{9B1CAE62-8478-474C-8D96-E22AFF0BE88A}" destId="{E64CFEAF-2E7B-461F-834E-1291FE2D485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D17F21F-E49C-4D8B-B622-B87C1F5A0ECB}"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40587A3B-4ED5-472A-A9E0-6A9E563B03B0}">
      <dgm:prSet/>
      <dgm:spPr/>
      <dgm:t>
        <a:bodyPr/>
        <a:lstStyle/>
        <a:p>
          <a:pPr>
            <a:lnSpc>
              <a:spcPct val="100000"/>
            </a:lnSpc>
          </a:pPr>
          <a:r>
            <a:rPr lang="en-GB">
              <a:solidFill>
                <a:schemeClr val="accent5"/>
              </a:solidFill>
            </a:rPr>
            <a:t>Render blocking resources?</a:t>
          </a:r>
          <a:endParaRPr lang="en-US">
            <a:solidFill>
              <a:schemeClr val="accent5"/>
            </a:solidFill>
          </a:endParaRPr>
        </a:p>
      </dgm:t>
    </dgm:pt>
    <dgm:pt modelId="{27AB302D-59D0-4746-989C-7237D755CCF6}" type="parTrans" cxnId="{6438365B-FBBB-4C9C-B13F-DCDC89FD6B9E}">
      <dgm:prSet/>
      <dgm:spPr/>
      <dgm:t>
        <a:bodyPr/>
        <a:lstStyle/>
        <a:p>
          <a:endParaRPr lang="en-US">
            <a:solidFill>
              <a:schemeClr val="accent5"/>
            </a:solidFill>
          </a:endParaRPr>
        </a:p>
      </dgm:t>
    </dgm:pt>
    <dgm:pt modelId="{F5CAD46B-99FF-4EC3-83CE-06B3E0C2D83B}" type="sibTrans" cxnId="{6438365B-FBBB-4C9C-B13F-DCDC89FD6B9E}">
      <dgm:prSet/>
      <dgm:spPr/>
      <dgm:t>
        <a:bodyPr/>
        <a:lstStyle/>
        <a:p>
          <a:pPr>
            <a:lnSpc>
              <a:spcPct val="100000"/>
            </a:lnSpc>
          </a:pPr>
          <a:endParaRPr lang="en-US">
            <a:solidFill>
              <a:schemeClr val="accent5"/>
            </a:solidFill>
          </a:endParaRPr>
        </a:p>
      </dgm:t>
    </dgm:pt>
    <dgm:pt modelId="{5902AAA7-4A0D-4330-817D-F1B04DB15048}">
      <dgm:prSet/>
      <dgm:spPr/>
      <dgm:t>
        <a:bodyPr/>
        <a:lstStyle/>
        <a:p>
          <a:pPr>
            <a:lnSpc>
              <a:spcPct val="100000"/>
            </a:lnSpc>
          </a:pPr>
          <a:r>
            <a:rPr lang="en-GB" dirty="0">
              <a:solidFill>
                <a:schemeClr val="accent5"/>
              </a:solidFill>
            </a:rPr>
            <a:t>Third party font scripts.</a:t>
          </a:r>
          <a:endParaRPr lang="en-US" dirty="0">
            <a:solidFill>
              <a:schemeClr val="accent5"/>
            </a:solidFill>
          </a:endParaRPr>
        </a:p>
      </dgm:t>
    </dgm:pt>
    <dgm:pt modelId="{AEC38F98-6735-48FA-9C63-879C459E99E1}" type="parTrans" cxnId="{593A25B7-B128-4347-962F-C33AC4E9B8A4}">
      <dgm:prSet/>
      <dgm:spPr/>
      <dgm:t>
        <a:bodyPr/>
        <a:lstStyle/>
        <a:p>
          <a:endParaRPr lang="en-US">
            <a:solidFill>
              <a:schemeClr val="accent5"/>
            </a:solidFill>
          </a:endParaRPr>
        </a:p>
      </dgm:t>
    </dgm:pt>
    <dgm:pt modelId="{C6A46C6D-B6FB-4FB5-847D-BAC100372015}" type="sibTrans" cxnId="{593A25B7-B128-4347-962F-C33AC4E9B8A4}">
      <dgm:prSet/>
      <dgm:spPr/>
      <dgm:t>
        <a:bodyPr/>
        <a:lstStyle/>
        <a:p>
          <a:pPr>
            <a:lnSpc>
              <a:spcPct val="100000"/>
            </a:lnSpc>
          </a:pPr>
          <a:endParaRPr lang="en-US">
            <a:solidFill>
              <a:schemeClr val="accent5"/>
            </a:solidFill>
          </a:endParaRPr>
        </a:p>
      </dgm:t>
    </dgm:pt>
    <dgm:pt modelId="{C74B32E5-4401-4BDB-97F4-C1DDCC8A7449}">
      <dgm:prSet/>
      <dgm:spPr/>
      <dgm:t>
        <a:bodyPr/>
        <a:lstStyle/>
        <a:p>
          <a:pPr>
            <a:lnSpc>
              <a:spcPct val="100000"/>
            </a:lnSpc>
          </a:pPr>
          <a:r>
            <a:rPr lang="en-GB" dirty="0">
              <a:solidFill>
                <a:schemeClr val="accent5"/>
              </a:solidFill>
            </a:rPr>
            <a:t>Are plugins still necessary?</a:t>
          </a:r>
          <a:endParaRPr lang="en-US" dirty="0">
            <a:solidFill>
              <a:schemeClr val="accent5"/>
            </a:solidFill>
          </a:endParaRPr>
        </a:p>
      </dgm:t>
    </dgm:pt>
    <dgm:pt modelId="{C7869C05-420B-4FBB-9ACB-5759B7570DC4}" type="parTrans" cxnId="{28A3C4CD-90F8-413E-8979-16C1C48E643D}">
      <dgm:prSet/>
      <dgm:spPr/>
      <dgm:t>
        <a:bodyPr/>
        <a:lstStyle/>
        <a:p>
          <a:endParaRPr lang="en-US">
            <a:solidFill>
              <a:schemeClr val="accent5"/>
            </a:solidFill>
          </a:endParaRPr>
        </a:p>
      </dgm:t>
    </dgm:pt>
    <dgm:pt modelId="{D880BC5A-E5AF-43B5-A452-46A91FF6500A}" type="sibTrans" cxnId="{28A3C4CD-90F8-413E-8979-16C1C48E643D}">
      <dgm:prSet/>
      <dgm:spPr/>
      <dgm:t>
        <a:bodyPr/>
        <a:lstStyle/>
        <a:p>
          <a:pPr>
            <a:lnSpc>
              <a:spcPct val="100000"/>
            </a:lnSpc>
          </a:pPr>
          <a:endParaRPr lang="en-US">
            <a:solidFill>
              <a:schemeClr val="accent5"/>
            </a:solidFill>
          </a:endParaRPr>
        </a:p>
      </dgm:t>
    </dgm:pt>
    <dgm:pt modelId="{DC54084C-CCEC-4B1E-B480-D404A93B83F5}">
      <dgm:prSet/>
      <dgm:spPr/>
      <dgm:t>
        <a:bodyPr/>
        <a:lstStyle/>
        <a:p>
          <a:pPr>
            <a:lnSpc>
              <a:spcPct val="100000"/>
            </a:lnSpc>
          </a:pPr>
          <a:r>
            <a:rPr lang="en-GB">
              <a:solidFill>
                <a:schemeClr val="accent5"/>
              </a:solidFill>
            </a:rPr>
            <a:t>Auto-playing videos?</a:t>
          </a:r>
          <a:endParaRPr lang="en-US">
            <a:solidFill>
              <a:schemeClr val="accent5"/>
            </a:solidFill>
          </a:endParaRPr>
        </a:p>
      </dgm:t>
    </dgm:pt>
    <dgm:pt modelId="{FE131DBE-2293-485D-81FF-189E7A9DD554}" type="parTrans" cxnId="{CD096B89-E906-46EF-9F75-3A73AD51AC57}">
      <dgm:prSet/>
      <dgm:spPr/>
      <dgm:t>
        <a:bodyPr/>
        <a:lstStyle/>
        <a:p>
          <a:endParaRPr lang="en-US">
            <a:solidFill>
              <a:schemeClr val="accent5"/>
            </a:solidFill>
          </a:endParaRPr>
        </a:p>
      </dgm:t>
    </dgm:pt>
    <dgm:pt modelId="{C03BA1EE-D486-4C02-BF74-9766190975D4}" type="sibTrans" cxnId="{CD096B89-E906-46EF-9F75-3A73AD51AC57}">
      <dgm:prSet/>
      <dgm:spPr/>
      <dgm:t>
        <a:bodyPr/>
        <a:lstStyle/>
        <a:p>
          <a:pPr>
            <a:lnSpc>
              <a:spcPct val="100000"/>
            </a:lnSpc>
          </a:pPr>
          <a:endParaRPr lang="en-US">
            <a:solidFill>
              <a:schemeClr val="accent5"/>
            </a:solidFill>
          </a:endParaRPr>
        </a:p>
      </dgm:t>
    </dgm:pt>
    <dgm:pt modelId="{99CB15CA-E9BD-431E-B188-C57E93A53750}">
      <dgm:prSet/>
      <dgm:spPr/>
      <dgm:t>
        <a:bodyPr/>
        <a:lstStyle/>
        <a:p>
          <a:pPr>
            <a:lnSpc>
              <a:spcPct val="100000"/>
            </a:lnSpc>
          </a:pPr>
          <a:r>
            <a:rPr lang="en-GB">
              <a:solidFill>
                <a:schemeClr val="accent5"/>
              </a:solidFill>
            </a:rPr>
            <a:t>What’s being loaded on every page, whether it’s useful or not?</a:t>
          </a:r>
          <a:endParaRPr lang="en-US">
            <a:solidFill>
              <a:schemeClr val="accent5"/>
            </a:solidFill>
          </a:endParaRPr>
        </a:p>
      </dgm:t>
    </dgm:pt>
    <dgm:pt modelId="{5EAD37F9-7574-4D90-869A-13BE3F61CDF1}" type="parTrans" cxnId="{7E2448EF-2438-4BD4-A8F3-C882484D891E}">
      <dgm:prSet/>
      <dgm:spPr/>
      <dgm:t>
        <a:bodyPr/>
        <a:lstStyle/>
        <a:p>
          <a:endParaRPr lang="en-US">
            <a:solidFill>
              <a:schemeClr val="accent5"/>
            </a:solidFill>
          </a:endParaRPr>
        </a:p>
      </dgm:t>
    </dgm:pt>
    <dgm:pt modelId="{F28ED48A-E2C0-4E1F-A8F6-FF276890BE97}" type="sibTrans" cxnId="{7E2448EF-2438-4BD4-A8F3-C882484D891E}">
      <dgm:prSet/>
      <dgm:spPr/>
      <dgm:t>
        <a:bodyPr/>
        <a:lstStyle/>
        <a:p>
          <a:endParaRPr lang="en-US">
            <a:solidFill>
              <a:schemeClr val="accent5"/>
            </a:solidFill>
          </a:endParaRPr>
        </a:p>
      </dgm:t>
    </dgm:pt>
    <dgm:pt modelId="{E07760FD-0062-41CC-881C-81DCE12A9A94}" type="pres">
      <dgm:prSet presAssocID="{8D17F21F-E49C-4D8B-B622-B87C1F5A0ECB}" presName="root" presStyleCnt="0">
        <dgm:presLayoutVars>
          <dgm:dir/>
          <dgm:resizeHandles val="exact"/>
        </dgm:presLayoutVars>
      </dgm:prSet>
      <dgm:spPr/>
    </dgm:pt>
    <dgm:pt modelId="{B0C88427-B49C-406D-8382-9990D0B57D8B}" type="pres">
      <dgm:prSet presAssocID="{8D17F21F-E49C-4D8B-B622-B87C1F5A0ECB}" presName="container" presStyleCnt="0">
        <dgm:presLayoutVars>
          <dgm:dir/>
          <dgm:resizeHandles val="exact"/>
        </dgm:presLayoutVars>
      </dgm:prSet>
      <dgm:spPr/>
    </dgm:pt>
    <dgm:pt modelId="{31C53F08-0BA0-4A21-9AC2-1D416109ACBE}" type="pres">
      <dgm:prSet presAssocID="{40587A3B-4ED5-472A-A9E0-6A9E563B03B0}" presName="compNode" presStyleCnt="0"/>
      <dgm:spPr/>
    </dgm:pt>
    <dgm:pt modelId="{3C9A1CD3-1AA4-4A63-AB3A-1DD6832FA466}" type="pres">
      <dgm:prSet presAssocID="{40587A3B-4ED5-472A-A9E0-6A9E563B03B0}" presName="iconBgRect" presStyleLbl="bgShp" presStyleIdx="0" presStyleCnt="5"/>
      <dgm:spPr>
        <a:solidFill>
          <a:srgbClr val="00131D"/>
        </a:solidFill>
        <a:ln w="38100">
          <a:solidFill>
            <a:schemeClr val="accent4"/>
          </a:solidFill>
        </a:ln>
      </dgm:spPr>
    </dgm:pt>
    <dgm:pt modelId="{14482674-BAFF-4E78-B3B3-BEF27C9D40AC}" type="pres">
      <dgm:prSet presAssocID="{40587A3B-4ED5-472A-A9E0-6A9E563B03B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rritant with solid fill"/>
        </a:ext>
      </dgm:extLst>
    </dgm:pt>
    <dgm:pt modelId="{20415966-F24C-424A-B1EC-6DCF0FAEA806}" type="pres">
      <dgm:prSet presAssocID="{40587A3B-4ED5-472A-A9E0-6A9E563B03B0}" presName="spaceRect" presStyleCnt="0"/>
      <dgm:spPr/>
    </dgm:pt>
    <dgm:pt modelId="{29717974-21EF-4695-9494-9737F9DFF12A}" type="pres">
      <dgm:prSet presAssocID="{40587A3B-4ED5-472A-A9E0-6A9E563B03B0}" presName="textRect" presStyleLbl="revTx" presStyleIdx="0" presStyleCnt="5">
        <dgm:presLayoutVars>
          <dgm:chMax val="1"/>
          <dgm:chPref val="1"/>
        </dgm:presLayoutVars>
      </dgm:prSet>
      <dgm:spPr/>
    </dgm:pt>
    <dgm:pt modelId="{91A873AA-DE8C-4CE6-9FA1-085DB5303A3D}" type="pres">
      <dgm:prSet presAssocID="{F5CAD46B-99FF-4EC3-83CE-06B3E0C2D83B}" presName="sibTrans" presStyleLbl="sibTrans2D1" presStyleIdx="0" presStyleCnt="0"/>
      <dgm:spPr/>
    </dgm:pt>
    <dgm:pt modelId="{77079B22-BC4E-456D-98B4-174B735DA958}" type="pres">
      <dgm:prSet presAssocID="{5902AAA7-4A0D-4330-817D-F1B04DB15048}" presName="compNode" presStyleCnt="0"/>
      <dgm:spPr/>
    </dgm:pt>
    <dgm:pt modelId="{61B87FFF-5672-4D98-896B-307CC8035736}" type="pres">
      <dgm:prSet presAssocID="{5902AAA7-4A0D-4330-817D-F1B04DB15048}" presName="iconBgRect" presStyleLbl="bgShp" presStyleIdx="1" presStyleCnt="5"/>
      <dgm:spPr>
        <a:solidFill>
          <a:srgbClr val="00131D"/>
        </a:solidFill>
        <a:ln w="38100">
          <a:solidFill>
            <a:schemeClr val="accent4"/>
          </a:solidFill>
        </a:ln>
      </dgm:spPr>
    </dgm:pt>
    <dgm:pt modelId="{DD10B851-219F-4B0C-9F84-82441FF02ADB}" type="pres">
      <dgm:prSet presAssocID="{5902AAA7-4A0D-4330-817D-F1B04DB15048}"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io-hazard with solid fill"/>
        </a:ext>
      </dgm:extLst>
    </dgm:pt>
    <dgm:pt modelId="{D32EDE42-E6E5-49EF-8BE4-AD5BFC7B3233}" type="pres">
      <dgm:prSet presAssocID="{5902AAA7-4A0D-4330-817D-F1B04DB15048}" presName="spaceRect" presStyleCnt="0"/>
      <dgm:spPr/>
    </dgm:pt>
    <dgm:pt modelId="{93C36F7C-F3CB-4D22-8636-B303B61842C0}" type="pres">
      <dgm:prSet presAssocID="{5902AAA7-4A0D-4330-817D-F1B04DB15048}" presName="textRect" presStyleLbl="revTx" presStyleIdx="1" presStyleCnt="5">
        <dgm:presLayoutVars>
          <dgm:chMax val="1"/>
          <dgm:chPref val="1"/>
        </dgm:presLayoutVars>
      </dgm:prSet>
      <dgm:spPr/>
    </dgm:pt>
    <dgm:pt modelId="{F3AB75C0-D206-45E3-9BCE-C361A09C36F6}" type="pres">
      <dgm:prSet presAssocID="{C6A46C6D-B6FB-4FB5-847D-BAC100372015}" presName="sibTrans" presStyleLbl="sibTrans2D1" presStyleIdx="0" presStyleCnt="0"/>
      <dgm:spPr/>
    </dgm:pt>
    <dgm:pt modelId="{4FCDB206-3BFA-4027-B3DF-E9D089E3DCF9}" type="pres">
      <dgm:prSet presAssocID="{C74B32E5-4401-4BDB-97F4-C1DDCC8A7449}" presName="compNode" presStyleCnt="0"/>
      <dgm:spPr/>
    </dgm:pt>
    <dgm:pt modelId="{CA7661A0-CE04-4411-A81E-586575AB27DE}" type="pres">
      <dgm:prSet presAssocID="{C74B32E5-4401-4BDB-97F4-C1DDCC8A7449}" presName="iconBgRect" presStyleLbl="bgShp" presStyleIdx="2" presStyleCnt="5"/>
      <dgm:spPr>
        <a:solidFill>
          <a:srgbClr val="00131D"/>
        </a:solidFill>
        <a:ln w="38100">
          <a:solidFill>
            <a:schemeClr val="accent4"/>
          </a:solidFill>
        </a:ln>
      </dgm:spPr>
    </dgm:pt>
    <dgm:pt modelId="{5984FD6F-E661-49F5-8EC7-EC365F309A50}" type="pres">
      <dgm:prSet presAssocID="{C74B32E5-4401-4BDB-97F4-C1DDCC8A744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ug"/>
        </a:ext>
      </dgm:extLst>
    </dgm:pt>
    <dgm:pt modelId="{63649935-0579-4740-86F1-7FDF16FA0265}" type="pres">
      <dgm:prSet presAssocID="{C74B32E5-4401-4BDB-97F4-C1DDCC8A7449}" presName="spaceRect" presStyleCnt="0"/>
      <dgm:spPr/>
    </dgm:pt>
    <dgm:pt modelId="{5427D313-301F-4D5D-A730-FAAE0259AECB}" type="pres">
      <dgm:prSet presAssocID="{C74B32E5-4401-4BDB-97F4-C1DDCC8A7449}" presName="textRect" presStyleLbl="revTx" presStyleIdx="2" presStyleCnt="5">
        <dgm:presLayoutVars>
          <dgm:chMax val="1"/>
          <dgm:chPref val="1"/>
        </dgm:presLayoutVars>
      </dgm:prSet>
      <dgm:spPr/>
    </dgm:pt>
    <dgm:pt modelId="{AD2D83FC-995A-492F-8597-29909B69F4F0}" type="pres">
      <dgm:prSet presAssocID="{D880BC5A-E5AF-43B5-A452-46A91FF6500A}" presName="sibTrans" presStyleLbl="sibTrans2D1" presStyleIdx="0" presStyleCnt="0"/>
      <dgm:spPr/>
    </dgm:pt>
    <dgm:pt modelId="{94F43D4A-ECF6-4D24-BA5D-CC3CF5ABC470}" type="pres">
      <dgm:prSet presAssocID="{DC54084C-CCEC-4B1E-B480-D404A93B83F5}" presName="compNode" presStyleCnt="0"/>
      <dgm:spPr/>
    </dgm:pt>
    <dgm:pt modelId="{6AF1D4B6-8CE3-4BC7-BCDC-20F76BF790F9}" type="pres">
      <dgm:prSet presAssocID="{DC54084C-CCEC-4B1E-B480-D404A93B83F5}" presName="iconBgRect" presStyleLbl="bgShp" presStyleIdx="3" presStyleCnt="5"/>
      <dgm:spPr>
        <a:solidFill>
          <a:srgbClr val="00131D"/>
        </a:solidFill>
        <a:ln w="38100">
          <a:solidFill>
            <a:schemeClr val="accent4"/>
          </a:solidFill>
        </a:ln>
      </dgm:spPr>
    </dgm:pt>
    <dgm:pt modelId="{0335AFC9-EB19-4625-A2EA-B1F7DEEA2AF2}" type="pres">
      <dgm:prSet presAssocID="{DC54084C-CCEC-4B1E-B480-D404A93B83F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
        </a:ext>
      </dgm:extLst>
    </dgm:pt>
    <dgm:pt modelId="{87CF8AD4-A1C1-4BAF-AF71-66EDB228D1D9}" type="pres">
      <dgm:prSet presAssocID="{DC54084C-CCEC-4B1E-B480-D404A93B83F5}" presName="spaceRect" presStyleCnt="0"/>
      <dgm:spPr/>
    </dgm:pt>
    <dgm:pt modelId="{47269801-6E6F-4ABF-A484-0DE32798A28F}" type="pres">
      <dgm:prSet presAssocID="{DC54084C-CCEC-4B1E-B480-D404A93B83F5}" presName="textRect" presStyleLbl="revTx" presStyleIdx="3" presStyleCnt="5">
        <dgm:presLayoutVars>
          <dgm:chMax val="1"/>
          <dgm:chPref val="1"/>
        </dgm:presLayoutVars>
      </dgm:prSet>
      <dgm:spPr/>
    </dgm:pt>
    <dgm:pt modelId="{2EB0678B-96A3-4F7F-8548-15DEFE862CED}" type="pres">
      <dgm:prSet presAssocID="{C03BA1EE-D486-4C02-BF74-9766190975D4}" presName="sibTrans" presStyleLbl="sibTrans2D1" presStyleIdx="0" presStyleCnt="0"/>
      <dgm:spPr/>
    </dgm:pt>
    <dgm:pt modelId="{FBA8E98C-83E2-4114-85A1-144456750B07}" type="pres">
      <dgm:prSet presAssocID="{99CB15CA-E9BD-431E-B188-C57E93A53750}" presName="compNode" presStyleCnt="0"/>
      <dgm:spPr/>
    </dgm:pt>
    <dgm:pt modelId="{4EBE0B5F-4A0F-4B41-8127-F7E5A437B9A0}" type="pres">
      <dgm:prSet presAssocID="{99CB15CA-E9BD-431E-B188-C57E93A53750}" presName="iconBgRect" presStyleLbl="bgShp" presStyleIdx="4" presStyleCnt="5"/>
      <dgm:spPr>
        <a:solidFill>
          <a:srgbClr val="00131D"/>
        </a:solidFill>
        <a:ln w="38100">
          <a:solidFill>
            <a:schemeClr val="accent4"/>
          </a:solidFill>
        </a:ln>
      </dgm:spPr>
    </dgm:pt>
    <dgm:pt modelId="{DFF52D1C-7D97-49EF-BFEB-6928D62832C9}" type="pres">
      <dgm:prSet presAssocID="{99CB15CA-E9BD-431E-B188-C57E93A5375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lter"/>
        </a:ext>
      </dgm:extLst>
    </dgm:pt>
    <dgm:pt modelId="{E6A8E9B2-7059-4671-A79C-0BB418C6C63A}" type="pres">
      <dgm:prSet presAssocID="{99CB15CA-E9BD-431E-B188-C57E93A53750}" presName="spaceRect" presStyleCnt="0"/>
      <dgm:spPr/>
    </dgm:pt>
    <dgm:pt modelId="{976F5762-1128-452D-97B2-FFF22E272D10}" type="pres">
      <dgm:prSet presAssocID="{99CB15CA-E9BD-431E-B188-C57E93A53750}" presName="textRect" presStyleLbl="revTx" presStyleIdx="4" presStyleCnt="5">
        <dgm:presLayoutVars>
          <dgm:chMax val="1"/>
          <dgm:chPref val="1"/>
        </dgm:presLayoutVars>
      </dgm:prSet>
      <dgm:spPr/>
    </dgm:pt>
  </dgm:ptLst>
  <dgm:cxnLst>
    <dgm:cxn modelId="{CE70370E-656D-403A-AF69-0BB769A46743}" type="presOf" srcId="{C03BA1EE-D486-4C02-BF74-9766190975D4}" destId="{2EB0678B-96A3-4F7F-8548-15DEFE862CED}" srcOrd="0" destOrd="0" presId="urn:microsoft.com/office/officeart/2018/2/layout/IconCircleList"/>
    <dgm:cxn modelId="{6E748613-283B-4445-812C-EE671FA601C4}" type="presOf" srcId="{40587A3B-4ED5-472A-A9E0-6A9E563B03B0}" destId="{29717974-21EF-4695-9494-9737F9DFF12A}" srcOrd="0" destOrd="0" presId="urn:microsoft.com/office/officeart/2018/2/layout/IconCircleList"/>
    <dgm:cxn modelId="{890EAE1A-D5B4-4DFE-99FE-22695E9A6467}" type="presOf" srcId="{C6A46C6D-B6FB-4FB5-847D-BAC100372015}" destId="{F3AB75C0-D206-45E3-9BCE-C361A09C36F6}" srcOrd="0" destOrd="0" presId="urn:microsoft.com/office/officeart/2018/2/layout/IconCircleList"/>
    <dgm:cxn modelId="{6438365B-FBBB-4C9C-B13F-DCDC89FD6B9E}" srcId="{8D17F21F-E49C-4D8B-B622-B87C1F5A0ECB}" destId="{40587A3B-4ED5-472A-A9E0-6A9E563B03B0}" srcOrd="0" destOrd="0" parTransId="{27AB302D-59D0-4746-989C-7237D755CCF6}" sibTransId="{F5CAD46B-99FF-4EC3-83CE-06B3E0C2D83B}"/>
    <dgm:cxn modelId="{94F0A568-FE7F-46C7-89FC-0BF537E28EB6}" type="presOf" srcId="{F5CAD46B-99FF-4EC3-83CE-06B3E0C2D83B}" destId="{91A873AA-DE8C-4CE6-9FA1-085DB5303A3D}" srcOrd="0" destOrd="0" presId="urn:microsoft.com/office/officeart/2018/2/layout/IconCircleList"/>
    <dgm:cxn modelId="{D5F58976-061B-40F7-8394-7827982E4DBA}" type="presOf" srcId="{99CB15CA-E9BD-431E-B188-C57E93A53750}" destId="{976F5762-1128-452D-97B2-FFF22E272D10}" srcOrd="0" destOrd="0" presId="urn:microsoft.com/office/officeart/2018/2/layout/IconCircleList"/>
    <dgm:cxn modelId="{7FFB9056-4C9E-43A4-A804-BAE2F4A08318}" type="presOf" srcId="{DC54084C-CCEC-4B1E-B480-D404A93B83F5}" destId="{47269801-6E6F-4ABF-A484-0DE32798A28F}" srcOrd="0" destOrd="0" presId="urn:microsoft.com/office/officeart/2018/2/layout/IconCircleList"/>
    <dgm:cxn modelId="{BE281B5A-A81F-440A-A5FC-3460AF692B7C}" type="presOf" srcId="{D880BC5A-E5AF-43B5-A452-46A91FF6500A}" destId="{AD2D83FC-995A-492F-8597-29909B69F4F0}" srcOrd="0" destOrd="0" presId="urn:microsoft.com/office/officeart/2018/2/layout/IconCircleList"/>
    <dgm:cxn modelId="{CD096B89-E906-46EF-9F75-3A73AD51AC57}" srcId="{8D17F21F-E49C-4D8B-B622-B87C1F5A0ECB}" destId="{DC54084C-CCEC-4B1E-B480-D404A93B83F5}" srcOrd="3" destOrd="0" parTransId="{FE131DBE-2293-485D-81FF-189E7A9DD554}" sibTransId="{C03BA1EE-D486-4C02-BF74-9766190975D4}"/>
    <dgm:cxn modelId="{593A25B7-B128-4347-962F-C33AC4E9B8A4}" srcId="{8D17F21F-E49C-4D8B-B622-B87C1F5A0ECB}" destId="{5902AAA7-4A0D-4330-817D-F1B04DB15048}" srcOrd="1" destOrd="0" parTransId="{AEC38F98-6735-48FA-9C63-879C459E99E1}" sibTransId="{C6A46C6D-B6FB-4FB5-847D-BAC100372015}"/>
    <dgm:cxn modelId="{C636B7BF-51B4-4A88-B628-D7E6B632E14A}" type="presOf" srcId="{C74B32E5-4401-4BDB-97F4-C1DDCC8A7449}" destId="{5427D313-301F-4D5D-A730-FAAE0259AECB}" srcOrd="0" destOrd="0" presId="urn:microsoft.com/office/officeart/2018/2/layout/IconCircleList"/>
    <dgm:cxn modelId="{28A3C4CD-90F8-413E-8979-16C1C48E643D}" srcId="{8D17F21F-E49C-4D8B-B622-B87C1F5A0ECB}" destId="{C74B32E5-4401-4BDB-97F4-C1DDCC8A7449}" srcOrd="2" destOrd="0" parTransId="{C7869C05-420B-4FBB-9ACB-5759B7570DC4}" sibTransId="{D880BC5A-E5AF-43B5-A452-46A91FF6500A}"/>
    <dgm:cxn modelId="{F6BAD9EB-1027-418F-B101-A4CF09696D06}" type="presOf" srcId="{5902AAA7-4A0D-4330-817D-F1B04DB15048}" destId="{93C36F7C-F3CB-4D22-8636-B303B61842C0}" srcOrd="0" destOrd="0" presId="urn:microsoft.com/office/officeart/2018/2/layout/IconCircleList"/>
    <dgm:cxn modelId="{7E2448EF-2438-4BD4-A8F3-C882484D891E}" srcId="{8D17F21F-E49C-4D8B-B622-B87C1F5A0ECB}" destId="{99CB15CA-E9BD-431E-B188-C57E93A53750}" srcOrd="4" destOrd="0" parTransId="{5EAD37F9-7574-4D90-869A-13BE3F61CDF1}" sibTransId="{F28ED48A-E2C0-4E1F-A8F6-FF276890BE97}"/>
    <dgm:cxn modelId="{87434BFC-8B56-4D4E-961F-D43EEBEA9ACA}" type="presOf" srcId="{8D17F21F-E49C-4D8B-B622-B87C1F5A0ECB}" destId="{E07760FD-0062-41CC-881C-81DCE12A9A94}" srcOrd="0" destOrd="0" presId="urn:microsoft.com/office/officeart/2018/2/layout/IconCircleList"/>
    <dgm:cxn modelId="{B249AE5F-801F-43C3-B72E-0389CFFAFCBC}" type="presParOf" srcId="{E07760FD-0062-41CC-881C-81DCE12A9A94}" destId="{B0C88427-B49C-406D-8382-9990D0B57D8B}" srcOrd="0" destOrd="0" presId="urn:microsoft.com/office/officeart/2018/2/layout/IconCircleList"/>
    <dgm:cxn modelId="{86009416-8013-4DA6-8F8D-94D8FF3058F7}" type="presParOf" srcId="{B0C88427-B49C-406D-8382-9990D0B57D8B}" destId="{31C53F08-0BA0-4A21-9AC2-1D416109ACBE}" srcOrd="0" destOrd="0" presId="urn:microsoft.com/office/officeart/2018/2/layout/IconCircleList"/>
    <dgm:cxn modelId="{3DE78493-03ED-42A3-8EFC-AEC65F0FFD50}" type="presParOf" srcId="{31C53F08-0BA0-4A21-9AC2-1D416109ACBE}" destId="{3C9A1CD3-1AA4-4A63-AB3A-1DD6832FA466}" srcOrd="0" destOrd="0" presId="urn:microsoft.com/office/officeart/2018/2/layout/IconCircleList"/>
    <dgm:cxn modelId="{9B285C9D-D474-4D7C-A230-D4585643173C}" type="presParOf" srcId="{31C53F08-0BA0-4A21-9AC2-1D416109ACBE}" destId="{14482674-BAFF-4E78-B3B3-BEF27C9D40AC}" srcOrd="1" destOrd="0" presId="urn:microsoft.com/office/officeart/2018/2/layout/IconCircleList"/>
    <dgm:cxn modelId="{1C971A16-5660-4BBC-AAB0-576E67D5B91A}" type="presParOf" srcId="{31C53F08-0BA0-4A21-9AC2-1D416109ACBE}" destId="{20415966-F24C-424A-B1EC-6DCF0FAEA806}" srcOrd="2" destOrd="0" presId="urn:microsoft.com/office/officeart/2018/2/layout/IconCircleList"/>
    <dgm:cxn modelId="{F0D4CEF4-9CBB-46D8-86C4-7C490E9ACA63}" type="presParOf" srcId="{31C53F08-0BA0-4A21-9AC2-1D416109ACBE}" destId="{29717974-21EF-4695-9494-9737F9DFF12A}" srcOrd="3" destOrd="0" presId="urn:microsoft.com/office/officeart/2018/2/layout/IconCircleList"/>
    <dgm:cxn modelId="{589898F3-1B04-49AD-9FC1-718DBC7283A7}" type="presParOf" srcId="{B0C88427-B49C-406D-8382-9990D0B57D8B}" destId="{91A873AA-DE8C-4CE6-9FA1-085DB5303A3D}" srcOrd="1" destOrd="0" presId="urn:microsoft.com/office/officeart/2018/2/layout/IconCircleList"/>
    <dgm:cxn modelId="{C7AF97B1-A080-437F-954F-8565387D57E2}" type="presParOf" srcId="{B0C88427-B49C-406D-8382-9990D0B57D8B}" destId="{77079B22-BC4E-456D-98B4-174B735DA958}" srcOrd="2" destOrd="0" presId="urn:microsoft.com/office/officeart/2018/2/layout/IconCircleList"/>
    <dgm:cxn modelId="{F0DAF3B8-EC9B-4C37-A1ED-5C8B2713BD00}" type="presParOf" srcId="{77079B22-BC4E-456D-98B4-174B735DA958}" destId="{61B87FFF-5672-4D98-896B-307CC8035736}" srcOrd="0" destOrd="0" presId="urn:microsoft.com/office/officeart/2018/2/layout/IconCircleList"/>
    <dgm:cxn modelId="{55E7B296-D704-46ED-8BE7-381FEF1F2301}" type="presParOf" srcId="{77079B22-BC4E-456D-98B4-174B735DA958}" destId="{DD10B851-219F-4B0C-9F84-82441FF02ADB}" srcOrd="1" destOrd="0" presId="urn:microsoft.com/office/officeart/2018/2/layout/IconCircleList"/>
    <dgm:cxn modelId="{85B8B8BC-29FE-4599-B96B-2860366DD044}" type="presParOf" srcId="{77079B22-BC4E-456D-98B4-174B735DA958}" destId="{D32EDE42-E6E5-49EF-8BE4-AD5BFC7B3233}" srcOrd="2" destOrd="0" presId="urn:microsoft.com/office/officeart/2018/2/layout/IconCircleList"/>
    <dgm:cxn modelId="{F4FDCFE5-6B1E-4161-9465-ED2B821EAF31}" type="presParOf" srcId="{77079B22-BC4E-456D-98B4-174B735DA958}" destId="{93C36F7C-F3CB-4D22-8636-B303B61842C0}" srcOrd="3" destOrd="0" presId="urn:microsoft.com/office/officeart/2018/2/layout/IconCircleList"/>
    <dgm:cxn modelId="{1D761177-9C54-4759-B1DE-75880EC4FA67}" type="presParOf" srcId="{B0C88427-B49C-406D-8382-9990D0B57D8B}" destId="{F3AB75C0-D206-45E3-9BCE-C361A09C36F6}" srcOrd="3" destOrd="0" presId="urn:microsoft.com/office/officeart/2018/2/layout/IconCircleList"/>
    <dgm:cxn modelId="{924F8CF7-04A3-4A6F-9471-28AC04BE0C20}" type="presParOf" srcId="{B0C88427-B49C-406D-8382-9990D0B57D8B}" destId="{4FCDB206-3BFA-4027-B3DF-E9D089E3DCF9}" srcOrd="4" destOrd="0" presId="urn:microsoft.com/office/officeart/2018/2/layout/IconCircleList"/>
    <dgm:cxn modelId="{57CC4598-86B5-467E-8D81-D38692571270}" type="presParOf" srcId="{4FCDB206-3BFA-4027-B3DF-E9D089E3DCF9}" destId="{CA7661A0-CE04-4411-A81E-586575AB27DE}" srcOrd="0" destOrd="0" presId="urn:microsoft.com/office/officeart/2018/2/layout/IconCircleList"/>
    <dgm:cxn modelId="{DFD9C075-3A82-4860-8A20-E36A7E3E00F5}" type="presParOf" srcId="{4FCDB206-3BFA-4027-B3DF-E9D089E3DCF9}" destId="{5984FD6F-E661-49F5-8EC7-EC365F309A50}" srcOrd="1" destOrd="0" presId="urn:microsoft.com/office/officeart/2018/2/layout/IconCircleList"/>
    <dgm:cxn modelId="{549B11F5-BA75-4888-9897-78663A5DCBF2}" type="presParOf" srcId="{4FCDB206-3BFA-4027-B3DF-E9D089E3DCF9}" destId="{63649935-0579-4740-86F1-7FDF16FA0265}" srcOrd="2" destOrd="0" presId="urn:microsoft.com/office/officeart/2018/2/layout/IconCircleList"/>
    <dgm:cxn modelId="{566443E7-EAED-47CC-82B7-99B81232000C}" type="presParOf" srcId="{4FCDB206-3BFA-4027-B3DF-E9D089E3DCF9}" destId="{5427D313-301F-4D5D-A730-FAAE0259AECB}" srcOrd="3" destOrd="0" presId="urn:microsoft.com/office/officeart/2018/2/layout/IconCircleList"/>
    <dgm:cxn modelId="{61720B92-2889-4100-866B-768C6C1294C0}" type="presParOf" srcId="{B0C88427-B49C-406D-8382-9990D0B57D8B}" destId="{AD2D83FC-995A-492F-8597-29909B69F4F0}" srcOrd="5" destOrd="0" presId="urn:microsoft.com/office/officeart/2018/2/layout/IconCircleList"/>
    <dgm:cxn modelId="{3DCB6C42-1DB3-4557-AB55-8C5A96AE1B8A}" type="presParOf" srcId="{B0C88427-B49C-406D-8382-9990D0B57D8B}" destId="{94F43D4A-ECF6-4D24-BA5D-CC3CF5ABC470}" srcOrd="6" destOrd="0" presId="urn:microsoft.com/office/officeart/2018/2/layout/IconCircleList"/>
    <dgm:cxn modelId="{804F9DDF-3F2C-4BEA-AE91-F8DA4D334CFD}" type="presParOf" srcId="{94F43D4A-ECF6-4D24-BA5D-CC3CF5ABC470}" destId="{6AF1D4B6-8CE3-4BC7-BCDC-20F76BF790F9}" srcOrd="0" destOrd="0" presId="urn:microsoft.com/office/officeart/2018/2/layout/IconCircleList"/>
    <dgm:cxn modelId="{AD084292-57DE-40B9-A717-374F16E8BFF7}" type="presParOf" srcId="{94F43D4A-ECF6-4D24-BA5D-CC3CF5ABC470}" destId="{0335AFC9-EB19-4625-A2EA-B1F7DEEA2AF2}" srcOrd="1" destOrd="0" presId="urn:microsoft.com/office/officeart/2018/2/layout/IconCircleList"/>
    <dgm:cxn modelId="{ADD31E37-B7F7-4C62-8413-BD4ECB50F83C}" type="presParOf" srcId="{94F43D4A-ECF6-4D24-BA5D-CC3CF5ABC470}" destId="{87CF8AD4-A1C1-4BAF-AF71-66EDB228D1D9}" srcOrd="2" destOrd="0" presId="urn:microsoft.com/office/officeart/2018/2/layout/IconCircleList"/>
    <dgm:cxn modelId="{D8B567D7-694C-4A99-BC44-5BC78AF9A610}" type="presParOf" srcId="{94F43D4A-ECF6-4D24-BA5D-CC3CF5ABC470}" destId="{47269801-6E6F-4ABF-A484-0DE32798A28F}" srcOrd="3" destOrd="0" presId="urn:microsoft.com/office/officeart/2018/2/layout/IconCircleList"/>
    <dgm:cxn modelId="{BBBA5BD7-3153-4C05-8C73-C7F43BCE3FBE}" type="presParOf" srcId="{B0C88427-B49C-406D-8382-9990D0B57D8B}" destId="{2EB0678B-96A3-4F7F-8548-15DEFE862CED}" srcOrd="7" destOrd="0" presId="urn:microsoft.com/office/officeart/2018/2/layout/IconCircleList"/>
    <dgm:cxn modelId="{B47CCF07-9A6E-44E1-B507-14BD49C7F08F}" type="presParOf" srcId="{B0C88427-B49C-406D-8382-9990D0B57D8B}" destId="{FBA8E98C-83E2-4114-85A1-144456750B07}" srcOrd="8" destOrd="0" presId="urn:microsoft.com/office/officeart/2018/2/layout/IconCircleList"/>
    <dgm:cxn modelId="{4F6710B5-6775-4294-9DA3-127BE25D59FB}" type="presParOf" srcId="{FBA8E98C-83E2-4114-85A1-144456750B07}" destId="{4EBE0B5F-4A0F-4B41-8127-F7E5A437B9A0}" srcOrd="0" destOrd="0" presId="urn:microsoft.com/office/officeart/2018/2/layout/IconCircleList"/>
    <dgm:cxn modelId="{0D93FBA0-B689-41F3-B366-6A66329C8EAD}" type="presParOf" srcId="{FBA8E98C-83E2-4114-85A1-144456750B07}" destId="{DFF52D1C-7D97-49EF-BFEB-6928D62832C9}" srcOrd="1" destOrd="0" presId="urn:microsoft.com/office/officeart/2018/2/layout/IconCircleList"/>
    <dgm:cxn modelId="{F75E99F5-FFDD-4C33-9A10-F815F993F9CA}" type="presParOf" srcId="{FBA8E98C-83E2-4114-85A1-144456750B07}" destId="{E6A8E9B2-7059-4671-A79C-0BB418C6C63A}" srcOrd="2" destOrd="0" presId="urn:microsoft.com/office/officeart/2018/2/layout/IconCircleList"/>
    <dgm:cxn modelId="{35D3FA6B-E9B3-42EA-921F-0582AC68CB02}" type="presParOf" srcId="{FBA8E98C-83E2-4114-85A1-144456750B07}" destId="{976F5762-1128-452D-97B2-FFF22E272D1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FF2E09C-5D4A-4116-93BC-4AC484369A28}"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E9C0FB34-B004-482B-9797-FFB0370C8FA0}">
      <dgm:prSet/>
      <dgm:spPr/>
      <dgm:t>
        <a:bodyPr/>
        <a:lstStyle/>
        <a:p>
          <a:r>
            <a:rPr lang="en-GB">
              <a:solidFill>
                <a:schemeClr val="accent5"/>
              </a:solidFill>
            </a:rPr>
            <a:t>Site map</a:t>
          </a:r>
          <a:endParaRPr lang="en-US">
            <a:solidFill>
              <a:schemeClr val="accent5"/>
            </a:solidFill>
          </a:endParaRPr>
        </a:p>
      </dgm:t>
    </dgm:pt>
    <dgm:pt modelId="{4EB02CF2-CE99-4B89-A7DF-C8D0180E03A5}" type="parTrans" cxnId="{3CF13C05-A484-4BD0-9E38-495895374DA6}">
      <dgm:prSet/>
      <dgm:spPr/>
      <dgm:t>
        <a:bodyPr/>
        <a:lstStyle/>
        <a:p>
          <a:endParaRPr lang="en-US">
            <a:solidFill>
              <a:schemeClr val="accent5"/>
            </a:solidFill>
          </a:endParaRPr>
        </a:p>
      </dgm:t>
    </dgm:pt>
    <dgm:pt modelId="{C5B93B9B-F711-4E06-B121-80013A6F38F8}" type="sibTrans" cxnId="{3CF13C05-A484-4BD0-9E38-495895374DA6}">
      <dgm:prSet/>
      <dgm:spPr/>
      <dgm:t>
        <a:bodyPr/>
        <a:lstStyle/>
        <a:p>
          <a:endParaRPr lang="en-US">
            <a:solidFill>
              <a:schemeClr val="accent5"/>
            </a:solidFill>
          </a:endParaRPr>
        </a:p>
      </dgm:t>
    </dgm:pt>
    <dgm:pt modelId="{4D049889-A908-473F-9541-8B20B2BFD3DB}">
      <dgm:prSet/>
      <dgm:spPr/>
      <dgm:t>
        <a:bodyPr/>
        <a:lstStyle/>
        <a:p>
          <a:pPr algn="l"/>
          <a:r>
            <a:rPr lang="en-GB" dirty="0">
              <a:solidFill>
                <a:schemeClr val="accent5"/>
              </a:solidFill>
            </a:rPr>
            <a:t>Google Search Console</a:t>
          </a:r>
          <a:endParaRPr lang="en-US" dirty="0">
            <a:solidFill>
              <a:schemeClr val="accent5"/>
            </a:solidFill>
          </a:endParaRPr>
        </a:p>
      </dgm:t>
    </dgm:pt>
    <dgm:pt modelId="{359493F4-E930-4849-81B7-AA60C954F998}" type="parTrans" cxnId="{8BC9DF4E-31A7-4FA1-ACAB-C31DFF05F546}">
      <dgm:prSet/>
      <dgm:spPr/>
      <dgm:t>
        <a:bodyPr/>
        <a:lstStyle/>
        <a:p>
          <a:endParaRPr lang="en-US">
            <a:solidFill>
              <a:schemeClr val="accent5"/>
            </a:solidFill>
          </a:endParaRPr>
        </a:p>
      </dgm:t>
    </dgm:pt>
    <dgm:pt modelId="{E5288707-1218-43E6-A5E6-F57EEACB44D6}" type="sibTrans" cxnId="{8BC9DF4E-31A7-4FA1-ACAB-C31DFF05F546}">
      <dgm:prSet/>
      <dgm:spPr/>
      <dgm:t>
        <a:bodyPr/>
        <a:lstStyle/>
        <a:p>
          <a:endParaRPr lang="en-US">
            <a:solidFill>
              <a:schemeClr val="accent5"/>
            </a:solidFill>
          </a:endParaRPr>
        </a:p>
      </dgm:t>
    </dgm:pt>
    <dgm:pt modelId="{17907E54-61E9-41BE-BCEE-CB546D784AAE}">
      <dgm:prSet/>
      <dgm:spPr/>
      <dgm:t>
        <a:bodyPr/>
        <a:lstStyle/>
        <a:p>
          <a:r>
            <a:rPr lang="en-GB" dirty="0">
              <a:solidFill>
                <a:schemeClr val="accent5"/>
              </a:solidFill>
            </a:rPr>
            <a:t>RSS</a:t>
          </a:r>
          <a:endParaRPr lang="en-US" dirty="0">
            <a:solidFill>
              <a:schemeClr val="accent5"/>
            </a:solidFill>
          </a:endParaRPr>
        </a:p>
      </dgm:t>
    </dgm:pt>
    <dgm:pt modelId="{B752F792-8E21-4C61-830D-FB3DD6275F4A}" type="parTrans" cxnId="{F47650FE-2FB2-409B-852C-0E2DDC368F3A}">
      <dgm:prSet/>
      <dgm:spPr/>
      <dgm:t>
        <a:bodyPr/>
        <a:lstStyle/>
        <a:p>
          <a:endParaRPr lang="en-US">
            <a:solidFill>
              <a:schemeClr val="accent5"/>
            </a:solidFill>
          </a:endParaRPr>
        </a:p>
      </dgm:t>
    </dgm:pt>
    <dgm:pt modelId="{74ACB7A9-1F35-48D4-B1F8-3B3BA41A905D}" type="sibTrans" cxnId="{F47650FE-2FB2-409B-852C-0E2DDC368F3A}">
      <dgm:prSet/>
      <dgm:spPr/>
      <dgm:t>
        <a:bodyPr/>
        <a:lstStyle/>
        <a:p>
          <a:endParaRPr lang="en-US">
            <a:solidFill>
              <a:schemeClr val="accent5"/>
            </a:solidFill>
          </a:endParaRPr>
        </a:p>
      </dgm:t>
    </dgm:pt>
    <dgm:pt modelId="{0887E2D1-FC34-47CA-A242-512B058E6D91}" type="pres">
      <dgm:prSet presAssocID="{6FF2E09C-5D4A-4116-93BC-4AC484369A28}" presName="root" presStyleCnt="0">
        <dgm:presLayoutVars>
          <dgm:dir/>
          <dgm:resizeHandles val="exact"/>
        </dgm:presLayoutVars>
      </dgm:prSet>
      <dgm:spPr/>
    </dgm:pt>
    <dgm:pt modelId="{42D7F3AD-259A-4E04-ACF7-B11EF38C326A}" type="pres">
      <dgm:prSet presAssocID="{E9C0FB34-B004-482B-9797-FFB0370C8FA0}" presName="compNode" presStyleCnt="0"/>
      <dgm:spPr/>
    </dgm:pt>
    <dgm:pt modelId="{024C92BB-A4DF-43D3-B3DE-419BBA0E5DF8}" type="pres">
      <dgm:prSet presAssocID="{E9C0FB34-B004-482B-9797-FFB0370C8FA0}"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p with pin with solid fill"/>
        </a:ext>
      </dgm:extLst>
    </dgm:pt>
    <dgm:pt modelId="{57C5E552-4036-483F-A073-1D8F9A9DD45F}" type="pres">
      <dgm:prSet presAssocID="{E9C0FB34-B004-482B-9797-FFB0370C8FA0}" presName="spaceRect" presStyleCnt="0"/>
      <dgm:spPr/>
    </dgm:pt>
    <dgm:pt modelId="{D46BCE00-6FF2-48CA-A540-32B9F7833206}" type="pres">
      <dgm:prSet presAssocID="{E9C0FB34-B004-482B-9797-FFB0370C8FA0}" presName="textRect" presStyleLbl="revTx" presStyleIdx="0" presStyleCnt="3">
        <dgm:presLayoutVars>
          <dgm:chMax val="1"/>
          <dgm:chPref val="1"/>
        </dgm:presLayoutVars>
      </dgm:prSet>
      <dgm:spPr/>
    </dgm:pt>
    <dgm:pt modelId="{72DB87B2-7DD9-4B6B-A357-07F44C83013A}" type="pres">
      <dgm:prSet presAssocID="{C5B93B9B-F711-4E06-B121-80013A6F38F8}" presName="sibTrans" presStyleCnt="0"/>
      <dgm:spPr/>
    </dgm:pt>
    <dgm:pt modelId="{C59D99B2-D94F-4C54-8505-9B7360F28DBB}" type="pres">
      <dgm:prSet presAssocID="{4D049889-A908-473F-9541-8B20B2BFD3DB}" presName="compNode" presStyleCnt="0"/>
      <dgm:spPr/>
    </dgm:pt>
    <dgm:pt modelId="{F2D180CD-812B-4596-9D83-CE9C58E48649}" type="pres">
      <dgm:prSet presAssocID="{4D049889-A908-473F-9541-8B20B2BFD3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9361EFDF-A861-41D8-91AB-271F76E3D2E9}" type="pres">
      <dgm:prSet presAssocID="{4D049889-A908-473F-9541-8B20B2BFD3DB}" presName="spaceRect" presStyleCnt="0"/>
      <dgm:spPr/>
    </dgm:pt>
    <dgm:pt modelId="{7490B514-A4DF-487A-878E-66DA637E32E5}" type="pres">
      <dgm:prSet presAssocID="{4D049889-A908-473F-9541-8B20B2BFD3DB}" presName="textRect" presStyleLbl="revTx" presStyleIdx="1" presStyleCnt="3" custScaleX="60129">
        <dgm:presLayoutVars>
          <dgm:chMax val="1"/>
          <dgm:chPref val="1"/>
        </dgm:presLayoutVars>
      </dgm:prSet>
      <dgm:spPr/>
    </dgm:pt>
    <dgm:pt modelId="{B3543E3C-FADA-4851-B973-A245D812B4F7}" type="pres">
      <dgm:prSet presAssocID="{E5288707-1218-43E6-A5E6-F57EEACB44D6}" presName="sibTrans" presStyleCnt="0"/>
      <dgm:spPr/>
    </dgm:pt>
    <dgm:pt modelId="{8B37548F-A74F-4E83-8AD0-CF8677A81CDC}" type="pres">
      <dgm:prSet presAssocID="{17907E54-61E9-41BE-BCEE-CB546D784AAE}" presName="compNode" presStyleCnt="0"/>
      <dgm:spPr/>
    </dgm:pt>
    <dgm:pt modelId="{9527B9B5-76EC-448E-B505-9BB6FB82CBE1}" type="pres">
      <dgm:prSet presAssocID="{17907E54-61E9-41BE-BCEE-CB546D784AA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egaphone1 with solid fill"/>
        </a:ext>
      </dgm:extLst>
    </dgm:pt>
    <dgm:pt modelId="{55E8F593-E969-4C67-A25C-051402B09901}" type="pres">
      <dgm:prSet presAssocID="{17907E54-61E9-41BE-BCEE-CB546D784AAE}" presName="spaceRect" presStyleCnt="0"/>
      <dgm:spPr/>
    </dgm:pt>
    <dgm:pt modelId="{A0F99A56-46FC-46F0-BA16-EC9FED9C7F96}" type="pres">
      <dgm:prSet presAssocID="{17907E54-61E9-41BE-BCEE-CB546D784AAE}" presName="textRect" presStyleLbl="revTx" presStyleIdx="2" presStyleCnt="3">
        <dgm:presLayoutVars>
          <dgm:chMax val="1"/>
          <dgm:chPref val="1"/>
        </dgm:presLayoutVars>
      </dgm:prSet>
      <dgm:spPr/>
    </dgm:pt>
  </dgm:ptLst>
  <dgm:cxnLst>
    <dgm:cxn modelId="{3CF13C05-A484-4BD0-9E38-495895374DA6}" srcId="{6FF2E09C-5D4A-4116-93BC-4AC484369A28}" destId="{E9C0FB34-B004-482B-9797-FFB0370C8FA0}" srcOrd="0" destOrd="0" parTransId="{4EB02CF2-CE99-4B89-A7DF-C8D0180E03A5}" sibTransId="{C5B93B9B-F711-4E06-B121-80013A6F38F8}"/>
    <dgm:cxn modelId="{8BC9DF4E-31A7-4FA1-ACAB-C31DFF05F546}" srcId="{6FF2E09C-5D4A-4116-93BC-4AC484369A28}" destId="{4D049889-A908-473F-9541-8B20B2BFD3DB}" srcOrd="1" destOrd="0" parTransId="{359493F4-E930-4849-81B7-AA60C954F998}" sibTransId="{E5288707-1218-43E6-A5E6-F57EEACB44D6}"/>
    <dgm:cxn modelId="{09000384-B643-4C5D-A642-3C5F72EB6864}" type="presOf" srcId="{17907E54-61E9-41BE-BCEE-CB546D784AAE}" destId="{A0F99A56-46FC-46F0-BA16-EC9FED9C7F96}" srcOrd="0" destOrd="0" presId="urn:microsoft.com/office/officeart/2018/2/layout/IconLabelList"/>
    <dgm:cxn modelId="{67945B9D-A711-497C-847B-D2A90CF4B09B}" type="presOf" srcId="{E9C0FB34-B004-482B-9797-FFB0370C8FA0}" destId="{D46BCE00-6FF2-48CA-A540-32B9F7833206}" srcOrd="0" destOrd="0" presId="urn:microsoft.com/office/officeart/2018/2/layout/IconLabelList"/>
    <dgm:cxn modelId="{2DDA75D6-C09D-484A-9554-4B9B1AC5886F}" type="presOf" srcId="{4D049889-A908-473F-9541-8B20B2BFD3DB}" destId="{7490B514-A4DF-487A-878E-66DA637E32E5}" srcOrd="0" destOrd="0" presId="urn:microsoft.com/office/officeart/2018/2/layout/IconLabelList"/>
    <dgm:cxn modelId="{99FF15E9-5F68-4A35-A31B-144F615FC923}" type="presOf" srcId="{6FF2E09C-5D4A-4116-93BC-4AC484369A28}" destId="{0887E2D1-FC34-47CA-A242-512B058E6D91}" srcOrd="0" destOrd="0" presId="urn:microsoft.com/office/officeart/2018/2/layout/IconLabelList"/>
    <dgm:cxn modelId="{F47650FE-2FB2-409B-852C-0E2DDC368F3A}" srcId="{6FF2E09C-5D4A-4116-93BC-4AC484369A28}" destId="{17907E54-61E9-41BE-BCEE-CB546D784AAE}" srcOrd="2" destOrd="0" parTransId="{B752F792-8E21-4C61-830D-FB3DD6275F4A}" sibTransId="{74ACB7A9-1F35-48D4-B1F8-3B3BA41A905D}"/>
    <dgm:cxn modelId="{C656C24B-92D9-4A50-BBCB-02C39F005560}" type="presParOf" srcId="{0887E2D1-FC34-47CA-A242-512B058E6D91}" destId="{42D7F3AD-259A-4E04-ACF7-B11EF38C326A}" srcOrd="0" destOrd="0" presId="urn:microsoft.com/office/officeart/2018/2/layout/IconLabelList"/>
    <dgm:cxn modelId="{11575969-868A-4669-84D7-36E904457C42}" type="presParOf" srcId="{42D7F3AD-259A-4E04-ACF7-B11EF38C326A}" destId="{024C92BB-A4DF-43D3-B3DE-419BBA0E5DF8}" srcOrd="0" destOrd="0" presId="urn:microsoft.com/office/officeart/2018/2/layout/IconLabelList"/>
    <dgm:cxn modelId="{8AF9ECDC-A8BB-4E62-8E8E-290317A68106}" type="presParOf" srcId="{42D7F3AD-259A-4E04-ACF7-B11EF38C326A}" destId="{57C5E552-4036-483F-A073-1D8F9A9DD45F}" srcOrd="1" destOrd="0" presId="urn:microsoft.com/office/officeart/2018/2/layout/IconLabelList"/>
    <dgm:cxn modelId="{4BAED116-122C-420E-AA82-75B7D374871B}" type="presParOf" srcId="{42D7F3AD-259A-4E04-ACF7-B11EF38C326A}" destId="{D46BCE00-6FF2-48CA-A540-32B9F7833206}" srcOrd="2" destOrd="0" presId="urn:microsoft.com/office/officeart/2018/2/layout/IconLabelList"/>
    <dgm:cxn modelId="{CB9D50E4-FDB2-45E1-B7B0-ED06D65E9028}" type="presParOf" srcId="{0887E2D1-FC34-47CA-A242-512B058E6D91}" destId="{72DB87B2-7DD9-4B6B-A357-07F44C83013A}" srcOrd="1" destOrd="0" presId="urn:microsoft.com/office/officeart/2018/2/layout/IconLabelList"/>
    <dgm:cxn modelId="{390C076E-1A1A-4BA2-B506-A57AFA6AA103}" type="presParOf" srcId="{0887E2D1-FC34-47CA-A242-512B058E6D91}" destId="{C59D99B2-D94F-4C54-8505-9B7360F28DBB}" srcOrd="2" destOrd="0" presId="urn:microsoft.com/office/officeart/2018/2/layout/IconLabelList"/>
    <dgm:cxn modelId="{EAF04F38-2246-4397-B873-272631137AF7}" type="presParOf" srcId="{C59D99B2-D94F-4C54-8505-9B7360F28DBB}" destId="{F2D180CD-812B-4596-9D83-CE9C58E48649}" srcOrd="0" destOrd="0" presId="urn:microsoft.com/office/officeart/2018/2/layout/IconLabelList"/>
    <dgm:cxn modelId="{BA027E01-2C23-442B-AEE9-DE28FAC6F990}" type="presParOf" srcId="{C59D99B2-D94F-4C54-8505-9B7360F28DBB}" destId="{9361EFDF-A861-41D8-91AB-271F76E3D2E9}" srcOrd="1" destOrd="0" presId="urn:microsoft.com/office/officeart/2018/2/layout/IconLabelList"/>
    <dgm:cxn modelId="{B8DB0317-12E7-4431-BD69-6F55E9103579}" type="presParOf" srcId="{C59D99B2-D94F-4C54-8505-9B7360F28DBB}" destId="{7490B514-A4DF-487A-878E-66DA637E32E5}" srcOrd="2" destOrd="0" presId="urn:microsoft.com/office/officeart/2018/2/layout/IconLabelList"/>
    <dgm:cxn modelId="{59918F65-3B78-4999-AFB9-312F988CC438}" type="presParOf" srcId="{0887E2D1-FC34-47CA-A242-512B058E6D91}" destId="{B3543E3C-FADA-4851-B973-A245D812B4F7}" srcOrd="3" destOrd="0" presId="urn:microsoft.com/office/officeart/2018/2/layout/IconLabelList"/>
    <dgm:cxn modelId="{04631272-FC73-4A64-A297-8C4A839A0648}" type="presParOf" srcId="{0887E2D1-FC34-47CA-A242-512B058E6D91}" destId="{8B37548F-A74F-4E83-8AD0-CF8677A81CDC}" srcOrd="4" destOrd="0" presId="urn:microsoft.com/office/officeart/2018/2/layout/IconLabelList"/>
    <dgm:cxn modelId="{1DDA198E-5EEA-4905-886B-701E39173EC9}" type="presParOf" srcId="{8B37548F-A74F-4E83-8AD0-CF8677A81CDC}" destId="{9527B9B5-76EC-448E-B505-9BB6FB82CBE1}" srcOrd="0" destOrd="0" presId="urn:microsoft.com/office/officeart/2018/2/layout/IconLabelList"/>
    <dgm:cxn modelId="{432E8904-CCF3-4831-9222-8330E3541306}" type="presParOf" srcId="{8B37548F-A74F-4E83-8AD0-CF8677A81CDC}" destId="{55E8F593-E969-4C67-A25C-051402B09901}" srcOrd="1" destOrd="0" presId="urn:microsoft.com/office/officeart/2018/2/layout/IconLabelList"/>
    <dgm:cxn modelId="{37582376-CA13-48FF-9297-EC3EA4CD65E3}" type="presParOf" srcId="{8B37548F-A74F-4E83-8AD0-CF8677A81CDC}" destId="{A0F99A56-46FC-46F0-BA16-EC9FED9C7F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08513BE-C041-4951-B063-01F24A319C5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8BA8D0B-E79D-481D-A581-C9C724FE2B58}">
      <dgm:prSet/>
      <dgm:spPr/>
      <dgm:t>
        <a:bodyPr/>
        <a:lstStyle/>
        <a:p>
          <a:r>
            <a:rPr lang="en-GB" dirty="0">
              <a:solidFill>
                <a:schemeClr val="accent5"/>
              </a:solidFill>
            </a:rPr>
            <a:t>Build layout, basic page with components, populate with placeholder text.</a:t>
          </a:r>
          <a:endParaRPr lang="en-US" dirty="0">
            <a:solidFill>
              <a:schemeClr val="accent5"/>
            </a:solidFill>
          </a:endParaRPr>
        </a:p>
      </dgm:t>
    </dgm:pt>
    <dgm:pt modelId="{5B02B9CF-9694-41C6-A36F-079B3229C48A}" type="parTrans" cxnId="{A2BB1E28-9A74-4405-A67A-9A7854987A78}">
      <dgm:prSet/>
      <dgm:spPr/>
      <dgm:t>
        <a:bodyPr/>
        <a:lstStyle/>
        <a:p>
          <a:endParaRPr lang="en-US">
            <a:solidFill>
              <a:schemeClr val="accent5"/>
            </a:solidFill>
          </a:endParaRPr>
        </a:p>
      </dgm:t>
    </dgm:pt>
    <dgm:pt modelId="{D4CD3235-92E9-4B4E-9D2C-B8E17B0F96D3}" type="sibTrans" cxnId="{A2BB1E28-9A74-4405-A67A-9A7854987A78}">
      <dgm:prSet/>
      <dgm:spPr/>
      <dgm:t>
        <a:bodyPr/>
        <a:lstStyle/>
        <a:p>
          <a:endParaRPr lang="en-US">
            <a:solidFill>
              <a:schemeClr val="accent5"/>
            </a:solidFill>
          </a:endParaRPr>
        </a:p>
      </dgm:t>
    </dgm:pt>
    <dgm:pt modelId="{B4AB5274-3705-4ED3-A5A9-114AC2A18683}">
      <dgm:prSet/>
      <dgm:spPr/>
      <dgm:t>
        <a:bodyPr/>
        <a:lstStyle/>
        <a:p>
          <a:r>
            <a:rPr lang="en-GB">
              <a:solidFill>
                <a:schemeClr val="accent5"/>
              </a:solidFill>
            </a:rPr>
            <a:t>Implement navigation</a:t>
          </a:r>
          <a:endParaRPr lang="en-US">
            <a:solidFill>
              <a:schemeClr val="accent5"/>
            </a:solidFill>
          </a:endParaRPr>
        </a:p>
      </dgm:t>
    </dgm:pt>
    <dgm:pt modelId="{B64B084C-2635-48D4-9BEF-F1E3C75DB9C3}" type="parTrans" cxnId="{89AA9789-EBE9-49BA-920D-00E1A6C7B307}">
      <dgm:prSet/>
      <dgm:spPr/>
      <dgm:t>
        <a:bodyPr/>
        <a:lstStyle/>
        <a:p>
          <a:endParaRPr lang="en-US">
            <a:solidFill>
              <a:schemeClr val="accent5"/>
            </a:solidFill>
          </a:endParaRPr>
        </a:p>
      </dgm:t>
    </dgm:pt>
    <dgm:pt modelId="{97A5603B-98F4-46B5-A03B-944B973C8031}" type="sibTrans" cxnId="{89AA9789-EBE9-49BA-920D-00E1A6C7B307}">
      <dgm:prSet/>
      <dgm:spPr/>
      <dgm:t>
        <a:bodyPr/>
        <a:lstStyle/>
        <a:p>
          <a:endParaRPr lang="en-US">
            <a:solidFill>
              <a:schemeClr val="accent5"/>
            </a:solidFill>
          </a:endParaRPr>
        </a:p>
      </dgm:t>
    </dgm:pt>
    <dgm:pt modelId="{8C4452AB-5F56-431D-9CD6-1E219390DFAD}">
      <dgm:prSet/>
      <dgm:spPr/>
      <dgm:t>
        <a:bodyPr/>
        <a:lstStyle/>
        <a:p>
          <a:r>
            <a:rPr lang="en-GB" dirty="0">
              <a:solidFill>
                <a:schemeClr val="accent5"/>
              </a:solidFill>
            </a:rPr>
            <a:t>Create dark / light colour scheme (using UoS colours where possible)</a:t>
          </a:r>
          <a:endParaRPr lang="en-US" dirty="0">
            <a:solidFill>
              <a:schemeClr val="accent5"/>
            </a:solidFill>
          </a:endParaRPr>
        </a:p>
      </dgm:t>
    </dgm:pt>
    <dgm:pt modelId="{F48D179E-3C14-499F-96EB-9B11CB4BF7F8}" type="parTrans" cxnId="{E1571B77-D4E2-4A56-B815-8148BBC8C21B}">
      <dgm:prSet/>
      <dgm:spPr/>
      <dgm:t>
        <a:bodyPr/>
        <a:lstStyle/>
        <a:p>
          <a:endParaRPr lang="en-US">
            <a:solidFill>
              <a:schemeClr val="accent5"/>
            </a:solidFill>
          </a:endParaRPr>
        </a:p>
      </dgm:t>
    </dgm:pt>
    <dgm:pt modelId="{527417F6-A91A-44AD-AEEF-8700B332B8BC}" type="sibTrans" cxnId="{E1571B77-D4E2-4A56-B815-8148BBC8C21B}">
      <dgm:prSet/>
      <dgm:spPr/>
      <dgm:t>
        <a:bodyPr/>
        <a:lstStyle/>
        <a:p>
          <a:endParaRPr lang="en-US">
            <a:solidFill>
              <a:schemeClr val="accent5"/>
            </a:solidFill>
          </a:endParaRPr>
        </a:p>
      </dgm:t>
    </dgm:pt>
    <dgm:pt modelId="{64EC9B00-C42D-4A3D-8E33-F127679247E2}">
      <dgm:prSet/>
      <dgm:spPr/>
      <dgm:t>
        <a:bodyPr/>
        <a:lstStyle/>
        <a:p>
          <a:r>
            <a:rPr lang="en-GB">
              <a:solidFill>
                <a:schemeClr val="accent5"/>
              </a:solidFill>
            </a:rPr>
            <a:t>Create final template</a:t>
          </a:r>
          <a:endParaRPr lang="en-US">
            <a:solidFill>
              <a:schemeClr val="accent5"/>
            </a:solidFill>
          </a:endParaRPr>
        </a:p>
      </dgm:t>
    </dgm:pt>
    <dgm:pt modelId="{83596F25-10A0-4EDA-8AF3-EEBCFEA5FEDE}" type="parTrans" cxnId="{859997F2-8C77-4B9F-A8F4-5E545D8E13FE}">
      <dgm:prSet/>
      <dgm:spPr/>
      <dgm:t>
        <a:bodyPr/>
        <a:lstStyle/>
        <a:p>
          <a:endParaRPr lang="en-US">
            <a:solidFill>
              <a:schemeClr val="accent5"/>
            </a:solidFill>
          </a:endParaRPr>
        </a:p>
      </dgm:t>
    </dgm:pt>
    <dgm:pt modelId="{191D4C8C-554A-4D1F-8147-BD6F8448C014}" type="sibTrans" cxnId="{859997F2-8C77-4B9F-A8F4-5E545D8E13FE}">
      <dgm:prSet/>
      <dgm:spPr/>
      <dgm:t>
        <a:bodyPr/>
        <a:lstStyle/>
        <a:p>
          <a:endParaRPr lang="en-US">
            <a:solidFill>
              <a:schemeClr val="accent5"/>
            </a:solidFill>
          </a:endParaRPr>
        </a:p>
      </dgm:t>
    </dgm:pt>
    <dgm:pt modelId="{7DD136E4-E5F9-4BF6-8C31-A6DDE96EB36C}">
      <dgm:prSet/>
      <dgm:spPr/>
      <dgm:t>
        <a:bodyPr/>
        <a:lstStyle/>
        <a:p>
          <a:r>
            <a:rPr lang="en-GB" dirty="0">
              <a:solidFill>
                <a:schemeClr val="accent5"/>
              </a:solidFill>
            </a:rPr>
            <a:t>Create pages based on template.</a:t>
          </a:r>
          <a:endParaRPr lang="en-US" dirty="0">
            <a:solidFill>
              <a:schemeClr val="accent5"/>
            </a:solidFill>
          </a:endParaRPr>
        </a:p>
      </dgm:t>
    </dgm:pt>
    <dgm:pt modelId="{DFD83DB1-7677-4269-8B27-6B061A77E4ED}" type="parTrans" cxnId="{43BAF919-1D2C-4DFB-8904-6ABDC0C18C70}">
      <dgm:prSet/>
      <dgm:spPr/>
      <dgm:t>
        <a:bodyPr/>
        <a:lstStyle/>
        <a:p>
          <a:endParaRPr lang="en-US">
            <a:solidFill>
              <a:schemeClr val="accent5"/>
            </a:solidFill>
          </a:endParaRPr>
        </a:p>
      </dgm:t>
    </dgm:pt>
    <dgm:pt modelId="{8639F1DB-55D7-4743-BB80-11A16DA2ADBE}" type="sibTrans" cxnId="{43BAF919-1D2C-4DFB-8904-6ABDC0C18C70}">
      <dgm:prSet/>
      <dgm:spPr/>
      <dgm:t>
        <a:bodyPr/>
        <a:lstStyle/>
        <a:p>
          <a:endParaRPr lang="en-US">
            <a:solidFill>
              <a:schemeClr val="accent5"/>
            </a:solidFill>
          </a:endParaRPr>
        </a:p>
      </dgm:t>
    </dgm:pt>
    <dgm:pt modelId="{97862DDA-CA37-40E0-BD6F-E994EF057CE0}" type="pres">
      <dgm:prSet presAssocID="{508513BE-C041-4951-B063-01F24A319C5C}" presName="root" presStyleCnt="0">
        <dgm:presLayoutVars>
          <dgm:dir/>
          <dgm:resizeHandles val="exact"/>
        </dgm:presLayoutVars>
      </dgm:prSet>
      <dgm:spPr/>
    </dgm:pt>
    <dgm:pt modelId="{0C2728B4-13AC-4939-9DB9-D7C63225B55F}" type="pres">
      <dgm:prSet presAssocID="{D8BA8D0B-E79D-481D-A581-C9C724FE2B58}" presName="compNode" presStyleCnt="0"/>
      <dgm:spPr/>
    </dgm:pt>
    <dgm:pt modelId="{DDE73649-7E4B-4F53-AC98-4933BF8B4626}" type="pres">
      <dgm:prSet presAssocID="{D8BA8D0B-E79D-481D-A581-C9C724FE2B58}" presName="bgRect" presStyleLbl="bgShp" presStyleIdx="0" presStyleCnt="5"/>
      <dgm:spPr>
        <a:solidFill>
          <a:schemeClr val="tx2"/>
        </a:solidFill>
        <a:ln w="38100">
          <a:solidFill>
            <a:schemeClr val="accent4"/>
          </a:solidFill>
        </a:ln>
      </dgm:spPr>
    </dgm:pt>
    <dgm:pt modelId="{585B8DA9-CFBB-4000-8033-F2913068DD6C}" type="pres">
      <dgm:prSet presAssocID="{D8BA8D0B-E79D-481D-A581-C9C724FE2B5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D1775BFB-8310-4589-A8EF-1EC8BCD159D0}" type="pres">
      <dgm:prSet presAssocID="{D8BA8D0B-E79D-481D-A581-C9C724FE2B58}" presName="spaceRect" presStyleCnt="0"/>
      <dgm:spPr/>
    </dgm:pt>
    <dgm:pt modelId="{E27DF62D-9872-43D9-A418-18D11930CEC1}" type="pres">
      <dgm:prSet presAssocID="{D8BA8D0B-E79D-481D-A581-C9C724FE2B58}" presName="parTx" presStyleLbl="revTx" presStyleIdx="0" presStyleCnt="5">
        <dgm:presLayoutVars>
          <dgm:chMax val="0"/>
          <dgm:chPref val="0"/>
        </dgm:presLayoutVars>
      </dgm:prSet>
      <dgm:spPr/>
    </dgm:pt>
    <dgm:pt modelId="{A817F143-A60A-42B9-97FF-7F2148AA22E9}" type="pres">
      <dgm:prSet presAssocID="{D4CD3235-92E9-4B4E-9D2C-B8E17B0F96D3}" presName="sibTrans" presStyleCnt="0"/>
      <dgm:spPr/>
    </dgm:pt>
    <dgm:pt modelId="{629820B1-CC03-4AE1-94DE-7757ABBAAF7C}" type="pres">
      <dgm:prSet presAssocID="{B4AB5274-3705-4ED3-A5A9-114AC2A18683}" presName="compNode" presStyleCnt="0"/>
      <dgm:spPr/>
    </dgm:pt>
    <dgm:pt modelId="{CDEB0218-AE1F-41B0-A278-F1DE3C8BEA1D}" type="pres">
      <dgm:prSet presAssocID="{B4AB5274-3705-4ED3-A5A9-114AC2A18683}" presName="bgRect" presStyleLbl="bgShp" presStyleIdx="1" presStyleCnt="5"/>
      <dgm:spPr>
        <a:solidFill>
          <a:schemeClr val="tx2"/>
        </a:solidFill>
        <a:ln w="38100">
          <a:solidFill>
            <a:schemeClr val="accent4"/>
          </a:solidFill>
        </a:ln>
      </dgm:spPr>
    </dgm:pt>
    <dgm:pt modelId="{6448485C-57D0-456D-94C8-FB9DEE325BD7}" type="pres">
      <dgm:prSet presAssocID="{B4AB5274-3705-4ED3-A5A9-114AC2A1868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DC9A74E1-29D6-4927-AE29-ED7C2C892CFE}" type="pres">
      <dgm:prSet presAssocID="{B4AB5274-3705-4ED3-A5A9-114AC2A18683}" presName="spaceRect" presStyleCnt="0"/>
      <dgm:spPr/>
    </dgm:pt>
    <dgm:pt modelId="{C8342692-2369-4EAB-BC06-6F05D13F82D3}" type="pres">
      <dgm:prSet presAssocID="{B4AB5274-3705-4ED3-A5A9-114AC2A18683}" presName="parTx" presStyleLbl="revTx" presStyleIdx="1" presStyleCnt="5">
        <dgm:presLayoutVars>
          <dgm:chMax val="0"/>
          <dgm:chPref val="0"/>
        </dgm:presLayoutVars>
      </dgm:prSet>
      <dgm:spPr/>
    </dgm:pt>
    <dgm:pt modelId="{C55E5821-F917-4552-A7D4-6820860EFC31}" type="pres">
      <dgm:prSet presAssocID="{97A5603B-98F4-46B5-A03B-944B973C8031}" presName="sibTrans" presStyleCnt="0"/>
      <dgm:spPr/>
    </dgm:pt>
    <dgm:pt modelId="{9B1CAE62-8478-474C-8D96-E22AFF0BE88A}" type="pres">
      <dgm:prSet presAssocID="{8C4452AB-5F56-431D-9CD6-1E219390DFAD}" presName="compNode" presStyleCnt="0"/>
      <dgm:spPr/>
    </dgm:pt>
    <dgm:pt modelId="{1A86993F-A4AF-4B8E-BDD0-A07600F625DC}" type="pres">
      <dgm:prSet presAssocID="{8C4452AB-5F56-431D-9CD6-1E219390DFAD}" presName="bgRect" presStyleLbl="bgShp" presStyleIdx="2" presStyleCnt="5"/>
      <dgm:spPr>
        <a:solidFill>
          <a:schemeClr val="tx2"/>
        </a:solidFill>
        <a:ln w="38100">
          <a:solidFill>
            <a:schemeClr val="accent4"/>
          </a:solidFill>
        </a:ln>
      </dgm:spPr>
    </dgm:pt>
    <dgm:pt modelId="{DAB71037-C8EC-49E8-98FF-11201F5BDE6E}" type="pres">
      <dgm:prSet presAssocID="{8C4452AB-5F56-431D-9CD6-1E219390DFA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lette"/>
        </a:ext>
      </dgm:extLst>
    </dgm:pt>
    <dgm:pt modelId="{4AD966EB-4F2E-4054-951E-1153AFA1490C}" type="pres">
      <dgm:prSet presAssocID="{8C4452AB-5F56-431D-9CD6-1E219390DFAD}" presName="spaceRect" presStyleCnt="0"/>
      <dgm:spPr/>
    </dgm:pt>
    <dgm:pt modelId="{E64CFEAF-2E7B-461F-834E-1291FE2D4852}" type="pres">
      <dgm:prSet presAssocID="{8C4452AB-5F56-431D-9CD6-1E219390DFAD}" presName="parTx" presStyleLbl="revTx" presStyleIdx="2" presStyleCnt="5">
        <dgm:presLayoutVars>
          <dgm:chMax val="0"/>
          <dgm:chPref val="0"/>
        </dgm:presLayoutVars>
      </dgm:prSet>
      <dgm:spPr/>
    </dgm:pt>
    <dgm:pt modelId="{3321BF9E-92A4-42BD-ACD7-395DF02A5A28}" type="pres">
      <dgm:prSet presAssocID="{527417F6-A91A-44AD-AEEF-8700B332B8BC}" presName="sibTrans" presStyleCnt="0"/>
      <dgm:spPr/>
    </dgm:pt>
    <dgm:pt modelId="{FC112CE9-984A-42F8-BF1D-B6A7EBEC80AD}" type="pres">
      <dgm:prSet presAssocID="{64EC9B00-C42D-4A3D-8E33-F127679247E2}" presName="compNode" presStyleCnt="0"/>
      <dgm:spPr/>
    </dgm:pt>
    <dgm:pt modelId="{DEAC3F97-8245-4DF2-B4A5-7262EE5673EE}" type="pres">
      <dgm:prSet presAssocID="{64EC9B00-C42D-4A3D-8E33-F127679247E2}" presName="bgRect" presStyleLbl="bgShp" presStyleIdx="3" presStyleCnt="5"/>
      <dgm:spPr>
        <a:solidFill>
          <a:schemeClr val="tx2"/>
        </a:solidFill>
        <a:ln w="38100">
          <a:solidFill>
            <a:schemeClr val="accent4"/>
          </a:solidFill>
        </a:ln>
      </dgm:spPr>
    </dgm:pt>
    <dgm:pt modelId="{206EA52D-48CE-4634-808D-8B597C35BFE7}" type="pres">
      <dgm:prSet presAssocID="{64EC9B00-C42D-4A3D-8E33-F127679247E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4A8956D5-65E7-4092-BD3E-9D59074AC4E5}" type="pres">
      <dgm:prSet presAssocID="{64EC9B00-C42D-4A3D-8E33-F127679247E2}" presName="spaceRect" presStyleCnt="0"/>
      <dgm:spPr/>
    </dgm:pt>
    <dgm:pt modelId="{94185335-D14E-4555-A3F9-B291235B1595}" type="pres">
      <dgm:prSet presAssocID="{64EC9B00-C42D-4A3D-8E33-F127679247E2}" presName="parTx" presStyleLbl="revTx" presStyleIdx="3" presStyleCnt="5">
        <dgm:presLayoutVars>
          <dgm:chMax val="0"/>
          <dgm:chPref val="0"/>
        </dgm:presLayoutVars>
      </dgm:prSet>
      <dgm:spPr/>
    </dgm:pt>
    <dgm:pt modelId="{80736EAD-1E03-435E-A849-3EB7368D2BCA}" type="pres">
      <dgm:prSet presAssocID="{191D4C8C-554A-4D1F-8147-BD6F8448C014}" presName="sibTrans" presStyleCnt="0"/>
      <dgm:spPr/>
    </dgm:pt>
    <dgm:pt modelId="{7FE76907-7FFD-4D44-9542-E99A8D0BBCB9}" type="pres">
      <dgm:prSet presAssocID="{7DD136E4-E5F9-4BF6-8C31-A6DDE96EB36C}" presName="compNode" presStyleCnt="0"/>
      <dgm:spPr/>
    </dgm:pt>
    <dgm:pt modelId="{94F32604-367F-4EC9-B5FC-420F7BEE8643}" type="pres">
      <dgm:prSet presAssocID="{7DD136E4-E5F9-4BF6-8C31-A6DDE96EB36C}" presName="bgRect" presStyleLbl="bgShp" presStyleIdx="4" presStyleCnt="5"/>
      <dgm:spPr>
        <a:solidFill>
          <a:schemeClr val="tx2"/>
        </a:solidFill>
        <a:ln w="38100">
          <a:solidFill>
            <a:schemeClr val="accent4"/>
          </a:solidFill>
        </a:ln>
      </dgm:spPr>
    </dgm:pt>
    <dgm:pt modelId="{33C29EE4-64FD-4301-96B3-C90FA2D7C7CC}" type="pres">
      <dgm:prSet presAssocID="{7DD136E4-E5F9-4BF6-8C31-A6DDE96EB36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aper"/>
        </a:ext>
      </dgm:extLst>
    </dgm:pt>
    <dgm:pt modelId="{C7C2838E-628A-4A9E-856F-990ACE62BC98}" type="pres">
      <dgm:prSet presAssocID="{7DD136E4-E5F9-4BF6-8C31-A6DDE96EB36C}" presName="spaceRect" presStyleCnt="0"/>
      <dgm:spPr/>
    </dgm:pt>
    <dgm:pt modelId="{06657FFF-F046-49C5-9B7D-1E81CC84F11D}" type="pres">
      <dgm:prSet presAssocID="{7DD136E4-E5F9-4BF6-8C31-A6DDE96EB36C}" presName="parTx" presStyleLbl="revTx" presStyleIdx="4" presStyleCnt="5">
        <dgm:presLayoutVars>
          <dgm:chMax val="0"/>
          <dgm:chPref val="0"/>
        </dgm:presLayoutVars>
      </dgm:prSet>
      <dgm:spPr/>
    </dgm:pt>
  </dgm:ptLst>
  <dgm:cxnLst>
    <dgm:cxn modelId="{43BAF919-1D2C-4DFB-8904-6ABDC0C18C70}" srcId="{508513BE-C041-4951-B063-01F24A319C5C}" destId="{7DD136E4-E5F9-4BF6-8C31-A6DDE96EB36C}" srcOrd="4" destOrd="0" parTransId="{DFD83DB1-7677-4269-8B27-6B061A77E4ED}" sibTransId="{8639F1DB-55D7-4743-BB80-11A16DA2ADBE}"/>
    <dgm:cxn modelId="{A2BB1E28-9A74-4405-A67A-9A7854987A78}" srcId="{508513BE-C041-4951-B063-01F24A319C5C}" destId="{D8BA8D0B-E79D-481D-A581-C9C724FE2B58}" srcOrd="0" destOrd="0" parTransId="{5B02B9CF-9694-41C6-A36F-079B3229C48A}" sibTransId="{D4CD3235-92E9-4B4E-9D2C-B8E17B0F96D3}"/>
    <dgm:cxn modelId="{D7432434-CD18-435E-BBAD-50CAE780CBB6}" type="presOf" srcId="{8C4452AB-5F56-431D-9CD6-1E219390DFAD}" destId="{E64CFEAF-2E7B-461F-834E-1291FE2D4852}" srcOrd="0" destOrd="0" presId="urn:microsoft.com/office/officeart/2018/2/layout/IconVerticalSolidList"/>
    <dgm:cxn modelId="{EC16D270-3AA6-4301-B6A7-E5CF0A53D0F2}" type="presOf" srcId="{508513BE-C041-4951-B063-01F24A319C5C}" destId="{97862DDA-CA37-40E0-BD6F-E994EF057CE0}" srcOrd="0" destOrd="0" presId="urn:microsoft.com/office/officeart/2018/2/layout/IconVerticalSolidList"/>
    <dgm:cxn modelId="{29260D56-71C6-452B-994E-DDBD771F3021}" type="presOf" srcId="{7DD136E4-E5F9-4BF6-8C31-A6DDE96EB36C}" destId="{06657FFF-F046-49C5-9B7D-1E81CC84F11D}" srcOrd="0" destOrd="0" presId="urn:microsoft.com/office/officeart/2018/2/layout/IconVerticalSolidList"/>
    <dgm:cxn modelId="{E1571B77-D4E2-4A56-B815-8148BBC8C21B}" srcId="{508513BE-C041-4951-B063-01F24A319C5C}" destId="{8C4452AB-5F56-431D-9CD6-1E219390DFAD}" srcOrd="2" destOrd="0" parTransId="{F48D179E-3C14-499F-96EB-9B11CB4BF7F8}" sibTransId="{527417F6-A91A-44AD-AEEF-8700B332B8BC}"/>
    <dgm:cxn modelId="{89AA9789-EBE9-49BA-920D-00E1A6C7B307}" srcId="{508513BE-C041-4951-B063-01F24A319C5C}" destId="{B4AB5274-3705-4ED3-A5A9-114AC2A18683}" srcOrd="1" destOrd="0" parTransId="{B64B084C-2635-48D4-9BEF-F1E3C75DB9C3}" sibTransId="{97A5603B-98F4-46B5-A03B-944B973C8031}"/>
    <dgm:cxn modelId="{C5F28694-1FF5-4ABF-9DB6-0FB81BDDB51C}" type="presOf" srcId="{64EC9B00-C42D-4A3D-8E33-F127679247E2}" destId="{94185335-D14E-4555-A3F9-B291235B1595}" srcOrd="0" destOrd="0" presId="urn:microsoft.com/office/officeart/2018/2/layout/IconVerticalSolidList"/>
    <dgm:cxn modelId="{ABFBFC94-6D83-4336-A480-4C53B2E4595E}" type="presOf" srcId="{D8BA8D0B-E79D-481D-A581-C9C724FE2B58}" destId="{E27DF62D-9872-43D9-A418-18D11930CEC1}" srcOrd="0" destOrd="0" presId="urn:microsoft.com/office/officeart/2018/2/layout/IconVerticalSolidList"/>
    <dgm:cxn modelId="{41502DB3-EC1F-4C90-9467-4FE527FC33BD}" type="presOf" srcId="{B4AB5274-3705-4ED3-A5A9-114AC2A18683}" destId="{C8342692-2369-4EAB-BC06-6F05D13F82D3}" srcOrd="0" destOrd="0" presId="urn:microsoft.com/office/officeart/2018/2/layout/IconVerticalSolidList"/>
    <dgm:cxn modelId="{859997F2-8C77-4B9F-A8F4-5E545D8E13FE}" srcId="{508513BE-C041-4951-B063-01F24A319C5C}" destId="{64EC9B00-C42D-4A3D-8E33-F127679247E2}" srcOrd="3" destOrd="0" parTransId="{83596F25-10A0-4EDA-8AF3-EEBCFEA5FEDE}" sibTransId="{191D4C8C-554A-4D1F-8147-BD6F8448C014}"/>
    <dgm:cxn modelId="{501FC042-00FD-4203-A23C-1F83C4BFB71A}" type="presParOf" srcId="{97862DDA-CA37-40E0-BD6F-E994EF057CE0}" destId="{0C2728B4-13AC-4939-9DB9-D7C63225B55F}" srcOrd="0" destOrd="0" presId="urn:microsoft.com/office/officeart/2018/2/layout/IconVerticalSolidList"/>
    <dgm:cxn modelId="{CE3EADF1-03D2-46CF-826B-6AAF6123B302}" type="presParOf" srcId="{0C2728B4-13AC-4939-9DB9-D7C63225B55F}" destId="{DDE73649-7E4B-4F53-AC98-4933BF8B4626}" srcOrd="0" destOrd="0" presId="urn:microsoft.com/office/officeart/2018/2/layout/IconVerticalSolidList"/>
    <dgm:cxn modelId="{EA961C15-1881-4036-A7FA-BE52F50CED08}" type="presParOf" srcId="{0C2728B4-13AC-4939-9DB9-D7C63225B55F}" destId="{585B8DA9-CFBB-4000-8033-F2913068DD6C}" srcOrd="1" destOrd="0" presId="urn:microsoft.com/office/officeart/2018/2/layout/IconVerticalSolidList"/>
    <dgm:cxn modelId="{A3CA3159-8ED9-41D0-A09B-0D68945FDFEA}" type="presParOf" srcId="{0C2728B4-13AC-4939-9DB9-D7C63225B55F}" destId="{D1775BFB-8310-4589-A8EF-1EC8BCD159D0}" srcOrd="2" destOrd="0" presId="urn:microsoft.com/office/officeart/2018/2/layout/IconVerticalSolidList"/>
    <dgm:cxn modelId="{FED8A986-A9BA-445E-88D9-F08A49CFFA61}" type="presParOf" srcId="{0C2728B4-13AC-4939-9DB9-D7C63225B55F}" destId="{E27DF62D-9872-43D9-A418-18D11930CEC1}" srcOrd="3" destOrd="0" presId="urn:microsoft.com/office/officeart/2018/2/layout/IconVerticalSolidList"/>
    <dgm:cxn modelId="{A02A0521-A7C7-48CF-8449-A8C80DC639B6}" type="presParOf" srcId="{97862DDA-CA37-40E0-BD6F-E994EF057CE0}" destId="{A817F143-A60A-42B9-97FF-7F2148AA22E9}" srcOrd="1" destOrd="0" presId="urn:microsoft.com/office/officeart/2018/2/layout/IconVerticalSolidList"/>
    <dgm:cxn modelId="{762295E4-1B08-4848-938C-AFBB94D6D132}" type="presParOf" srcId="{97862DDA-CA37-40E0-BD6F-E994EF057CE0}" destId="{629820B1-CC03-4AE1-94DE-7757ABBAAF7C}" srcOrd="2" destOrd="0" presId="urn:microsoft.com/office/officeart/2018/2/layout/IconVerticalSolidList"/>
    <dgm:cxn modelId="{EB018FD7-99C8-48AE-B1DA-6468971D4E18}" type="presParOf" srcId="{629820B1-CC03-4AE1-94DE-7757ABBAAF7C}" destId="{CDEB0218-AE1F-41B0-A278-F1DE3C8BEA1D}" srcOrd="0" destOrd="0" presId="urn:microsoft.com/office/officeart/2018/2/layout/IconVerticalSolidList"/>
    <dgm:cxn modelId="{5493BB2E-7642-4942-BC7C-B116BBB4C243}" type="presParOf" srcId="{629820B1-CC03-4AE1-94DE-7757ABBAAF7C}" destId="{6448485C-57D0-456D-94C8-FB9DEE325BD7}" srcOrd="1" destOrd="0" presId="urn:microsoft.com/office/officeart/2018/2/layout/IconVerticalSolidList"/>
    <dgm:cxn modelId="{21740658-C8AF-4915-B2E0-ECE301427848}" type="presParOf" srcId="{629820B1-CC03-4AE1-94DE-7757ABBAAF7C}" destId="{DC9A74E1-29D6-4927-AE29-ED7C2C892CFE}" srcOrd="2" destOrd="0" presId="urn:microsoft.com/office/officeart/2018/2/layout/IconVerticalSolidList"/>
    <dgm:cxn modelId="{A372452C-4D68-44D4-A206-4669B7DBB0AB}" type="presParOf" srcId="{629820B1-CC03-4AE1-94DE-7757ABBAAF7C}" destId="{C8342692-2369-4EAB-BC06-6F05D13F82D3}" srcOrd="3" destOrd="0" presId="urn:microsoft.com/office/officeart/2018/2/layout/IconVerticalSolidList"/>
    <dgm:cxn modelId="{7BB424DB-6E04-462C-AF5A-38FB859798F9}" type="presParOf" srcId="{97862DDA-CA37-40E0-BD6F-E994EF057CE0}" destId="{C55E5821-F917-4552-A7D4-6820860EFC31}" srcOrd="3" destOrd="0" presId="urn:microsoft.com/office/officeart/2018/2/layout/IconVerticalSolidList"/>
    <dgm:cxn modelId="{CF193217-C9F2-4C48-B316-53FD087ACAFF}" type="presParOf" srcId="{97862DDA-CA37-40E0-BD6F-E994EF057CE0}" destId="{9B1CAE62-8478-474C-8D96-E22AFF0BE88A}" srcOrd="4" destOrd="0" presId="urn:microsoft.com/office/officeart/2018/2/layout/IconVerticalSolidList"/>
    <dgm:cxn modelId="{E7970CD3-5A3E-44A9-AB5C-08D412269E1C}" type="presParOf" srcId="{9B1CAE62-8478-474C-8D96-E22AFF0BE88A}" destId="{1A86993F-A4AF-4B8E-BDD0-A07600F625DC}" srcOrd="0" destOrd="0" presId="urn:microsoft.com/office/officeart/2018/2/layout/IconVerticalSolidList"/>
    <dgm:cxn modelId="{6826532A-7EB2-4BF9-B486-2544885BF4C3}" type="presParOf" srcId="{9B1CAE62-8478-474C-8D96-E22AFF0BE88A}" destId="{DAB71037-C8EC-49E8-98FF-11201F5BDE6E}" srcOrd="1" destOrd="0" presId="urn:microsoft.com/office/officeart/2018/2/layout/IconVerticalSolidList"/>
    <dgm:cxn modelId="{CB18B199-98C2-4ADD-9E2F-5BDE8F8F9B42}" type="presParOf" srcId="{9B1CAE62-8478-474C-8D96-E22AFF0BE88A}" destId="{4AD966EB-4F2E-4054-951E-1153AFA1490C}" srcOrd="2" destOrd="0" presId="urn:microsoft.com/office/officeart/2018/2/layout/IconVerticalSolidList"/>
    <dgm:cxn modelId="{C32D4686-F9AF-41D7-A4B4-A5D9C31CD75F}" type="presParOf" srcId="{9B1CAE62-8478-474C-8D96-E22AFF0BE88A}" destId="{E64CFEAF-2E7B-461F-834E-1291FE2D4852}" srcOrd="3" destOrd="0" presId="urn:microsoft.com/office/officeart/2018/2/layout/IconVerticalSolidList"/>
    <dgm:cxn modelId="{DC65819E-1834-4085-8845-C9936676A9AE}" type="presParOf" srcId="{97862DDA-CA37-40E0-BD6F-E994EF057CE0}" destId="{3321BF9E-92A4-42BD-ACD7-395DF02A5A28}" srcOrd="5" destOrd="0" presId="urn:microsoft.com/office/officeart/2018/2/layout/IconVerticalSolidList"/>
    <dgm:cxn modelId="{BFE9359C-1FB4-43BA-B4F2-2EAA91D72CB8}" type="presParOf" srcId="{97862DDA-CA37-40E0-BD6F-E994EF057CE0}" destId="{FC112CE9-984A-42F8-BF1D-B6A7EBEC80AD}" srcOrd="6" destOrd="0" presId="urn:microsoft.com/office/officeart/2018/2/layout/IconVerticalSolidList"/>
    <dgm:cxn modelId="{C24BD90A-CFD8-49C2-9781-97B92B27E796}" type="presParOf" srcId="{FC112CE9-984A-42F8-BF1D-B6A7EBEC80AD}" destId="{DEAC3F97-8245-4DF2-B4A5-7262EE5673EE}" srcOrd="0" destOrd="0" presId="urn:microsoft.com/office/officeart/2018/2/layout/IconVerticalSolidList"/>
    <dgm:cxn modelId="{9887B632-E7D0-4A41-8EA4-6C41D949FEBD}" type="presParOf" srcId="{FC112CE9-984A-42F8-BF1D-B6A7EBEC80AD}" destId="{206EA52D-48CE-4634-808D-8B597C35BFE7}" srcOrd="1" destOrd="0" presId="urn:microsoft.com/office/officeart/2018/2/layout/IconVerticalSolidList"/>
    <dgm:cxn modelId="{9D9B5A19-6910-4EE1-A07A-3CDE297F009B}" type="presParOf" srcId="{FC112CE9-984A-42F8-BF1D-B6A7EBEC80AD}" destId="{4A8956D5-65E7-4092-BD3E-9D59074AC4E5}" srcOrd="2" destOrd="0" presId="urn:microsoft.com/office/officeart/2018/2/layout/IconVerticalSolidList"/>
    <dgm:cxn modelId="{8C3C6F2D-4223-4205-8437-BF7B22C321D7}" type="presParOf" srcId="{FC112CE9-984A-42F8-BF1D-B6A7EBEC80AD}" destId="{94185335-D14E-4555-A3F9-B291235B1595}" srcOrd="3" destOrd="0" presId="urn:microsoft.com/office/officeart/2018/2/layout/IconVerticalSolidList"/>
    <dgm:cxn modelId="{13EAD408-CADF-4C31-8F31-F753B56F1FC7}" type="presParOf" srcId="{97862DDA-CA37-40E0-BD6F-E994EF057CE0}" destId="{80736EAD-1E03-435E-A849-3EB7368D2BCA}" srcOrd="7" destOrd="0" presId="urn:microsoft.com/office/officeart/2018/2/layout/IconVerticalSolidList"/>
    <dgm:cxn modelId="{9E76DBE3-BF3E-4703-AF6B-518BC6F37409}" type="presParOf" srcId="{97862DDA-CA37-40E0-BD6F-E994EF057CE0}" destId="{7FE76907-7FFD-4D44-9542-E99A8D0BBCB9}" srcOrd="8" destOrd="0" presId="urn:microsoft.com/office/officeart/2018/2/layout/IconVerticalSolidList"/>
    <dgm:cxn modelId="{EAD5EA34-664D-461E-BF8C-E2CB84ADF350}" type="presParOf" srcId="{7FE76907-7FFD-4D44-9542-E99A8D0BBCB9}" destId="{94F32604-367F-4EC9-B5FC-420F7BEE8643}" srcOrd="0" destOrd="0" presId="urn:microsoft.com/office/officeart/2018/2/layout/IconVerticalSolidList"/>
    <dgm:cxn modelId="{E9F008CB-6DFC-4F58-A17D-00FE0C37171F}" type="presParOf" srcId="{7FE76907-7FFD-4D44-9542-E99A8D0BBCB9}" destId="{33C29EE4-64FD-4301-96B3-C90FA2D7C7CC}" srcOrd="1" destOrd="0" presId="urn:microsoft.com/office/officeart/2018/2/layout/IconVerticalSolidList"/>
    <dgm:cxn modelId="{1C1A7793-70B8-4C3A-8362-25E783058F6D}" type="presParOf" srcId="{7FE76907-7FFD-4D44-9542-E99A8D0BBCB9}" destId="{C7C2838E-628A-4A9E-856F-990ACE62BC98}" srcOrd="2" destOrd="0" presId="urn:microsoft.com/office/officeart/2018/2/layout/IconVerticalSolidList"/>
    <dgm:cxn modelId="{8777C176-459A-4D1F-949D-F5BF9A462548}" type="presParOf" srcId="{7FE76907-7FFD-4D44-9542-E99A8D0BBCB9}" destId="{06657FFF-F046-49C5-9B7D-1E81CC84F11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1B2793F-E489-4633-9C46-0732897F9D47}"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2B226100-0BB0-47F3-8E29-41F006ADF3BE}">
      <dgm:prSet/>
      <dgm:spPr/>
      <dgm:t>
        <a:bodyPr/>
        <a:lstStyle/>
        <a:p>
          <a:pPr>
            <a:lnSpc>
              <a:spcPct val="100000"/>
            </a:lnSpc>
            <a:defRPr cap="all"/>
          </a:pPr>
          <a:r>
            <a:rPr lang="en-GB" cap="none" dirty="0">
              <a:solidFill>
                <a:schemeClr val="accent5"/>
              </a:solidFill>
            </a:rPr>
            <a:t>Might be of interest?</a:t>
          </a:r>
          <a:endParaRPr lang="en-US" cap="none" dirty="0">
            <a:solidFill>
              <a:schemeClr val="accent5"/>
            </a:solidFill>
          </a:endParaRPr>
        </a:p>
      </dgm:t>
    </dgm:pt>
    <dgm:pt modelId="{00A8B681-D6BF-41A8-9A02-74F8982E00AD}" type="parTrans" cxnId="{EA31F3C2-59CF-4E69-95DE-98DB980F3F53}">
      <dgm:prSet/>
      <dgm:spPr/>
      <dgm:t>
        <a:bodyPr/>
        <a:lstStyle/>
        <a:p>
          <a:endParaRPr lang="en-US">
            <a:solidFill>
              <a:schemeClr val="accent5"/>
            </a:solidFill>
          </a:endParaRPr>
        </a:p>
      </dgm:t>
    </dgm:pt>
    <dgm:pt modelId="{C10C71F8-E410-4F05-9126-6687D3B208B7}" type="sibTrans" cxnId="{EA31F3C2-59CF-4E69-95DE-98DB980F3F53}">
      <dgm:prSet/>
      <dgm:spPr/>
      <dgm:t>
        <a:bodyPr/>
        <a:lstStyle/>
        <a:p>
          <a:endParaRPr lang="en-US">
            <a:solidFill>
              <a:schemeClr val="accent5"/>
            </a:solidFill>
          </a:endParaRPr>
        </a:p>
      </dgm:t>
    </dgm:pt>
    <dgm:pt modelId="{5E331FE9-5A46-418E-BBBC-B8B99FA980E2}">
      <dgm:prSet/>
      <dgm:spPr/>
      <dgm:t>
        <a:bodyPr/>
        <a:lstStyle/>
        <a:p>
          <a:pPr>
            <a:lnSpc>
              <a:spcPct val="100000"/>
            </a:lnSpc>
            <a:defRPr cap="all"/>
          </a:pPr>
          <a:r>
            <a:rPr lang="en-US" cap="none" dirty="0">
              <a:solidFill>
                <a:schemeClr val="accent5"/>
              </a:solidFill>
            </a:rPr>
            <a:t>Share lessons</a:t>
          </a:r>
        </a:p>
      </dgm:t>
    </dgm:pt>
    <dgm:pt modelId="{4F3BE716-0DE1-416B-8746-AC5C3512457D}" type="parTrans" cxnId="{30625DA1-1E39-4DB0-87E9-2431C3C8F452}">
      <dgm:prSet/>
      <dgm:spPr/>
      <dgm:t>
        <a:bodyPr/>
        <a:lstStyle/>
        <a:p>
          <a:endParaRPr lang="en-US">
            <a:solidFill>
              <a:schemeClr val="accent5"/>
            </a:solidFill>
          </a:endParaRPr>
        </a:p>
      </dgm:t>
    </dgm:pt>
    <dgm:pt modelId="{D44DD5B7-A196-4B1B-945B-9E641BFC98BB}" type="sibTrans" cxnId="{30625DA1-1E39-4DB0-87E9-2431C3C8F452}">
      <dgm:prSet/>
      <dgm:spPr/>
      <dgm:t>
        <a:bodyPr/>
        <a:lstStyle/>
        <a:p>
          <a:endParaRPr lang="en-US">
            <a:solidFill>
              <a:schemeClr val="accent5"/>
            </a:solidFill>
          </a:endParaRPr>
        </a:p>
      </dgm:t>
    </dgm:pt>
    <dgm:pt modelId="{F110950F-92E1-48FA-BFD8-D995869FF56F}">
      <dgm:prSet/>
      <dgm:spPr/>
      <dgm:t>
        <a:bodyPr/>
        <a:lstStyle/>
        <a:p>
          <a:pPr>
            <a:lnSpc>
              <a:spcPct val="100000"/>
            </a:lnSpc>
            <a:defRPr cap="all"/>
          </a:pPr>
          <a:r>
            <a:rPr lang="en-GB" cap="none" dirty="0">
              <a:solidFill>
                <a:schemeClr val="accent5"/>
              </a:solidFill>
            </a:rPr>
            <a:t>Practical examples</a:t>
          </a:r>
          <a:endParaRPr lang="en-US" cap="none" dirty="0">
            <a:solidFill>
              <a:schemeClr val="accent5"/>
            </a:solidFill>
          </a:endParaRPr>
        </a:p>
      </dgm:t>
    </dgm:pt>
    <dgm:pt modelId="{95427572-1523-4859-BDB5-07ACC4472D47}" type="parTrans" cxnId="{B8E57EC8-AE44-4E5F-AEF1-408DF99AFD75}">
      <dgm:prSet/>
      <dgm:spPr/>
      <dgm:t>
        <a:bodyPr/>
        <a:lstStyle/>
        <a:p>
          <a:endParaRPr lang="en-US">
            <a:solidFill>
              <a:schemeClr val="accent5"/>
            </a:solidFill>
          </a:endParaRPr>
        </a:p>
      </dgm:t>
    </dgm:pt>
    <dgm:pt modelId="{AC8C622B-C944-440D-8628-838DD618042B}" type="sibTrans" cxnId="{B8E57EC8-AE44-4E5F-AEF1-408DF99AFD75}">
      <dgm:prSet/>
      <dgm:spPr/>
      <dgm:t>
        <a:bodyPr/>
        <a:lstStyle/>
        <a:p>
          <a:endParaRPr lang="en-US">
            <a:solidFill>
              <a:schemeClr val="accent5"/>
            </a:solidFill>
          </a:endParaRPr>
        </a:p>
      </dgm:t>
    </dgm:pt>
    <dgm:pt modelId="{143DF239-5D4B-4ED4-AEB5-F72CE6351AE4}" type="pres">
      <dgm:prSet presAssocID="{F1B2793F-E489-4633-9C46-0732897F9D47}" presName="root" presStyleCnt="0">
        <dgm:presLayoutVars>
          <dgm:dir/>
          <dgm:resizeHandles val="exact"/>
        </dgm:presLayoutVars>
      </dgm:prSet>
      <dgm:spPr/>
    </dgm:pt>
    <dgm:pt modelId="{30D75376-68DE-429D-8015-AB20E2B08756}" type="pres">
      <dgm:prSet presAssocID="{2B226100-0BB0-47F3-8E29-41F006ADF3BE}" presName="compNode" presStyleCnt="0"/>
      <dgm:spPr/>
    </dgm:pt>
    <dgm:pt modelId="{6431EAAC-A6F9-47B0-A61D-5A5C9C79BB9D}" type="pres">
      <dgm:prSet presAssocID="{2B226100-0BB0-47F3-8E29-41F006ADF3BE}" presName="iconBgRect" presStyleLbl="bgShp" presStyleIdx="0" presStyleCnt="3"/>
      <dgm:spPr>
        <a:solidFill>
          <a:srgbClr val="00131D"/>
        </a:solidFill>
        <a:ln w="38100">
          <a:solidFill>
            <a:schemeClr val="accent4"/>
          </a:solidFill>
        </a:ln>
      </dgm:spPr>
    </dgm:pt>
    <dgm:pt modelId="{44F7A5A3-410F-4229-ACD9-CE9BD08AA1DF}" type="pres">
      <dgm:prSet presAssocID="{2B226100-0BB0-47F3-8E29-41F006ADF3B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ought bubble"/>
        </a:ext>
      </dgm:extLst>
    </dgm:pt>
    <dgm:pt modelId="{E60E3942-0916-4E9F-932C-1257E1E945AA}" type="pres">
      <dgm:prSet presAssocID="{2B226100-0BB0-47F3-8E29-41F006ADF3BE}" presName="spaceRect" presStyleCnt="0"/>
      <dgm:spPr/>
    </dgm:pt>
    <dgm:pt modelId="{DE215174-9B7F-4BB6-9C07-A81D5647CEE2}" type="pres">
      <dgm:prSet presAssocID="{2B226100-0BB0-47F3-8E29-41F006ADF3BE}" presName="textRect" presStyleLbl="revTx" presStyleIdx="0" presStyleCnt="3">
        <dgm:presLayoutVars>
          <dgm:chMax val="1"/>
          <dgm:chPref val="1"/>
        </dgm:presLayoutVars>
      </dgm:prSet>
      <dgm:spPr/>
    </dgm:pt>
    <dgm:pt modelId="{8D10B411-646C-40FB-A157-4A0D7BEF4BAA}" type="pres">
      <dgm:prSet presAssocID="{C10C71F8-E410-4F05-9126-6687D3B208B7}" presName="sibTrans" presStyleCnt="0"/>
      <dgm:spPr/>
    </dgm:pt>
    <dgm:pt modelId="{EB9A790C-AC89-4C15-92C4-509250E059C2}" type="pres">
      <dgm:prSet presAssocID="{5E331FE9-5A46-418E-BBBC-B8B99FA980E2}" presName="compNode" presStyleCnt="0"/>
      <dgm:spPr/>
    </dgm:pt>
    <dgm:pt modelId="{58E04EBE-B5C8-4210-9471-17F1E73EF7ED}" type="pres">
      <dgm:prSet presAssocID="{5E331FE9-5A46-418E-BBBC-B8B99FA980E2}" presName="iconBgRect" presStyleLbl="bgShp" presStyleIdx="1" presStyleCnt="3"/>
      <dgm:spPr>
        <a:solidFill>
          <a:srgbClr val="00131D"/>
        </a:solidFill>
        <a:ln w="38100">
          <a:solidFill>
            <a:schemeClr val="accent4"/>
          </a:solidFill>
        </a:ln>
      </dgm:spPr>
    </dgm:pt>
    <dgm:pt modelId="{1CF16C3C-2CBC-4801-B28E-C754C37744F6}" type="pres">
      <dgm:prSet presAssocID="{5E331FE9-5A46-418E-BBBC-B8B99FA980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CC21C51F-D8F5-4D08-A83B-CCCE2FE975F3}" type="pres">
      <dgm:prSet presAssocID="{5E331FE9-5A46-418E-BBBC-B8B99FA980E2}" presName="spaceRect" presStyleCnt="0"/>
      <dgm:spPr/>
    </dgm:pt>
    <dgm:pt modelId="{84D44E4B-FEBF-4C9E-A7B2-A083086302F6}" type="pres">
      <dgm:prSet presAssocID="{5E331FE9-5A46-418E-BBBC-B8B99FA980E2}" presName="textRect" presStyleLbl="revTx" presStyleIdx="1" presStyleCnt="3">
        <dgm:presLayoutVars>
          <dgm:chMax val="1"/>
          <dgm:chPref val="1"/>
        </dgm:presLayoutVars>
      </dgm:prSet>
      <dgm:spPr/>
    </dgm:pt>
    <dgm:pt modelId="{F53930A3-0D99-43E2-8B89-C8E55311BB81}" type="pres">
      <dgm:prSet presAssocID="{D44DD5B7-A196-4B1B-945B-9E641BFC98BB}" presName="sibTrans" presStyleCnt="0"/>
      <dgm:spPr/>
    </dgm:pt>
    <dgm:pt modelId="{BE7E0C58-5A2A-412E-BB81-A270415D50EE}" type="pres">
      <dgm:prSet presAssocID="{F110950F-92E1-48FA-BFD8-D995869FF56F}" presName="compNode" presStyleCnt="0"/>
      <dgm:spPr/>
    </dgm:pt>
    <dgm:pt modelId="{70A601AC-86F9-406D-B1E7-319DED9F2C90}" type="pres">
      <dgm:prSet presAssocID="{F110950F-92E1-48FA-BFD8-D995869FF56F}" presName="iconBgRect" presStyleLbl="bgShp" presStyleIdx="2" presStyleCnt="3"/>
      <dgm:spPr>
        <a:solidFill>
          <a:srgbClr val="00131D"/>
        </a:solidFill>
        <a:ln w="38100">
          <a:solidFill>
            <a:schemeClr val="accent4"/>
          </a:solidFill>
        </a:ln>
      </dgm:spPr>
    </dgm:pt>
    <dgm:pt modelId="{DCFFB28B-07C2-4BDA-AE6F-DA6499AE9B29}" type="pres">
      <dgm:prSet presAssocID="{F110950F-92E1-48FA-BFD8-D995869FF5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t"/>
        </a:ext>
      </dgm:extLst>
    </dgm:pt>
    <dgm:pt modelId="{62F2515F-11FE-4FEA-8212-EF75FAE3BE15}" type="pres">
      <dgm:prSet presAssocID="{F110950F-92E1-48FA-BFD8-D995869FF56F}" presName="spaceRect" presStyleCnt="0"/>
      <dgm:spPr/>
    </dgm:pt>
    <dgm:pt modelId="{1743824C-57ED-4DB7-B79D-21B992E91316}" type="pres">
      <dgm:prSet presAssocID="{F110950F-92E1-48FA-BFD8-D995869FF56F}" presName="textRect" presStyleLbl="revTx" presStyleIdx="2" presStyleCnt="3" custScaleX="92794" custLinFactNeighborX="14619" custLinFactNeighborY="2153">
        <dgm:presLayoutVars>
          <dgm:chMax val="1"/>
          <dgm:chPref val="1"/>
        </dgm:presLayoutVars>
      </dgm:prSet>
      <dgm:spPr/>
    </dgm:pt>
  </dgm:ptLst>
  <dgm:cxnLst>
    <dgm:cxn modelId="{3C3FFB26-7F17-4373-A278-94B28CA3381A}" type="presOf" srcId="{F1B2793F-E489-4633-9C46-0732897F9D47}" destId="{143DF239-5D4B-4ED4-AEB5-F72CE6351AE4}" srcOrd="0" destOrd="0" presId="urn:microsoft.com/office/officeart/2018/5/layout/IconCircleLabelList"/>
    <dgm:cxn modelId="{AE3EBA29-1CE8-4D72-A232-8CB6D3653E8E}" type="presOf" srcId="{2B226100-0BB0-47F3-8E29-41F006ADF3BE}" destId="{DE215174-9B7F-4BB6-9C07-A81D5647CEE2}" srcOrd="0" destOrd="0" presId="urn:microsoft.com/office/officeart/2018/5/layout/IconCircleLabelList"/>
    <dgm:cxn modelId="{EFBD1654-D27F-4D0B-B4CD-A5D050C19082}" type="presOf" srcId="{F110950F-92E1-48FA-BFD8-D995869FF56F}" destId="{1743824C-57ED-4DB7-B79D-21B992E91316}" srcOrd="0" destOrd="0" presId="urn:microsoft.com/office/officeart/2018/5/layout/IconCircleLabelList"/>
    <dgm:cxn modelId="{30625DA1-1E39-4DB0-87E9-2431C3C8F452}" srcId="{F1B2793F-E489-4633-9C46-0732897F9D47}" destId="{5E331FE9-5A46-418E-BBBC-B8B99FA980E2}" srcOrd="1" destOrd="0" parTransId="{4F3BE716-0DE1-416B-8746-AC5C3512457D}" sibTransId="{D44DD5B7-A196-4B1B-945B-9E641BFC98BB}"/>
    <dgm:cxn modelId="{EA31F3C2-59CF-4E69-95DE-98DB980F3F53}" srcId="{F1B2793F-E489-4633-9C46-0732897F9D47}" destId="{2B226100-0BB0-47F3-8E29-41F006ADF3BE}" srcOrd="0" destOrd="0" parTransId="{00A8B681-D6BF-41A8-9A02-74F8982E00AD}" sibTransId="{C10C71F8-E410-4F05-9126-6687D3B208B7}"/>
    <dgm:cxn modelId="{B8E57EC8-AE44-4E5F-AEF1-408DF99AFD75}" srcId="{F1B2793F-E489-4633-9C46-0732897F9D47}" destId="{F110950F-92E1-48FA-BFD8-D995869FF56F}" srcOrd="2" destOrd="0" parTransId="{95427572-1523-4859-BDB5-07ACC4472D47}" sibTransId="{AC8C622B-C944-440D-8628-838DD618042B}"/>
    <dgm:cxn modelId="{A1C0D2D8-505A-45A5-8428-AE5B22162311}" type="presOf" srcId="{5E331FE9-5A46-418E-BBBC-B8B99FA980E2}" destId="{84D44E4B-FEBF-4C9E-A7B2-A083086302F6}" srcOrd="0" destOrd="0" presId="urn:microsoft.com/office/officeart/2018/5/layout/IconCircleLabelList"/>
    <dgm:cxn modelId="{F81F8771-C8EC-491F-AF2D-88C119A06494}" type="presParOf" srcId="{143DF239-5D4B-4ED4-AEB5-F72CE6351AE4}" destId="{30D75376-68DE-429D-8015-AB20E2B08756}" srcOrd="0" destOrd="0" presId="urn:microsoft.com/office/officeart/2018/5/layout/IconCircleLabelList"/>
    <dgm:cxn modelId="{8945B77C-4D1A-44A2-913F-B3238269679D}" type="presParOf" srcId="{30D75376-68DE-429D-8015-AB20E2B08756}" destId="{6431EAAC-A6F9-47B0-A61D-5A5C9C79BB9D}" srcOrd="0" destOrd="0" presId="urn:microsoft.com/office/officeart/2018/5/layout/IconCircleLabelList"/>
    <dgm:cxn modelId="{06133847-DF42-45C0-AD75-3F9814008716}" type="presParOf" srcId="{30D75376-68DE-429D-8015-AB20E2B08756}" destId="{44F7A5A3-410F-4229-ACD9-CE9BD08AA1DF}" srcOrd="1" destOrd="0" presId="urn:microsoft.com/office/officeart/2018/5/layout/IconCircleLabelList"/>
    <dgm:cxn modelId="{65755743-D060-4605-9494-3ED58DC63F61}" type="presParOf" srcId="{30D75376-68DE-429D-8015-AB20E2B08756}" destId="{E60E3942-0916-4E9F-932C-1257E1E945AA}" srcOrd="2" destOrd="0" presId="urn:microsoft.com/office/officeart/2018/5/layout/IconCircleLabelList"/>
    <dgm:cxn modelId="{F0989E01-000F-4627-B698-3F0A40A3F316}" type="presParOf" srcId="{30D75376-68DE-429D-8015-AB20E2B08756}" destId="{DE215174-9B7F-4BB6-9C07-A81D5647CEE2}" srcOrd="3" destOrd="0" presId="urn:microsoft.com/office/officeart/2018/5/layout/IconCircleLabelList"/>
    <dgm:cxn modelId="{01F2222F-FC04-47AB-BD74-335E92DF53F2}" type="presParOf" srcId="{143DF239-5D4B-4ED4-AEB5-F72CE6351AE4}" destId="{8D10B411-646C-40FB-A157-4A0D7BEF4BAA}" srcOrd="1" destOrd="0" presId="urn:microsoft.com/office/officeart/2018/5/layout/IconCircleLabelList"/>
    <dgm:cxn modelId="{7003ECF2-D67B-4499-800C-476FA0BA544D}" type="presParOf" srcId="{143DF239-5D4B-4ED4-AEB5-F72CE6351AE4}" destId="{EB9A790C-AC89-4C15-92C4-509250E059C2}" srcOrd="2" destOrd="0" presId="urn:microsoft.com/office/officeart/2018/5/layout/IconCircleLabelList"/>
    <dgm:cxn modelId="{E2CE61E7-3930-4823-BCDD-20649913375A}" type="presParOf" srcId="{EB9A790C-AC89-4C15-92C4-509250E059C2}" destId="{58E04EBE-B5C8-4210-9471-17F1E73EF7ED}" srcOrd="0" destOrd="0" presId="urn:microsoft.com/office/officeart/2018/5/layout/IconCircleLabelList"/>
    <dgm:cxn modelId="{DC577B9A-5F6D-4285-90EE-395B8C1E341C}" type="presParOf" srcId="{EB9A790C-AC89-4C15-92C4-509250E059C2}" destId="{1CF16C3C-2CBC-4801-B28E-C754C37744F6}" srcOrd="1" destOrd="0" presId="urn:microsoft.com/office/officeart/2018/5/layout/IconCircleLabelList"/>
    <dgm:cxn modelId="{33AA6315-8B8D-4EAA-B799-854540FD173A}" type="presParOf" srcId="{EB9A790C-AC89-4C15-92C4-509250E059C2}" destId="{CC21C51F-D8F5-4D08-A83B-CCCE2FE975F3}" srcOrd="2" destOrd="0" presId="urn:microsoft.com/office/officeart/2018/5/layout/IconCircleLabelList"/>
    <dgm:cxn modelId="{F922D39A-8C34-4CA6-9F73-4FDFF880A5F1}" type="presParOf" srcId="{EB9A790C-AC89-4C15-92C4-509250E059C2}" destId="{84D44E4B-FEBF-4C9E-A7B2-A083086302F6}" srcOrd="3" destOrd="0" presId="urn:microsoft.com/office/officeart/2018/5/layout/IconCircleLabelList"/>
    <dgm:cxn modelId="{B4504D4A-3F1F-4F4E-971F-4F0472C670E9}" type="presParOf" srcId="{143DF239-5D4B-4ED4-AEB5-F72CE6351AE4}" destId="{F53930A3-0D99-43E2-8B89-C8E55311BB81}" srcOrd="3" destOrd="0" presId="urn:microsoft.com/office/officeart/2018/5/layout/IconCircleLabelList"/>
    <dgm:cxn modelId="{351EDDCD-F061-41D3-A0AB-1EF22DF01B8B}" type="presParOf" srcId="{143DF239-5D4B-4ED4-AEB5-F72CE6351AE4}" destId="{BE7E0C58-5A2A-412E-BB81-A270415D50EE}" srcOrd="4" destOrd="0" presId="urn:microsoft.com/office/officeart/2018/5/layout/IconCircleLabelList"/>
    <dgm:cxn modelId="{57D73114-C511-440F-B2E3-AE99654274A8}" type="presParOf" srcId="{BE7E0C58-5A2A-412E-BB81-A270415D50EE}" destId="{70A601AC-86F9-406D-B1E7-319DED9F2C90}" srcOrd="0" destOrd="0" presId="urn:microsoft.com/office/officeart/2018/5/layout/IconCircleLabelList"/>
    <dgm:cxn modelId="{3C675C67-6849-47AC-B8B8-9C7609C0C8B6}" type="presParOf" srcId="{BE7E0C58-5A2A-412E-BB81-A270415D50EE}" destId="{DCFFB28B-07C2-4BDA-AE6F-DA6499AE9B29}" srcOrd="1" destOrd="0" presId="urn:microsoft.com/office/officeart/2018/5/layout/IconCircleLabelList"/>
    <dgm:cxn modelId="{D3A49C24-BDA9-49CA-8339-6179F9F500FF}" type="presParOf" srcId="{BE7E0C58-5A2A-412E-BB81-A270415D50EE}" destId="{62F2515F-11FE-4FEA-8212-EF75FAE3BE15}" srcOrd="2" destOrd="0" presId="urn:microsoft.com/office/officeart/2018/5/layout/IconCircleLabelList"/>
    <dgm:cxn modelId="{1314F251-63C3-4C44-A241-26B9F67E9CAC}" type="presParOf" srcId="{BE7E0C58-5A2A-412E-BB81-A270415D50EE}" destId="{1743824C-57ED-4DB7-B79D-21B992E9131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5162F2-0685-4048-8B1D-3B830D22F50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GB"/>
        </a:p>
      </dgm:t>
    </dgm:pt>
    <dgm:pt modelId="{45C730E7-4587-4230-B25D-C42DBB0CABE0}">
      <dgm:prSet phldrT="[Text]"/>
      <dgm:spPr/>
      <dgm:t>
        <a:bodyPr/>
        <a:lstStyle/>
        <a:p>
          <a:r>
            <a:rPr lang="en-GB">
              <a:solidFill>
                <a:schemeClr val="bg1"/>
              </a:solidFill>
            </a:rPr>
            <a:t>Write using Notepad ++</a:t>
          </a:r>
        </a:p>
      </dgm:t>
    </dgm:pt>
    <dgm:pt modelId="{6E54CE29-AFE6-4221-B949-8CEBB2C86D5E}" type="parTrans" cxnId="{24F86702-76A0-404E-B5B7-0424D5490C1B}">
      <dgm:prSet/>
      <dgm:spPr/>
      <dgm:t>
        <a:bodyPr/>
        <a:lstStyle/>
        <a:p>
          <a:endParaRPr lang="en-GB">
            <a:solidFill>
              <a:schemeClr val="bg1"/>
            </a:solidFill>
          </a:endParaRPr>
        </a:p>
      </dgm:t>
    </dgm:pt>
    <dgm:pt modelId="{1FB335F5-8527-4827-AFEE-C28B11092D5A}" type="sibTrans" cxnId="{24F86702-76A0-404E-B5B7-0424D5490C1B}">
      <dgm:prSet/>
      <dgm:spPr/>
      <dgm:t>
        <a:bodyPr/>
        <a:lstStyle/>
        <a:p>
          <a:endParaRPr lang="en-GB">
            <a:solidFill>
              <a:schemeClr val="bg1"/>
            </a:solidFill>
          </a:endParaRPr>
        </a:p>
      </dgm:t>
    </dgm:pt>
    <dgm:pt modelId="{A48BAD7C-97F8-44D9-AFB0-6B45B8CBC790}">
      <dgm:prSet phldrT="[Text]"/>
      <dgm:spPr/>
      <dgm:t>
        <a:bodyPr/>
        <a:lstStyle/>
        <a:p>
          <a:r>
            <a:rPr lang="en-GB" dirty="0">
              <a:solidFill>
                <a:schemeClr val="bg1"/>
              </a:solidFill>
            </a:rPr>
            <a:t>Save (in OneDrive?)</a:t>
          </a:r>
        </a:p>
      </dgm:t>
    </dgm:pt>
    <dgm:pt modelId="{32EB0294-E7B7-4E45-A1EA-1D6FBB1DD5FA}" type="parTrans" cxnId="{E8E150E2-6913-4D69-81A4-D1943746914D}">
      <dgm:prSet/>
      <dgm:spPr/>
      <dgm:t>
        <a:bodyPr/>
        <a:lstStyle/>
        <a:p>
          <a:endParaRPr lang="en-GB">
            <a:solidFill>
              <a:schemeClr val="bg1"/>
            </a:solidFill>
          </a:endParaRPr>
        </a:p>
      </dgm:t>
    </dgm:pt>
    <dgm:pt modelId="{EDA61817-91E5-4C75-86F3-2BCC2EC73640}" type="sibTrans" cxnId="{E8E150E2-6913-4D69-81A4-D1943746914D}">
      <dgm:prSet/>
      <dgm:spPr/>
      <dgm:t>
        <a:bodyPr/>
        <a:lstStyle/>
        <a:p>
          <a:endParaRPr lang="en-GB">
            <a:solidFill>
              <a:schemeClr val="bg1"/>
            </a:solidFill>
          </a:endParaRPr>
        </a:p>
      </dgm:t>
    </dgm:pt>
    <dgm:pt modelId="{874D5381-C40C-44AD-92C5-FE92ABE0865E}">
      <dgm:prSet phldrT="[Text]"/>
      <dgm:spPr/>
      <dgm:t>
        <a:bodyPr/>
        <a:lstStyle/>
        <a:p>
          <a:r>
            <a:rPr lang="en-GB" dirty="0">
              <a:solidFill>
                <a:schemeClr val="bg1"/>
              </a:solidFill>
            </a:rPr>
            <a:t>Push using </a:t>
          </a:r>
          <a:r>
            <a:rPr lang="en-GB" dirty="0" err="1">
              <a:solidFill>
                <a:schemeClr val="bg1"/>
              </a:solidFill>
            </a:rPr>
            <a:t>github</a:t>
          </a:r>
          <a:r>
            <a:rPr lang="en-GB" dirty="0">
              <a:solidFill>
                <a:schemeClr val="bg1"/>
              </a:solidFill>
            </a:rPr>
            <a:t> desktop</a:t>
          </a:r>
        </a:p>
      </dgm:t>
    </dgm:pt>
    <dgm:pt modelId="{BD1A92F5-9019-4006-95B7-21697F4249E6}" type="parTrans" cxnId="{EA2FC623-2805-4A4E-9A47-E09158A60EA2}">
      <dgm:prSet/>
      <dgm:spPr/>
      <dgm:t>
        <a:bodyPr/>
        <a:lstStyle/>
        <a:p>
          <a:endParaRPr lang="en-GB">
            <a:solidFill>
              <a:schemeClr val="bg1"/>
            </a:solidFill>
          </a:endParaRPr>
        </a:p>
      </dgm:t>
    </dgm:pt>
    <dgm:pt modelId="{54B53C58-E81D-4C1E-891A-01BD2AB9A5EB}" type="sibTrans" cxnId="{EA2FC623-2805-4A4E-9A47-E09158A60EA2}">
      <dgm:prSet/>
      <dgm:spPr/>
      <dgm:t>
        <a:bodyPr/>
        <a:lstStyle/>
        <a:p>
          <a:endParaRPr lang="en-GB">
            <a:solidFill>
              <a:schemeClr val="bg1"/>
            </a:solidFill>
          </a:endParaRPr>
        </a:p>
      </dgm:t>
    </dgm:pt>
    <dgm:pt modelId="{9F686D60-18BE-4228-AD22-0342A9FAFC90}">
      <dgm:prSet phldrT="[Text]"/>
      <dgm:spPr/>
      <dgm:t>
        <a:bodyPr/>
        <a:lstStyle/>
        <a:p>
          <a:r>
            <a:rPr lang="en-GB" dirty="0">
              <a:solidFill>
                <a:schemeClr val="bg1"/>
              </a:solidFill>
            </a:rPr>
            <a:t>Published on WWW</a:t>
          </a:r>
        </a:p>
      </dgm:t>
    </dgm:pt>
    <dgm:pt modelId="{75D5C396-57FF-45CF-9062-65FB5AA920CC}" type="parTrans" cxnId="{31D45494-D1AA-4FE4-8D78-EDDAE4950667}">
      <dgm:prSet/>
      <dgm:spPr/>
      <dgm:t>
        <a:bodyPr/>
        <a:lstStyle/>
        <a:p>
          <a:endParaRPr lang="en-GB">
            <a:solidFill>
              <a:schemeClr val="bg1"/>
            </a:solidFill>
          </a:endParaRPr>
        </a:p>
      </dgm:t>
    </dgm:pt>
    <dgm:pt modelId="{E49227DC-9E97-4EE7-A06E-519CB6E09E47}" type="sibTrans" cxnId="{31D45494-D1AA-4FE4-8D78-EDDAE4950667}">
      <dgm:prSet/>
      <dgm:spPr/>
      <dgm:t>
        <a:bodyPr/>
        <a:lstStyle/>
        <a:p>
          <a:endParaRPr lang="en-GB">
            <a:solidFill>
              <a:schemeClr val="bg1"/>
            </a:solidFill>
          </a:endParaRPr>
        </a:p>
      </dgm:t>
    </dgm:pt>
    <dgm:pt modelId="{A417E267-C791-49B2-80BD-C5AC39D5FFFD}" type="pres">
      <dgm:prSet presAssocID="{9C5162F2-0685-4048-8B1D-3B830D22F506}" presName="rootnode" presStyleCnt="0">
        <dgm:presLayoutVars>
          <dgm:chMax/>
          <dgm:chPref/>
          <dgm:dir/>
          <dgm:animLvl val="lvl"/>
        </dgm:presLayoutVars>
      </dgm:prSet>
      <dgm:spPr/>
    </dgm:pt>
    <dgm:pt modelId="{A0BAE625-F2E3-4FFF-A03C-673C028C76DE}" type="pres">
      <dgm:prSet presAssocID="{45C730E7-4587-4230-B25D-C42DBB0CABE0}" presName="composite" presStyleCnt="0"/>
      <dgm:spPr/>
    </dgm:pt>
    <dgm:pt modelId="{0261D68D-35FA-47B2-BBD4-DA588F18E6B9}" type="pres">
      <dgm:prSet presAssocID="{45C730E7-4587-4230-B25D-C42DBB0CABE0}" presName="LShape" presStyleLbl="alignNode1" presStyleIdx="0" presStyleCnt="7"/>
      <dgm:spPr/>
    </dgm:pt>
    <dgm:pt modelId="{26BBA3EE-8ECE-4412-802E-CC1792A441EC}" type="pres">
      <dgm:prSet presAssocID="{45C730E7-4587-4230-B25D-C42DBB0CABE0}" presName="ParentText" presStyleLbl="revTx" presStyleIdx="0" presStyleCnt="4">
        <dgm:presLayoutVars>
          <dgm:chMax val="0"/>
          <dgm:chPref val="0"/>
          <dgm:bulletEnabled val="1"/>
        </dgm:presLayoutVars>
      </dgm:prSet>
      <dgm:spPr/>
    </dgm:pt>
    <dgm:pt modelId="{D3921B3A-4990-4E4B-9309-F4790E57DFC5}" type="pres">
      <dgm:prSet presAssocID="{45C730E7-4587-4230-B25D-C42DBB0CABE0}" presName="Triangle" presStyleLbl="alignNode1" presStyleIdx="1" presStyleCnt="7"/>
      <dgm:spPr/>
    </dgm:pt>
    <dgm:pt modelId="{4A230C48-D81C-4E69-9D25-61C65D15010F}" type="pres">
      <dgm:prSet presAssocID="{1FB335F5-8527-4827-AFEE-C28B11092D5A}" presName="sibTrans" presStyleCnt="0"/>
      <dgm:spPr/>
    </dgm:pt>
    <dgm:pt modelId="{4A086C2D-EAD5-4F5F-8299-01AE11CAD7D1}" type="pres">
      <dgm:prSet presAssocID="{1FB335F5-8527-4827-AFEE-C28B11092D5A}" presName="space" presStyleCnt="0"/>
      <dgm:spPr/>
    </dgm:pt>
    <dgm:pt modelId="{576FA8BC-F6F4-42C0-BDE7-CFF865DF5E26}" type="pres">
      <dgm:prSet presAssocID="{A48BAD7C-97F8-44D9-AFB0-6B45B8CBC790}" presName="composite" presStyleCnt="0"/>
      <dgm:spPr/>
    </dgm:pt>
    <dgm:pt modelId="{23CABEFD-4C4A-4C30-A88C-1AC53C090325}" type="pres">
      <dgm:prSet presAssocID="{A48BAD7C-97F8-44D9-AFB0-6B45B8CBC790}" presName="LShape" presStyleLbl="alignNode1" presStyleIdx="2" presStyleCnt="7"/>
      <dgm:spPr/>
    </dgm:pt>
    <dgm:pt modelId="{C87B9E10-B54C-4A47-AC0C-E4E3ED20BEBB}" type="pres">
      <dgm:prSet presAssocID="{A48BAD7C-97F8-44D9-AFB0-6B45B8CBC790}" presName="ParentText" presStyleLbl="revTx" presStyleIdx="1" presStyleCnt="4">
        <dgm:presLayoutVars>
          <dgm:chMax val="0"/>
          <dgm:chPref val="0"/>
          <dgm:bulletEnabled val="1"/>
        </dgm:presLayoutVars>
      </dgm:prSet>
      <dgm:spPr/>
    </dgm:pt>
    <dgm:pt modelId="{258325AC-5CDB-4783-A08A-3296C221330D}" type="pres">
      <dgm:prSet presAssocID="{A48BAD7C-97F8-44D9-AFB0-6B45B8CBC790}" presName="Triangle" presStyleLbl="alignNode1" presStyleIdx="3" presStyleCnt="7"/>
      <dgm:spPr/>
    </dgm:pt>
    <dgm:pt modelId="{CC077A21-5BAD-40D0-9490-A1EC09AE603C}" type="pres">
      <dgm:prSet presAssocID="{EDA61817-91E5-4C75-86F3-2BCC2EC73640}" presName="sibTrans" presStyleCnt="0"/>
      <dgm:spPr/>
    </dgm:pt>
    <dgm:pt modelId="{DEA5AF49-1DBC-4B28-9F64-55650503959E}" type="pres">
      <dgm:prSet presAssocID="{EDA61817-91E5-4C75-86F3-2BCC2EC73640}" presName="space" presStyleCnt="0"/>
      <dgm:spPr/>
    </dgm:pt>
    <dgm:pt modelId="{B424EB27-4E84-4754-B3B9-0EFD04A8F695}" type="pres">
      <dgm:prSet presAssocID="{874D5381-C40C-44AD-92C5-FE92ABE0865E}" presName="composite" presStyleCnt="0"/>
      <dgm:spPr/>
    </dgm:pt>
    <dgm:pt modelId="{1CBFC527-1351-45C6-B95E-E591C175C28A}" type="pres">
      <dgm:prSet presAssocID="{874D5381-C40C-44AD-92C5-FE92ABE0865E}" presName="LShape" presStyleLbl="alignNode1" presStyleIdx="4" presStyleCnt="7"/>
      <dgm:spPr/>
    </dgm:pt>
    <dgm:pt modelId="{8BBFE5E4-25D6-49F9-91A9-75DA877F50DD}" type="pres">
      <dgm:prSet presAssocID="{874D5381-C40C-44AD-92C5-FE92ABE0865E}" presName="ParentText" presStyleLbl="revTx" presStyleIdx="2" presStyleCnt="4">
        <dgm:presLayoutVars>
          <dgm:chMax val="0"/>
          <dgm:chPref val="0"/>
          <dgm:bulletEnabled val="1"/>
        </dgm:presLayoutVars>
      </dgm:prSet>
      <dgm:spPr/>
    </dgm:pt>
    <dgm:pt modelId="{0EA65BD2-C9D3-4F0E-8A0A-2F75806F5466}" type="pres">
      <dgm:prSet presAssocID="{874D5381-C40C-44AD-92C5-FE92ABE0865E}" presName="Triangle" presStyleLbl="alignNode1" presStyleIdx="5" presStyleCnt="7"/>
      <dgm:spPr/>
    </dgm:pt>
    <dgm:pt modelId="{F53998DB-CB9D-47C4-8BFE-57347EDAB929}" type="pres">
      <dgm:prSet presAssocID="{54B53C58-E81D-4C1E-891A-01BD2AB9A5EB}" presName="sibTrans" presStyleCnt="0"/>
      <dgm:spPr/>
    </dgm:pt>
    <dgm:pt modelId="{3E80B1E3-E4FE-44E2-8A17-640CB066DB6D}" type="pres">
      <dgm:prSet presAssocID="{54B53C58-E81D-4C1E-891A-01BD2AB9A5EB}" presName="space" presStyleCnt="0"/>
      <dgm:spPr/>
    </dgm:pt>
    <dgm:pt modelId="{955BAEC8-E28A-4B5D-8ECF-793EEAD4BC3E}" type="pres">
      <dgm:prSet presAssocID="{9F686D60-18BE-4228-AD22-0342A9FAFC90}" presName="composite" presStyleCnt="0"/>
      <dgm:spPr/>
    </dgm:pt>
    <dgm:pt modelId="{BB2CBE9B-3929-492A-9F84-004830C2AA9D}" type="pres">
      <dgm:prSet presAssocID="{9F686D60-18BE-4228-AD22-0342A9FAFC90}" presName="LShape" presStyleLbl="alignNode1" presStyleIdx="6" presStyleCnt="7"/>
      <dgm:spPr/>
    </dgm:pt>
    <dgm:pt modelId="{7FE7883C-976B-46E7-A34F-556A8D68ACF4}" type="pres">
      <dgm:prSet presAssocID="{9F686D60-18BE-4228-AD22-0342A9FAFC90}" presName="ParentText" presStyleLbl="revTx" presStyleIdx="3" presStyleCnt="4">
        <dgm:presLayoutVars>
          <dgm:chMax val="0"/>
          <dgm:chPref val="0"/>
          <dgm:bulletEnabled val="1"/>
        </dgm:presLayoutVars>
      </dgm:prSet>
      <dgm:spPr/>
    </dgm:pt>
  </dgm:ptLst>
  <dgm:cxnLst>
    <dgm:cxn modelId="{24F86702-76A0-404E-B5B7-0424D5490C1B}" srcId="{9C5162F2-0685-4048-8B1D-3B830D22F506}" destId="{45C730E7-4587-4230-B25D-C42DBB0CABE0}" srcOrd="0" destOrd="0" parTransId="{6E54CE29-AFE6-4221-B949-8CEBB2C86D5E}" sibTransId="{1FB335F5-8527-4827-AFEE-C28B11092D5A}"/>
    <dgm:cxn modelId="{90778A08-9EBA-4857-8F1C-039F23754C27}" type="presOf" srcId="{9C5162F2-0685-4048-8B1D-3B830D22F506}" destId="{A417E267-C791-49B2-80BD-C5AC39D5FFFD}" srcOrd="0" destOrd="0" presId="urn:microsoft.com/office/officeart/2009/3/layout/StepUpProcess"/>
    <dgm:cxn modelId="{61F3CA14-0A61-4EBF-ABE2-244EBF742A1D}" type="presOf" srcId="{874D5381-C40C-44AD-92C5-FE92ABE0865E}" destId="{8BBFE5E4-25D6-49F9-91A9-75DA877F50DD}" srcOrd="0" destOrd="0" presId="urn:microsoft.com/office/officeart/2009/3/layout/StepUpProcess"/>
    <dgm:cxn modelId="{EA2FC623-2805-4A4E-9A47-E09158A60EA2}" srcId="{9C5162F2-0685-4048-8B1D-3B830D22F506}" destId="{874D5381-C40C-44AD-92C5-FE92ABE0865E}" srcOrd="2" destOrd="0" parTransId="{BD1A92F5-9019-4006-95B7-21697F4249E6}" sibTransId="{54B53C58-E81D-4C1E-891A-01BD2AB9A5EB}"/>
    <dgm:cxn modelId="{446ED47E-23CD-482E-B40B-298D38AEA3F4}" type="presOf" srcId="{45C730E7-4587-4230-B25D-C42DBB0CABE0}" destId="{26BBA3EE-8ECE-4412-802E-CC1792A441EC}" srcOrd="0" destOrd="0" presId="urn:microsoft.com/office/officeart/2009/3/layout/StepUpProcess"/>
    <dgm:cxn modelId="{31D45494-D1AA-4FE4-8D78-EDDAE4950667}" srcId="{9C5162F2-0685-4048-8B1D-3B830D22F506}" destId="{9F686D60-18BE-4228-AD22-0342A9FAFC90}" srcOrd="3" destOrd="0" parTransId="{75D5C396-57FF-45CF-9062-65FB5AA920CC}" sibTransId="{E49227DC-9E97-4EE7-A06E-519CB6E09E47}"/>
    <dgm:cxn modelId="{E8E150E2-6913-4D69-81A4-D1943746914D}" srcId="{9C5162F2-0685-4048-8B1D-3B830D22F506}" destId="{A48BAD7C-97F8-44D9-AFB0-6B45B8CBC790}" srcOrd="1" destOrd="0" parTransId="{32EB0294-E7B7-4E45-A1EA-1D6FBB1DD5FA}" sibTransId="{EDA61817-91E5-4C75-86F3-2BCC2EC73640}"/>
    <dgm:cxn modelId="{9C3FC2E2-D715-4EC9-AD39-67A0E3D6D93B}" type="presOf" srcId="{9F686D60-18BE-4228-AD22-0342A9FAFC90}" destId="{7FE7883C-976B-46E7-A34F-556A8D68ACF4}" srcOrd="0" destOrd="0" presId="urn:microsoft.com/office/officeart/2009/3/layout/StepUpProcess"/>
    <dgm:cxn modelId="{95549EEA-3916-41BE-94A9-3ABFDF53C653}" type="presOf" srcId="{A48BAD7C-97F8-44D9-AFB0-6B45B8CBC790}" destId="{C87B9E10-B54C-4A47-AC0C-E4E3ED20BEBB}" srcOrd="0" destOrd="0" presId="urn:microsoft.com/office/officeart/2009/3/layout/StepUpProcess"/>
    <dgm:cxn modelId="{68C697CD-ED41-4A3B-829F-20FAEE246A58}" type="presParOf" srcId="{A417E267-C791-49B2-80BD-C5AC39D5FFFD}" destId="{A0BAE625-F2E3-4FFF-A03C-673C028C76DE}" srcOrd="0" destOrd="0" presId="urn:microsoft.com/office/officeart/2009/3/layout/StepUpProcess"/>
    <dgm:cxn modelId="{38A43797-06CB-44A2-A68E-7D4D3D170518}" type="presParOf" srcId="{A0BAE625-F2E3-4FFF-A03C-673C028C76DE}" destId="{0261D68D-35FA-47B2-BBD4-DA588F18E6B9}" srcOrd="0" destOrd="0" presId="urn:microsoft.com/office/officeart/2009/3/layout/StepUpProcess"/>
    <dgm:cxn modelId="{386CBF3B-3587-467C-BE30-4BB6133401BD}" type="presParOf" srcId="{A0BAE625-F2E3-4FFF-A03C-673C028C76DE}" destId="{26BBA3EE-8ECE-4412-802E-CC1792A441EC}" srcOrd="1" destOrd="0" presId="urn:microsoft.com/office/officeart/2009/3/layout/StepUpProcess"/>
    <dgm:cxn modelId="{1F3E7445-D49F-4F57-8C6A-5AB3A3E12778}" type="presParOf" srcId="{A0BAE625-F2E3-4FFF-A03C-673C028C76DE}" destId="{D3921B3A-4990-4E4B-9309-F4790E57DFC5}" srcOrd="2" destOrd="0" presId="urn:microsoft.com/office/officeart/2009/3/layout/StepUpProcess"/>
    <dgm:cxn modelId="{EDD7CD95-4A76-4E51-8427-F7B18524A381}" type="presParOf" srcId="{A417E267-C791-49B2-80BD-C5AC39D5FFFD}" destId="{4A230C48-D81C-4E69-9D25-61C65D15010F}" srcOrd="1" destOrd="0" presId="urn:microsoft.com/office/officeart/2009/3/layout/StepUpProcess"/>
    <dgm:cxn modelId="{A138D38B-027C-4E3F-907B-D0622EF981F4}" type="presParOf" srcId="{4A230C48-D81C-4E69-9D25-61C65D15010F}" destId="{4A086C2D-EAD5-4F5F-8299-01AE11CAD7D1}" srcOrd="0" destOrd="0" presId="urn:microsoft.com/office/officeart/2009/3/layout/StepUpProcess"/>
    <dgm:cxn modelId="{29C8F444-A939-43B5-87A4-04A014290FC4}" type="presParOf" srcId="{A417E267-C791-49B2-80BD-C5AC39D5FFFD}" destId="{576FA8BC-F6F4-42C0-BDE7-CFF865DF5E26}" srcOrd="2" destOrd="0" presId="urn:microsoft.com/office/officeart/2009/3/layout/StepUpProcess"/>
    <dgm:cxn modelId="{2B97D148-184C-4105-BFBB-D1784BE9526E}" type="presParOf" srcId="{576FA8BC-F6F4-42C0-BDE7-CFF865DF5E26}" destId="{23CABEFD-4C4A-4C30-A88C-1AC53C090325}" srcOrd="0" destOrd="0" presId="urn:microsoft.com/office/officeart/2009/3/layout/StepUpProcess"/>
    <dgm:cxn modelId="{09C50956-EF45-45D8-84AE-E9A18AFC2ACD}" type="presParOf" srcId="{576FA8BC-F6F4-42C0-BDE7-CFF865DF5E26}" destId="{C87B9E10-B54C-4A47-AC0C-E4E3ED20BEBB}" srcOrd="1" destOrd="0" presId="urn:microsoft.com/office/officeart/2009/3/layout/StepUpProcess"/>
    <dgm:cxn modelId="{E60A551B-A6B1-448B-868C-DF77748EFEC4}" type="presParOf" srcId="{576FA8BC-F6F4-42C0-BDE7-CFF865DF5E26}" destId="{258325AC-5CDB-4783-A08A-3296C221330D}" srcOrd="2" destOrd="0" presId="urn:microsoft.com/office/officeart/2009/3/layout/StepUpProcess"/>
    <dgm:cxn modelId="{A399CF13-A07C-4795-A466-5228D4247143}" type="presParOf" srcId="{A417E267-C791-49B2-80BD-C5AC39D5FFFD}" destId="{CC077A21-5BAD-40D0-9490-A1EC09AE603C}" srcOrd="3" destOrd="0" presId="urn:microsoft.com/office/officeart/2009/3/layout/StepUpProcess"/>
    <dgm:cxn modelId="{0C388E59-D40F-476C-9916-46E3E88E2479}" type="presParOf" srcId="{CC077A21-5BAD-40D0-9490-A1EC09AE603C}" destId="{DEA5AF49-1DBC-4B28-9F64-55650503959E}" srcOrd="0" destOrd="0" presId="urn:microsoft.com/office/officeart/2009/3/layout/StepUpProcess"/>
    <dgm:cxn modelId="{F57BD03B-A8C4-4123-84E3-E8E864BFE00C}" type="presParOf" srcId="{A417E267-C791-49B2-80BD-C5AC39D5FFFD}" destId="{B424EB27-4E84-4754-B3B9-0EFD04A8F695}" srcOrd="4" destOrd="0" presId="urn:microsoft.com/office/officeart/2009/3/layout/StepUpProcess"/>
    <dgm:cxn modelId="{6CE24935-2344-4FE3-BB46-A4A06704AB29}" type="presParOf" srcId="{B424EB27-4E84-4754-B3B9-0EFD04A8F695}" destId="{1CBFC527-1351-45C6-B95E-E591C175C28A}" srcOrd="0" destOrd="0" presId="urn:microsoft.com/office/officeart/2009/3/layout/StepUpProcess"/>
    <dgm:cxn modelId="{12357E5E-8F0F-49BB-AC10-B84F0587BC4B}" type="presParOf" srcId="{B424EB27-4E84-4754-B3B9-0EFD04A8F695}" destId="{8BBFE5E4-25D6-49F9-91A9-75DA877F50DD}" srcOrd="1" destOrd="0" presId="urn:microsoft.com/office/officeart/2009/3/layout/StepUpProcess"/>
    <dgm:cxn modelId="{BEC79E10-D834-4362-A899-A6B6C72EF2B6}" type="presParOf" srcId="{B424EB27-4E84-4754-B3B9-0EFD04A8F695}" destId="{0EA65BD2-C9D3-4F0E-8A0A-2F75806F5466}" srcOrd="2" destOrd="0" presId="urn:microsoft.com/office/officeart/2009/3/layout/StepUpProcess"/>
    <dgm:cxn modelId="{97B39656-9D23-466F-BB2B-C7DAF10DE76D}" type="presParOf" srcId="{A417E267-C791-49B2-80BD-C5AC39D5FFFD}" destId="{F53998DB-CB9D-47C4-8BFE-57347EDAB929}" srcOrd="5" destOrd="0" presId="urn:microsoft.com/office/officeart/2009/3/layout/StepUpProcess"/>
    <dgm:cxn modelId="{0D048A24-6C71-4252-9036-D7856C5A5500}" type="presParOf" srcId="{F53998DB-CB9D-47C4-8BFE-57347EDAB929}" destId="{3E80B1E3-E4FE-44E2-8A17-640CB066DB6D}" srcOrd="0" destOrd="0" presId="urn:microsoft.com/office/officeart/2009/3/layout/StepUpProcess"/>
    <dgm:cxn modelId="{98E3979A-F876-4148-9F24-660D9BBF45D1}" type="presParOf" srcId="{A417E267-C791-49B2-80BD-C5AC39D5FFFD}" destId="{955BAEC8-E28A-4B5D-8ECF-793EEAD4BC3E}" srcOrd="6" destOrd="0" presId="urn:microsoft.com/office/officeart/2009/3/layout/StepUpProcess"/>
    <dgm:cxn modelId="{E556E43E-3BF0-4914-A1EB-08E0AC64DB89}" type="presParOf" srcId="{955BAEC8-E28A-4B5D-8ECF-793EEAD4BC3E}" destId="{BB2CBE9B-3929-492A-9F84-004830C2AA9D}" srcOrd="0" destOrd="0" presId="urn:microsoft.com/office/officeart/2009/3/layout/StepUpProcess"/>
    <dgm:cxn modelId="{22883AD6-9684-452C-A3DF-116990E87F7C}" type="presParOf" srcId="{955BAEC8-E28A-4B5D-8ECF-793EEAD4BC3E}" destId="{7FE7883C-976B-46E7-A34F-556A8D68ACF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E74C4E-D13A-4A69-A926-AC55E36E7FE0}"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9D31DB60-01DD-48F6-A796-7142AA04160D}">
      <dgm:prSet custT="1"/>
      <dgm:spPr/>
      <dgm:t>
        <a:bodyPr/>
        <a:lstStyle/>
        <a:p>
          <a:pPr algn="l">
            <a:defRPr cap="all"/>
          </a:pPr>
          <a:r>
            <a:rPr lang="en-GB" sz="2800" cap="none" dirty="0">
              <a:solidFill>
                <a:schemeClr val="bg1"/>
              </a:solidFill>
            </a:rPr>
            <a:t>Vertical scrolling content</a:t>
          </a:r>
          <a:endParaRPr lang="en-US" sz="2800" cap="none" dirty="0">
            <a:solidFill>
              <a:schemeClr val="bg1"/>
            </a:solidFill>
          </a:endParaRPr>
        </a:p>
      </dgm:t>
    </dgm:pt>
    <dgm:pt modelId="{90627870-5CBE-41B4-8F61-8EAE762292C9}" type="parTrans" cxnId="{4159088D-D823-436F-B52B-D60963C0EBE3}">
      <dgm:prSet/>
      <dgm:spPr/>
      <dgm:t>
        <a:bodyPr/>
        <a:lstStyle/>
        <a:p>
          <a:pPr algn="l"/>
          <a:endParaRPr lang="en-US" sz="3200" dirty="0">
            <a:solidFill>
              <a:schemeClr val="bg1"/>
            </a:solidFill>
          </a:endParaRPr>
        </a:p>
      </dgm:t>
    </dgm:pt>
    <dgm:pt modelId="{EC575194-F99A-4569-84E3-861D5168D2B0}" type="sibTrans" cxnId="{4159088D-D823-436F-B52B-D60963C0EBE3}">
      <dgm:prSet/>
      <dgm:spPr/>
      <dgm:t>
        <a:bodyPr/>
        <a:lstStyle/>
        <a:p>
          <a:pPr algn="l"/>
          <a:endParaRPr lang="en-US" sz="3200" dirty="0">
            <a:solidFill>
              <a:schemeClr val="bg1"/>
            </a:solidFill>
          </a:endParaRPr>
        </a:p>
      </dgm:t>
    </dgm:pt>
    <dgm:pt modelId="{43FDAC5C-2DCC-4CC6-B54B-4C5699A78581}">
      <dgm:prSet custT="1"/>
      <dgm:spPr/>
      <dgm:t>
        <a:bodyPr/>
        <a:lstStyle/>
        <a:p>
          <a:pPr algn="l">
            <a:defRPr cap="all"/>
          </a:pPr>
          <a:r>
            <a:rPr lang="en-GB" sz="2800" cap="none" dirty="0">
              <a:solidFill>
                <a:schemeClr val="bg1"/>
              </a:solidFill>
            </a:rPr>
            <a:t>Horizontal scrolling content</a:t>
          </a:r>
          <a:endParaRPr lang="en-US" sz="2800" cap="none" dirty="0">
            <a:solidFill>
              <a:schemeClr val="bg1"/>
            </a:solidFill>
          </a:endParaRPr>
        </a:p>
      </dgm:t>
    </dgm:pt>
    <dgm:pt modelId="{0BD96A86-0EDC-4C43-A8E2-56CC19052F64}" type="parTrans" cxnId="{200DA093-C973-4B4F-8E13-840B426FA8D0}">
      <dgm:prSet/>
      <dgm:spPr/>
      <dgm:t>
        <a:bodyPr/>
        <a:lstStyle/>
        <a:p>
          <a:pPr algn="l"/>
          <a:endParaRPr lang="en-US" sz="3200" dirty="0">
            <a:solidFill>
              <a:schemeClr val="bg1"/>
            </a:solidFill>
          </a:endParaRPr>
        </a:p>
      </dgm:t>
    </dgm:pt>
    <dgm:pt modelId="{5BCC49C5-57B6-4FA4-BD5D-3A0F7BA45F48}" type="sibTrans" cxnId="{200DA093-C973-4B4F-8E13-840B426FA8D0}">
      <dgm:prSet/>
      <dgm:spPr/>
      <dgm:t>
        <a:bodyPr/>
        <a:lstStyle/>
        <a:p>
          <a:pPr algn="l"/>
          <a:endParaRPr lang="en-US" sz="3200" dirty="0">
            <a:solidFill>
              <a:schemeClr val="bg1"/>
            </a:solidFill>
          </a:endParaRPr>
        </a:p>
      </dgm:t>
    </dgm:pt>
    <dgm:pt modelId="{7F2C5078-F55A-4B9C-9290-C36F75878977}">
      <dgm:prSet custT="1"/>
      <dgm:spPr/>
      <dgm:t>
        <a:bodyPr/>
        <a:lstStyle/>
        <a:p>
          <a:pPr algn="l">
            <a:defRPr cap="all"/>
          </a:pPr>
          <a:r>
            <a:rPr lang="en-GB" sz="2800" cap="none" dirty="0">
              <a:solidFill>
                <a:schemeClr val="bg1"/>
              </a:solidFill>
            </a:rPr>
            <a:t>Except for content requiring two-dimensional layout</a:t>
          </a:r>
          <a:endParaRPr lang="en-US" sz="2800" cap="none" dirty="0">
            <a:solidFill>
              <a:schemeClr val="bg1"/>
            </a:solidFill>
          </a:endParaRPr>
        </a:p>
      </dgm:t>
    </dgm:pt>
    <dgm:pt modelId="{57EB1FCD-4A18-42BB-B2E3-3E10766B4453}" type="parTrans" cxnId="{12573192-CAB4-4A6E-A544-2EB528A88759}">
      <dgm:prSet/>
      <dgm:spPr/>
      <dgm:t>
        <a:bodyPr/>
        <a:lstStyle/>
        <a:p>
          <a:pPr algn="l"/>
          <a:endParaRPr lang="en-US" sz="3200" dirty="0">
            <a:solidFill>
              <a:schemeClr val="bg1"/>
            </a:solidFill>
          </a:endParaRPr>
        </a:p>
      </dgm:t>
    </dgm:pt>
    <dgm:pt modelId="{66428FC9-23F3-48B2-9CBB-C11BE9899756}" type="sibTrans" cxnId="{12573192-CAB4-4A6E-A544-2EB528A88759}">
      <dgm:prSet/>
      <dgm:spPr/>
      <dgm:t>
        <a:bodyPr/>
        <a:lstStyle/>
        <a:p>
          <a:pPr algn="l"/>
          <a:endParaRPr lang="en-US" sz="3200" dirty="0">
            <a:solidFill>
              <a:schemeClr val="bg1"/>
            </a:solidFill>
          </a:endParaRPr>
        </a:p>
      </dgm:t>
    </dgm:pt>
    <dgm:pt modelId="{03C231C0-96EC-4A8E-83CB-18EE15D26AFF}" type="pres">
      <dgm:prSet presAssocID="{84E74C4E-D13A-4A69-A926-AC55E36E7FE0}" presName="root" presStyleCnt="0">
        <dgm:presLayoutVars>
          <dgm:dir/>
          <dgm:resizeHandles val="exact"/>
        </dgm:presLayoutVars>
      </dgm:prSet>
      <dgm:spPr/>
    </dgm:pt>
    <dgm:pt modelId="{31F10DB8-2C2B-402F-B2C8-A2A3A44CCB04}" type="pres">
      <dgm:prSet presAssocID="{9D31DB60-01DD-48F6-A796-7142AA04160D}" presName="compNode" presStyleCnt="0"/>
      <dgm:spPr/>
    </dgm:pt>
    <dgm:pt modelId="{B538A44B-2765-4CAC-876A-90AB7983B620}" type="pres">
      <dgm:prSet presAssocID="{9D31DB60-01DD-48F6-A796-7142AA04160D}" presName="iconBgRect" presStyleLbl="bgShp" presStyleIdx="0" presStyleCnt="3"/>
      <dgm:spPr>
        <a:solidFill>
          <a:srgbClr val="00131D"/>
        </a:solidFill>
        <a:ln w="38100">
          <a:solidFill>
            <a:schemeClr val="accent1"/>
          </a:solidFill>
        </a:ln>
      </dgm:spPr>
    </dgm:pt>
    <dgm:pt modelId="{C2CB6358-379C-4A30-9E73-D1342D244418}" type="pres">
      <dgm:prSet presAssocID="{9D31DB60-01DD-48F6-A796-7142AA04160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ort with solid fill"/>
        </a:ext>
      </dgm:extLst>
    </dgm:pt>
    <dgm:pt modelId="{6A23B83A-34C4-427C-A7DD-38168338003D}" type="pres">
      <dgm:prSet presAssocID="{9D31DB60-01DD-48F6-A796-7142AA04160D}" presName="spaceRect" presStyleCnt="0"/>
      <dgm:spPr/>
    </dgm:pt>
    <dgm:pt modelId="{6455C6A0-8B55-4026-A188-963A3E4FCC83}" type="pres">
      <dgm:prSet presAssocID="{9D31DB60-01DD-48F6-A796-7142AA04160D}" presName="textRect" presStyleLbl="revTx" presStyleIdx="0" presStyleCnt="3" custLinFactNeighborX="14975">
        <dgm:presLayoutVars>
          <dgm:chMax val="1"/>
          <dgm:chPref val="1"/>
        </dgm:presLayoutVars>
      </dgm:prSet>
      <dgm:spPr/>
    </dgm:pt>
    <dgm:pt modelId="{8614DEA7-8F97-4361-B503-03F7E694A779}" type="pres">
      <dgm:prSet presAssocID="{EC575194-F99A-4569-84E3-861D5168D2B0}" presName="sibTrans" presStyleCnt="0"/>
      <dgm:spPr/>
    </dgm:pt>
    <dgm:pt modelId="{D232CF28-B0A8-4321-954E-BCF6F81EFE57}" type="pres">
      <dgm:prSet presAssocID="{43FDAC5C-2DCC-4CC6-B54B-4C5699A78581}" presName="compNode" presStyleCnt="0"/>
      <dgm:spPr/>
    </dgm:pt>
    <dgm:pt modelId="{BF956722-D614-4450-87BA-54FE98FA784B}" type="pres">
      <dgm:prSet presAssocID="{43FDAC5C-2DCC-4CC6-B54B-4C5699A78581}" presName="iconBgRect" presStyleLbl="bgShp" presStyleIdx="1" presStyleCnt="3"/>
      <dgm:spPr>
        <a:solidFill>
          <a:srgbClr val="00131D"/>
        </a:solidFill>
        <a:ln w="38100">
          <a:solidFill>
            <a:schemeClr val="accent1"/>
          </a:solidFill>
        </a:ln>
      </dgm:spPr>
    </dgm:pt>
    <dgm:pt modelId="{E74487F7-C681-4A17-B524-A8E323C72C02}" type="pres">
      <dgm:prSet presAssocID="{43FDAC5C-2DCC-4CC6-B54B-4C5699A78581}"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ransfer with solid fill"/>
        </a:ext>
      </dgm:extLst>
    </dgm:pt>
    <dgm:pt modelId="{2638564C-9D15-4E91-97C3-503D2B771B46}" type="pres">
      <dgm:prSet presAssocID="{43FDAC5C-2DCC-4CC6-B54B-4C5699A78581}" presName="spaceRect" presStyleCnt="0"/>
      <dgm:spPr/>
    </dgm:pt>
    <dgm:pt modelId="{26F9F1A3-BA40-4B17-844A-81BCA5E82F68}" type="pres">
      <dgm:prSet presAssocID="{43FDAC5C-2DCC-4CC6-B54B-4C5699A78581}" presName="textRect" presStyleLbl="revTx" presStyleIdx="1" presStyleCnt="3" custLinFactNeighborX="14975">
        <dgm:presLayoutVars>
          <dgm:chMax val="1"/>
          <dgm:chPref val="1"/>
        </dgm:presLayoutVars>
      </dgm:prSet>
      <dgm:spPr/>
    </dgm:pt>
    <dgm:pt modelId="{8B6A71C8-882D-4707-82D6-984FCB7B1F56}" type="pres">
      <dgm:prSet presAssocID="{5BCC49C5-57B6-4FA4-BD5D-3A0F7BA45F48}" presName="sibTrans" presStyleCnt="0"/>
      <dgm:spPr/>
    </dgm:pt>
    <dgm:pt modelId="{B0252C83-E660-45A4-8A49-8443732290A8}" type="pres">
      <dgm:prSet presAssocID="{7F2C5078-F55A-4B9C-9290-C36F75878977}" presName="compNode" presStyleCnt="0"/>
      <dgm:spPr/>
    </dgm:pt>
    <dgm:pt modelId="{A028D42D-3567-4023-9E41-D80F767CE8FF}" type="pres">
      <dgm:prSet presAssocID="{7F2C5078-F55A-4B9C-9290-C36F75878977}" presName="iconBgRect" presStyleLbl="bgShp" presStyleIdx="2" presStyleCnt="3"/>
      <dgm:spPr>
        <a:solidFill>
          <a:srgbClr val="00131D"/>
        </a:solidFill>
        <a:ln w="38100">
          <a:solidFill>
            <a:schemeClr val="accent1"/>
          </a:solidFill>
        </a:ln>
      </dgm:spPr>
    </dgm:pt>
    <dgm:pt modelId="{47A4D237-4296-42B4-A85C-76B00F77CD81}" type="pres">
      <dgm:prSet presAssocID="{7F2C5078-F55A-4B9C-9290-C36F75878977}"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opography Map with solid fill"/>
        </a:ext>
      </dgm:extLst>
    </dgm:pt>
    <dgm:pt modelId="{F7B6CBB5-5DB8-431D-9866-4FE020318955}" type="pres">
      <dgm:prSet presAssocID="{7F2C5078-F55A-4B9C-9290-C36F75878977}" presName="spaceRect" presStyleCnt="0"/>
      <dgm:spPr/>
    </dgm:pt>
    <dgm:pt modelId="{FC1B5C50-B34B-44EF-AE60-6CC7F2BF1A11}" type="pres">
      <dgm:prSet presAssocID="{7F2C5078-F55A-4B9C-9290-C36F75878977}" presName="textRect" presStyleLbl="revTx" presStyleIdx="2" presStyleCnt="3">
        <dgm:presLayoutVars>
          <dgm:chMax val="1"/>
          <dgm:chPref val="1"/>
        </dgm:presLayoutVars>
      </dgm:prSet>
      <dgm:spPr/>
    </dgm:pt>
  </dgm:ptLst>
  <dgm:cxnLst>
    <dgm:cxn modelId="{A72F0A48-9C40-49D6-95E3-80DD64C57D65}" type="presOf" srcId="{7F2C5078-F55A-4B9C-9290-C36F75878977}" destId="{FC1B5C50-B34B-44EF-AE60-6CC7F2BF1A11}" srcOrd="0" destOrd="0" presId="urn:microsoft.com/office/officeart/2018/5/layout/IconCircleLabelList"/>
    <dgm:cxn modelId="{4159088D-D823-436F-B52B-D60963C0EBE3}" srcId="{84E74C4E-D13A-4A69-A926-AC55E36E7FE0}" destId="{9D31DB60-01DD-48F6-A796-7142AA04160D}" srcOrd="0" destOrd="0" parTransId="{90627870-5CBE-41B4-8F61-8EAE762292C9}" sibTransId="{EC575194-F99A-4569-84E3-861D5168D2B0}"/>
    <dgm:cxn modelId="{12573192-CAB4-4A6E-A544-2EB528A88759}" srcId="{84E74C4E-D13A-4A69-A926-AC55E36E7FE0}" destId="{7F2C5078-F55A-4B9C-9290-C36F75878977}" srcOrd="2" destOrd="0" parTransId="{57EB1FCD-4A18-42BB-B2E3-3E10766B4453}" sibTransId="{66428FC9-23F3-48B2-9CBB-C11BE9899756}"/>
    <dgm:cxn modelId="{200DA093-C973-4B4F-8E13-840B426FA8D0}" srcId="{84E74C4E-D13A-4A69-A926-AC55E36E7FE0}" destId="{43FDAC5C-2DCC-4CC6-B54B-4C5699A78581}" srcOrd="1" destOrd="0" parTransId="{0BD96A86-0EDC-4C43-A8E2-56CC19052F64}" sibTransId="{5BCC49C5-57B6-4FA4-BD5D-3A0F7BA45F48}"/>
    <dgm:cxn modelId="{F2F30B9E-35AE-486E-BBC2-6514E8C1D232}" type="presOf" srcId="{43FDAC5C-2DCC-4CC6-B54B-4C5699A78581}" destId="{26F9F1A3-BA40-4B17-844A-81BCA5E82F68}" srcOrd="0" destOrd="0" presId="urn:microsoft.com/office/officeart/2018/5/layout/IconCircleLabelList"/>
    <dgm:cxn modelId="{50613FD5-4B19-40DD-8939-E936F3DCB7F1}" type="presOf" srcId="{84E74C4E-D13A-4A69-A926-AC55E36E7FE0}" destId="{03C231C0-96EC-4A8E-83CB-18EE15D26AFF}" srcOrd="0" destOrd="0" presId="urn:microsoft.com/office/officeart/2018/5/layout/IconCircleLabelList"/>
    <dgm:cxn modelId="{878A1AE6-8803-4B4B-BAC6-F71A05113E55}" type="presOf" srcId="{9D31DB60-01DD-48F6-A796-7142AA04160D}" destId="{6455C6A0-8B55-4026-A188-963A3E4FCC83}" srcOrd="0" destOrd="0" presId="urn:microsoft.com/office/officeart/2018/5/layout/IconCircleLabelList"/>
    <dgm:cxn modelId="{7CDC3AED-3490-4570-B898-ED422D8AA600}" type="presParOf" srcId="{03C231C0-96EC-4A8E-83CB-18EE15D26AFF}" destId="{31F10DB8-2C2B-402F-B2C8-A2A3A44CCB04}" srcOrd="0" destOrd="0" presId="urn:microsoft.com/office/officeart/2018/5/layout/IconCircleLabelList"/>
    <dgm:cxn modelId="{139DEC6C-9F9A-487B-B8F4-A8D090FDB1E5}" type="presParOf" srcId="{31F10DB8-2C2B-402F-B2C8-A2A3A44CCB04}" destId="{B538A44B-2765-4CAC-876A-90AB7983B620}" srcOrd="0" destOrd="0" presId="urn:microsoft.com/office/officeart/2018/5/layout/IconCircleLabelList"/>
    <dgm:cxn modelId="{887CE3AE-5FD8-43DF-9936-4511F0A87783}" type="presParOf" srcId="{31F10DB8-2C2B-402F-B2C8-A2A3A44CCB04}" destId="{C2CB6358-379C-4A30-9E73-D1342D244418}" srcOrd="1" destOrd="0" presId="urn:microsoft.com/office/officeart/2018/5/layout/IconCircleLabelList"/>
    <dgm:cxn modelId="{8384E88A-F55D-4218-9F15-B1638030EB17}" type="presParOf" srcId="{31F10DB8-2C2B-402F-B2C8-A2A3A44CCB04}" destId="{6A23B83A-34C4-427C-A7DD-38168338003D}" srcOrd="2" destOrd="0" presId="urn:microsoft.com/office/officeart/2018/5/layout/IconCircleLabelList"/>
    <dgm:cxn modelId="{623405D6-8032-4DE6-B808-58D6114B0DCE}" type="presParOf" srcId="{31F10DB8-2C2B-402F-B2C8-A2A3A44CCB04}" destId="{6455C6A0-8B55-4026-A188-963A3E4FCC83}" srcOrd="3" destOrd="0" presId="urn:microsoft.com/office/officeart/2018/5/layout/IconCircleLabelList"/>
    <dgm:cxn modelId="{C7A616A4-DD41-404E-9CEA-48E90313B5BC}" type="presParOf" srcId="{03C231C0-96EC-4A8E-83CB-18EE15D26AFF}" destId="{8614DEA7-8F97-4361-B503-03F7E694A779}" srcOrd="1" destOrd="0" presId="urn:microsoft.com/office/officeart/2018/5/layout/IconCircleLabelList"/>
    <dgm:cxn modelId="{35D3B9D3-252C-4FB0-B464-34C8971B3950}" type="presParOf" srcId="{03C231C0-96EC-4A8E-83CB-18EE15D26AFF}" destId="{D232CF28-B0A8-4321-954E-BCF6F81EFE57}" srcOrd="2" destOrd="0" presId="urn:microsoft.com/office/officeart/2018/5/layout/IconCircleLabelList"/>
    <dgm:cxn modelId="{2479DDA2-28E8-4EE7-A8D9-503A78ED4839}" type="presParOf" srcId="{D232CF28-B0A8-4321-954E-BCF6F81EFE57}" destId="{BF956722-D614-4450-87BA-54FE98FA784B}" srcOrd="0" destOrd="0" presId="urn:microsoft.com/office/officeart/2018/5/layout/IconCircleLabelList"/>
    <dgm:cxn modelId="{D75558F1-CAB6-43D7-ADB8-DE58C33AD4DB}" type="presParOf" srcId="{D232CF28-B0A8-4321-954E-BCF6F81EFE57}" destId="{E74487F7-C681-4A17-B524-A8E323C72C02}" srcOrd="1" destOrd="0" presId="urn:microsoft.com/office/officeart/2018/5/layout/IconCircleLabelList"/>
    <dgm:cxn modelId="{217E0E2B-E040-475D-A787-20FC6254A7E5}" type="presParOf" srcId="{D232CF28-B0A8-4321-954E-BCF6F81EFE57}" destId="{2638564C-9D15-4E91-97C3-503D2B771B46}" srcOrd="2" destOrd="0" presId="urn:microsoft.com/office/officeart/2018/5/layout/IconCircleLabelList"/>
    <dgm:cxn modelId="{52F75C80-D323-49F6-84C3-5C837B623B83}" type="presParOf" srcId="{D232CF28-B0A8-4321-954E-BCF6F81EFE57}" destId="{26F9F1A3-BA40-4B17-844A-81BCA5E82F68}" srcOrd="3" destOrd="0" presId="urn:microsoft.com/office/officeart/2018/5/layout/IconCircleLabelList"/>
    <dgm:cxn modelId="{E4EC5020-4695-4EA7-942D-C748E14CEDAA}" type="presParOf" srcId="{03C231C0-96EC-4A8E-83CB-18EE15D26AFF}" destId="{8B6A71C8-882D-4707-82D6-984FCB7B1F56}" srcOrd="3" destOrd="0" presId="urn:microsoft.com/office/officeart/2018/5/layout/IconCircleLabelList"/>
    <dgm:cxn modelId="{2593F255-460D-4694-9DF3-520DFDE807D7}" type="presParOf" srcId="{03C231C0-96EC-4A8E-83CB-18EE15D26AFF}" destId="{B0252C83-E660-45A4-8A49-8443732290A8}" srcOrd="4" destOrd="0" presId="urn:microsoft.com/office/officeart/2018/5/layout/IconCircleLabelList"/>
    <dgm:cxn modelId="{381EF860-12FD-4CC6-B3F6-AEB9A7AC880B}" type="presParOf" srcId="{B0252C83-E660-45A4-8A49-8443732290A8}" destId="{A028D42D-3567-4023-9E41-D80F767CE8FF}" srcOrd="0" destOrd="0" presId="urn:microsoft.com/office/officeart/2018/5/layout/IconCircleLabelList"/>
    <dgm:cxn modelId="{3B2C180C-2AE6-42E3-8CB9-55898B76EF87}" type="presParOf" srcId="{B0252C83-E660-45A4-8A49-8443732290A8}" destId="{47A4D237-4296-42B4-A85C-76B00F77CD81}" srcOrd="1" destOrd="0" presId="urn:microsoft.com/office/officeart/2018/5/layout/IconCircleLabelList"/>
    <dgm:cxn modelId="{6D550121-B116-4907-8CD2-E514038651C9}" type="presParOf" srcId="{B0252C83-E660-45A4-8A49-8443732290A8}" destId="{F7B6CBB5-5DB8-431D-9866-4FE020318955}" srcOrd="2" destOrd="0" presId="urn:microsoft.com/office/officeart/2018/5/layout/IconCircleLabelList"/>
    <dgm:cxn modelId="{B2C86BE9-F2EF-49A7-9A47-5B4D38B970F8}" type="presParOf" srcId="{B0252C83-E660-45A4-8A49-8443732290A8}" destId="{FC1B5C50-B34B-44EF-AE60-6CC7F2BF1A1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8513BE-C041-4951-B063-01F24A319C5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8BA8D0B-E79D-481D-A581-C9C724FE2B58}">
      <dgm:prSet custT="1"/>
      <dgm:spPr/>
      <dgm:t>
        <a:bodyPr/>
        <a:lstStyle/>
        <a:p>
          <a:pPr>
            <a:lnSpc>
              <a:spcPct val="100000"/>
            </a:lnSpc>
          </a:pPr>
          <a:r>
            <a:rPr lang="en-GB" sz="2400" dirty="0">
              <a:solidFill>
                <a:schemeClr val="accent5"/>
              </a:solidFill>
            </a:rPr>
            <a:t>The name and role can be programmatically determined</a:t>
          </a:r>
        </a:p>
      </dgm:t>
    </dgm:pt>
    <dgm:pt modelId="{5B02B9CF-9694-41C6-A36F-079B3229C48A}" type="parTrans" cxnId="{A2BB1E28-9A74-4405-A67A-9A7854987A78}">
      <dgm:prSet/>
      <dgm:spPr/>
      <dgm:t>
        <a:bodyPr/>
        <a:lstStyle/>
        <a:p>
          <a:endParaRPr lang="en-US" sz="2000">
            <a:solidFill>
              <a:schemeClr val="accent5"/>
            </a:solidFill>
          </a:endParaRPr>
        </a:p>
      </dgm:t>
    </dgm:pt>
    <dgm:pt modelId="{D4CD3235-92E9-4B4E-9D2C-B8E17B0F96D3}" type="sibTrans" cxnId="{A2BB1E28-9A74-4405-A67A-9A7854987A78}">
      <dgm:prSet/>
      <dgm:spPr/>
      <dgm:t>
        <a:bodyPr/>
        <a:lstStyle/>
        <a:p>
          <a:endParaRPr lang="en-US" sz="2000">
            <a:solidFill>
              <a:schemeClr val="accent5"/>
            </a:solidFill>
          </a:endParaRPr>
        </a:p>
      </dgm:t>
    </dgm:pt>
    <dgm:pt modelId="{B4AB5274-3705-4ED3-A5A9-114AC2A18683}">
      <dgm:prSet custT="1"/>
      <dgm:spPr/>
      <dgm:t>
        <a:bodyPr/>
        <a:lstStyle/>
        <a:p>
          <a:pPr>
            <a:lnSpc>
              <a:spcPct val="100000"/>
            </a:lnSpc>
          </a:pPr>
          <a:r>
            <a:rPr lang="en-GB" sz="2400" dirty="0">
              <a:solidFill>
                <a:schemeClr val="accent5"/>
              </a:solidFill>
            </a:rPr>
            <a:t>States, properties, and values that can be set by the user can be programmatically set</a:t>
          </a:r>
        </a:p>
      </dgm:t>
    </dgm:pt>
    <dgm:pt modelId="{B64B084C-2635-48D4-9BEF-F1E3C75DB9C3}" type="parTrans" cxnId="{89AA9789-EBE9-49BA-920D-00E1A6C7B307}">
      <dgm:prSet/>
      <dgm:spPr/>
      <dgm:t>
        <a:bodyPr/>
        <a:lstStyle/>
        <a:p>
          <a:endParaRPr lang="en-US" sz="2000">
            <a:solidFill>
              <a:schemeClr val="accent5"/>
            </a:solidFill>
          </a:endParaRPr>
        </a:p>
      </dgm:t>
    </dgm:pt>
    <dgm:pt modelId="{97A5603B-98F4-46B5-A03B-944B973C8031}" type="sibTrans" cxnId="{89AA9789-EBE9-49BA-920D-00E1A6C7B307}">
      <dgm:prSet/>
      <dgm:spPr/>
      <dgm:t>
        <a:bodyPr/>
        <a:lstStyle/>
        <a:p>
          <a:endParaRPr lang="en-US" sz="2000">
            <a:solidFill>
              <a:schemeClr val="accent5"/>
            </a:solidFill>
          </a:endParaRPr>
        </a:p>
      </dgm:t>
    </dgm:pt>
    <dgm:pt modelId="{8C4452AB-5F56-431D-9CD6-1E219390DFAD}">
      <dgm:prSet custT="1"/>
      <dgm:spPr/>
      <dgm:t>
        <a:bodyPr/>
        <a:lstStyle/>
        <a:p>
          <a:pPr>
            <a:lnSpc>
              <a:spcPct val="100000"/>
            </a:lnSpc>
          </a:pPr>
          <a:r>
            <a:rPr lang="en-GB" sz="2400" dirty="0">
              <a:solidFill>
                <a:schemeClr val="accent5"/>
              </a:solidFill>
            </a:rPr>
            <a:t>Notification of changes to these items is available to user agents, including assistive technologies.</a:t>
          </a:r>
        </a:p>
      </dgm:t>
    </dgm:pt>
    <dgm:pt modelId="{F48D179E-3C14-499F-96EB-9B11CB4BF7F8}" type="parTrans" cxnId="{E1571B77-D4E2-4A56-B815-8148BBC8C21B}">
      <dgm:prSet/>
      <dgm:spPr/>
      <dgm:t>
        <a:bodyPr/>
        <a:lstStyle/>
        <a:p>
          <a:endParaRPr lang="en-US" sz="2000">
            <a:solidFill>
              <a:schemeClr val="accent5"/>
            </a:solidFill>
          </a:endParaRPr>
        </a:p>
      </dgm:t>
    </dgm:pt>
    <dgm:pt modelId="{527417F6-A91A-44AD-AEEF-8700B332B8BC}" type="sibTrans" cxnId="{E1571B77-D4E2-4A56-B815-8148BBC8C21B}">
      <dgm:prSet/>
      <dgm:spPr/>
      <dgm:t>
        <a:bodyPr/>
        <a:lstStyle/>
        <a:p>
          <a:endParaRPr lang="en-US" sz="2000">
            <a:solidFill>
              <a:schemeClr val="accent5"/>
            </a:solidFill>
          </a:endParaRPr>
        </a:p>
      </dgm:t>
    </dgm:pt>
    <dgm:pt modelId="{97862DDA-CA37-40E0-BD6F-E994EF057CE0}" type="pres">
      <dgm:prSet presAssocID="{508513BE-C041-4951-B063-01F24A319C5C}" presName="root" presStyleCnt="0">
        <dgm:presLayoutVars>
          <dgm:dir/>
          <dgm:resizeHandles val="exact"/>
        </dgm:presLayoutVars>
      </dgm:prSet>
      <dgm:spPr/>
    </dgm:pt>
    <dgm:pt modelId="{0C2728B4-13AC-4939-9DB9-D7C63225B55F}" type="pres">
      <dgm:prSet presAssocID="{D8BA8D0B-E79D-481D-A581-C9C724FE2B58}" presName="compNode" presStyleCnt="0"/>
      <dgm:spPr/>
    </dgm:pt>
    <dgm:pt modelId="{DDE73649-7E4B-4F53-AC98-4933BF8B4626}" type="pres">
      <dgm:prSet presAssocID="{D8BA8D0B-E79D-481D-A581-C9C724FE2B58}" presName="bgRect" presStyleLbl="bgShp" presStyleIdx="0" presStyleCnt="3"/>
      <dgm:spPr>
        <a:solidFill>
          <a:schemeClr val="tx2"/>
        </a:solidFill>
        <a:ln w="38100">
          <a:solidFill>
            <a:schemeClr val="accent4"/>
          </a:solidFill>
        </a:ln>
      </dgm:spPr>
    </dgm:pt>
    <dgm:pt modelId="{585B8DA9-CFBB-4000-8033-F2913068DD6C}" type="pres">
      <dgm:prSet presAssocID="{D8BA8D0B-E79D-481D-A581-C9C724FE2B5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mployee badge with solid fill"/>
        </a:ext>
      </dgm:extLst>
    </dgm:pt>
    <dgm:pt modelId="{D1775BFB-8310-4589-A8EF-1EC8BCD159D0}" type="pres">
      <dgm:prSet presAssocID="{D8BA8D0B-E79D-481D-A581-C9C724FE2B58}" presName="spaceRect" presStyleCnt="0"/>
      <dgm:spPr/>
    </dgm:pt>
    <dgm:pt modelId="{E27DF62D-9872-43D9-A418-18D11930CEC1}" type="pres">
      <dgm:prSet presAssocID="{D8BA8D0B-E79D-481D-A581-C9C724FE2B58}" presName="parTx" presStyleLbl="revTx" presStyleIdx="0" presStyleCnt="3">
        <dgm:presLayoutVars>
          <dgm:chMax val="0"/>
          <dgm:chPref val="0"/>
        </dgm:presLayoutVars>
      </dgm:prSet>
      <dgm:spPr/>
    </dgm:pt>
    <dgm:pt modelId="{A817F143-A60A-42B9-97FF-7F2148AA22E9}" type="pres">
      <dgm:prSet presAssocID="{D4CD3235-92E9-4B4E-9D2C-B8E17B0F96D3}" presName="sibTrans" presStyleCnt="0"/>
      <dgm:spPr/>
    </dgm:pt>
    <dgm:pt modelId="{629820B1-CC03-4AE1-94DE-7757ABBAAF7C}" type="pres">
      <dgm:prSet presAssocID="{B4AB5274-3705-4ED3-A5A9-114AC2A18683}" presName="compNode" presStyleCnt="0"/>
      <dgm:spPr/>
    </dgm:pt>
    <dgm:pt modelId="{CDEB0218-AE1F-41B0-A278-F1DE3C8BEA1D}" type="pres">
      <dgm:prSet presAssocID="{B4AB5274-3705-4ED3-A5A9-114AC2A18683}" presName="bgRect" presStyleLbl="bgShp" presStyleIdx="1" presStyleCnt="3"/>
      <dgm:spPr>
        <a:solidFill>
          <a:schemeClr val="tx2"/>
        </a:solidFill>
        <a:ln w="38100">
          <a:solidFill>
            <a:schemeClr val="accent4"/>
          </a:solidFill>
        </a:ln>
      </dgm:spPr>
    </dgm:pt>
    <dgm:pt modelId="{6448485C-57D0-456D-94C8-FB9DEE325BD7}" type="pres">
      <dgm:prSet presAssocID="{B4AB5274-3705-4ED3-A5A9-114AC2A1868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Zebra with solid fill"/>
        </a:ext>
      </dgm:extLst>
    </dgm:pt>
    <dgm:pt modelId="{DC9A74E1-29D6-4927-AE29-ED7C2C892CFE}" type="pres">
      <dgm:prSet presAssocID="{B4AB5274-3705-4ED3-A5A9-114AC2A18683}" presName="spaceRect" presStyleCnt="0"/>
      <dgm:spPr/>
    </dgm:pt>
    <dgm:pt modelId="{C8342692-2369-4EAB-BC06-6F05D13F82D3}" type="pres">
      <dgm:prSet presAssocID="{B4AB5274-3705-4ED3-A5A9-114AC2A18683}" presName="parTx" presStyleLbl="revTx" presStyleIdx="1" presStyleCnt="3">
        <dgm:presLayoutVars>
          <dgm:chMax val="0"/>
          <dgm:chPref val="0"/>
        </dgm:presLayoutVars>
      </dgm:prSet>
      <dgm:spPr/>
    </dgm:pt>
    <dgm:pt modelId="{C55E5821-F917-4552-A7D4-6820860EFC31}" type="pres">
      <dgm:prSet presAssocID="{97A5603B-98F4-46B5-A03B-944B973C8031}" presName="sibTrans" presStyleCnt="0"/>
      <dgm:spPr/>
    </dgm:pt>
    <dgm:pt modelId="{9B1CAE62-8478-474C-8D96-E22AFF0BE88A}" type="pres">
      <dgm:prSet presAssocID="{8C4452AB-5F56-431D-9CD6-1E219390DFAD}" presName="compNode" presStyleCnt="0"/>
      <dgm:spPr/>
    </dgm:pt>
    <dgm:pt modelId="{1A86993F-A4AF-4B8E-BDD0-A07600F625DC}" type="pres">
      <dgm:prSet presAssocID="{8C4452AB-5F56-431D-9CD6-1E219390DFAD}" presName="bgRect" presStyleLbl="bgShp" presStyleIdx="2" presStyleCnt="3"/>
      <dgm:spPr>
        <a:solidFill>
          <a:schemeClr val="tx2"/>
        </a:solidFill>
        <a:ln w="38100">
          <a:solidFill>
            <a:schemeClr val="accent4"/>
          </a:solidFill>
        </a:ln>
      </dgm:spPr>
    </dgm:pt>
    <dgm:pt modelId="{DAB71037-C8EC-49E8-98FF-11201F5BDE6E}" type="pres">
      <dgm:prSet presAssocID="{8C4452AB-5F56-431D-9CD6-1E219390DFA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n changing baby with solid fill"/>
        </a:ext>
      </dgm:extLst>
    </dgm:pt>
    <dgm:pt modelId="{4AD966EB-4F2E-4054-951E-1153AFA1490C}" type="pres">
      <dgm:prSet presAssocID="{8C4452AB-5F56-431D-9CD6-1E219390DFAD}" presName="spaceRect" presStyleCnt="0"/>
      <dgm:spPr/>
    </dgm:pt>
    <dgm:pt modelId="{E64CFEAF-2E7B-461F-834E-1291FE2D4852}" type="pres">
      <dgm:prSet presAssocID="{8C4452AB-5F56-431D-9CD6-1E219390DFAD}" presName="parTx" presStyleLbl="revTx" presStyleIdx="2" presStyleCnt="3">
        <dgm:presLayoutVars>
          <dgm:chMax val="0"/>
          <dgm:chPref val="0"/>
        </dgm:presLayoutVars>
      </dgm:prSet>
      <dgm:spPr/>
    </dgm:pt>
  </dgm:ptLst>
  <dgm:cxnLst>
    <dgm:cxn modelId="{A2BB1E28-9A74-4405-A67A-9A7854987A78}" srcId="{508513BE-C041-4951-B063-01F24A319C5C}" destId="{D8BA8D0B-E79D-481D-A581-C9C724FE2B58}" srcOrd="0" destOrd="0" parTransId="{5B02B9CF-9694-41C6-A36F-079B3229C48A}" sibTransId="{D4CD3235-92E9-4B4E-9D2C-B8E17B0F96D3}"/>
    <dgm:cxn modelId="{D7432434-CD18-435E-BBAD-50CAE780CBB6}" type="presOf" srcId="{8C4452AB-5F56-431D-9CD6-1E219390DFAD}" destId="{E64CFEAF-2E7B-461F-834E-1291FE2D4852}" srcOrd="0" destOrd="0" presId="urn:microsoft.com/office/officeart/2018/2/layout/IconVerticalSolidList"/>
    <dgm:cxn modelId="{EC16D270-3AA6-4301-B6A7-E5CF0A53D0F2}" type="presOf" srcId="{508513BE-C041-4951-B063-01F24A319C5C}" destId="{97862DDA-CA37-40E0-BD6F-E994EF057CE0}" srcOrd="0" destOrd="0" presId="urn:microsoft.com/office/officeart/2018/2/layout/IconVerticalSolidList"/>
    <dgm:cxn modelId="{E1571B77-D4E2-4A56-B815-8148BBC8C21B}" srcId="{508513BE-C041-4951-B063-01F24A319C5C}" destId="{8C4452AB-5F56-431D-9CD6-1E219390DFAD}" srcOrd="2" destOrd="0" parTransId="{F48D179E-3C14-499F-96EB-9B11CB4BF7F8}" sibTransId="{527417F6-A91A-44AD-AEEF-8700B332B8BC}"/>
    <dgm:cxn modelId="{89AA9789-EBE9-49BA-920D-00E1A6C7B307}" srcId="{508513BE-C041-4951-B063-01F24A319C5C}" destId="{B4AB5274-3705-4ED3-A5A9-114AC2A18683}" srcOrd="1" destOrd="0" parTransId="{B64B084C-2635-48D4-9BEF-F1E3C75DB9C3}" sibTransId="{97A5603B-98F4-46B5-A03B-944B973C8031}"/>
    <dgm:cxn modelId="{ABFBFC94-6D83-4336-A480-4C53B2E4595E}" type="presOf" srcId="{D8BA8D0B-E79D-481D-A581-C9C724FE2B58}" destId="{E27DF62D-9872-43D9-A418-18D11930CEC1}" srcOrd="0" destOrd="0" presId="urn:microsoft.com/office/officeart/2018/2/layout/IconVerticalSolidList"/>
    <dgm:cxn modelId="{41502DB3-EC1F-4C90-9467-4FE527FC33BD}" type="presOf" srcId="{B4AB5274-3705-4ED3-A5A9-114AC2A18683}" destId="{C8342692-2369-4EAB-BC06-6F05D13F82D3}" srcOrd="0" destOrd="0" presId="urn:microsoft.com/office/officeart/2018/2/layout/IconVerticalSolidList"/>
    <dgm:cxn modelId="{501FC042-00FD-4203-A23C-1F83C4BFB71A}" type="presParOf" srcId="{97862DDA-CA37-40E0-BD6F-E994EF057CE0}" destId="{0C2728B4-13AC-4939-9DB9-D7C63225B55F}" srcOrd="0" destOrd="0" presId="urn:microsoft.com/office/officeart/2018/2/layout/IconVerticalSolidList"/>
    <dgm:cxn modelId="{CE3EADF1-03D2-46CF-826B-6AAF6123B302}" type="presParOf" srcId="{0C2728B4-13AC-4939-9DB9-D7C63225B55F}" destId="{DDE73649-7E4B-4F53-AC98-4933BF8B4626}" srcOrd="0" destOrd="0" presId="urn:microsoft.com/office/officeart/2018/2/layout/IconVerticalSolidList"/>
    <dgm:cxn modelId="{EA961C15-1881-4036-A7FA-BE52F50CED08}" type="presParOf" srcId="{0C2728B4-13AC-4939-9DB9-D7C63225B55F}" destId="{585B8DA9-CFBB-4000-8033-F2913068DD6C}" srcOrd="1" destOrd="0" presId="urn:microsoft.com/office/officeart/2018/2/layout/IconVerticalSolidList"/>
    <dgm:cxn modelId="{A3CA3159-8ED9-41D0-A09B-0D68945FDFEA}" type="presParOf" srcId="{0C2728B4-13AC-4939-9DB9-D7C63225B55F}" destId="{D1775BFB-8310-4589-A8EF-1EC8BCD159D0}" srcOrd="2" destOrd="0" presId="urn:microsoft.com/office/officeart/2018/2/layout/IconVerticalSolidList"/>
    <dgm:cxn modelId="{FED8A986-A9BA-445E-88D9-F08A49CFFA61}" type="presParOf" srcId="{0C2728B4-13AC-4939-9DB9-D7C63225B55F}" destId="{E27DF62D-9872-43D9-A418-18D11930CEC1}" srcOrd="3" destOrd="0" presId="urn:microsoft.com/office/officeart/2018/2/layout/IconVerticalSolidList"/>
    <dgm:cxn modelId="{A02A0521-A7C7-48CF-8449-A8C80DC639B6}" type="presParOf" srcId="{97862DDA-CA37-40E0-BD6F-E994EF057CE0}" destId="{A817F143-A60A-42B9-97FF-7F2148AA22E9}" srcOrd="1" destOrd="0" presId="urn:microsoft.com/office/officeart/2018/2/layout/IconVerticalSolidList"/>
    <dgm:cxn modelId="{762295E4-1B08-4848-938C-AFBB94D6D132}" type="presParOf" srcId="{97862DDA-CA37-40E0-BD6F-E994EF057CE0}" destId="{629820B1-CC03-4AE1-94DE-7757ABBAAF7C}" srcOrd="2" destOrd="0" presId="urn:microsoft.com/office/officeart/2018/2/layout/IconVerticalSolidList"/>
    <dgm:cxn modelId="{EB018FD7-99C8-48AE-B1DA-6468971D4E18}" type="presParOf" srcId="{629820B1-CC03-4AE1-94DE-7757ABBAAF7C}" destId="{CDEB0218-AE1F-41B0-A278-F1DE3C8BEA1D}" srcOrd="0" destOrd="0" presId="urn:microsoft.com/office/officeart/2018/2/layout/IconVerticalSolidList"/>
    <dgm:cxn modelId="{5493BB2E-7642-4942-BC7C-B116BBB4C243}" type="presParOf" srcId="{629820B1-CC03-4AE1-94DE-7757ABBAAF7C}" destId="{6448485C-57D0-456D-94C8-FB9DEE325BD7}" srcOrd="1" destOrd="0" presId="urn:microsoft.com/office/officeart/2018/2/layout/IconVerticalSolidList"/>
    <dgm:cxn modelId="{21740658-C8AF-4915-B2E0-ECE301427848}" type="presParOf" srcId="{629820B1-CC03-4AE1-94DE-7757ABBAAF7C}" destId="{DC9A74E1-29D6-4927-AE29-ED7C2C892CFE}" srcOrd="2" destOrd="0" presId="urn:microsoft.com/office/officeart/2018/2/layout/IconVerticalSolidList"/>
    <dgm:cxn modelId="{A372452C-4D68-44D4-A206-4669B7DBB0AB}" type="presParOf" srcId="{629820B1-CC03-4AE1-94DE-7757ABBAAF7C}" destId="{C8342692-2369-4EAB-BC06-6F05D13F82D3}" srcOrd="3" destOrd="0" presId="urn:microsoft.com/office/officeart/2018/2/layout/IconVerticalSolidList"/>
    <dgm:cxn modelId="{7BB424DB-6E04-462C-AF5A-38FB859798F9}" type="presParOf" srcId="{97862DDA-CA37-40E0-BD6F-E994EF057CE0}" destId="{C55E5821-F917-4552-A7D4-6820860EFC31}" srcOrd="3" destOrd="0" presId="urn:microsoft.com/office/officeart/2018/2/layout/IconVerticalSolidList"/>
    <dgm:cxn modelId="{CF193217-C9F2-4C48-B316-53FD087ACAFF}" type="presParOf" srcId="{97862DDA-CA37-40E0-BD6F-E994EF057CE0}" destId="{9B1CAE62-8478-474C-8D96-E22AFF0BE88A}" srcOrd="4" destOrd="0" presId="urn:microsoft.com/office/officeart/2018/2/layout/IconVerticalSolidList"/>
    <dgm:cxn modelId="{E7970CD3-5A3E-44A9-AB5C-08D412269E1C}" type="presParOf" srcId="{9B1CAE62-8478-474C-8D96-E22AFF0BE88A}" destId="{1A86993F-A4AF-4B8E-BDD0-A07600F625DC}" srcOrd="0" destOrd="0" presId="urn:microsoft.com/office/officeart/2018/2/layout/IconVerticalSolidList"/>
    <dgm:cxn modelId="{6826532A-7EB2-4BF9-B486-2544885BF4C3}" type="presParOf" srcId="{9B1CAE62-8478-474C-8D96-E22AFF0BE88A}" destId="{DAB71037-C8EC-49E8-98FF-11201F5BDE6E}" srcOrd="1" destOrd="0" presId="urn:microsoft.com/office/officeart/2018/2/layout/IconVerticalSolidList"/>
    <dgm:cxn modelId="{CB18B199-98C2-4ADD-9E2F-5BDE8F8F9B42}" type="presParOf" srcId="{9B1CAE62-8478-474C-8D96-E22AFF0BE88A}" destId="{4AD966EB-4F2E-4054-951E-1153AFA1490C}" srcOrd="2" destOrd="0" presId="urn:microsoft.com/office/officeart/2018/2/layout/IconVerticalSolidList"/>
    <dgm:cxn modelId="{C32D4686-F9AF-41D7-A4B4-A5D9C31CD75F}" type="presParOf" srcId="{9B1CAE62-8478-474C-8D96-E22AFF0BE88A}" destId="{E64CFEAF-2E7B-461F-834E-1291FE2D485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FA2CB7-5F1C-44A3-8D92-41804897B97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D43F2D5-3E62-4E3A-9A33-7EB3884419A9}">
      <dgm:prSet custT="1"/>
      <dgm:spPr/>
      <dgm:t>
        <a:bodyPr/>
        <a:lstStyle/>
        <a:p>
          <a:pPr>
            <a:lnSpc>
              <a:spcPct val="100000"/>
            </a:lnSpc>
          </a:pPr>
          <a:r>
            <a:rPr lang="en-GB" sz="2000" dirty="0">
              <a:solidFill>
                <a:schemeClr val="accent5"/>
              </a:solidFill>
            </a:rPr>
            <a:t>Add extra label and description text to elements</a:t>
          </a:r>
          <a:endParaRPr lang="en-US" sz="2000" dirty="0">
            <a:solidFill>
              <a:schemeClr val="accent5"/>
            </a:solidFill>
          </a:endParaRPr>
        </a:p>
      </dgm:t>
    </dgm:pt>
    <dgm:pt modelId="{D60BFD4C-736C-4952-8CE6-8B555537F6E6}" type="parTrans" cxnId="{333C8BC2-F820-492D-A3AD-F939413D9BDB}">
      <dgm:prSet/>
      <dgm:spPr/>
      <dgm:t>
        <a:bodyPr/>
        <a:lstStyle/>
        <a:p>
          <a:endParaRPr lang="en-US" sz="1800">
            <a:solidFill>
              <a:schemeClr val="accent5"/>
            </a:solidFill>
          </a:endParaRPr>
        </a:p>
      </dgm:t>
    </dgm:pt>
    <dgm:pt modelId="{5A891925-3C5C-4E60-AE7E-14653DD8E6DD}" type="sibTrans" cxnId="{333C8BC2-F820-492D-A3AD-F939413D9BDB}">
      <dgm:prSet/>
      <dgm:spPr/>
      <dgm:t>
        <a:bodyPr/>
        <a:lstStyle/>
        <a:p>
          <a:endParaRPr lang="en-US" sz="1800">
            <a:solidFill>
              <a:schemeClr val="accent5"/>
            </a:solidFill>
          </a:endParaRPr>
        </a:p>
      </dgm:t>
    </dgm:pt>
    <dgm:pt modelId="{B09C3FFF-400B-4B88-83FD-C1098215055D}">
      <dgm:prSet custT="1"/>
      <dgm:spPr/>
      <dgm:t>
        <a:bodyPr/>
        <a:lstStyle/>
        <a:p>
          <a:pPr>
            <a:lnSpc>
              <a:spcPct val="100000"/>
            </a:lnSpc>
          </a:pPr>
          <a:r>
            <a:rPr lang="en-GB" sz="2000" dirty="0">
              <a:solidFill>
                <a:schemeClr val="accent5"/>
              </a:solidFill>
            </a:rPr>
            <a:t>Express semantic relationships between elements</a:t>
          </a:r>
        </a:p>
      </dgm:t>
    </dgm:pt>
    <dgm:pt modelId="{4EA2B158-2F62-46DF-9401-1EDE0FB7A72B}" type="parTrans" cxnId="{6AED3B11-B076-43E9-BCE5-2AAB57C651E5}">
      <dgm:prSet/>
      <dgm:spPr/>
      <dgm:t>
        <a:bodyPr/>
        <a:lstStyle/>
        <a:p>
          <a:endParaRPr lang="en-US" sz="1800">
            <a:solidFill>
              <a:schemeClr val="accent5"/>
            </a:solidFill>
          </a:endParaRPr>
        </a:p>
      </dgm:t>
    </dgm:pt>
    <dgm:pt modelId="{FA4A5566-74A0-481C-A25F-0458F583195A}" type="sibTrans" cxnId="{6AED3B11-B076-43E9-BCE5-2AAB57C651E5}">
      <dgm:prSet/>
      <dgm:spPr/>
      <dgm:t>
        <a:bodyPr/>
        <a:lstStyle/>
        <a:p>
          <a:endParaRPr lang="en-US" sz="1800">
            <a:solidFill>
              <a:schemeClr val="accent5"/>
            </a:solidFill>
          </a:endParaRPr>
        </a:p>
      </dgm:t>
    </dgm:pt>
    <dgm:pt modelId="{C8B2DD77-4611-4267-A3B6-B4EE6BE4AADC}">
      <dgm:prSet custT="1"/>
      <dgm:spPr/>
      <dgm:t>
        <a:bodyPr/>
        <a:lstStyle/>
        <a:p>
          <a:pPr>
            <a:lnSpc>
              <a:spcPct val="100000"/>
            </a:lnSpc>
          </a:pPr>
          <a:r>
            <a:rPr lang="en-GB" sz="2000" dirty="0">
              <a:solidFill>
                <a:schemeClr val="accent5"/>
              </a:solidFill>
            </a:rPr>
            <a:t>Make parts of a page "live," immediately informing assistive technology of changes.</a:t>
          </a:r>
        </a:p>
      </dgm:t>
    </dgm:pt>
    <dgm:pt modelId="{FA855087-83C7-45BC-9E5F-DD432B71ECBF}" type="parTrans" cxnId="{6967D9DE-735B-4A97-A987-32A69A1B2521}">
      <dgm:prSet/>
      <dgm:spPr/>
      <dgm:t>
        <a:bodyPr/>
        <a:lstStyle/>
        <a:p>
          <a:endParaRPr lang="en-US" sz="1800">
            <a:solidFill>
              <a:schemeClr val="accent5"/>
            </a:solidFill>
          </a:endParaRPr>
        </a:p>
      </dgm:t>
    </dgm:pt>
    <dgm:pt modelId="{ED208FB8-672B-4689-BAD3-E060F30E4C4A}" type="sibTrans" cxnId="{6967D9DE-735B-4A97-A987-32A69A1B2521}">
      <dgm:prSet/>
      <dgm:spPr/>
      <dgm:t>
        <a:bodyPr/>
        <a:lstStyle/>
        <a:p>
          <a:endParaRPr lang="en-US" sz="1800">
            <a:solidFill>
              <a:schemeClr val="accent5"/>
            </a:solidFill>
          </a:endParaRPr>
        </a:p>
      </dgm:t>
    </dgm:pt>
    <dgm:pt modelId="{B9CDB302-000E-462E-9DB4-0C7E311F6942}" type="pres">
      <dgm:prSet presAssocID="{43FA2CB7-5F1C-44A3-8D92-41804897B978}" presName="root" presStyleCnt="0">
        <dgm:presLayoutVars>
          <dgm:dir/>
          <dgm:resizeHandles val="exact"/>
        </dgm:presLayoutVars>
      </dgm:prSet>
      <dgm:spPr/>
    </dgm:pt>
    <dgm:pt modelId="{370023E6-7FC5-496A-B68F-55ED315227C0}" type="pres">
      <dgm:prSet presAssocID="{CD43F2D5-3E62-4E3A-9A33-7EB3884419A9}" presName="compNode" presStyleCnt="0"/>
      <dgm:spPr/>
    </dgm:pt>
    <dgm:pt modelId="{E1D7BD3F-23A7-4ACB-9B3E-49006265570C}" type="pres">
      <dgm:prSet presAssocID="{CD43F2D5-3E62-4E3A-9A33-7EB3884419A9}" presName="bgRect" presStyleLbl="bgShp" presStyleIdx="0" presStyleCnt="3" custLinFactNeighborX="324" custLinFactNeighborY="-43"/>
      <dgm:spPr>
        <a:solidFill>
          <a:schemeClr val="tx2"/>
        </a:solidFill>
        <a:ln w="38100">
          <a:solidFill>
            <a:schemeClr val="accent3"/>
          </a:solidFill>
        </a:ln>
      </dgm:spPr>
    </dgm:pt>
    <dgm:pt modelId="{4C19B113-FA63-4F4D-AFEC-0542F20A58ED}" type="pres">
      <dgm:prSet presAssocID="{CD43F2D5-3E62-4E3A-9A33-7EB3884419A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abel with solid fill"/>
        </a:ext>
      </dgm:extLst>
    </dgm:pt>
    <dgm:pt modelId="{F8ADF624-A785-45FA-A061-BD7A8CA14C18}" type="pres">
      <dgm:prSet presAssocID="{CD43F2D5-3E62-4E3A-9A33-7EB3884419A9}" presName="spaceRect" presStyleCnt="0"/>
      <dgm:spPr/>
    </dgm:pt>
    <dgm:pt modelId="{FD1CDED4-7D30-4263-A262-E048EC2B004C}" type="pres">
      <dgm:prSet presAssocID="{CD43F2D5-3E62-4E3A-9A33-7EB3884419A9}" presName="parTx" presStyleLbl="revTx" presStyleIdx="0" presStyleCnt="3">
        <dgm:presLayoutVars>
          <dgm:chMax val="0"/>
          <dgm:chPref val="0"/>
        </dgm:presLayoutVars>
      </dgm:prSet>
      <dgm:spPr/>
    </dgm:pt>
    <dgm:pt modelId="{5EAFC921-BC08-4B9C-8582-6D9ECE4B51FD}" type="pres">
      <dgm:prSet presAssocID="{5A891925-3C5C-4E60-AE7E-14653DD8E6DD}" presName="sibTrans" presStyleCnt="0"/>
      <dgm:spPr/>
    </dgm:pt>
    <dgm:pt modelId="{032ED6FB-CD13-4CFB-8152-48C40A55E9D3}" type="pres">
      <dgm:prSet presAssocID="{B09C3FFF-400B-4B88-83FD-C1098215055D}" presName="compNode" presStyleCnt="0"/>
      <dgm:spPr/>
    </dgm:pt>
    <dgm:pt modelId="{97CBB5B0-11B6-4306-86C9-9E66E65AA350}" type="pres">
      <dgm:prSet presAssocID="{B09C3FFF-400B-4B88-83FD-C1098215055D}" presName="bgRect" presStyleLbl="bgShp" presStyleIdx="1" presStyleCnt="3" custLinFactNeighborX="0" custLinFactNeighborY="74"/>
      <dgm:spPr>
        <a:solidFill>
          <a:schemeClr val="tx2"/>
        </a:solidFill>
        <a:ln w="38100">
          <a:solidFill>
            <a:schemeClr val="accent3"/>
          </a:solidFill>
        </a:ln>
      </dgm:spPr>
    </dgm:pt>
    <dgm:pt modelId="{C198DC63-53B2-4C39-A651-3A381578C16D}" type="pres">
      <dgm:prSet presAssocID="{B09C3FFF-400B-4B88-83FD-C1098215055D}"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ocial network with solid fill"/>
        </a:ext>
      </dgm:extLst>
    </dgm:pt>
    <dgm:pt modelId="{A6023F78-1C5D-4D49-B45B-334975BD9A23}" type="pres">
      <dgm:prSet presAssocID="{B09C3FFF-400B-4B88-83FD-C1098215055D}" presName="spaceRect" presStyleCnt="0"/>
      <dgm:spPr/>
    </dgm:pt>
    <dgm:pt modelId="{9F57D40C-1287-41AB-BB3C-29A57C931C66}" type="pres">
      <dgm:prSet presAssocID="{B09C3FFF-400B-4B88-83FD-C1098215055D}" presName="parTx" presStyleLbl="revTx" presStyleIdx="1" presStyleCnt="3">
        <dgm:presLayoutVars>
          <dgm:chMax val="0"/>
          <dgm:chPref val="0"/>
        </dgm:presLayoutVars>
      </dgm:prSet>
      <dgm:spPr/>
    </dgm:pt>
    <dgm:pt modelId="{258804EA-91B3-481C-9778-205EF60EF66C}" type="pres">
      <dgm:prSet presAssocID="{FA4A5566-74A0-481C-A25F-0458F583195A}" presName="sibTrans" presStyleCnt="0"/>
      <dgm:spPr/>
    </dgm:pt>
    <dgm:pt modelId="{4BECA8F6-3D75-4DA3-81F3-5982062BC2E9}" type="pres">
      <dgm:prSet presAssocID="{C8B2DD77-4611-4267-A3B6-B4EE6BE4AADC}" presName="compNode" presStyleCnt="0"/>
      <dgm:spPr/>
    </dgm:pt>
    <dgm:pt modelId="{AFF3D3CD-8320-40C6-803D-F78A64B5C129}" type="pres">
      <dgm:prSet presAssocID="{C8B2DD77-4611-4267-A3B6-B4EE6BE4AADC}" presName="bgRect" presStyleLbl="bgShp" presStyleIdx="2" presStyleCnt="3" custLinFactNeighborX="0" custLinFactNeighborY="74"/>
      <dgm:spPr>
        <a:solidFill>
          <a:schemeClr val="tx2"/>
        </a:solidFill>
        <a:ln w="38100">
          <a:solidFill>
            <a:schemeClr val="accent3"/>
          </a:solidFill>
        </a:ln>
      </dgm:spPr>
    </dgm:pt>
    <dgm:pt modelId="{B9B17004-7E81-4987-912C-2EE1088E82A6}" type="pres">
      <dgm:prSet presAssocID="{C8B2DD77-4611-4267-A3B6-B4EE6BE4AADC}"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Electric guitar with solid fill"/>
        </a:ext>
      </dgm:extLst>
    </dgm:pt>
    <dgm:pt modelId="{C8E843EE-91B4-4188-831E-2A59644095B4}" type="pres">
      <dgm:prSet presAssocID="{C8B2DD77-4611-4267-A3B6-B4EE6BE4AADC}" presName="spaceRect" presStyleCnt="0"/>
      <dgm:spPr/>
    </dgm:pt>
    <dgm:pt modelId="{C9AEAA29-0070-4366-8953-AD2DC6233D31}" type="pres">
      <dgm:prSet presAssocID="{C8B2DD77-4611-4267-A3B6-B4EE6BE4AADC}" presName="parTx" presStyleLbl="revTx" presStyleIdx="2" presStyleCnt="3">
        <dgm:presLayoutVars>
          <dgm:chMax val="0"/>
          <dgm:chPref val="0"/>
        </dgm:presLayoutVars>
      </dgm:prSet>
      <dgm:spPr/>
    </dgm:pt>
  </dgm:ptLst>
  <dgm:cxnLst>
    <dgm:cxn modelId="{6AED3B11-B076-43E9-BCE5-2AAB57C651E5}" srcId="{43FA2CB7-5F1C-44A3-8D92-41804897B978}" destId="{B09C3FFF-400B-4B88-83FD-C1098215055D}" srcOrd="1" destOrd="0" parTransId="{4EA2B158-2F62-46DF-9401-1EDE0FB7A72B}" sibTransId="{FA4A5566-74A0-481C-A25F-0458F583195A}"/>
    <dgm:cxn modelId="{3C21641E-EFEE-4E24-A81E-BAC6916E5141}" type="presOf" srcId="{B09C3FFF-400B-4B88-83FD-C1098215055D}" destId="{9F57D40C-1287-41AB-BB3C-29A57C931C66}" srcOrd="0" destOrd="0" presId="urn:microsoft.com/office/officeart/2018/2/layout/IconVerticalSolidList"/>
    <dgm:cxn modelId="{F8EEDB47-2484-45AE-81CC-6909E9E1604F}" type="presOf" srcId="{C8B2DD77-4611-4267-A3B6-B4EE6BE4AADC}" destId="{C9AEAA29-0070-4366-8953-AD2DC6233D31}" srcOrd="0" destOrd="0" presId="urn:microsoft.com/office/officeart/2018/2/layout/IconVerticalSolidList"/>
    <dgm:cxn modelId="{1222C154-EFA8-40C5-9D55-4F8A9296DA87}" type="presOf" srcId="{43FA2CB7-5F1C-44A3-8D92-41804897B978}" destId="{B9CDB302-000E-462E-9DB4-0C7E311F6942}" srcOrd="0" destOrd="0" presId="urn:microsoft.com/office/officeart/2018/2/layout/IconVerticalSolidList"/>
    <dgm:cxn modelId="{1594D0B6-934B-4AAA-B296-ED919263DF49}" type="presOf" srcId="{CD43F2D5-3E62-4E3A-9A33-7EB3884419A9}" destId="{FD1CDED4-7D30-4263-A262-E048EC2B004C}" srcOrd="0" destOrd="0" presId="urn:microsoft.com/office/officeart/2018/2/layout/IconVerticalSolidList"/>
    <dgm:cxn modelId="{333C8BC2-F820-492D-A3AD-F939413D9BDB}" srcId="{43FA2CB7-5F1C-44A3-8D92-41804897B978}" destId="{CD43F2D5-3E62-4E3A-9A33-7EB3884419A9}" srcOrd="0" destOrd="0" parTransId="{D60BFD4C-736C-4952-8CE6-8B555537F6E6}" sibTransId="{5A891925-3C5C-4E60-AE7E-14653DD8E6DD}"/>
    <dgm:cxn modelId="{6967D9DE-735B-4A97-A987-32A69A1B2521}" srcId="{43FA2CB7-5F1C-44A3-8D92-41804897B978}" destId="{C8B2DD77-4611-4267-A3B6-B4EE6BE4AADC}" srcOrd="2" destOrd="0" parTransId="{FA855087-83C7-45BC-9E5F-DD432B71ECBF}" sibTransId="{ED208FB8-672B-4689-BAD3-E060F30E4C4A}"/>
    <dgm:cxn modelId="{973C9C89-40DE-40B4-80EE-8827A51D6818}" type="presParOf" srcId="{B9CDB302-000E-462E-9DB4-0C7E311F6942}" destId="{370023E6-7FC5-496A-B68F-55ED315227C0}" srcOrd="0" destOrd="0" presId="urn:microsoft.com/office/officeart/2018/2/layout/IconVerticalSolidList"/>
    <dgm:cxn modelId="{0DF5D986-E7C5-4C60-B388-23F97AE45797}" type="presParOf" srcId="{370023E6-7FC5-496A-B68F-55ED315227C0}" destId="{E1D7BD3F-23A7-4ACB-9B3E-49006265570C}" srcOrd="0" destOrd="0" presId="urn:microsoft.com/office/officeart/2018/2/layout/IconVerticalSolidList"/>
    <dgm:cxn modelId="{B28E401A-8404-4A14-AE77-ACCEE494EA0F}" type="presParOf" srcId="{370023E6-7FC5-496A-B68F-55ED315227C0}" destId="{4C19B113-FA63-4F4D-AFEC-0542F20A58ED}" srcOrd="1" destOrd="0" presId="urn:microsoft.com/office/officeart/2018/2/layout/IconVerticalSolidList"/>
    <dgm:cxn modelId="{F22FFB1C-DCF0-4142-848F-E1C52EC46B26}" type="presParOf" srcId="{370023E6-7FC5-496A-B68F-55ED315227C0}" destId="{F8ADF624-A785-45FA-A061-BD7A8CA14C18}" srcOrd="2" destOrd="0" presId="urn:microsoft.com/office/officeart/2018/2/layout/IconVerticalSolidList"/>
    <dgm:cxn modelId="{39A16C10-D829-4561-A9C9-8F7DAB3A5E92}" type="presParOf" srcId="{370023E6-7FC5-496A-B68F-55ED315227C0}" destId="{FD1CDED4-7D30-4263-A262-E048EC2B004C}" srcOrd="3" destOrd="0" presId="urn:microsoft.com/office/officeart/2018/2/layout/IconVerticalSolidList"/>
    <dgm:cxn modelId="{725E27D1-83EB-4EFE-8F86-CEBCE76D107F}" type="presParOf" srcId="{B9CDB302-000E-462E-9DB4-0C7E311F6942}" destId="{5EAFC921-BC08-4B9C-8582-6D9ECE4B51FD}" srcOrd="1" destOrd="0" presId="urn:microsoft.com/office/officeart/2018/2/layout/IconVerticalSolidList"/>
    <dgm:cxn modelId="{AB592E15-EC0A-4BD3-8A1A-FBC7C8CDD2C6}" type="presParOf" srcId="{B9CDB302-000E-462E-9DB4-0C7E311F6942}" destId="{032ED6FB-CD13-4CFB-8152-48C40A55E9D3}" srcOrd="2" destOrd="0" presId="urn:microsoft.com/office/officeart/2018/2/layout/IconVerticalSolidList"/>
    <dgm:cxn modelId="{CF7A319E-F844-42CE-96DF-938185685ACE}" type="presParOf" srcId="{032ED6FB-CD13-4CFB-8152-48C40A55E9D3}" destId="{97CBB5B0-11B6-4306-86C9-9E66E65AA350}" srcOrd="0" destOrd="0" presId="urn:microsoft.com/office/officeart/2018/2/layout/IconVerticalSolidList"/>
    <dgm:cxn modelId="{5089F76E-2F48-4381-ADB9-5E3AA4C4BD3F}" type="presParOf" srcId="{032ED6FB-CD13-4CFB-8152-48C40A55E9D3}" destId="{C198DC63-53B2-4C39-A651-3A381578C16D}" srcOrd="1" destOrd="0" presId="urn:microsoft.com/office/officeart/2018/2/layout/IconVerticalSolidList"/>
    <dgm:cxn modelId="{B70A28A0-8C0E-4B94-A0DB-2C8D82B0D104}" type="presParOf" srcId="{032ED6FB-CD13-4CFB-8152-48C40A55E9D3}" destId="{A6023F78-1C5D-4D49-B45B-334975BD9A23}" srcOrd="2" destOrd="0" presId="urn:microsoft.com/office/officeart/2018/2/layout/IconVerticalSolidList"/>
    <dgm:cxn modelId="{0DDEDFAA-355A-4E4C-AE24-E7BB95D32F04}" type="presParOf" srcId="{032ED6FB-CD13-4CFB-8152-48C40A55E9D3}" destId="{9F57D40C-1287-41AB-BB3C-29A57C931C66}" srcOrd="3" destOrd="0" presId="urn:microsoft.com/office/officeart/2018/2/layout/IconVerticalSolidList"/>
    <dgm:cxn modelId="{97674F88-C18F-4F05-880C-F97281BA6139}" type="presParOf" srcId="{B9CDB302-000E-462E-9DB4-0C7E311F6942}" destId="{258804EA-91B3-481C-9778-205EF60EF66C}" srcOrd="3" destOrd="0" presId="urn:microsoft.com/office/officeart/2018/2/layout/IconVerticalSolidList"/>
    <dgm:cxn modelId="{08686BEC-A901-48F8-8072-297CB2B632AC}" type="presParOf" srcId="{B9CDB302-000E-462E-9DB4-0C7E311F6942}" destId="{4BECA8F6-3D75-4DA3-81F3-5982062BC2E9}" srcOrd="4" destOrd="0" presId="urn:microsoft.com/office/officeart/2018/2/layout/IconVerticalSolidList"/>
    <dgm:cxn modelId="{7419C0EB-AF1E-4D79-B7D3-B5F6B5C49068}" type="presParOf" srcId="{4BECA8F6-3D75-4DA3-81F3-5982062BC2E9}" destId="{AFF3D3CD-8320-40C6-803D-F78A64B5C129}" srcOrd="0" destOrd="0" presId="urn:microsoft.com/office/officeart/2018/2/layout/IconVerticalSolidList"/>
    <dgm:cxn modelId="{E8B6367E-DC39-42FD-A136-6643F9253CF8}" type="presParOf" srcId="{4BECA8F6-3D75-4DA3-81F3-5982062BC2E9}" destId="{B9B17004-7E81-4987-912C-2EE1088E82A6}" srcOrd="1" destOrd="0" presId="urn:microsoft.com/office/officeart/2018/2/layout/IconVerticalSolidList"/>
    <dgm:cxn modelId="{407099AA-2D3F-40C4-8D5E-28E653C8A28D}" type="presParOf" srcId="{4BECA8F6-3D75-4DA3-81F3-5982062BC2E9}" destId="{C8E843EE-91B4-4188-831E-2A59644095B4}" srcOrd="2" destOrd="0" presId="urn:microsoft.com/office/officeart/2018/2/layout/IconVerticalSolidList"/>
    <dgm:cxn modelId="{DC9243DF-7679-462E-A034-ED73EB6A3F46}" type="presParOf" srcId="{4BECA8F6-3D75-4DA3-81F3-5982062BC2E9}" destId="{C9AEAA29-0070-4366-8953-AD2DC6233D3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C2FFA1-49B5-4F80-96CC-F85F8E571869}"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E37B307F-4F9E-47E1-9C9B-7D8F6A163E88}">
      <dgm:prSet/>
      <dgm:spPr>
        <a:solidFill>
          <a:schemeClr val="tx2"/>
        </a:solidFill>
        <a:ln w="38100">
          <a:solidFill>
            <a:schemeClr val="accent4"/>
          </a:solidFill>
        </a:ln>
      </dgm:spPr>
      <dgm:t>
        <a:bodyPr/>
        <a:lstStyle/>
        <a:p>
          <a:pPr algn="l"/>
          <a:r>
            <a:rPr lang="en-GB" dirty="0">
              <a:solidFill>
                <a:schemeClr val="accent5"/>
              </a:solidFill>
            </a:rPr>
            <a:t>2.1.1 Keyboard</a:t>
          </a:r>
        </a:p>
        <a:p>
          <a:pPr algn="l"/>
          <a:r>
            <a:rPr lang="en-GB" dirty="0">
              <a:solidFill>
                <a:schemeClr val="accent5"/>
              </a:solidFill>
            </a:rPr>
            <a:t> (A)</a:t>
          </a:r>
          <a:endParaRPr lang="en-US" dirty="0">
            <a:solidFill>
              <a:schemeClr val="accent5"/>
            </a:solidFill>
          </a:endParaRPr>
        </a:p>
      </dgm:t>
    </dgm:pt>
    <dgm:pt modelId="{9C22B534-5D73-4455-8BDE-5F9FD6945D70}" type="parTrans" cxnId="{23BA6166-B703-4573-AE94-BCD67F3C3FCA}">
      <dgm:prSet/>
      <dgm:spPr/>
      <dgm:t>
        <a:bodyPr/>
        <a:lstStyle/>
        <a:p>
          <a:pPr algn="l"/>
          <a:endParaRPr lang="en-US"/>
        </a:p>
      </dgm:t>
    </dgm:pt>
    <dgm:pt modelId="{9F01CD56-A09E-4C76-81B0-605C601642EA}" type="sibTrans" cxnId="{23BA6166-B703-4573-AE94-BCD67F3C3FCA}">
      <dgm:prSet/>
      <dgm:spPr/>
      <dgm:t>
        <a:bodyPr/>
        <a:lstStyle/>
        <a:p>
          <a:pPr algn="l"/>
          <a:endParaRPr lang="en-US"/>
        </a:p>
      </dgm:t>
    </dgm:pt>
    <dgm:pt modelId="{66E60BDA-212C-4A52-AA9F-D1E6DC53D719}">
      <dgm:prSet/>
      <dgm:spPr>
        <a:solidFill>
          <a:schemeClr val="tx2"/>
        </a:solidFill>
        <a:ln w="38100">
          <a:solidFill>
            <a:schemeClr val="accent4"/>
          </a:solidFill>
        </a:ln>
      </dgm:spPr>
      <dgm:t>
        <a:bodyPr/>
        <a:lstStyle/>
        <a:p>
          <a:pPr algn="l"/>
          <a:r>
            <a:rPr lang="en-GB" dirty="0">
              <a:solidFill>
                <a:schemeClr val="accent5"/>
              </a:solidFill>
            </a:rPr>
            <a:t>2.1.3 Keyboard (No Exception)</a:t>
          </a:r>
        </a:p>
        <a:p>
          <a:pPr algn="l"/>
          <a:r>
            <a:rPr lang="en-GB" dirty="0">
              <a:solidFill>
                <a:schemeClr val="accent5"/>
              </a:solidFill>
            </a:rPr>
            <a:t> (AAA)</a:t>
          </a:r>
          <a:endParaRPr lang="en-US" dirty="0">
            <a:solidFill>
              <a:schemeClr val="accent5"/>
            </a:solidFill>
          </a:endParaRPr>
        </a:p>
      </dgm:t>
    </dgm:pt>
    <dgm:pt modelId="{F3F1BA20-1341-46CD-B28C-B22B1368B23E}" type="parTrans" cxnId="{9A8FB006-A39F-413A-955B-44BE627237F0}">
      <dgm:prSet/>
      <dgm:spPr/>
      <dgm:t>
        <a:bodyPr/>
        <a:lstStyle/>
        <a:p>
          <a:pPr algn="l"/>
          <a:endParaRPr lang="en-US"/>
        </a:p>
      </dgm:t>
    </dgm:pt>
    <dgm:pt modelId="{8C6C6AB4-72C7-4550-95C9-3EA0408D6C60}" type="sibTrans" cxnId="{9A8FB006-A39F-413A-955B-44BE627237F0}">
      <dgm:prSet/>
      <dgm:spPr/>
      <dgm:t>
        <a:bodyPr/>
        <a:lstStyle/>
        <a:p>
          <a:pPr algn="l"/>
          <a:endParaRPr lang="en-US"/>
        </a:p>
      </dgm:t>
    </dgm:pt>
    <dgm:pt modelId="{CD90C870-8519-4E77-A7FA-B79ECFFAF02C}">
      <dgm:prSet/>
      <dgm:spPr>
        <a:solidFill>
          <a:schemeClr val="tx2"/>
        </a:solidFill>
        <a:ln w="38100">
          <a:solidFill>
            <a:schemeClr val="accent4"/>
          </a:solidFill>
        </a:ln>
      </dgm:spPr>
      <dgm:t>
        <a:bodyPr/>
        <a:lstStyle/>
        <a:p>
          <a:pPr algn="l"/>
          <a:r>
            <a:rPr lang="en-GB" dirty="0">
              <a:solidFill>
                <a:schemeClr val="accent5"/>
              </a:solidFill>
            </a:rPr>
            <a:t>2.4.3 Focus Order </a:t>
          </a:r>
        </a:p>
        <a:p>
          <a:pPr algn="l"/>
          <a:r>
            <a:rPr lang="en-GB" dirty="0">
              <a:solidFill>
                <a:schemeClr val="accent5"/>
              </a:solidFill>
            </a:rPr>
            <a:t>(A)</a:t>
          </a:r>
          <a:endParaRPr lang="en-US" dirty="0">
            <a:solidFill>
              <a:schemeClr val="accent5"/>
            </a:solidFill>
          </a:endParaRPr>
        </a:p>
      </dgm:t>
    </dgm:pt>
    <dgm:pt modelId="{62C72E9D-EAD7-485D-B246-4020F54C2CC8}" type="parTrans" cxnId="{C719046F-850A-4CEB-824F-F6EB850F00F8}">
      <dgm:prSet/>
      <dgm:spPr/>
      <dgm:t>
        <a:bodyPr/>
        <a:lstStyle/>
        <a:p>
          <a:pPr algn="l"/>
          <a:endParaRPr lang="en-US"/>
        </a:p>
      </dgm:t>
    </dgm:pt>
    <dgm:pt modelId="{E16C0959-3148-4DB9-9417-98BEEDF9A433}" type="sibTrans" cxnId="{C719046F-850A-4CEB-824F-F6EB850F00F8}">
      <dgm:prSet/>
      <dgm:spPr/>
      <dgm:t>
        <a:bodyPr/>
        <a:lstStyle/>
        <a:p>
          <a:pPr algn="l"/>
          <a:endParaRPr lang="en-US"/>
        </a:p>
      </dgm:t>
    </dgm:pt>
    <dgm:pt modelId="{2949A26A-F72D-42C0-ABF4-729462B2C2EF}" type="pres">
      <dgm:prSet presAssocID="{50C2FFA1-49B5-4F80-96CC-F85F8E571869}" presName="hierChild1" presStyleCnt="0">
        <dgm:presLayoutVars>
          <dgm:chPref val="1"/>
          <dgm:dir/>
          <dgm:animOne val="branch"/>
          <dgm:animLvl val="lvl"/>
          <dgm:resizeHandles/>
        </dgm:presLayoutVars>
      </dgm:prSet>
      <dgm:spPr/>
    </dgm:pt>
    <dgm:pt modelId="{F7445548-5256-432C-AD36-94F0B1CC853E}" type="pres">
      <dgm:prSet presAssocID="{E37B307F-4F9E-47E1-9C9B-7D8F6A163E88}" presName="hierRoot1" presStyleCnt="0"/>
      <dgm:spPr/>
    </dgm:pt>
    <dgm:pt modelId="{45277A98-FEF3-41D6-8A5A-BAB08AA04507}" type="pres">
      <dgm:prSet presAssocID="{E37B307F-4F9E-47E1-9C9B-7D8F6A163E88}" presName="composite" presStyleCnt="0"/>
      <dgm:spPr/>
    </dgm:pt>
    <dgm:pt modelId="{1B36E771-42B8-4A30-A400-D094B24C1026}" type="pres">
      <dgm:prSet presAssocID="{E37B307F-4F9E-47E1-9C9B-7D8F6A163E88}" presName="background" presStyleLbl="node0" presStyleIdx="0" presStyleCnt="3"/>
      <dgm:spPr>
        <a:solidFill>
          <a:schemeClr val="tx1"/>
        </a:solidFill>
        <a:ln w="38100">
          <a:solidFill>
            <a:schemeClr val="accent5"/>
          </a:solidFill>
        </a:ln>
      </dgm:spPr>
    </dgm:pt>
    <dgm:pt modelId="{6FFB0B42-6A52-4A63-9BD8-7AB1522B7FC8}" type="pres">
      <dgm:prSet presAssocID="{E37B307F-4F9E-47E1-9C9B-7D8F6A163E88}" presName="text" presStyleLbl="fgAcc0" presStyleIdx="0" presStyleCnt="3">
        <dgm:presLayoutVars>
          <dgm:chPref val="3"/>
        </dgm:presLayoutVars>
      </dgm:prSet>
      <dgm:spPr/>
    </dgm:pt>
    <dgm:pt modelId="{2F83B5C5-4054-4EFB-A2CD-D406D7EDEB80}" type="pres">
      <dgm:prSet presAssocID="{E37B307F-4F9E-47E1-9C9B-7D8F6A163E88}" presName="hierChild2" presStyleCnt="0"/>
      <dgm:spPr/>
    </dgm:pt>
    <dgm:pt modelId="{082BD8B6-8AB3-42C7-B192-B44F885F6900}" type="pres">
      <dgm:prSet presAssocID="{66E60BDA-212C-4A52-AA9F-D1E6DC53D719}" presName="hierRoot1" presStyleCnt="0"/>
      <dgm:spPr/>
    </dgm:pt>
    <dgm:pt modelId="{0B383F15-39EC-4350-B2A0-4D450EA8874A}" type="pres">
      <dgm:prSet presAssocID="{66E60BDA-212C-4A52-AA9F-D1E6DC53D719}" presName="composite" presStyleCnt="0"/>
      <dgm:spPr/>
    </dgm:pt>
    <dgm:pt modelId="{AFA3DBD3-C4D8-414B-8EA7-C4BB5D6AC716}" type="pres">
      <dgm:prSet presAssocID="{66E60BDA-212C-4A52-AA9F-D1E6DC53D719}" presName="background" presStyleLbl="node0" presStyleIdx="1" presStyleCnt="3"/>
      <dgm:spPr>
        <a:solidFill>
          <a:schemeClr val="tx1"/>
        </a:solidFill>
        <a:ln w="38100">
          <a:solidFill>
            <a:schemeClr val="accent5"/>
          </a:solidFill>
        </a:ln>
      </dgm:spPr>
    </dgm:pt>
    <dgm:pt modelId="{6D9E24BD-A4F4-4694-8246-9DAA3CC5257D}" type="pres">
      <dgm:prSet presAssocID="{66E60BDA-212C-4A52-AA9F-D1E6DC53D719}" presName="text" presStyleLbl="fgAcc0" presStyleIdx="1" presStyleCnt="3">
        <dgm:presLayoutVars>
          <dgm:chPref val="3"/>
        </dgm:presLayoutVars>
      </dgm:prSet>
      <dgm:spPr/>
    </dgm:pt>
    <dgm:pt modelId="{92588323-4505-43AB-899E-C3648F4840D8}" type="pres">
      <dgm:prSet presAssocID="{66E60BDA-212C-4A52-AA9F-D1E6DC53D719}" presName="hierChild2" presStyleCnt="0"/>
      <dgm:spPr/>
    </dgm:pt>
    <dgm:pt modelId="{CC5B5597-7DC6-4549-A5E0-5D9279483EFF}" type="pres">
      <dgm:prSet presAssocID="{CD90C870-8519-4E77-A7FA-B79ECFFAF02C}" presName="hierRoot1" presStyleCnt="0"/>
      <dgm:spPr/>
    </dgm:pt>
    <dgm:pt modelId="{2B5FBEB1-6A77-4D2E-B712-AA09230948B8}" type="pres">
      <dgm:prSet presAssocID="{CD90C870-8519-4E77-A7FA-B79ECFFAF02C}" presName="composite" presStyleCnt="0"/>
      <dgm:spPr/>
    </dgm:pt>
    <dgm:pt modelId="{DB0B1822-CB04-4FB6-A262-38C14C28AFE2}" type="pres">
      <dgm:prSet presAssocID="{CD90C870-8519-4E77-A7FA-B79ECFFAF02C}" presName="background" presStyleLbl="node0" presStyleIdx="2" presStyleCnt="3"/>
      <dgm:spPr>
        <a:solidFill>
          <a:schemeClr val="tx1"/>
        </a:solidFill>
        <a:ln w="38100">
          <a:solidFill>
            <a:schemeClr val="accent5"/>
          </a:solidFill>
        </a:ln>
      </dgm:spPr>
    </dgm:pt>
    <dgm:pt modelId="{38013E5E-52B1-4EA5-89FA-4272898D7A6F}" type="pres">
      <dgm:prSet presAssocID="{CD90C870-8519-4E77-A7FA-B79ECFFAF02C}" presName="text" presStyleLbl="fgAcc0" presStyleIdx="2" presStyleCnt="3">
        <dgm:presLayoutVars>
          <dgm:chPref val="3"/>
        </dgm:presLayoutVars>
      </dgm:prSet>
      <dgm:spPr/>
    </dgm:pt>
    <dgm:pt modelId="{85FA3AB4-B861-4C13-8EC5-33A12B5EE535}" type="pres">
      <dgm:prSet presAssocID="{CD90C870-8519-4E77-A7FA-B79ECFFAF02C}" presName="hierChild2" presStyleCnt="0"/>
      <dgm:spPr/>
    </dgm:pt>
  </dgm:ptLst>
  <dgm:cxnLst>
    <dgm:cxn modelId="{9A8FB006-A39F-413A-955B-44BE627237F0}" srcId="{50C2FFA1-49B5-4F80-96CC-F85F8E571869}" destId="{66E60BDA-212C-4A52-AA9F-D1E6DC53D719}" srcOrd="1" destOrd="0" parTransId="{F3F1BA20-1341-46CD-B28C-B22B1368B23E}" sibTransId="{8C6C6AB4-72C7-4550-95C9-3EA0408D6C60}"/>
    <dgm:cxn modelId="{23BA6166-B703-4573-AE94-BCD67F3C3FCA}" srcId="{50C2FFA1-49B5-4F80-96CC-F85F8E571869}" destId="{E37B307F-4F9E-47E1-9C9B-7D8F6A163E88}" srcOrd="0" destOrd="0" parTransId="{9C22B534-5D73-4455-8BDE-5F9FD6945D70}" sibTransId="{9F01CD56-A09E-4C76-81B0-605C601642EA}"/>
    <dgm:cxn modelId="{C719046F-850A-4CEB-824F-F6EB850F00F8}" srcId="{50C2FFA1-49B5-4F80-96CC-F85F8E571869}" destId="{CD90C870-8519-4E77-A7FA-B79ECFFAF02C}" srcOrd="2" destOrd="0" parTransId="{62C72E9D-EAD7-485D-B246-4020F54C2CC8}" sibTransId="{E16C0959-3148-4DB9-9417-98BEEDF9A433}"/>
    <dgm:cxn modelId="{9DC66553-86BE-4EEB-BA6C-C8AC394E3CAD}" type="presOf" srcId="{50C2FFA1-49B5-4F80-96CC-F85F8E571869}" destId="{2949A26A-F72D-42C0-ABF4-729462B2C2EF}" srcOrd="0" destOrd="0" presId="urn:microsoft.com/office/officeart/2005/8/layout/hierarchy1"/>
    <dgm:cxn modelId="{28A2CC79-0C0D-45E2-B8DE-9E74B9A4633C}" type="presOf" srcId="{66E60BDA-212C-4A52-AA9F-D1E6DC53D719}" destId="{6D9E24BD-A4F4-4694-8246-9DAA3CC5257D}" srcOrd="0" destOrd="0" presId="urn:microsoft.com/office/officeart/2005/8/layout/hierarchy1"/>
    <dgm:cxn modelId="{47E53488-5C1D-4E2F-89EE-6EBEED6F02AD}" type="presOf" srcId="{CD90C870-8519-4E77-A7FA-B79ECFFAF02C}" destId="{38013E5E-52B1-4EA5-89FA-4272898D7A6F}" srcOrd="0" destOrd="0" presId="urn:microsoft.com/office/officeart/2005/8/layout/hierarchy1"/>
    <dgm:cxn modelId="{BEBB02E2-40C0-4FE3-9B45-1031F2B7183C}" type="presOf" srcId="{E37B307F-4F9E-47E1-9C9B-7D8F6A163E88}" destId="{6FFB0B42-6A52-4A63-9BD8-7AB1522B7FC8}" srcOrd="0" destOrd="0" presId="urn:microsoft.com/office/officeart/2005/8/layout/hierarchy1"/>
    <dgm:cxn modelId="{EEC27138-1439-496E-A013-44564D4A4844}" type="presParOf" srcId="{2949A26A-F72D-42C0-ABF4-729462B2C2EF}" destId="{F7445548-5256-432C-AD36-94F0B1CC853E}" srcOrd="0" destOrd="0" presId="urn:microsoft.com/office/officeart/2005/8/layout/hierarchy1"/>
    <dgm:cxn modelId="{F38CE674-2DFF-42C5-BDC8-9D8E520F6C0F}" type="presParOf" srcId="{F7445548-5256-432C-AD36-94F0B1CC853E}" destId="{45277A98-FEF3-41D6-8A5A-BAB08AA04507}" srcOrd="0" destOrd="0" presId="urn:microsoft.com/office/officeart/2005/8/layout/hierarchy1"/>
    <dgm:cxn modelId="{986F251F-2ADC-4A0D-8F51-858EFEDB3D7F}" type="presParOf" srcId="{45277A98-FEF3-41D6-8A5A-BAB08AA04507}" destId="{1B36E771-42B8-4A30-A400-D094B24C1026}" srcOrd="0" destOrd="0" presId="urn:microsoft.com/office/officeart/2005/8/layout/hierarchy1"/>
    <dgm:cxn modelId="{9EC28E77-2712-4E4D-A194-53CCBCC0048F}" type="presParOf" srcId="{45277A98-FEF3-41D6-8A5A-BAB08AA04507}" destId="{6FFB0B42-6A52-4A63-9BD8-7AB1522B7FC8}" srcOrd="1" destOrd="0" presId="urn:microsoft.com/office/officeart/2005/8/layout/hierarchy1"/>
    <dgm:cxn modelId="{50769BFC-4D2F-469A-9090-58706BA78BE6}" type="presParOf" srcId="{F7445548-5256-432C-AD36-94F0B1CC853E}" destId="{2F83B5C5-4054-4EFB-A2CD-D406D7EDEB80}" srcOrd="1" destOrd="0" presId="urn:microsoft.com/office/officeart/2005/8/layout/hierarchy1"/>
    <dgm:cxn modelId="{06CDE205-F3AC-494E-AA79-FBA6C81E6C22}" type="presParOf" srcId="{2949A26A-F72D-42C0-ABF4-729462B2C2EF}" destId="{082BD8B6-8AB3-42C7-B192-B44F885F6900}" srcOrd="1" destOrd="0" presId="urn:microsoft.com/office/officeart/2005/8/layout/hierarchy1"/>
    <dgm:cxn modelId="{33E11EA2-C889-4978-904A-F55F42750CD7}" type="presParOf" srcId="{082BD8B6-8AB3-42C7-B192-B44F885F6900}" destId="{0B383F15-39EC-4350-B2A0-4D450EA8874A}" srcOrd="0" destOrd="0" presId="urn:microsoft.com/office/officeart/2005/8/layout/hierarchy1"/>
    <dgm:cxn modelId="{4B2E6DBB-FB11-4A59-9ABB-8A5D8A7036AF}" type="presParOf" srcId="{0B383F15-39EC-4350-B2A0-4D450EA8874A}" destId="{AFA3DBD3-C4D8-414B-8EA7-C4BB5D6AC716}" srcOrd="0" destOrd="0" presId="urn:microsoft.com/office/officeart/2005/8/layout/hierarchy1"/>
    <dgm:cxn modelId="{CF7056F7-E990-4E19-BF36-D1BBE7195970}" type="presParOf" srcId="{0B383F15-39EC-4350-B2A0-4D450EA8874A}" destId="{6D9E24BD-A4F4-4694-8246-9DAA3CC5257D}" srcOrd="1" destOrd="0" presId="urn:microsoft.com/office/officeart/2005/8/layout/hierarchy1"/>
    <dgm:cxn modelId="{F6E56DB3-F42A-4803-B335-3A80049B4796}" type="presParOf" srcId="{082BD8B6-8AB3-42C7-B192-B44F885F6900}" destId="{92588323-4505-43AB-899E-C3648F4840D8}" srcOrd="1" destOrd="0" presId="urn:microsoft.com/office/officeart/2005/8/layout/hierarchy1"/>
    <dgm:cxn modelId="{69FD8729-20C7-49E3-BA20-08441C0AD01F}" type="presParOf" srcId="{2949A26A-F72D-42C0-ABF4-729462B2C2EF}" destId="{CC5B5597-7DC6-4549-A5E0-5D9279483EFF}" srcOrd="2" destOrd="0" presId="urn:microsoft.com/office/officeart/2005/8/layout/hierarchy1"/>
    <dgm:cxn modelId="{7FD5F3F6-F4DD-4408-8109-FBCAC3BF5C6C}" type="presParOf" srcId="{CC5B5597-7DC6-4549-A5E0-5D9279483EFF}" destId="{2B5FBEB1-6A77-4D2E-B712-AA09230948B8}" srcOrd="0" destOrd="0" presId="urn:microsoft.com/office/officeart/2005/8/layout/hierarchy1"/>
    <dgm:cxn modelId="{55CDB19D-E655-4E96-9622-0462382A161C}" type="presParOf" srcId="{2B5FBEB1-6A77-4D2E-B712-AA09230948B8}" destId="{DB0B1822-CB04-4FB6-A262-38C14C28AFE2}" srcOrd="0" destOrd="0" presId="urn:microsoft.com/office/officeart/2005/8/layout/hierarchy1"/>
    <dgm:cxn modelId="{BB4FEE8B-5086-4E53-A4AB-E513B1B67DE8}" type="presParOf" srcId="{2B5FBEB1-6A77-4D2E-B712-AA09230948B8}" destId="{38013E5E-52B1-4EA5-89FA-4272898D7A6F}" srcOrd="1" destOrd="0" presId="urn:microsoft.com/office/officeart/2005/8/layout/hierarchy1"/>
    <dgm:cxn modelId="{07B11A3F-69C0-499E-B16F-0509461ECA7F}" type="presParOf" srcId="{CC5B5597-7DC6-4549-A5E0-5D9279483EFF}" destId="{85FA3AB4-B861-4C13-8EC5-33A12B5EE5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D544CF-0D22-498E-B889-875DD1E661F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547B323-2BD7-4F6B-A242-A120AF7B767B}">
      <dgm:prSet/>
      <dgm:spPr/>
      <dgm:t>
        <a:bodyPr/>
        <a:lstStyle/>
        <a:p>
          <a:pPr>
            <a:lnSpc>
              <a:spcPct val="100000"/>
            </a:lnSpc>
          </a:pPr>
          <a:r>
            <a:rPr lang="en-GB" dirty="0">
              <a:solidFill>
                <a:schemeClr val="accent5"/>
              </a:solidFill>
            </a:rPr>
            <a:t>Allow users to prevent animation from being displayed on Web pages.</a:t>
          </a:r>
          <a:endParaRPr lang="en-US" dirty="0">
            <a:solidFill>
              <a:schemeClr val="accent5"/>
            </a:solidFill>
          </a:endParaRPr>
        </a:p>
      </dgm:t>
    </dgm:pt>
    <dgm:pt modelId="{F889E8B3-A318-4ADB-B519-8DD8E0F7C738}" type="parTrans" cxnId="{E9FE37D0-E40B-4F75-9794-DCF30F4489A3}">
      <dgm:prSet/>
      <dgm:spPr/>
      <dgm:t>
        <a:bodyPr/>
        <a:lstStyle/>
        <a:p>
          <a:endParaRPr lang="en-US">
            <a:solidFill>
              <a:schemeClr val="accent5"/>
            </a:solidFill>
          </a:endParaRPr>
        </a:p>
      </dgm:t>
    </dgm:pt>
    <dgm:pt modelId="{324B4F06-8C4F-4757-832C-B289663BB079}" type="sibTrans" cxnId="{E9FE37D0-E40B-4F75-9794-DCF30F4489A3}">
      <dgm:prSet/>
      <dgm:spPr/>
      <dgm:t>
        <a:bodyPr/>
        <a:lstStyle/>
        <a:p>
          <a:endParaRPr lang="en-US">
            <a:solidFill>
              <a:schemeClr val="accent5"/>
            </a:solidFill>
          </a:endParaRPr>
        </a:p>
      </dgm:t>
    </dgm:pt>
    <dgm:pt modelId="{C963F00B-4839-4A37-9217-DB0EDBD5A256}">
      <dgm:prSet/>
      <dgm:spPr/>
      <dgm:t>
        <a:bodyPr/>
        <a:lstStyle/>
        <a:p>
          <a:pPr>
            <a:lnSpc>
              <a:spcPct val="100000"/>
            </a:lnSpc>
          </a:pPr>
          <a:r>
            <a:rPr lang="en-GB" dirty="0">
              <a:solidFill>
                <a:schemeClr val="accent5"/>
              </a:solidFill>
            </a:rPr>
            <a:t>Some users experience distraction or nausea from animated content.</a:t>
          </a:r>
          <a:endParaRPr lang="en-US" dirty="0">
            <a:solidFill>
              <a:schemeClr val="accent5"/>
            </a:solidFill>
          </a:endParaRPr>
        </a:p>
      </dgm:t>
    </dgm:pt>
    <dgm:pt modelId="{DB6730BA-DBD5-4AE1-B5AA-979E9F4DBB42}" type="parTrans" cxnId="{CB293FBC-E720-4C2D-8509-0B2D12BD625F}">
      <dgm:prSet/>
      <dgm:spPr/>
      <dgm:t>
        <a:bodyPr/>
        <a:lstStyle/>
        <a:p>
          <a:endParaRPr lang="en-US">
            <a:solidFill>
              <a:schemeClr val="accent5"/>
            </a:solidFill>
          </a:endParaRPr>
        </a:p>
      </dgm:t>
    </dgm:pt>
    <dgm:pt modelId="{668ABE2B-B1FD-4C4C-8603-7AC53788120C}" type="sibTrans" cxnId="{CB293FBC-E720-4C2D-8509-0B2D12BD625F}">
      <dgm:prSet/>
      <dgm:spPr/>
      <dgm:t>
        <a:bodyPr/>
        <a:lstStyle/>
        <a:p>
          <a:endParaRPr lang="en-US">
            <a:solidFill>
              <a:schemeClr val="accent5"/>
            </a:solidFill>
          </a:endParaRPr>
        </a:p>
      </dgm:t>
    </dgm:pt>
    <dgm:pt modelId="{B6DA062A-2ED1-47D7-B2EB-46DACF096E82}" type="pres">
      <dgm:prSet presAssocID="{F3D544CF-0D22-498E-B889-875DD1E661FC}" presName="root" presStyleCnt="0">
        <dgm:presLayoutVars>
          <dgm:dir/>
          <dgm:resizeHandles val="exact"/>
        </dgm:presLayoutVars>
      </dgm:prSet>
      <dgm:spPr/>
    </dgm:pt>
    <dgm:pt modelId="{F11B0419-1ABB-42C5-BA46-470557905C9C}" type="pres">
      <dgm:prSet presAssocID="{1547B323-2BD7-4F6B-A242-A120AF7B767B}" presName="compNode" presStyleCnt="0"/>
      <dgm:spPr/>
    </dgm:pt>
    <dgm:pt modelId="{3AAF9283-E7E1-4210-A4F3-10F069FD7122}" type="pres">
      <dgm:prSet presAssocID="{1547B323-2BD7-4F6B-A242-A120AF7B767B}" presName="bgRect" presStyleLbl="bgShp" presStyleIdx="0" presStyleCnt="2"/>
      <dgm:spPr>
        <a:solidFill>
          <a:schemeClr val="tx2"/>
        </a:solidFill>
        <a:ln w="38100">
          <a:solidFill>
            <a:schemeClr val="accent3"/>
          </a:solidFill>
        </a:ln>
      </dgm:spPr>
    </dgm:pt>
    <dgm:pt modelId="{C018F16C-4692-4597-9674-CC0BD98F6490}" type="pres">
      <dgm:prSet presAssocID="{1547B323-2BD7-4F6B-A242-A120AF7B767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b Design"/>
        </a:ext>
      </dgm:extLst>
    </dgm:pt>
    <dgm:pt modelId="{3E250427-A896-44F7-891E-C87C990E6833}" type="pres">
      <dgm:prSet presAssocID="{1547B323-2BD7-4F6B-A242-A120AF7B767B}" presName="spaceRect" presStyleCnt="0"/>
      <dgm:spPr/>
    </dgm:pt>
    <dgm:pt modelId="{828BEC14-BD41-4964-9CF3-1AFE68A39124}" type="pres">
      <dgm:prSet presAssocID="{1547B323-2BD7-4F6B-A242-A120AF7B767B}" presName="parTx" presStyleLbl="revTx" presStyleIdx="0" presStyleCnt="2">
        <dgm:presLayoutVars>
          <dgm:chMax val="0"/>
          <dgm:chPref val="0"/>
        </dgm:presLayoutVars>
      </dgm:prSet>
      <dgm:spPr/>
    </dgm:pt>
    <dgm:pt modelId="{FDD634C5-51BE-4337-816C-688948DE727D}" type="pres">
      <dgm:prSet presAssocID="{324B4F06-8C4F-4757-832C-B289663BB079}" presName="sibTrans" presStyleCnt="0"/>
      <dgm:spPr/>
    </dgm:pt>
    <dgm:pt modelId="{1512A28F-0D4D-4529-A33F-4FB2A7BB2DC7}" type="pres">
      <dgm:prSet presAssocID="{C963F00B-4839-4A37-9217-DB0EDBD5A256}" presName="compNode" presStyleCnt="0"/>
      <dgm:spPr/>
    </dgm:pt>
    <dgm:pt modelId="{609FA817-C10C-444B-A503-55EDDEF930AB}" type="pres">
      <dgm:prSet presAssocID="{C963F00B-4839-4A37-9217-DB0EDBD5A256}" presName="bgRect" presStyleLbl="bgShp" presStyleIdx="1" presStyleCnt="2"/>
      <dgm:spPr>
        <a:solidFill>
          <a:schemeClr val="tx2"/>
        </a:solidFill>
        <a:ln w="38100">
          <a:solidFill>
            <a:schemeClr val="accent3"/>
          </a:solidFill>
        </a:ln>
      </dgm:spPr>
    </dgm:pt>
    <dgm:pt modelId="{D8BAB4B1-7B22-4873-98D8-114ACF098152}" type="pres">
      <dgm:prSet presAssocID="{C963F00B-4839-4A37-9217-DB0EDBD5A25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af"/>
        </a:ext>
      </dgm:extLst>
    </dgm:pt>
    <dgm:pt modelId="{95FBBB26-1FF3-4C26-9C56-3B377C5B71C3}" type="pres">
      <dgm:prSet presAssocID="{C963F00B-4839-4A37-9217-DB0EDBD5A256}" presName="spaceRect" presStyleCnt="0"/>
      <dgm:spPr/>
    </dgm:pt>
    <dgm:pt modelId="{723B0401-BC4B-4BAC-B0D6-8C58C0E567C3}" type="pres">
      <dgm:prSet presAssocID="{C963F00B-4839-4A37-9217-DB0EDBD5A256}" presName="parTx" presStyleLbl="revTx" presStyleIdx="1" presStyleCnt="2">
        <dgm:presLayoutVars>
          <dgm:chMax val="0"/>
          <dgm:chPref val="0"/>
        </dgm:presLayoutVars>
      </dgm:prSet>
      <dgm:spPr/>
    </dgm:pt>
  </dgm:ptLst>
  <dgm:cxnLst>
    <dgm:cxn modelId="{E3CAD92A-310A-4C3E-8B6A-EB679910D498}" type="presOf" srcId="{1547B323-2BD7-4F6B-A242-A120AF7B767B}" destId="{828BEC14-BD41-4964-9CF3-1AFE68A39124}" srcOrd="0" destOrd="0" presId="urn:microsoft.com/office/officeart/2018/2/layout/IconVerticalSolidList"/>
    <dgm:cxn modelId="{0C582660-4F35-4554-AAB9-0ED7EC99C8A8}" type="presOf" srcId="{C963F00B-4839-4A37-9217-DB0EDBD5A256}" destId="{723B0401-BC4B-4BAC-B0D6-8C58C0E567C3}" srcOrd="0" destOrd="0" presId="urn:microsoft.com/office/officeart/2018/2/layout/IconVerticalSolidList"/>
    <dgm:cxn modelId="{FFD60B53-A650-4BF5-A8C3-EC94E2F0579B}" type="presOf" srcId="{F3D544CF-0D22-498E-B889-875DD1E661FC}" destId="{B6DA062A-2ED1-47D7-B2EB-46DACF096E82}" srcOrd="0" destOrd="0" presId="urn:microsoft.com/office/officeart/2018/2/layout/IconVerticalSolidList"/>
    <dgm:cxn modelId="{CB293FBC-E720-4C2D-8509-0B2D12BD625F}" srcId="{F3D544CF-0D22-498E-B889-875DD1E661FC}" destId="{C963F00B-4839-4A37-9217-DB0EDBD5A256}" srcOrd="1" destOrd="0" parTransId="{DB6730BA-DBD5-4AE1-B5AA-979E9F4DBB42}" sibTransId="{668ABE2B-B1FD-4C4C-8603-7AC53788120C}"/>
    <dgm:cxn modelId="{E9FE37D0-E40B-4F75-9794-DCF30F4489A3}" srcId="{F3D544CF-0D22-498E-B889-875DD1E661FC}" destId="{1547B323-2BD7-4F6B-A242-A120AF7B767B}" srcOrd="0" destOrd="0" parTransId="{F889E8B3-A318-4ADB-B519-8DD8E0F7C738}" sibTransId="{324B4F06-8C4F-4757-832C-B289663BB079}"/>
    <dgm:cxn modelId="{2CA0F542-D5DF-4EF5-9ECC-5D2A9DD1646F}" type="presParOf" srcId="{B6DA062A-2ED1-47D7-B2EB-46DACF096E82}" destId="{F11B0419-1ABB-42C5-BA46-470557905C9C}" srcOrd="0" destOrd="0" presId="urn:microsoft.com/office/officeart/2018/2/layout/IconVerticalSolidList"/>
    <dgm:cxn modelId="{8E1CFB6A-23CB-47C6-938D-9D31FA8D50CE}" type="presParOf" srcId="{F11B0419-1ABB-42C5-BA46-470557905C9C}" destId="{3AAF9283-E7E1-4210-A4F3-10F069FD7122}" srcOrd="0" destOrd="0" presId="urn:microsoft.com/office/officeart/2018/2/layout/IconVerticalSolidList"/>
    <dgm:cxn modelId="{18687A4F-0CAC-47C9-8D9E-EE1B1C1F0C7E}" type="presParOf" srcId="{F11B0419-1ABB-42C5-BA46-470557905C9C}" destId="{C018F16C-4692-4597-9674-CC0BD98F6490}" srcOrd="1" destOrd="0" presId="urn:microsoft.com/office/officeart/2018/2/layout/IconVerticalSolidList"/>
    <dgm:cxn modelId="{CFB3A855-3C14-45D2-BC46-398B07B4EA78}" type="presParOf" srcId="{F11B0419-1ABB-42C5-BA46-470557905C9C}" destId="{3E250427-A896-44F7-891E-C87C990E6833}" srcOrd="2" destOrd="0" presId="urn:microsoft.com/office/officeart/2018/2/layout/IconVerticalSolidList"/>
    <dgm:cxn modelId="{F2F10D1A-B967-4FF0-B140-13B873479668}" type="presParOf" srcId="{F11B0419-1ABB-42C5-BA46-470557905C9C}" destId="{828BEC14-BD41-4964-9CF3-1AFE68A39124}" srcOrd="3" destOrd="0" presId="urn:microsoft.com/office/officeart/2018/2/layout/IconVerticalSolidList"/>
    <dgm:cxn modelId="{36B8DCC5-49D3-4D22-AD08-AF9B41F99875}" type="presParOf" srcId="{B6DA062A-2ED1-47D7-B2EB-46DACF096E82}" destId="{FDD634C5-51BE-4337-816C-688948DE727D}" srcOrd="1" destOrd="0" presId="urn:microsoft.com/office/officeart/2018/2/layout/IconVerticalSolidList"/>
    <dgm:cxn modelId="{90F1DB3A-89F2-4B89-B5AD-006DBAD6B6CF}" type="presParOf" srcId="{B6DA062A-2ED1-47D7-B2EB-46DACF096E82}" destId="{1512A28F-0D4D-4529-A33F-4FB2A7BB2DC7}" srcOrd="2" destOrd="0" presId="urn:microsoft.com/office/officeart/2018/2/layout/IconVerticalSolidList"/>
    <dgm:cxn modelId="{F5F1E75F-BEE4-48B6-B281-8ECF64E94B57}" type="presParOf" srcId="{1512A28F-0D4D-4529-A33F-4FB2A7BB2DC7}" destId="{609FA817-C10C-444B-A503-55EDDEF930AB}" srcOrd="0" destOrd="0" presId="urn:microsoft.com/office/officeart/2018/2/layout/IconVerticalSolidList"/>
    <dgm:cxn modelId="{DE78BF91-9749-43D3-A841-9B52DA996F9C}" type="presParOf" srcId="{1512A28F-0D4D-4529-A33F-4FB2A7BB2DC7}" destId="{D8BAB4B1-7B22-4873-98D8-114ACF098152}" srcOrd="1" destOrd="0" presId="urn:microsoft.com/office/officeart/2018/2/layout/IconVerticalSolidList"/>
    <dgm:cxn modelId="{80382DF3-3239-4430-9B39-026E005801D7}" type="presParOf" srcId="{1512A28F-0D4D-4529-A33F-4FB2A7BB2DC7}" destId="{95FBBB26-1FF3-4C26-9C56-3B377C5B71C3}" srcOrd="2" destOrd="0" presId="urn:microsoft.com/office/officeart/2018/2/layout/IconVerticalSolidList"/>
    <dgm:cxn modelId="{B6A1DAD8-6334-49CA-8175-707498BDFEC3}" type="presParOf" srcId="{1512A28F-0D4D-4529-A33F-4FB2A7BB2DC7}" destId="{723B0401-BC4B-4BAC-B0D6-8C58C0E567C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FA2CB7-5F1C-44A3-8D92-41804897B97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D43F2D5-3E62-4E3A-9A33-7EB3884419A9}">
      <dgm:prSet/>
      <dgm:spPr/>
      <dgm:t>
        <a:bodyPr/>
        <a:lstStyle/>
        <a:p>
          <a:pPr>
            <a:lnSpc>
              <a:spcPct val="100000"/>
            </a:lnSpc>
          </a:pPr>
          <a:r>
            <a:rPr lang="en-GB" dirty="0">
              <a:solidFill>
                <a:schemeClr val="accent5"/>
              </a:solidFill>
            </a:rPr>
            <a:t>Triggered reactions include nausea</a:t>
          </a:r>
          <a:endParaRPr lang="en-US" dirty="0">
            <a:solidFill>
              <a:schemeClr val="accent5"/>
            </a:solidFill>
          </a:endParaRPr>
        </a:p>
      </dgm:t>
    </dgm:pt>
    <dgm:pt modelId="{D60BFD4C-736C-4952-8CE6-8B555537F6E6}" type="parTrans" cxnId="{333C8BC2-F820-492D-A3AD-F939413D9BDB}">
      <dgm:prSet/>
      <dgm:spPr/>
      <dgm:t>
        <a:bodyPr/>
        <a:lstStyle/>
        <a:p>
          <a:endParaRPr lang="en-US">
            <a:solidFill>
              <a:schemeClr val="accent5"/>
            </a:solidFill>
          </a:endParaRPr>
        </a:p>
      </dgm:t>
    </dgm:pt>
    <dgm:pt modelId="{5A891925-3C5C-4E60-AE7E-14653DD8E6DD}" type="sibTrans" cxnId="{333C8BC2-F820-492D-A3AD-F939413D9BDB}">
      <dgm:prSet/>
      <dgm:spPr/>
      <dgm:t>
        <a:bodyPr/>
        <a:lstStyle/>
        <a:p>
          <a:endParaRPr lang="en-US">
            <a:solidFill>
              <a:schemeClr val="accent5"/>
            </a:solidFill>
          </a:endParaRPr>
        </a:p>
      </dgm:t>
    </dgm:pt>
    <dgm:pt modelId="{B09C3FFF-400B-4B88-83FD-C1098215055D}">
      <dgm:prSet/>
      <dgm:spPr/>
      <dgm:t>
        <a:bodyPr/>
        <a:lstStyle/>
        <a:p>
          <a:pPr>
            <a:lnSpc>
              <a:spcPct val="100000"/>
            </a:lnSpc>
          </a:pPr>
          <a:r>
            <a:rPr lang="en-GB" dirty="0">
              <a:solidFill>
                <a:schemeClr val="accent5"/>
              </a:solidFill>
            </a:rPr>
            <a:t>migraine headaches, </a:t>
          </a:r>
          <a:endParaRPr lang="en-US" dirty="0">
            <a:solidFill>
              <a:schemeClr val="accent5"/>
            </a:solidFill>
          </a:endParaRPr>
        </a:p>
      </dgm:t>
    </dgm:pt>
    <dgm:pt modelId="{4EA2B158-2F62-46DF-9401-1EDE0FB7A72B}" type="parTrans" cxnId="{6AED3B11-B076-43E9-BCE5-2AAB57C651E5}">
      <dgm:prSet/>
      <dgm:spPr/>
      <dgm:t>
        <a:bodyPr/>
        <a:lstStyle/>
        <a:p>
          <a:endParaRPr lang="en-US">
            <a:solidFill>
              <a:schemeClr val="accent5"/>
            </a:solidFill>
          </a:endParaRPr>
        </a:p>
      </dgm:t>
    </dgm:pt>
    <dgm:pt modelId="{FA4A5566-74A0-481C-A25F-0458F583195A}" type="sibTrans" cxnId="{6AED3B11-B076-43E9-BCE5-2AAB57C651E5}">
      <dgm:prSet/>
      <dgm:spPr/>
      <dgm:t>
        <a:bodyPr/>
        <a:lstStyle/>
        <a:p>
          <a:endParaRPr lang="en-US">
            <a:solidFill>
              <a:schemeClr val="accent5"/>
            </a:solidFill>
          </a:endParaRPr>
        </a:p>
      </dgm:t>
    </dgm:pt>
    <dgm:pt modelId="{C8B2DD77-4611-4267-A3B6-B4EE6BE4AADC}">
      <dgm:prSet/>
      <dgm:spPr/>
      <dgm:t>
        <a:bodyPr/>
        <a:lstStyle/>
        <a:p>
          <a:pPr>
            <a:lnSpc>
              <a:spcPct val="100000"/>
            </a:lnSpc>
          </a:pPr>
          <a:r>
            <a:rPr lang="en-GB" dirty="0">
              <a:solidFill>
                <a:schemeClr val="accent5"/>
              </a:solidFill>
            </a:rPr>
            <a:t>and potentially needing bed rest to recover.</a:t>
          </a:r>
          <a:endParaRPr lang="en-US" dirty="0">
            <a:solidFill>
              <a:schemeClr val="accent5"/>
            </a:solidFill>
          </a:endParaRPr>
        </a:p>
      </dgm:t>
    </dgm:pt>
    <dgm:pt modelId="{FA855087-83C7-45BC-9E5F-DD432B71ECBF}" type="parTrans" cxnId="{6967D9DE-735B-4A97-A987-32A69A1B2521}">
      <dgm:prSet/>
      <dgm:spPr/>
      <dgm:t>
        <a:bodyPr/>
        <a:lstStyle/>
        <a:p>
          <a:endParaRPr lang="en-US">
            <a:solidFill>
              <a:schemeClr val="accent5"/>
            </a:solidFill>
          </a:endParaRPr>
        </a:p>
      </dgm:t>
    </dgm:pt>
    <dgm:pt modelId="{ED208FB8-672B-4689-BAD3-E060F30E4C4A}" type="sibTrans" cxnId="{6967D9DE-735B-4A97-A987-32A69A1B2521}">
      <dgm:prSet/>
      <dgm:spPr/>
      <dgm:t>
        <a:bodyPr/>
        <a:lstStyle/>
        <a:p>
          <a:endParaRPr lang="en-US">
            <a:solidFill>
              <a:schemeClr val="accent5"/>
            </a:solidFill>
          </a:endParaRPr>
        </a:p>
      </dgm:t>
    </dgm:pt>
    <dgm:pt modelId="{B9CDB302-000E-462E-9DB4-0C7E311F6942}" type="pres">
      <dgm:prSet presAssocID="{43FA2CB7-5F1C-44A3-8D92-41804897B978}" presName="root" presStyleCnt="0">
        <dgm:presLayoutVars>
          <dgm:dir/>
          <dgm:resizeHandles val="exact"/>
        </dgm:presLayoutVars>
      </dgm:prSet>
      <dgm:spPr/>
    </dgm:pt>
    <dgm:pt modelId="{370023E6-7FC5-496A-B68F-55ED315227C0}" type="pres">
      <dgm:prSet presAssocID="{CD43F2D5-3E62-4E3A-9A33-7EB3884419A9}" presName="compNode" presStyleCnt="0"/>
      <dgm:spPr/>
    </dgm:pt>
    <dgm:pt modelId="{E1D7BD3F-23A7-4ACB-9B3E-49006265570C}" type="pres">
      <dgm:prSet presAssocID="{CD43F2D5-3E62-4E3A-9A33-7EB3884419A9}" presName="bgRect" presStyleLbl="bgShp" presStyleIdx="0" presStyleCnt="3" custLinFactNeighborX="324" custLinFactNeighborY="-43"/>
      <dgm:spPr>
        <a:solidFill>
          <a:schemeClr val="tx2"/>
        </a:solidFill>
        <a:ln w="38100">
          <a:solidFill>
            <a:schemeClr val="accent4"/>
          </a:solidFill>
        </a:ln>
      </dgm:spPr>
    </dgm:pt>
    <dgm:pt modelId="{4C19B113-FA63-4F4D-AFEC-0542F20A58ED}" type="pres">
      <dgm:prSet presAssocID="{CD43F2D5-3E62-4E3A-9A33-7EB3884419A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mach"/>
        </a:ext>
      </dgm:extLst>
    </dgm:pt>
    <dgm:pt modelId="{F8ADF624-A785-45FA-A061-BD7A8CA14C18}" type="pres">
      <dgm:prSet presAssocID="{CD43F2D5-3E62-4E3A-9A33-7EB3884419A9}" presName="spaceRect" presStyleCnt="0"/>
      <dgm:spPr/>
    </dgm:pt>
    <dgm:pt modelId="{FD1CDED4-7D30-4263-A262-E048EC2B004C}" type="pres">
      <dgm:prSet presAssocID="{CD43F2D5-3E62-4E3A-9A33-7EB3884419A9}" presName="parTx" presStyleLbl="revTx" presStyleIdx="0" presStyleCnt="3">
        <dgm:presLayoutVars>
          <dgm:chMax val="0"/>
          <dgm:chPref val="0"/>
        </dgm:presLayoutVars>
      </dgm:prSet>
      <dgm:spPr/>
    </dgm:pt>
    <dgm:pt modelId="{5EAFC921-BC08-4B9C-8582-6D9ECE4B51FD}" type="pres">
      <dgm:prSet presAssocID="{5A891925-3C5C-4E60-AE7E-14653DD8E6DD}" presName="sibTrans" presStyleCnt="0"/>
      <dgm:spPr/>
    </dgm:pt>
    <dgm:pt modelId="{032ED6FB-CD13-4CFB-8152-48C40A55E9D3}" type="pres">
      <dgm:prSet presAssocID="{B09C3FFF-400B-4B88-83FD-C1098215055D}" presName="compNode" presStyleCnt="0"/>
      <dgm:spPr/>
    </dgm:pt>
    <dgm:pt modelId="{97CBB5B0-11B6-4306-86C9-9E66E65AA350}" type="pres">
      <dgm:prSet presAssocID="{B09C3FFF-400B-4B88-83FD-C1098215055D}" presName="bgRect" presStyleLbl="bgShp" presStyleIdx="1" presStyleCnt="3" custLinFactNeighborX="324" custLinFactNeighborY="-43"/>
      <dgm:spPr>
        <a:solidFill>
          <a:schemeClr val="tx2"/>
        </a:solidFill>
        <a:ln w="38100">
          <a:solidFill>
            <a:schemeClr val="accent4"/>
          </a:solidFill>
        </a:ln>
      </dgm:spPr>
    </dgm:pt>
    <dgm:pt modelId="{C198DC63-53B2-4C39-A651-3A381578C16D}" type="pres">
      <dgm:prSet presAssocID="{B09C3FFF-400B-4B88-83FD-C1098215055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A6023F78-1C5D-4D49-B45B-334975BD9A23}" type="pres">
      <dgm:prSet presAssocID="{B09C3FFF-400B-4B88-83FD-C1098215055D}" presName="spaceRect" presStyleCnt="0"/>
      <dgm:spPr/>
    </dgm:pt>
    <dgm:pt modelId="{9F57D40C-1287-41AB-BB3C-29A57C931C66}" type="pres">
      <dgm:prSet presAssocID="{B09C3FFF-400B-4B88-83FD-C1098215055D}" presName="parTx" presStyleLbl="revTx" presStyleIdx="1" presStyleCnt="3">
        <dgm:presLayoutVars>
          <dgm:chMax val="0"/>
          <dgm:chPref val="0"/>
        </dgm:presLayoutVars>
      </dgm:prSet>
      <dgm:spPr/>
    </dgm:pt>
    <dgm:pt modelId="{258804EA-91B3-481C-9778-205EF60EF66C}" type="pres">
      <dgm:prSet presAssocID="{FA4A5566-74A0-481C-A25F-0458F583195A}" presName="sibTrans" presStyleCnt="0"/>
      <dgm:spPr/>
    </dgm:pt>
    <dgm:pt modelId="{4BECA8F6-3D75-4DA3-81F3-5982062BC2E9}" type="pres">
      <dgm:prSet presAssocID="{C8B2DD77-4611-4267-A3B6-B4EE6BE4AADC}" presName="compNode" presStyleCnt="0"/>
      <dgm:spPr/>
    </dgm:pt>
    <dgm:pt modelId="{AFF3D3CD-8320-40C6-803D-F78A64B5C129}" type="pres">
      <dgm:prSet presAssocID="{C8B2DD77-4611-4267-A3B6-B4EE6BE4AADC}" presName="bgRect" presStyleLbl="bgShp" presStyleIdx="2" presStyleCnt="3" custLinFactNeighborX="324" custLinFactNeighborY="-43"/>
      <dgm:spPr>
        <a:solidFill>
          <a:schemeClr val="tx2"/>
        </a:solidFill>
        <a:ln w="38100">
          <a:solidFill>
            <a:schemeClr val="accent4"/>
          </a:solidFill>
        </a:ln>
      </dgm:spPr>
    </dgm:pt>
    <dgm:pt modelId="{B9B17004-7E81-4987-912C-2EE1088E82A6}" type="pres">
      <dgm:prSet presAssocID="{C8B2DD77-4611-4267-A3B6-B4EE6BE4AAD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d"/>
        </a:ext>
      </dgm:extLst>
    </dgm:pt>
    <dgm:pt modelId="{C8E843EE-91B4-4188-831E-2A59644095B4}" type="pres">
      <dgm:prSet presAssocID="{C8B2DD77-4611-4267-A3B6-B4EE6BE4AADC}" presName="spaceRect" presStyleCnt="0"/>
      <dgm:spPr/>
    </dgm:pt>
    <dgm:pt modelId="{C9AEAA29-0070-4366-8953-AD2DC6233D31}" type="pres">
      <dgm:prSet presAssocID="{C8B2DD77-4611-4267-A3B6-B4EE6BE4AADC}" presName="parTx" presStyleLbl="revTx" presStyleIdx="2" presStyleCnt="3">
        <dgm:presLayoutVars>
          <dgm:chMax val="0"/>
          <dgm:chPref val="0"/>
        </dgm:presLayoutVars>
      </dgm:prSet>
      <dgm:spPr/>
    </dgm:pt>
  </dgm:ptLst>
  <dgm:cxnLst>
    <dgm:cxn modelId="{6AED3B11-B076-43E9-BCE5-2AAB57C651E5}" srcId="{43FA2CB7-5F1C-44A3-8D92-41804897B978}" destId="{B09C3FFF-400B-4B88-83FD-C1098215055D}" srcOrd="1" destOrd="0" parTransId="{4EA2B158-2F62-46DF-9401-1EDE0FB7A72B}" sibTransId="{FA4A5566-74A0-481C-A25F-0458F583195A}"/>
    <dgm:cxn modelId="{3C21641E-EFEE-4E24-A81E-BAC6916E5141}" type="presOf" srcId="{B09C3FFF-400B-4B88-83FD-C1098215055D}" destId="{9F57D40C-1287-41AB-BB3C-29A57C931C66}" srcOrd="0" destOrd="0" presId="urn:microsoft.com/office/officeart/2018/2/layout/IconVerticalSolidList"/>
    <dgm:cxn modelId="{F8EEDB47-2484-45AE-81CC-6909E9E1604F}" type="presOf" srcId="{C8B2DD77-4611-4267-A3B6-B4EE6BE4AADC}" destId="{C9AEAA29-0070-4366-8953-AD2DC6233D31}" srcOrd="0" destOrd="0" presId="urn:microsoft.com/office/officeart/2018/2/layout/IconVerticalSolidList"/>
    <dgm:cxn modelId="{1222C154-EFA8-40C5-9D55-4F8A9296DA87}" type="presOf" srcId="{43FA2CB7-5F1C-44A3-8D92-41804897B978}" destId="{B9CDB302-000E-462E-9DB4-0C7E311F6942}" srcOrd="0" destOrd="0" presId="urn:microsoft.com/office/officeart/2018/2/layout/IconVerticalSolidList"/>
    <dgm:cxn modelId="{1594D0B6-934B-4AAA-B296-ED919263DF49}" type="presOf" srcId="{CD43F2D5-3E62-4E3A-9A33-7EB3884419A9}" destId="{FD1CDED4-7D30-4263-A262-E048EC2B004C}" srcOrd="0" destOrd="0" presId="urn:microsoft.com/office/officeart/2018/2/layout/IconVerticalSolidList"/>
    <dgm:cxn modelId="{333C8BC2-F820-492D-A3AD-F939413D9BDB}" srcId="{43FA2CB7-5F1C-44A3-8D92-41804897B978}" destId="{CD43F2D5-3E62-4E3A-9A33-7EB3884419A9}" srcOrd="0" destOrd="0" parTransId="{D60BFD4C-736C-4952-8CE6-8B555537F6E6}" sibTransId="{5A891925-3C5C-4E60-AE7E-14653DD8E6DD}"/>
    <dgm:cxn modelId="{6967D9DE-735B-4A97-A987-32A69A1B2521}" srcId="{43FA2CB7-5F1C-44A3-8D92-41804897B978}" destId="{C8B2DD77-4611-4267-A3B6-B4EE6BE4AADC}" srcOrd="2" destOrd="0" parTransId="{FA855087-83C7-45BC-9E5F-DD432B71ECBF}" sibTransId="{ED208FB8-672B-4689-BAD3-E060F30E4C4A}"/>
    <dgm:cxn modelId="{973C9C89-40DE-40B4-80EE-8827A51D6818}" type="presParOf" srcId="{B9CDB302-000E-462E-9DB4-0C7E311F6942}" destId="{370023E6-7FC5-496A-B68F-55ED315227C0}" srcOrd="0" destOrd="0" presId="urn:microsoft.com/office/officeart/2018/2/layout/IconVerticalSolidList"/>
    <dgm:cxn modelId="{0DF5D986-E7C5-4C60-B388-23F97AE45797}" type="presParOf" srcId="{370023E6-7FC5-496A-B68F-55ED315227C0}" destId="{E1D7BD3F-23A7-4ACB-9B3E-49006265570C}" srcOrd="0" destOrd="0" presId="urn:microsoft.com/office/officeart/2018/2/layout/IconVerticalSolidList"/>
    <dgm:cxn modelId="{B28E401A-8404-4A14-AE77-ACCEE494EA0F}" type="presParOf" srcId="{370023E6-7FC5-496A-B68F-55ED315227C0}" destId="{4C19B113-FA63-4F4D-AFEC-0542F20A58ED}" srcOrd="1" destOrd="0" presId="urn:microsoft.com/office/officeart/2018/2/layout/IconVerticalSolidList"/>
    <dgm:cxn modelId="{F22FFB1C-DCF0-4142-848F-E1C52EC46B26}" type="presParOf" srcId="{370023E6-7FC5-496A-B68F-55ED315227C0}" destId="{F8ADF624-A785-45FA-A061-BD7A8CA14C18}" srcOrd="2" destOrd="0" presId="urn:microsoft.com/office/officeart/2018/2/layout/IconVerticalSolidList"/>
    <dgm:cxn modelId="{39A16C10-D829-4561-A9C9-8F7DAB3A5E92}" type="presParOf" srcId="{370023E6-7FC5-496A-B68F-55ED315227C0}" destId="{FD1CDED4-7D30-4263-A262-E048EC2B004C}" srcOrd="3" destOrd="0" presId="urn:microsoft.com/office/officeart/2018/2/layout/IconVerticalSolidList"/>
    <dgm:cxn modelId="{725E27D1-83EB-4EFE-8F86-CEBCE76D107F}" type="presParOf" srcId="{B9CDB302-000E-462E-9DB4-0C7E311F6942}" destId="{5EAFC921-BC08-4B9C-8582-6D9ECE4B51FD}" srcOrd="1" destOrd="0" presId="urn:microsoft.com/office/officeart/2018/2/layout/IconVerticalSolidList"/>
    <dgm:cxn modelId="{AB592E15-EC0A-4BD3-8A1A-FBC7C8CDD2C6}" type="presParOf" srcId="{B9CDB302-000E-462E-9DB4-0C7E311F6942}" destId="{032ED6FB-CD13-4CFB-8152-48C40A55E9D3}" srcOrd="2" destOrd="0" presId="urn:microsoft.com/office/officeart/2018/2/layout/IconVerticalSolidList"/>
    <dgm:cxn modelId="{CF7A319E-F844-42CE-96DF-938185685ACE}" type="presParOf" srcId="{032ED6FB-CD13-4CFB-8152-48C40A55E9D3}" destId="{97CBB5B0-11B6-4306-86C9-9E66E65AA350}" srcOrd="0" destOrd="0" presId="urn:microsoft.com/office/officeart/2018/2/layout/IconVerticalSolidList"/>
    <dgm:cxn modelId="{5089F76E-2F48-4381-ADB9-5E3AA4C4BD3F}" type="presParOf" srcId="{032ED6FB-CD13-4CFB-8152-48C40A55E9D3}" destId="{C198DC63-53B2-4C39-A651-3A381578C16D}" srcOrd="1" destOrd="0" presId="urn:microsoft.com/office/officeart/2018/2/layout/IconVerticalSolidList"/>
    <dgm:cxn modelId="{B70A28A0-8C0E-4B94-A0DB-2C8D82B0D104}" type="presParOf" srcId="{032ED6FB-CD13-4CFB-8152-48C40A55E9D3}" destId="{A6023F78-1C5D-4D49-B45B-334975BD9A23}" srcOrd="2" destOrd="0" presId="urn:microsoft.com/office/officeart/2018/2/layout/IconVerticalSolidList"/>
    <dgm:cxn modelId="{0DDEDFAA-355A-4E4C-AE24-E7BB95D32F04}" type="presParOf" srcId="{032ED6FB-CD13-4CFB-8152-48C40A55E9D3}" destId="{9F57D40C-1287-41AB-BB3C-29A57C931C66}" srcOrd="3" destOrd="0" presId="urn:microsoft.com/office/officeart/2018/2/layout/IconVerticalSolidList"/>
    <dgm:cxn modelId="{97674F88-C18F-4F05-880C-F97281BA6139}" type="presParOf" srcId="{B9CDB302-000E-462E-9DB4-0C7E311F6942}" destId="{258804EA-91B3-481C-9778-205EF60EF66C}" srcOrd="3" destOrd="0" presId="urn:microsoft.com/office/officeart/2018/2/layout/IconVerticalSolidList"/>
    <dgm:cxn modelId="{08686BEC-A901-48F8-8072-297CB2B632AC}" type="presParOf" srcId="{B9CDB302-000E-462E-9DB4-0C7E311F6942}" destId="{4BECA8F6-3D75-4DA3-81F3-5982062BC2E9}" srcOrd="4" destOrd="0" presId="urn:microsoft.com/office/officeart/2018/2/layout/IconVerticalSolidList"/>
    <dgm:cxn modelId="{7419C0EB-AF1E-4D79-B7D3-B5F6B5C49068}" type="presParOf" srcId="{4BECA8F6-3D75-4DA3-81F3-5982062BC2E9}" destId="{AFF3D3CD-8320-40C6-803D-F78A64B5C129}" srcOrd="0" destOrd="0" presId="urn:microsoft.com/office/officeart/2018/2/layout/IconVerticalSolidList"/>
    <dgm:cxn modelId="{E8B6367E-DC39-42FD-A136-6643F9253CF8}" type="presParOf" srcId="{4BECA8F6-3D75-4DA3-81F3-5982062BC2E9}" destId="{B9B17004-7E81-4987-912C-2EE1088E82A6}" srcOrd="1" destOrd="0" presId="urn:microsoft.com/office/officeart/2018/2/layout/IconVerticalSolidList"/>
    <dgm:cxn modelId="{407099AA-2D3F-40C4-8D5E-28E653C8A28D}" type="presParOf" srcId="{4BECA8F6-3D75-4DA3-81F3-5982062BC2E9}" destId="{C8E843EE-91B4-4188-831E-2A59644095B4}" srcOrd="2" destOrd="0" presId="urn:microsoft.com/office/officeart/2018/2/layout/IconVerticalSolidList"/>
    <dgm:cxn modelId="{DC9243DF-7679-462E-A034-ED73EB6A3F46}" type="presParOf" srcId="{4BECA8F6-3D75-4DA3-81F3-5982062BC2E9}" destId="{C9AEAA29-0070-4366-8953-AD2DC6233D31}"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32820F-062B-41D8-8A38-503EC79F810C}"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B0D6324B-920E-4402-B728-294DD92E05AD}">
      <dgm:prSet/>
      <dgm:spPr>
        <a:solidFill>
          <a:schemeClr val="tx1"/>
        </a:solidFill>
        <a:ln w="38100">
          <a:solidFill>
            <a:schemeClr val="accent3"/>
          </a:solidFill>
        </a:ln>
      </dgm:spPr>
      <dgm:t>
        <a:bodyPr/>
        <a:lstStyle/>
        <a:p>
          <a:pPr algn="l"/>
          <a:r>
            <a:rPr lang="en-GB"/>
            <a:t>Layout</a:t>
          </a:r>
          <a:endParaRPr lang="en-US"/>
        </a:p>
      </dgm:t>
    </dgm:pt>
    <dgm:pt modelId="{AC63385E-BF89-4575-830A-E3ECF98D82D5}" type="parTrans" cxnId="{E18BB6CB-FBFC-47E9-ACF7-A785B90075CD}">
      <dgm:prSet/>
      <dgm:spPr/>
      <dgm:t>
        <a:bodyPr/>
        <a:lstStyle/>
        <a:p>
          <a:pPr algn="l"/>
          <a:endParaRPr lang="en-US"/>
        </a:p>
      </dgm:t>
    </dgm:pt>
    <dgm:pt modelId="{1AFE4F4A-92F5-4168-803F-3DDC27F97D88}" type="sibTrans" cxnId="{E18BB6CB-FBFC-47E9-ACF7-A785B90075CD}">
      <dgm:prSet/>
      <dgm:spPr/>
      <dgm:t>
        <a:bodyPr/>
        <a:lstStyle/>
        <a:p>
          <a:pPr algn="l"/>
          <a:endParaRPr lang="en-US"/>
        </a:p>
      </dgm:t>
    </dgm:pt>
    <dgm:pt modelId="{318B4761-35DB-4627-9596-D534EC95C1E3}">
      <dgm:prSet/>
      <dgm:spPr>
        <a:solidFill>
          <a:srgbClr val="161415">
            <a:alpha val="90000"/>
          </a:srgbClr>
        </a:solidFill>
        <a:ln w="38100">
          <a:solidFill>
            <a:schemeClr val="accent3"/>
          </a:solidFill>
        </a:ln>
      </dgm:spPr>
      <dgm:t>
        <a:bodyPr/>
        <a:lstStyle/>
        <a:p>
          <a:pPr algn="l"/>
          <a:endParaRPr lang="en-US" dirty="0">
            <a:solidFill>
              <a:schemeClr val="accent5"/>
            </a:solidFill>
          </a:endParaRPr>
        </a:p>
      </dgm:t>
    </dgm:pt>
    <dgm:pt modelId="{8CB28A5B-834A-4591-924E-1DE7007389AF}" type="parTrans" cxnId="{A1D226AA-4B18-4D78-BF62-96043339AECC}">
      <dgm:prSet/>
      <dgm:spPr/>
      <dgm:t>
        <a:bodyPr/>
        <a:lstStyle/>
        <a:p>
          <a:pPr algn="l"/>
          <a:endParaRPr lang="en-US"/>
        </a:p>
      </dgm:t>
    </dgm:pt>
    <dgm:pt modelId="{19460D24-D7B2-4289-A2C5-7D93CA1D15DC}" type="sibTrans" cxnId="{A1D226AA-4B18-4D78-BF62-96043339AECC}">
      <dgm:prSet/>
      <dgm:spPr/>
      <dgm:t>
        <a:bodyPr/>
        <a:lstStyle/>
        <a:p>
          <a:pPr algn="l"/>
          <a:endParaRPr lang="en-US"/>
        </a:p>
      </dgm:t>
    </dgm:pt>
    <dgm:pt modelId="{201D0853-67C6-44EE-AE1E-B88B41B2B3A6}">
      <dgm:prSet/>
      <dgm:spPr>
        <a:solidFill>
          <a:schemeClr val="tx1"/>
        </a:solidFill>
        <a:ln w="38100">
          <a:solidFill>
            <a:schemeClr val="accent5"/>
          </a:solidFill>
        </a:ln>
      </dgm:spPr>
      <dgm:t>
        <a:bodyPr/>
        <a:lstStyle/>
        <a:p>
          <a:pPr algn="l"/>
          <a:r>
            <a:rPr lang="en-GB" dirty="0"/>
            <a:t>Navigation</a:t>
          </a:r>
          <a:endParaRPr lang="en-US" dirty="0"/>
        </a:p>
      </dgm:t>
    </dgm:pt>
    <dgm:pt modelId="{8BCDB37F-AAAC-4A0F-A26E-222C165BBADB}" type="parTrans" cxnId="{127C91B4-A0B3-465C-8829-BFDE3663D37F}">
      <dgm:prSet/>
      <dgm:spPr/>
      <dgm:t>
        <a:bodyPr/>
        <a:lstStyle/>
        <a:p>
          <a:pPr algn="l"/>
          <a:endParaRPr lang="en-US"/>
        </a:p>
      </dgm:t>
    </dgm:pt>
    <dgm:pt modelId="{8C7ABCD3-73AA-458D-82EA-FFA9A7BA95B0}" type="sibTrans" cxnId="{127C91B4-A0B3-465C-8829-BFDE3663D37F}">
      <dgm:prSet/>
      <dgm:spPr/>
      <dgm:t>
        <a:bodyPr/>
        <a:lstStyle/>
        <a:p>
          <a:pPr algn="l"/>
          <a:endParaRPr lang="en-US"/>
        </a:p>
      </dgm:t>
    </dgm:pt>
    <dgm:pt modelId="{7E4A7BF5-A3BF-45DC-8563-E6460A4EA17D}">
      <dgm:prSet/>
      <dgm:spPr>
        <a:solidFill>
          <a:srgbClr val="161415">
            <a:alpha val="90000"/>
          </a:srgbClr>
        </a:solidFill>
        <a:ln w="38100">
          <a:solidFill>
            <a:schemeClr val="accent5"/>
          </a:solidFill>
        </a:ln>
      </dgm:spPr>
      <dgm:t>
        <a:bodyPr/>
        <a:lstStyle/>
        <a:p>
          <a:pPr algn="l"/>
          <a:endParaRPr lang="en-US" dirty="0">
            <a:solidFill>
              <a:schemeClr val="accent5"/>
            </a:solidFill>
          </a:endParaRPr>
        </a:p>
      </dgm:t>
    </dgm:pt>
    <dgm:pt modelId="{E931CD99-CEE7-467B-86EA-89EF6C0BB689}" type="parTrans" cxnId="{226FA927-AB74-4FE7-8BEC-57D95295B011}">
      <dgm:prSet/>
      <dgm:spPr/>
      <dgm:t>
        <a:bodyPr/>
        <a:lstStyle/>
        <a:p>
          <a:pPr algn="l"/>
          <a:endParaRPr lang="en-US"/>
        </a:p>
      </dgm:t>
    </dgm:pt>
    <dgm:pt modelId="{78B82445-2985-41C6-BBD5-2B63C20B30D9}" type="sibTrans" cxnId="{226FA927-AB74-4FE7-8BEC-57D95295B011}">
      <dgm:prSet/>
      <dgm:spPr/>
      <dgm:t>
        <a:bodyPr/>
        <a:lstStyle/>
        <a:p>
          <a:pPr algn="l"/>
          <a:endParaRPr lang="en-US"/>
        </a:p>
      </dgm:t>
    </dgm:pt>
    <dgm:pt modelId="{48EDC513-9710-473C-BBBD-492001FE9136}">
      <dgm:prSet/>
      <dgm:spPr>
        <a:solidFill>
          <a:schemeClr val="tx1"/>
        </a:solidFill>
        <a:ln w="38100">
          <a:solidFill>
            <a:schemeClr val="accent2"/>
          </a:solidFill>
          <a:prstDash val="dash"/>
        </a:ln>
      </dgm:spPr>
      <dgm:t>
        <a:bodyPr/>
        <a:lstStyle/>
        <a:p>
          <a:pPr algn="l"/>
          <a:r>
            <a:rPr lang="en-GB"/>
            <a:t>Colour</a:t>
          </a:r>
          <a:endParaRPr lang="en-US"/>
        </a:p>
      </dgm:t>
    </dgm:pt>
    <dgm:pt modelId="{0A295264-4F92-4BD5-90A8-224EBAA45799}" type="parTrans" cxnId="{73EAB8BF-BE5B-4813-B7B1-108A29139554}">
      <dgm:prSet/>
      <dgm:spPr/>
      <dgm:t>
        <a:bodyPr/>
        <a:lstStyle/>
        <a:p>
          <a:pPr algn="l"/>
          <a:endParaRPr lang="en-US"/>
        </a:p>
      </dgm:t>
    </dgm:pt>
    <dgm:pt modelId="{4A74F4C8-08B3-44AB-952D-A8FD6A8377D0}" type="sibTrans" cxnId="{73EAB8BF-BE5B-4813-B7B1-108A29139554}">
      <dgm:prSet/>
      <dgm:spPr/>
      <dgm:t>
        <a:bodyPr/>
        <a:lstStyle/>
        <a:p>
          <a:pPr algn="l"/>
          <a:endParaRPr lang="en-US"/>
        </a:p>
      </dgm:t>
    </dgm:pt>
    <dgm:pt modelId="{994863C5-B900-4AB7-BF20-7744AE5FCAB3}">
      <dgm:prSet/>
      <dgm:spPr>
        <a:solidFill>
          <a:srgbClr val="161415">
            <a:alpha val="90000"/>
          </a:srgbClr>
        </a:solidFill>
        <a:ln w="38100">
          <a:solidFill>
            <a:schemeClr val="accent2"/>
          </a:solidFill>
          <a:prstDash val="dash"/>
        </a:ln>
      </dgm:spPr>
      <dgm:t>
        <a:bodyPr/>
        <a:lstStyle/>
        <a:p>
          <a:pPr algn="l"/>
          <a:r>
            <a:rPr lang="en-GB">
              <a:solidFill>
                <a:schemeClr val="accent5"/>
              </a:solidFill>
            </a:rPr>
            <a:t>Designing for dark mode</a:t>
          </a:r>
          <a:endParaRPr lang="en-US">
            <a:solidFill>
              <a:schemeClr val="accent5"/>
            </a:solidFill>
          </a:endParaRPr>
        </a:p>
      </dgm:t>
    </dgm:pt>
    <dgm:pt modelId="{0346EF07-FFD8-49E9-AE6C-FD283C59FBBD}" type="parTrans" cxnId="{B9B63CB7-9955-45DA-B33D-2F72F622808B}">
      <dgm:prSet/>
      <dgm:spPr/>
      <dgm:t>
        <a:bodyPr/>
        <a:lstStyle/>
        <a:p>
          <a:pPr algn="l"/>
          <a:endParaRPr lang="en-US"/>
        </a:p>
      </dgm:t>
    </dgm:pt>
    <dgm:pt modelId="{51096C01-29BC-43EC-90B9-213312A57276}" type="sibTrans" cxnId="{B9B63CB7-9955-45DA-B33D-2F72F622808B}">
      <dgm:prSet/>
      <dgm:spPr/>
      <dgm:t>
        <a:bodyPr/>
        <a:lstStyle/>
        <a:p>
          <a:pPr algn="l"/>
          <a:endParaRPr lang="en-US"/>
        </a:p>
      </dgm:t>
    </dgm:pt>
    <dgm:pt modelId="{24F1FA6D-78F7-4EF4-9390-E767276B83AB}">
      <dgm:prSet/>
      <dgm:spPr>
        <a:solidFill>
          <a:srgbClr val="161415">
            <a:alpha val="90000"/>
          </a:srgbClr>
        </a:solidFill>
        <a:ln w="38100">
          <a:solidFill>
            <a:schemeClr val="accent2"/>
          </a:solidFill>
          <a:prstDash val="dash"/>
        </a:ln>
      </dgm:spPr>
      <dgm:t>
        <a:bodyPr/>
        <a:lstStyle/>
        <a:p>
          <a:pPr algn="l"/>
          <a:r>
            <a:rPr lang="en-GB">
              <a:solidFill>
                <a:schemeClr val="accent5"/>
              </a:solidFill>
            </a:rPr>
            <a:t>WCAG 3 contrast</a:t>
          </a:r>
          <a:endParaRPr lang="en-US">
            <a:solidFill>
              <a:schemeClr val="accent5"/>
            </a:solidFill>
          </a:endParaRPr>
        </a:p>
      </dgm:t>
    </dgm:pt>
    <dgm:pt modelId="{277A4819-6E59-45A5-993A-FB5A5CA24A6D}" type="parTrans" cxnId="{8DE2F3B4-B91A-49E3-B313-6EFA9E3E1B91}">
      <dgm:prSet/>
      <dgm:spPr/>
      <dgm:t>
        <a:bodyPr/>
        <a:lstStyle/>
        <a:p>
          <a:pPr algn="l"/>
          <a:endParaRPr lang="en-US"/>
        </a:p>
      </dgm:t>
    </dgm:pt>
    <dgm:pt modelId="{951C046F-9A73-4259-B557-C2841782DF32}" type="sibTrans" cxnId="{8DE2F3B4-B91A-49E3-B313-6EFA9E3E1B91}">
      <dgm:prSet/>
      <dgm:spPr/>
      <dgm:t>
        <a:bodyPr/>
        <a:lstStyle/>
        <a:p>
          <a:pPr algn="l"/>
          <a:endParaRPr lang="en-US"/>
        </a:p>
      </dgm:t>
    </dgm:pt>
    <dgm:pt modelId="{3E75DF20-704A-4C4C-B903-BB8AFC000986}">
      <dgm:prSet/>
      <dgm:spPr>
        <a:solidFill>
          <a:srgbClr val="161415">
            <a:alpha val="90000"/>
          </a:srgbClr>
        </a:solidFill>
        <a:ln w="38100">
          <a:solidFill>
            <a:schemeClr val="accent2"/>
          </a:solidFill>
          <a:prstDash val="dash"/>
        </a:ln>
      </dgm:spPr>
      <dgm:t>
        <a:bodyPr/>
        <a:lstStyle/>
        <a:p>
          <a:pPr algn="l"/>
          <a:r>
            <a:rPr lang="en-GB" dirty="0">
              <a:solidFill>
                <a:schemeClr val="accent5"/>
              </a:solidFill>
            </a:rPr>
            <a:t>Building an accessible colour toggle that remembers your preference</a:t>
          </a:r>
          <a:endParaRPr lang="en-US" dirty="0">
            <a:solidFill>
              <a:schemeClr val="accent5"/>
            </a:solidFill>
          </a:endParaRPr>
        </a:p>
      </dgm:t>
    </dgm:pt>
    <dgm:pt modelId="{A1C3C9C2-12CA-4DD8-AFE1-E43C2779CFEA}" type="parTrans" cxnId="{FA0B06A5-B55F-4AA7-ACEC-AFB678CCE15B}">
      <dgm:prSet/>
      <dgm:spPr/>
      <dgm:t>
        <a:bodyPr/>
        <a:lstStyle/>
        <a:p>
          <a:pPr algn="l"/>
          <a:endParaRPr lang="en-US"/>
        </a:p>
      </dgm:t>
    </dgm:pt>
    <dgm:pt modelId="{1E5D33A9-4003-456B-8F84-6D85A40C1682}" type="sibTrans" cxnId="{FA0B06A5-B55F-4AA7-ACEC-AFB678CCE15B}">
      <dgm:prSet/>
      <dgm:spPr/>
      <dgm:t>
        <a:bodyPr/>
        <a:lstStyle/>
        <a:p>
          <a:pPr algn="l"/>
          <a:endParaRPr lang="en-US"/>
        </a:p>
      </dgm:t>
    </dgm:pt>
    <dgm:pt modelId="{58A42656-C44B-4CDC-91E8-B36E973B6B69}">
      <dgm:prSet/>
      <dgm:spPr>
        <a:solidFill>
          <a:schemeClr val="tx1"/>
        </a:solidFill>
        <a:ln w="38100">
          <a:solidFill>
            <a:schemeClr val="accent4"/>
          </a:solidFill>
        </a:ln>
      </dgm:spPr>
      <dgm:t>
        <a:bodyPr/>
        <a:lstStyle/>
        <a:p>
          <a:pPr algn="l"/>
          <a:r>
            <a:rPr lang="en-GB" dirty="0"/>
            <a:t>Performance</a:t>
          </a:r>
          <a:endParaRPr lang="en-US" dirty="0"/>
        </a:p>
      </dgm:t>
    </dgm:pt>
    <dgm:pt modelId="{6C84C59D-3444-4DAA-BCCD-6980D81CE5F6}" type="parTrans" cxnId="{910B3412-728E-4983-82B5-03C562734843}">
      <dgm:prSet/>
      <dgm:spPr/>
      <dgm:t>
        <a:bodyPr/>
        <a:lstStyle/>
        <a:p>
          <a:pPr algn="l"/>
          <a:endParaRPr lang="en-US"/>
        </a:p>
      </dgm:t>
    </dgm:pt>
    <dgm:pt modelId="{9BEB9418-1D0A-4007-A8B2-C64AFC778890}" type="sibTrans" cxnId="{910B3412-728E-4983-82B5-03C562734843}">
      <dgm:prSet/>
      <dgm:spPr/>
      <dgm:t>
        <a:bodyPr/>
        <a:lstStyle/>
        <a:p>
          <a:pPr algn="l"/>
          <a:endParaRPr lang="en-US"/>
        </a:p>
      </dgm:t>
    </dgm:pt>
    <dgm:pt modelId="{BB30A5D0-DDBA-4A81-8266-0EC493F6121D}">
      <dgm:prSet/>
      <dgm:spPr>
        <a:solidFill>
          <a:srgbClr val="161415">
            <a:alpha val="90000"/>
          </a:srgbClr>
        </a:solidFill>
        <a:ln w="38100">
          <a:solidFill>
            <a:schemeClr val="accent4"/>
          </a:solidFill>
        </a:ln>
      </dgm:spPr>
      <dgm:t>
        <a:bodyPr/>
        <a:lstStyle/>
        <a:p>
          <a:pPr algn="l"/>
          <a:endParaRPr lang="en-US" dirty="0">
            <a:solidFill>
              <a:schemeClr val="accent5"/>
            </a:solidFill>
          </a:endParaRPr>
        </a:p>
      </dgm:t>
    </dgm:pt>
    <dgm:pt modelId="{7C81F0D1-85A3-48A1-8906-F68B75082CF2}" type="parTrans" cxnId="{144971BD-F748-4A3A-A389-0BCEC9B279AC}">
      <dgm:prSet/>
      <dgm:spPr/>
      <dgm:t>
        <a:bodyPr/>
        <a:lstStyle/>
        <a:p>
          <a:pPr algn="l"/>
          <a:endParaRPr lang="en-US"/>
        </a:p>
      </dgm:t>
    </dgm:pt>
    <dgm:pt modelId="{118E66D3-1C25-4447-8D2C-046B525B1D3B}" type="sibTrans" cxnId="{144971BD-F748-4A3A-A389-0BCEC9B279AC}">
      <dgm:prSet/>
      <dgm:spPr/>
      <dgm:t>
        <a:bodyPr/>
        <a:lstStyle/>
        <a:p>
          <a:pPr algn="l"/>
          <a:endParaRPr lang="en-US"/>
        </a:p>
      </dgm:t>
    </dgm:pt>
    <dgm:pt modelId="{ED94CA87-980C-4C09-A5A1-43EA46023993}">
      <dgm:prSet/>
      <dgm:spPr>
        <a:solidFill>
          <a:schemeClr val="tx1"/>
        </a:solidFill>
        <a:ln w="38100">
          <a:solidFill>
            <a:schemeClr val="accent1"/>
          </a:solidFill>
        </a:ln>
      </dgm:spPr>
      <dgm:t>
        <a:bodyPr/>
        <a:lstStyle/>
        <a:p>
          <a:pPr algn="l"/>
          <a:r>
            <a:rPr lang="en-GB" dirty="0"/>
            <a:t>Discoverability</a:t>
          </a:r>
          <a:endParaRPr lang="en-US" dirty="0"/>
        </a:p>
      </dgm:t>
    </dgm:pt>
    <dgm:pt modelId="{3236AAE2-4033-4451-9D89-3B0641DBF116}" type="parTrans" cxnId="{1DA5D820-C442-445B-AF0E-288067B00F29}">
      <dgm:prSet/>
      <dgm:spPr/>
      <dgm:t>
        <a:bodyPr/>
        <a:lstStyle/>
        <a:p>
          <a:pPr algn="l"/>
          <a:endParaRPr lang="en-US"/>
        </a:p>
      </dgm:t>
    </dgm:pt>
    <dgm:pt modelId="{05064B36-75C5-43EF-8127-EF72269C4AB5}" type="sibTrans" cxnId="{1DA5D820-C442-445B-AF0E-288067B00F29}">
      <dgm:prSet/>
      <dgm:spPr/>
      <dgm:t>
        <a:bodyPr/>
        <a:lstStyle/>
        <a:p>
          <a:pPr algn="l"/>
          <a:endParaRPr lang="en-US"/>
        </a:p>
      </dgm:t>
    </dgm:pt>
    <dgm:pt modelId="{9CB1D868-C1E1-4992-A6EF-4E59726A4E40}">
      <dgm:prSet/>
      <dgm:spPr>
        <a:solidFill>
          <a:srgbClr val="161415">
            <a:alpha val="90000"/>
          </a:srgbClr>
        </a:solidFill>
        <a:ln w="38100">
          <a:solidFill>
            <a:schemeClr val="accent1"/>
          </a:solidFill>
        </a:ln>
      </dgm:spPr>
      <dgm:t>
        <a:bodyPr/>
        <a:lstStyle/>
        <a:p>
          <a:pPr algn="l"/>
          <a:endParaRPr lang="en-US" dirty="0">
            <a:solidFill>
              <a:schemeClr val="accent5"/>
            </a:solidFill>
          </a:endParaRPr>
        </a:p>
      </dgm:t>
    </dgm:pt>
    <dgm:pt modelId="{C95FF680-9B71-4611-B2F3-16D4FA91C70B}" type="parTrans" cxnId="{A61628E7-B37C-4420-AB44-D0F5FF86D83B}">
      <dgm:prSet/>
      <dgm:spPr/>
      <dgm:t>
        <a:bodyPr/>
        <a:lstStyle/>
        <a:p>
          <a:pPr algn="l"/>
          <a:endParaRPr lang="en-US"/>
        </a:p>
      </dgm:t>
    </dgm:pt>
    <dgm:pt modelId="{8E1160A6-9332-4D1F-9AFA-4137BE3317E9}" type="sibTrans" cxnId="{A61628E7-B37C-4420-AB44-D0F5FF86D83B}">
      <dgm:prSet/>
      <dgm:spPr/>
      <dgm:t>
        <a:bodyPr/>
        <a:lstStyle/>
        <a:p>
          <a:pPr algn="l"/>
          <a:endParaRPr lang="en-US"/>
        </a:p>
      </dgm:t>
    </dgm:pt>
    <dgm:pt modelId="{2758974D-9811-4DD2-AC29-4A1BF336B7F8}" type="pres">
      <dgm:prSet presAssocID="{7132820F-062B-41D8-8A38-503EC79F810C}" presName="Name0" presStyleCnt="0">
        <dgm:presLayoutVars>
          <dgm:dir/>
          <dgm:animLvl val="lvl"/>
          <dgm:resizeHandles val="exact"/>
        </dgm:presLayoutVars>
      </dgm:prSet>
      <dgm:spPr/>
    </dgm:pt>
    <dgm:pt modelId="{88296C52-4C52-4641-A509-C9D07E074851}" type="pres">
      <dgm:prSet presAssocID="{B0D6324B-920E-4402-B728-294DD92E05AD}" presName="composite" presStyleCnt="0"/>
      <dgm:spPr/>
    </dgm:pt>
    <dgm:pt modelId="{A41D8A86-4723-41AB-A815-B0849EE4AB67}" type="pres">
      <dgm:prSet presAssocID="{B0D6324B-920E-4402-B728-294DD92E05AD}" presName="parTx" presStyleLbl="alignNode1" presStyleIdx="0" presStyleCnt="5">
        <dgm:presLayoutVars>
          <dgm:chMax val="0"/>
          <dgm:chPref val="0"/>
          <dgm:bulletEnabled val="1"/>
        </dgm:presLayoutVars>
      </dgm:prSet>
      <dgm:spPr/>
    </dgm:pt>
    <dgm:pt modelId="{49DA38C3-D098-4560-B4E2-AC06D9FB9412}" type="pres">
      <dgm:prSet presAssocID="{B0D6324B-920E-4402-B728-294DD92E05AD}" presName="desTx" presStyleLbl="alignAccFollowNode1" presStyleIdx="0" presStyleCnt="5">
        <dgm:presLayoutVars>
          <dgm:bulletEnabled val="1"/>
        </dgm:presLayoutVars>
      </dgm:prSet>
      <dgm:spPr/>
    </dgm:pt>
    <dgm:pt modelId="{EAF2D514-61C6-4767-B5CD-E8626BAB126F}" type="pres">
      <dgm:prSet presAssocID="{1AFE4F4A-92F5-4168-803F-3DDC27F97D88}" presName="space" presStyleCnt="0"/>
      <dgm:spPr/>
    </dgm:pt>
    <dgm:pt modelId="{41E80868-CDA8-4837-A146-178CAE56CEA6}" type="pres">
      <dgm:prSet presAssocID="{201D0853-67C6-44EE-AE1E-B88B41B2B3A6}" presName="composite" presStyleCnt="0"/>
      <dgm:spPr/>
    </dgm:pt>
    <dgm:pt modelId="{69A08426-BAA3-45AD-990B-3768F39B6CAC}" type="pres">
      <dgm:prSet presAssocID="{201D0853-67C6-44EE-AE1E-B88B41B2B3A6}" presName="parTx" presStyleLbl="alignNode1" presStyleIdx="1" presStyleCnt="5">
        <dgm:presLayoutVars>
          <dgm:chMax val="0"/>
          <dgm:chPref val="0"/>
          <dgm:bulletEnabled val="1"/>
        </dgm:presLayoutVars>
      </dgm:prSet>
      <dgm:spPr/>
    </dgm:pt>
    <dgm:pt modelId="{AF2D653F-8DF8-4AC1-A8AE-6A53A1EED199}" type="pres">
      <dgm:prSet presAssocID="{201D0853-67C6-44EE-AE1E-B88B41B2B3A6}" presName="desTx" presStyleLbl="alignAccFollowNode1" presStyleIdx="1" presStyleCnt="5">
        <dgm:presLayoutVars>
          <dgm:bulletEnabled val="1"/>
        </dgm:presLayoutVars>
      </dgm:prSet>
      <dgm:spPr/>
    </dgm:pt>
    <dgm:pt modelId="{3111EE8A-0315-4495-8493-FC86BFEC8946}" type="pres">
      <dgm:prSet presAssocID="{8C7ABCD3-73AA-458D-82EA-FFA9A7BA95B0}" presName="space" presStyleCnt="0"/>
      <dgm:spPr/>
    </dgm:pt>
    <dgm:pt modelId="{29FE1AA7-FE45-4830-B886-47C930E7EBBF}" type="pres">
      <dgm:prSet presAssocID="{48EDC513-9710-473C-BBBD-492001FE9136}" presName="composite" presStyleCnt="0"/>
      <dgm:spPr/>
    </dgm:pt>
    <dgm:pt modelId="{FE824220-B8AD-41AC-B161-E0AD432EC22B}" type="pres">
      <dgm:prSet presAssocID="{48EDC513-9710-473C-BBBD-492001FE9136}" presName="parTx" presStyleLbl="alignNode1" presStyleIdx="2" presStyleCnt="5">
        <dgm:presLayoutVars>
          <dgm:chMax val="0"/>
          <dgm:chPref val="0"/>
          <dgm:bulletEnabled val="1"/>
        </dgm:presLayoutVars>
      </dgm:prSet>
      <dgm:spPr/>
    </dgm:pt>
    <dgm:pt modelId="{745D6037-964E-4A14-96D5-097BE10B3A77}" type="pres">
      <dgm:prSet presAssocID="{48EDC513-9710-473C-BBBD-492001FE9136}" presName="desTx" presStyleLbl="alignAccFollowNode1" presStyleIdx="2" presStyleCnt="5">
        <dgm:presLayoutVars>
          <dgm:bulletEnabled val="1"/>
        </dgm:presLayoutVars>
      </dgm:prSet>
      <dgm:spPr/>
    </dgm:pt>
    <dgm:pt modelId="{9ADAEA10-8399-4F87-9B76-B241626F9AA8}" type="pres">
      <dgm:prSet presAssocID="{4A74F4C8-08B3-44AB-952D-A8FD6A8377D0}" presName="space" presStyleCnt="0"/>
      <dgm:spPr/>
    </dgm:pt>
    <dgm:pt modelId="{CE7CEBFA-4342-47E4-B1D3-11D82F1762E4}" type="pres">
      <dgm:prSet presAssocID="{58A42656-C44B-4CDC-91E8-B36E973B6B69}" presName="composite" presStyleCnt="0"/>
      <dgm:spPr/>
    </dgm:pt>
    <dgm:pt modelId="{2573C90F-AB08-44CD-B183-FC40DF1775D8}" type="pres">
      <dgm:prSet presAssocID="{58A42656-C44B-4CDC-91E8-B36E973B6B69}" presName="parTx" presStyleLbl="alignNode1" presStyleIdx="3" presStyleCnt="5">
        <dgm:presLayoutVars>
          <dgm:chMax val="0"/>
          <dgm:chPref val="0"/>
          <dgm:bulletEnabled val="1"/>
        </dgm:presLayoutVars>
      </dgm:prSet>
      <dgm:spPr/>
    </dgm:pt>
    <dgm:pt modelId="{7E7AD8E0-AE78-4CB2-852E-7CC8914BF106}" type="pres">
      <dgm:prSet presAssocID="{58A42656-C44B-4CDC-91E8-B36E973B6B69}" presName="desTx" presStyleLbl="alignAccFollowNode1" presStyleIdx="3" presStyleCnt="5">
        <dgm:presLayoutVars>
          <dgm:bulletEnabled val="1"/>
        </dgm:presLayoutVars>
      </dgm:prSet>
      <dgm:spPr/>
    </dgm:pt>
    <dgm:pt modelId="{D4480C58-B164-4936-8D3F-D5EB4E367BBF}" type="pres">
      <dgm:prSet presAssocID="{9BEB9418-1D0A-4007-A8B2-C64AFC778890}" presName="space" presStyleCnt="0"/>
      <dgm:spPr/>
    </dgm:pt>
    <dgm:pt modelId="{6F23D26A-C66C-498C-8C82-C6A5C3EA6EE7}" type="pres">
      <dgm:prSet presAssocID="{ED94CA87-980C-4C09-A5A1-43EA46023993}" presName="composite" presStyleCnt="0"/>
      <dgm:spPr/>
    </dgm:pt>
    <dgm:pt modelId="{899CB635-D1CB-423F-9148-E82CC67CDB83}" type="pres">
      <dgm:prSet presAssocID="{ED94CA87-980C-4C09-A5A1-43EA46023993}" presName="parTx" presStyleLbl="alignNode1" presStyleIdx="4" presStyleCnt="5">
        <dgm:presLayoutVars>
          <dgm:chMax val="0"/>
          <dgm:chPref val="0"/>
          <dgm:bulletEnabled val="1"/>
        </dgm:presLayoutVars>
      </dgm:prSet>
      <dgm:spPr/>
    </dgm:pt>
    <dgm:pt modelId="{E0AED005-AA96-4027-A9FF-BDD2C52A068E}" type="pres">
      <dgm:prSet presAssocID="{ED94CA87-980C-4C09-A5A1-43EA46023993}" presName="desTx" presStyleLbl="alignAccFollowNode1" presStyleIdx="4" presStyleCnt="5">
        <dgm:presLayoutVars>
          <dgm:bulletEnabled val="1"/>
        </dgm:presLayoutVars>
      </dgm:prSet>
      <dgm:spPr/>
    </dgm:pt>
  </dgm:ptLst>
  <dgm:cxnLst>
    <dgm:cxn modelId="{910B3412-728E-4983-82B5-03C562734843}" srcId="{7132820F-062B-41D8-8A38-503EC79F810C}" destId="{58A42656-C44B-4CDC-91E8-B36E973B6B69}" srcOrd="3" destOrd="0" parTransId="{6C84C59D-3444-4DAA-BCCD-6980D81CE5F6}" sibTransId="{9BEB9418-1D0A-4007-A8B2-C64AFC778890}"/>
    <dgm:cxn modelId="{F542F614-1A3A-4D5E-9790-FB8BBF71EFA6}" type="presOf" srcId="{48EDC513-9710-473C-BBBD-492001FE9136}" destId="{FE824220-B8AD-41AC-B161-E0AD432EC22B}" srcOrd="0" destOrd="0" presId="urn:microsoft.com/office/officeart/2005/8/layout/hList1"/>
    <dgm:cxn modelId="{1DA5D820-C442-445B-AF0E-288067B00F29}" srcId="{7132820F-062B-41D8-8A38-503EC79F810C}" destId="{ED94CA87-980C-4C09-A5A1-43EA46023993}" srcOrd="4" destOrd="0" parTransId="{3236AAE2-4033-4451-9D89-3B0641DBF116}" sibTransId="{05064B36-75C5-43EF-8127-EF72269C4AB5}"/>
    <dgm:cxn modelId="{226FA927-AB74-4FE7-8BEC-57D95295B011}" srcId="{201D0853-67C6-44EE-AE1E-B88B41B2B3A6}" destId="{7E4A7BF5-A3BF-45DC-8563-E6460A4EA17D}" srcOrd="0" destOrd="0" parTransId="{E931CD99-CEE7-467B-86EA-89EF6C0BB689}" sibTransId="{78B82445-2985-41C6-BBD5-2B63C20B30D9}"/>
    <dgm:cxn modelId="{EBBBE739-5DB3-416C-8AFB-C41FF434A1B2}" type="presOf" srcId="{318B4761-35DB-4627-9596-D534EC95C1E3}" destId="{49DA38C3-D098-4560-B4E2-AC06D9FB9412}" srcOrd="0" destOrd="0" presId="urn:microsoft.com/office/officeart/2005/8/layout/hList1"/>
    <dgm:cxn modelId="{20BC313F-B45D-43DF-B5AC-936C5267994C}" type="presOf" srcId="{B0D6324B-920E-4402-B728-294DD92E05AD}" destId="{A41D8A86-4723-41AB-A815-B0849EE4AB67}" srcOrd="0" destOrd="0" presId="urn:microsoft.com/office/officeart/2005/8/layout/hList1"/>
    <dgm:cxn modelId="{477EE040-EF3A-4472-ABDD-A3A75E12218C}" type="presOf" srcId="{201D0853-67C6-44EE-AE1E-B88B41B2B3A6}" destId="{69A08426-BAA3-45AD-990B-3768F39B6CAC}" srcOrd="0" destOrd="0" presId="urn:microsoft.com/office/officeart/2005/8/layout/hList1"/>
    <dgm:cxn modelId="{9F63CC5D-DC92-4DE2-8D8B-44844A714BDD}" type="presOf" srcId="{BB30A5D0-DDBA-4A81-8266-0EC493F6121D}" destId="{7E7AD8E0-AE78-4CB2-852E-7CC8914BF106}" srcOrd="0" destOrd="0" presId="urn:microsoft.com/office/officeart/2005/8/layout/hList1"/>
    <dgm:cxn modelId="{45775174-ABF0-42F9-A959-7239E45350A3}" type="presOf" srcId="{24F1FA6D-78F7-4EF4-9390-E767276B83AB}" destId="{745D6037-964E-4A14-96D5-097BE10B3A77}" srcOrd="0" destOrd="1" presId="urn:microsoft.com/office/officeart/2005/8/layout/hList1"/>
    <dgm:cxn modelId="{9AF16479-B122-44F4-A943-CF731FB2890B}" type="presOf" srcId="{58A42656-C44B-4CDC-91E8-B36E973B6B69}" destId="{2573C90F-AB08-44CD-B183-FC40DF1775D8}" srcOrd="0" destOrd="0" presId="urn:microsoft.com/office/officeart/2005/8/layout/hList1"/>
    <dgm:cxn modelId="{558B149A-2CC7-4CDD-9432-ABEC606A61EE}" type="presOf" srcId="{994863C5-B900-4AB7-BF20-7744AE5FCAB3}" destId="{745D6037-964E-4A14-96D5-097BE10B3A77}" srcOrd="0" destOrd="0" presId="urn:microsoft.com/office/officeart/2005/8/layout/hList1"/>
    <dgm:cxn modelId="{FA0B06A5-B55F-4AA7-ACEC-AFB678CCE15B}" srcId="{48EDC513-9710-473C-BBBD-492001FE9136}" destId="{3E75DF20-704A-4C4C-B903-BB8AFC000986}" srcOrd="2" destOrd="0" parTransId="{A1C3C9C2-12CA-4DD8-AFE1-E43C2779CFEA}" sibTransId="{1E5D33A9-4003-456B-8F84-6D85A40C1682}"/>
    <dgm:cxn modelId="{D51E76A8-B7F5-4972-91B1-A88C48077FE5}" type="presOf" srcId="{9CB1D868-C1E1-4992-A6EF-4E59726A4E40}" destId="{E0AED005-AA96-4027-A9FF-BDD2C52A068E}" srcOrd="0" destOrd="0" presId="urn:microsoft.com/office/officeart/2005/8/layout/hList1"/>
    <dgm:cxn modelId="{A1D226AA-4B18-4D78-BF62-96043339AECC}" srcId="{B0D6324B-920E-4402-B728-294DD92E05AD}" destId="{318B4761-35DB-4627-9596-D534EC95C1E3}" srcOrd="0" destOrd="0" parTransId="{8CB28A5B-834A-4591-924E-1DE7007389AF}" sibTransId="{19460D24-D7B2-4289-A2C5-7D93CA1D15DC}"/>
    <dgm:cxn modelId="{127C91B4-A0B3-465C-8829-BFDE3663D37F}" srcId="{7132820F-062B-41D8-8A38-503EC79F810C}" destId="{201D0853-67C6-44EE-AE1E-B88B41B2B3A6}" srcOrd="1" destOrd="0" parTransId="{8BCDB37F-AAAC-4A0F-A26E-222C165BBADB}" sibTransId="{8C7ABCD3-73AA-458D-82EA-FFA9A7BA95B0}"/>
    <dgm:cxn modelId="{8DE2F3B4-B91A-49E3-B313-6EFA9E3E1B91}" srcId="{48EDC513-9710-473C-BBBD-492001FE9136}" destId="{24F1FA6D-78F7-4EF4-9390-E767276B83AB}" srcOrd="1" destOrd="0" parTransId="{277A4819-6E59-45A5-993A-FB5A5CA24A6D}" sibTransId="{951C046F-9A73-4259-B557-C2841782DF32}"/>
    <dgm:cxn modelId="{B9B63CB7-9955-45DA-B33D-2F72F622808B}" srcId="{48EDC513-9710-473C-BBBD-492001FE9136}" destId="{994863C5-B900-4AB7-BF20-7744AE5FCAB3}" srcOrd="0" destOrd="0" parTransId="{0346EF07-FFD8-49E9-AE6C-FD283C59FBBD}" sibTransId="{51096C01-29BC-43EC-90B9-213312A57276}"/>
    <dgm:cxn modelId="{38F404BB-A454-4939-9F0A-88E6C460F382}" type="presOf" srcId="{7132820F-062B-41D8-8A38-503EC79F810C}" destId="{2758974D-9811-4DD2-AC29-4A1BF336B7F8}" srcOrd="0" destOrd="0" presId="urn:microsoft.com/office/officeart/2005/8/layout/hList1"/>
    <dgm:cxn modelId="{144971BD-F748-4A3A-A389-0BCEC9B279AC}" srcId="{58A42656-C44B-4CDC-91E8-B36E973B6B69}" destId="{BB30A5D0-DDBA-4A81-8266-0EC493F6121D}" srcOrd="0" destOrd="0" parTransId="{7C81F0D1-85A3-48A1-8906-F68B75082CF2}" sibTransId="{118E66D3-1C25-4447-8D2C-046B525B1D3B}"/>
    <dgm:cxn modelId="{73EAB8BF-BE5B-4813-B7B1-108A29139554}" srcId="{7132820F-062B-41D8-8A38-503EC79F810C}" destId="{48EDC513-9710-473C-BBBD-492001FE9136}" srcOrd="2" destOrd="0" parTransId="{0A295264-4F92-4BD5-90A8-224EBAA45799}" sibTransId="{4A74F4C8-08B3-44AB-952D-A8FD6A8377D0}"/>
    <dgm:cxn modelId="{E18BB6CB-FBFC-47E9-ACF7-A785B90075CD}" srcId="{7132820F-062B-41D8-8A38-503EC79F810C}" destId="{B0D6324B-920E-4402-B728-294DD92E05AD}" srcOrd="0" destOrd="0" parTransId="{AC63385E-BF89-4575-830A-E3ECF98D82D5}" sibTransId="{1AFE4F4A-92F5-4168-803F-3DDC27F97D88}"/>
    <dgm:cxn modelId="{8A0936E6-400E-47B0-AC4D-1AF028289042}" type="presOf" srcId="{3E75DF20-704A-4C4C-B903-BB8AFC000986}" destId="{745D6037-964E-4A14-96D5-097BE10B3A77}" srcOrd="0" destOrd="2" presId="urn:microsoft.com/office/officeart/2005/8/layout/hList1"/>
    <dgm:cxn modelId="{A61628E7-B37C-4420-AB44-D0F5FF86D83B}" srcId="{ED94CA87-980C-4C09-A5A1-43EA46023993}" destId="{9CB1D868-C1E1-4992-A6EF-4E59726A4E40}" srcOrd="0" destOrd="0" parTransId="{C95FF680-9B71-4611-B2F3-16D4FA91C70B}" sibTransId="{8E1160A6-9332-4D1F-9AFA-4137BE3317E9}"/>
    <dgm:cxn modelId="{0188EBE9-96EE-4423-87E5-4795F2C6196A}" type="presOf" srcId="{ED94CA87-980C-4C09-A5A1-43EA46023993}" destId="{899CB635-D1CB-423F-9148-E82CC67CDB83}" srcOrd="0" destOrd="0" presId="urn:microsoft.com/office/officeart/2005/8/layout/hList1"/>
    <dgm:cxn modelId="{FD9DCDF8-3B30-40A9-ACBD-F92C79D8233A}" type="presOf" srcId="{7E4A7BF5-A3BF-45DC-8563-E6460A4EA17D}" destId="{AF2D653F-8DF8-4AC1-A8AE-6A53A1EED199}" srcOrd="0" destOrd="0" presId="urn:microsoft.com/office/officeart/2005/8/layout/hList1"/>
    <dgm:cxn modelId="{73A8015F-7EBA-45D9-B024-CA2274C30D30}" type="presParOf" srcId="{2758974D-9811-4DD2-AC29-4A1BF336B7F8}" destId="{88296C52-4C52-4641-A509-C9D07E074851}" srcOrd="0" destOrd="0" presId="urn:microsoft.com/office/officeart/2005/8/layout/hList1"/>
    <dgm:cxn modelId="{9787F37C-6852-471C-AD86-4F929FA8BA77}" type="presParOf" srcId="{88296C52-4C52-4641-A509-C9D07E074851}" destId="{A41D8A86-4723-41AB-A815-B0849EE4AB67}" srcOrd="0" destOrd="0" presId="urn:microsoft.com/office/officeart/2005/8/layout/hList1"/>
    <dgm:cxn modelId="{CDD90E02-A371-46B1-9D26-0C67B19AE3FD}" type="presParOf" srcId="{88296C52-4C52-4641-A509-C9D07E074851}" destId="{49DA38C3-D098-4560-B4E2-AC06D9FB9412}" srcOrd="1" destOrd="0" presId="urn:microsoft.com/office/officeart/2005/8/layout/hList1"/>
    <dgm:cxn modelId="{7A955F71-FC0B-474D-9F2A-809686DC8125}" type="presParOf" srcId="{2758974D-9811-4DD2-AC29-4A1BF336B7F8}" destId="{EAF2D514-61C6-4767-B5CD-E8626BAB126F}" srcOrd="1" destOrd="0" presId="urn:microsoft.com/office/officeart/2005/8/layout/hList1"/>
    <dgm:cxn modelId="{18CFF4B4-BCD1-413A-99BE-E063C84E6971}" type="presParOf" srcId="{2758974D-9811-4DD2-AC29-4A1BF336B7F8}" destId="{41E80868-CDA8-4837-A146-178CAE56CEA6}" srcOrd="2" destOrd="0" presId="urn:microsoft.com/office/officeart/2005/8/layout/hList1"/>
    <dgm:cxn modelId="{77D81403-1AD1-420A-8F1F-E7150C882465}" type="presParOf" srcId="{41E80868-CDA8-4837-A146-178CAE56CEA6}" destId="{69A08426-BAA3-45AD-990B-3768F39B6CAC}" srcOrd="0" destOrd="0" presId="urn:microsoft.com/office/officeart/2005/8/layout/hList1"/>
    <dgm:cxn modelId="{09CF8A2E-E767-468D-B0DE-BCDD089DD0CE}" type="presParOf" srcId="{41E80868-CDA8-4837-A146-178CAE56CEA6}" destId="{AF2D653F-8DF8-4AC1-A8AE-6A53A1EED199}" srcOrd="1" destOrd="0" presId="urn:microsoft.com/office/officeart/2005/8/layout/hList1"/>
    <dgm:cxn modelId="{8356472D-6AFC-431D-B6A2-7D4BDDBF2645}" type="presParOf" srcId="{2758974D-9811-4DD2-AC29-4A1BF336B7F8}" destId="{3111EE8A-0315-4495-8493-FC86BFEC8946}" srcOrd="3" destOrd="0" presId="urn:microsoft.com/office/officeart/2005/8/layout/hList1"/>
    <dgm:cxn modelId="{6EDBD6DE-194B-4C68-B78C-AD9B7B620624}" type="presParOf" srcId="{2758974D-9811-4DD2-AC29-4A1BF336B7F8}" destId="{29FE1AA7-FE45-4830-B886-47C930E7EBBF}" srcOrd="4" destOrd="0" presId="urn:microsoft.com/office/officeart/2005/8/layout/hList1"/>
    <dgm:cxn modelId="{A7D4240A-8B05-47BE-A017-E8DE4E8C0ECB}" type="presParOf" srcId="{29FE1AA7-FE45-4830-B886-47C930E7EBBF}" destId="{FE824220-B8AD-41AC-B161-E0AD432EC22B}" srcOrd="0" destOrd="0" presId="urn:microsoft.com/office/officeart/2005/8/layout/hList1"/>
    <dgm:cxn modelId="{8B252648-9D4F-49C6-A549-72F5C89CD968}" type="presParOf" srcId="{29FE1AA7-FE45-4830-B886-47C930E7EBBF}" destId="{745D6037-964E-4A14-96D5-097BE10B3A77}" srcOrd="1" destOrd="0" presId="urn:microsoft.com/office/officeart/2005/8/layout/hList1"/>
    <dgm:cxn modelId="{EB8A0C5F-1469-4A40-9560-2DA975C4353D}" type="presParOf" srcId="{2758974D-9811-4DD2-AC29-4A1BF336B7F8}" destId="{9ADAEA10-8399-4F87-9B76-B241626F9AA8}" srcOrd="5" destOrd="0" presId="urn:microsoft.com/office/officeart/2005/8/layout/hList1"/>
    <dgm:cxn modelId="{3F8446E2-8B05-4078-9519-1794D56E4498}" type="presParOf" srcId="{2758974D-9811-4DD2-AC29-4A1BF336B7F8}" destId="{CE7CEBFA-4342-47E4-B1D3-11D82F1762E4}" srcOrd="6" destOrd="0" presId="urn:microsoft.com/office/officeart/2005/8/layout/hList1"/>
    <dgm:cxn modelId="{66ECE3A6-9E99-498F-9BC0-8388960301C4}" type="presParOf" srcId="{CE7CEBFA-4342-47E4-B1D3-11D82F1762E4}" destId="{2573C90F-AB08-44CD-B183-FC40DF1775D8}" srcOrd="0" destOrd="0" presId="urn:microsoft.com/office/officeart/2005/8/layout/hList1"/>
    <dgm:cxn modelId="{8443F7E4-8818-4369-B771-68B5DDB929B6}" type="presParOf" srcId="{CE7CEBFA-4342-47E4-B1D3-11D82F1762E4}" destId="{7E7AD8E0-AE78-4CB2-852E-7CC8914BF106}" srcOrd="1" destOrd="0" presId="urn:microsoft.com/office/officeart/2005/8/layout/hList1"/>
    <dgm:cxn modelId="{7DDDCD8C-3C67-4767-AE7C-B114C011AE16}" type="presParOf" srcId="{2758974D-9811-4DD2-AC29-4A1BF336B7F8}" destId="{D4480C58-B164-4936-8D3F-D5EB4E367BBF}" srcOrd="7" destOrd="0" presId="urn:microsoft.com/office/officeart/2005/8/layout/hList1"/>
    <dgm:cxn modelId="{23FA4F09-7255-4393-86D9-AA52478B1AF7}" type="presParOf" srcId="{2758974D-9811-4DD2-AC29-4A1BF336B7F8}" destId="{6F23D26A-C66C-498C-8C82-C6A5C3EA6EE7}" srcOrd="8" destOrd="0" presId="urn:microsoft.com/office/officeart/2005/8/layout/hList1"/>
    <dgm:cxn modelId="{FA0B9103-DCE6-4B99-94B5-551E845841A4}" type="presParOf" srcId="{6F23D26A-C66C-498C-8C82-C6A5C3EA6EE7}" destId="{899CB635-D1CB-423F-9148-E82CC67CDB83}" srcOrd="0" destOrd="0" presId="urn:microsoft.com/office/officeart/2005/8/layout/hList1"/>
    <dgm:cxn modelId="{FD011615-4D23-4EAA-B48B-E54C046C5066}" type="presParOf" srcId="{6F23D26A-C66C-498C-8C82-C6A5C3EA6EE7}" destId="{E0AED005-AA96-4027-A9FF-BDD2C52A068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D8A86-4723-41AB-A815-B0849EE4AB67}">
      <dsp:nvSpPr>
        <dsp:cNvPr id="0" name=""/>
        <dsp:cNvSpPr/>
      </dsp:nvSpPr>
      <dsp:spPr>
        <a:xfrm>
          <a:off x="5518" y="208947"/>
          <a:ext cx="2115442" cy="576000"/>
        </a:xfrm>
        <a:prstGeom prst="rect">
          <a:avLst/>
        </a:prstGeom>
        <a:solidFill>
          <a:schemeClr val="tx1"/>
        </a:solidFill>
        <a:ln w="381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a:t>Layout</a:t>
          </a:r>
          <a:endParaRPr lang="en-US" sz="2000" kern="1200"/>
        </a:p>
      </dsp:txBody>
      <dsp:txXfrm>
        <a:off x="5518" y="208947"/>
        <a:ext cx="2115442" cy="576000"/>
      </dsp:txXfrm>
    </dsp:sp>
    <dsp:sp modelId="{49DA38C3-D098-4560-B4E2-AC06D9FB9412}">
      <dsp:nvSpPr>
        <dsp:cNvPr id="0" name=""/>
        <dsp:cNvSpPr/>
      </dsp:nvSpPr>
      <dsp:spPr>
        <a:xfrm>
          <a:off x="5518" y="784947"/>
          <a:ext cx="2115442" cy="3432054"/>
        </a:xfrm>
        <a:prstGeom prst="rect">
          <a:avLst/>
        </a:prstGeom>
        <a:solidFill>
          <a:srgbClr val="161415">
            <a:alpha val="90000"/>
          </a:srgbClr>
        </a:solidFill>
        <a:ln w="381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a:solidFill>
                <a:schemeClr val="accent5"/>
              </a:solidFill>
            </a:rPr>
            <a:t>Responsive reflow</a:t>
          </a:r>
          <a:endParaRPr lang="en-US" sz="2000" kern="1200">
            <a:solidFill>
              <a:schemeClr val="accent5"/>
            </a:solidFill>
          </a:endParaRPr>
        </a:p>
        <a:p>
          <a:pPr marL="228600" lvl="1" indent="-228600" algn="l" defTabSz="889000">
            <a:lnSpc>
              <a:spcPct val="90000"/>
            </a:lnSpc>
            <a:spcBef>
              <a:spcPct val="0"/>
            </a:spcBef>
            <a:spcAft>
              <a:spcPct val="15000"/>
            </a:spcAft>
            <a:buChar char="•"/>
          </a:pPr>
          <a:r>
            <a:rPr lang="en-GB" sz="2000" kern="1200">
              <a:solidFill>
                <a:schemeClr val="accent5"/>
              </a:solidFill>
            </a:rPr>
            <a:t>Using semantic landmarks</a:t>
          </a:r>
          <a:endParaRPr lang="en-US" sz="2000" kern="1200">
            <a:solidFill>
              <a:schemeClr val="accent5"/>
            </a:solidFill>
          </a:endParaRPr>
        </a:p>
      </dsp:txBody>
      <dsp:txXfrm>
        <a:off x="5518" y="784947"/>
        <a:ext cx="2115442" cy="3432054"/>
      </dsp:txXfrm>
    </dsp:sp>
    <dsp:sp modelId="{69A08426-BAA3-45AD-990B-3768F39B6CAC}">
      <dsp:nvSpPr>
        <dsp:cNvPr id="0" name=""/>
        <dsp:cNvSpPr/>
      </dsp:nvSpPr>
      <dsp:spPr>
        <a:xfrm>
          <a:off x="2417123" y="208947"/>
          <a:ext cx="2115442" cy="576000"/>
        </a:xfrm>
        <a:prstGeom prst="rect">
          <a:avLst/>
        </a:prstGeom>
        <a:solidFill>
          <a:schemeClr val="tx1"/>
        </a:solidFill>
        <a:ln w="381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Navigation</a:t>
          </a:r>
          <a:endParaRPr lang="en-US" sz="2000" kern="1200" dirty="0"/>
        </a:p>
      </dsp:txBody>
      <dsp:txXfrm>
        <a:off x="2417123" y="208947"/>
        <a:ext cx="2115442" cy="576000"/>
      </dsp:txXfrm>
    </dsp:sp>
    <dsp:sp modelId="{AF2D653F-8DF8-4AC1-A8AE-6A53A1EED199}">
      <dsp:nvSpPr>
        <dsp:cNvPr id="0" name=""/>
        <dsp:cNvSpPr/>
      </dsp:nvSpPr>
      <dsp:spPr>
        <a:xfrm>
          <a:off x="2417123" y="784947"/>
          <a:ext cx="2115442" cy="3432054"/>
        </a:xfrm>
        <a:prstGeom prst="rect">
          <a:avLst/>
        </a:prstGeom>
        <a:solidFill>
          <a:srgbClr val="161415">
            <a:alpha val="90000"/>
          </a:srgbClr>
        </a:solidFill>
        <a:ln w="381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a:solidFill>
                <a:schemeClr val="accent5"/>
              </a:solidFill>
            </a:rPr>
            <a:t>Designing for screen reader  / keyboard users</a:t>
          </a:r>
          <a:endParaRPr lang="en-US" sz="2000" kern="1200" dirty="0">
            <a:solidFill>
              <a:schemeClr val="accent5"/>
            </a:solidFill>
          </a:endParaRPr>
        </a:p>
        <a:p>
          <a:pPr marL="228600" lvl="1" indent="-228600" algn="l" defTabSz="889000">
            <a:lnSpc>
              <a:spcPct val="90000"/>
            </a:lnSpc>
            <a:spcBef>
              <a:spcPct val="0"/>
            </a:spcBef>
            <a:spcAft>
              <a:spcPct val="15000"/>
            </a:spcAft>
            <a:buChar char="•"/>
          </a:pPr>
          <a:r>
            <a:rPr lang="en-GB" sz="2000" kern="1200">
              <a:solidFill>
                <a:schemeClr val="accent5"/>
              </a:solidFill>
            </a:rPr>
            <a:t>Respecting user preference</a:t>
          </a:r>
          <a:endParaRPr lang="en-US" sz="2000" kern="1200" dirty="0">
            <a:solidFill>
              <a:schemeClr val="accent5"/>
            </a:solidFill>
          </a:endParaRPr>
        </a:p>
        <a:p>
          <a:pPr marL="228600" lvl="1" indent="-228600" algn="l" defTabSz="889000">
            <a:lnSpc>
              <a:spcPct val="90000"/>
            </a:lnSpc>
            <a:spcBef>
              <a:spcPct val="0"/>
            </a:spcBef>
            <a:spcAft>
              <a:spcPct val="15000"/>
            </a:spcAft>
            <a:buChar char="•"/>
          </a:pPr>
          <a:r>
            <a:rPr lang="en-GB" sz="2000" kern="1200" dirty="0">
              <a:solidFill>
                <a:schemeClr val="accent5"/>
              </a:solidFill>
            </a:rPr>
            <a:t>Designing for vestibular disorders</a:t>
          </a:r>
          <a:endParaRPr lang="en-US" sz="2000" kern="1200" dirty="0">
            <a:solidFill>
              <a:schemeClr val="accent5"/>
            </a:solidFill>
          </a:endParaRPr>
        </a:p>
      </dsp:txBody>
      <dsp:txXfrm>
        <a:off x="2417123" y="784947"/>
        <a:ext cx="2115442" cy="3432054"/>
      </dsp:txXfrm>
    </dsp:sp>
    <dsp:sp modelId="{FE824220-B8AD-41AC-B161-E0AD432EC22B}">
      <dsp:nvSpPr>
        <dsp:cNvPr id="0" name=""/>
        <dsp:cNvSpPr/>
      </dsp:nvSpPr>
      <dsp:spPr>
        <a:xfrm>
          <a:off x="4828728" y="208947"/>
          <a:ext cx="2115442" cy="576000"/>
        </a:xfrm>
        <a:prstGeom prst="rect">
          <a:avLst/>
        </a:prstGeom>
        <a:solidFill>
          <a:schemeClr val="tx1"/>
        </a:solidFill>
        <a:ln w="381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a:t>Colour</a:t>
          </a:r>
          <a:endParaRPr lang="en-US" sz="2000" kern="1200"/>
        </a:p>
      </dsp:txBody>
      <dsp:txXfrm>
        <a:off x="4828728" y="208947"/>
        <a:ext cx="2115442" cy="576000"/>
      </dsp:txXfrm>
    </dsp:sp>
    <dsp:sp modelId="{745D6037-964E-4A14-96D5-097BE10B3A77}">
      <dsp:nvSpPr>
        <dsp:cNvPr id="0" name=""/>
        <dsp:cNvSpPr/>
      </dsp:nvSpPr>
      <dsp:spPr>
        <a:xfrm>
          <a:off x="4828728" y="784947"/>
          <a:ext cx="2115442" cy="3432054"/>
        </a:xfrm>
        <a:prstGeom prst="rect">
          <a:avLst/>
        </a:prstGeom>
        <a:solidFill>
          <a:srgbClr val="161415">
            <a:alpha val="90000"/>
          </a:srgbClr>
        </a:solidFill>
        <a:ln w="381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a:solidFill>
                <a:schemeClr val="accent5"/>
              </a:solidFill>
            </a:rPr>
            <a:t>Designing for dark mode</a:t>
          </a:r>
          <a:endParaRPr lang="en-US" sz="2000" kern="1200">
            <a:solidFill>
              <a:schemeClr val="accent5"/>
            </a:solidFill>
          </a:endParaRPr>
        </a:p>
        <a:p>
          <a:pPr marL="228600" lvl="1" indent="-228600" algn="l" defTabSz="889000">
            <a:lnSpc>
              <a:spcPct val="90000"/>
            </a:lnSpc>
            <a:spcBef>
              <a:spcPct val="0"/>
            </a:spcBef>
            <a:spcAft>
              <a:spcPct val="15000"/>
            </a:spcAft>
            <a:buChar char="•"/>
          </a:pPr>
          <a:r>
            <a:rPr lang="en-GB" sz="2000" kern="1200">
              <a:solidFill>
                <a:schemeClr val="accent5"/>
              </a:solidFill>
            </a:rPr>
            <a:t>WCAG 3 contrast</a:t>
          </a:r>
          <a:endParaRPr lang="en-US" sz="2000" kern="1200">
            <a:solidFill>
              <a:schemeClr val="accent5"/>
            </a:solidFill>
          </a:endParaRPr>
        </a:p>
        <a:p>
          <a:pPr marL="228600" lvl="1" indent="-228600" algn="l" defTabSz="889000">
            <a:lnSpc>
              <a:spcPct val="90000"/>
            </a:lnSpc>
            <a:spcBef>
              <a:spcPct val="0"/>
            </a:spcBef>
            <a:spcAft>
              <a:spcPct val="15000"/>
            </a:spcAft>
            <a:buChar char="•"/>
          </a:pPr>
          <a:r>
            <a:rPr lang="en-GB" sz="2000" kern="1200" dirty="0">
              <a:solidFill>
                <a:schemeClr val="accent5"/>
              </a:solidFill>
            </a:rPr>
            <a:t>Building an accessible colour toggle that remembers your preference</a:t>
          </a:r>
          <a:endParaRPr lang="en-US" sz="2000" kern="1200" dirty="0">
            <a:solidFill>
              <a:schemeClr val="accent5"/>
            </a:solidFill>
          </a:endParaRPr>
        </a:p>
      </dsp:txBody>
      <dsp:txXfrm>
        <a:off x="4828728" y="784947"/>
        <a:ext cx="2115442" cy="3432054"/>
      </dsp:txXfrm>
    </dsp:sp>
    <dsp:sp modelId="{2573C90F-AB08-44CD-B183-FC40DF1775D8}">
      <dsp:nvSpPr>
        <dsp:cNvPr id="0" name=""/>
        <dsp:cNvSpPr/>
      </dsp:nvSpPr>
      <dsp:spPr>
        <a:xfrm>
          <a:off x="7240333" y="208947"/>
          <a:ext cx="2115442" cy="576000"/>
        </a:xfrm>
        <a:prstGeom prst="rect">
          <a:avLst/>
        </a:prstGeom>
        <a:solidFill>
          <a:schemeClr val="tx1"/>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Performance</a:t>
          </a:r>
          <a:endParaRPr lang="en-US" sz="2000" kern="1200" dirty="0"/>
        </a:p>
      </dsp:txBody>
      <dsp:txXfrm>
        <a:off x="7240333" y="208947"/>
        <a:ext cx="2115442" cy="576000"/>
      </dsp:txXfrm>
    </dsp:sp>
    <dsp:sp modelId="{7E7AD8E0-AE78-4CB2-852E-7CC8914BF106}">
      <dsp:nvSpPr>
        <dsp:cNvPr id="0" name=""/>
        <dsp:cNvSpPr/>
      </dsp:nvSpPr>
      <dsp:spPr>
        <a:xfrm>
          <a:off x="7240333" y="784947"/>
          <a:ext cx="2115442" cy="3432054"/>
        </a:xfrm>
        <a:prstGeom prst="rect">
          <a:avLst/>
        </a:prstGeom>
        <a:solidFill>
          <a:srgbClr val="161415">
            <a:alpha val="90000"/>
          </a:srgbClr>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a:solidFill>
                <a:schemeClr val="accent5"/>
              </a:solidFill>
            </a:rPr>
            <a:t>Page load time analysis</a:t>
          </a:r>
          <a:endParaRPr lang="en-US" sz="2000" kern="1200" dirty="0">
            <a:solidFill>
              <a:schemeClr val="accent5"/>
            </a:solidFill>
          </a:endParaRPr>
        </a:p>
        <a:p>
          <a:pPr marL="228600" lvl="1" indent="-228600" algn="l" defTabSz="889000">
            <a:lnSpc>
              <a:spcPct val="90000"/>
            </a:lnSpc>
            <a:spcBef>
              <a:spcPct val="0"/>
            </a:spcBef>
            <a:spcAft>
              <a:spcPct val="15000"/>
            </a:spcAft>
            <a:buChar char="•"/>
          </a:pPr>
          <a:r>
            <a:rPr lang="en-GB" sz="2000" kern="1200" dirty="0">
              <a:solidFill>
                <a:schemeClr val="accent5"/>
              </a:solidFill>
            </a:rPr>
            <a:t>Critical render blockers</a:t>
          </a:r>
          <a:endParaRPr lang="en-US" sz="2000" kern="1200" dirty="0">
            <a:solidFill>
              <a:schemeClr val="accent5"/>
            </a:solidFill>
          </a:endParaRPr>
        </a:p>
        <a:p>
          <a:pPr marL="228600" lvl="1" indent="-228600" algn="l" defTabSz="889000">
            <a:lnSpc>
              <a:spcPct val="90000"/>
            </a:lnSpc>
            <a:spcBef>
              <a:spcPct val="0"/>
            </a:spcBef>
            <a:spcAft>
              <a:spcPct val="15000"/>
            </a:spcAft>
            <a:buChar char="•"/>
          </a:pPr>
          <a:r>
            <a:rPr lang="en-GB" sz="2000" kern="1200">
              <a:solidFill>
                <a:schemeClr val="accent5"/>
              </a:solidFill>
            </a:rPr>
            <a:t>using Lighthouse</a:t>
          </a:r>
          <a:endParaRPr lang="en-US" sz="2000" kern="1200">
            <a:solidFill>
              <a:schemeClr val="accent5"/>
            </a:solidFill>
          </a:endParaRPr>
        </a:p>
        <a:p>
          <a:pPr marL="228600" lvl="1" indent="-228600" algn="l" defTabSz="889000">
            <a:lnSpc>
              <a:spcPct val="90000"/>
            </a:lnSpc>
            <a:spcBef>
              <a:spcPct val="0"/>
            </a:spcBef>
            <a:spcAft>
              <a:spcPct val="15000"/>
            </a:spcAft>
            <a:buChar char="•"/>
          </a:pPr>
          <a:r>
            <a:rPr lang="en-GB" sz="2000" kern="1200" dirty="0">
              <a:solidFill>
                <a:schemeClr val="accent5"/>
              </a:solidFill>
            </a:rPr>
            <a:t>Recent DL blog improvements</a:t>
          </a:r>
          <a:endParaRPr lang="en-US" sz="2000" kern="1200" dirty="0">
            <a:solidFill>
              <a:schemeClr val="accent5"/>
            </a:solidFill>
          </a:endParaRPr>
        </a:p>
      </dsp:txBody>
      <dsp:txXfrm>
        <a:off x="7240333" y="784947"/>
        <a:ext cx="2115442" cy="3432054"/>
      </dsp:txXfrm>
    </dsp:sp>
    <dsp:sp modelId="{899CB635-D1CB-423F-9148-E82CC67CDB83}">
      <dsp:nvSpPr>
        <dsp:cNvPr id="0" name=""/>
        <dsp:cNvSpPr/>
      </dsp:nvSpPr>
      <dsp:spPr>
        <a:xfrm>
          <a:off x="9651938" y="208947"/>
          <a:ext cx="2115442" cy="576000"/>
        </a:xfrm>
        <a:prstGeom prst="rect">
          <a:avLst/>
        </a:prstGeom>
        <a:solidFill>
          <a:schemeClr val="tx1"/>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Discoverability</a:t>
          </a:r>
          <a:endParaRPr lang="en-US" sz="2000" kern="1200" dirty="0"/>
        </a:p>
      </dsp:txBody>
      <dsp:txXfrm>
        <a:off x="9651938" y="208947"/>
        <a:ext cx="2115442" cy="576000"/>
      </dsp:txXfrm>
    </dsp:sp>
    <dsp:sp modelId="{E0AED005-AA96-4027-A9FF-BDD2C52A068E}">
      <dsp:nvSpPr>
        <dsp:cNvPr id="0" name=""/>
        <dsp:cNvSpPr/>
      </dsp:nvSpPr>
      <dsp:spPr>
        <a:xfrm>
          <a:off x="9651938" y="784947"/>
          <a:ext cx="2115442" cy="3432054"/>
        </a:xfrm>
        <a:prstGeom prst="rect">
          <a:avLst/>
        </a:prstGeom>
        <a:solidFill>
          <a:srgbClr val="161415">
            <a:alpha val="90000"/>
          </a:srgb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a:solidFill>
                <a:schemeClr val="accent5"/>
              </a:solidFill>
            </a:rPr>
            <a:t>Open graph</a:t>
          </a:r>
          <a:endParaRPr lang="en-US" sz="2000" kern="1200" dirty="0">
            <a:solidFill>
              <a:schemeClr val="accent5"/>
            </a:solidFill>
          </a:endParaRPr>
        </a:p>
        <a:p>
          <a:pPr marL="228600" lvl="1" indent="-228600" algn="l" defTabSz="889000">
            <a:lnSpc>
              <a:spcPct val="90000"/>
            </a:lnSpc>
            <a:spcBef>
              <a:spcPct val="0"/>
            </a:spcBef>
            <a:spcAft>
              <a:spcPct val="15000"/>
            </a:spcAft>
            <a:buChar char="•"/>
          </a:pPr>
          <a:r>
            <a:rPr lang="en-GB" sz="2000" kern="1200" dirty="0">
              <a:solidFill>
                <a:schemeClr val="accent5"/>
              </a:solidFill>
            </a:rPr>
            <a:t>Card validators</a:t>
          </a:r>
          <a:endParaRPr lang="en-US" sz="2000" kern="1200" dirty="0">
            <a:solidFill>
              <a:schemeClr val="accent5"/>
            </a:solidFill>
          </a:endParaRPr>
        </a:p>
      </dsp:txBody>
      <dsp:txXfrm>
        <a:off x="9651938" y="784947"/>
        <a:ext cx="2115442" cy="34320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5EDC0-1617-439E-81FC-0AA8B8B59B9C}">
      <dsp:nvSpPr>
        <dsp:cNvPr id="0" name=""/>
        <dsp:cNvSpPr/>
      </dsp:nvSpPr>
      <dsp:spPr>
        <a:xfrm>
          <a:off x="0" y="571"/>
          <a:ext cx="5689600" cy="1337255"/>
        </a:xfrm>
        <a:prstGeom prst="roundRect">
          <a:avLst>
            <a:gd name="adj" fmla="val 10000"/>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1065EF1C-26B4-411D-9998-FFCB50D6C9B1}">
      <dsp:nvSpPr>
        <dsp:cNvPr id="0" name=""/>
        <dsp:cNvSpPr/>
      </dsp:nvSpPr>
      <dsp:spPr>
        <a:xfrm>
          <a:off x="404519" y="301453"/>
          <a:ext cx="735490" cy="7354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C56CB6-31F1-495F-B38A-BC20C8F09CA6}">
      <dsp:nvSpPr>
        <dsp:cNvPr id="0" name=""/>
        <dsp:cNvSpPr/>
      </dsp:nvSpPr>
      <dsp:spPr>
        <a:xfrm>
          <a:off x="1544530" y="571"/>
          <a:ext cx="4145069" cy="133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a:solidFill>
                <a:schemeClr val="accent5"/>
              </a:solidFill>
            </a:rPr>
            <a:t>Save battery on LED displays.</a:t>
          </a:r>
          <a:endParaRPr lang="en-US" sz="2500" kern="1200">
            <a:solidFill>
              <a:schemeClr val="accent5"/>
            </a:solidFill>
          </a:endParaRPr>
        </a:p>
      </dsp:txBody>
      <dsp:txXfrm>
        <a:off x="1544530" y="571"/>
        <a:ext cx="4145069" cy="1337255"/>
      </dsp:txXfrm>
    </dsp:sp>
    <dsp:sp modelId="{D318CD54-2529-4B86-89BA-ECAF53534669}">
      <dsp:nvSpPr>
        <dsp:cNvPr id="0" name=""/>
        <dsp:cNvSpPr/>
      </dsp:nvSpPr>
      <dsp:spPr>
        <a:xfrm>
          <a:off x="0" y="1672140"/>
          <a:ext cx="5689600" cy="1337255"/>
        </a:xfrm>
        <a:prstGeom prst="roundRect">
          <a:avLst>
            <a:gd name="adj" fmla="val 10000"/>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9AED371C-1CFE-41FD-85B5-5D107112C855}">
      <dsp:nvSpPr>
        <dsp:cNvPr id="0" name=""/>
        <dsp:cNvSpPr/>
      </dsp:nvSpPr>
      <dsp:spPr>
        <a:xfrm>
          <a:off x="404519" y="1973023"/>
          <a:ext cx="735490" cy="7354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7A1515-217C-4ACC-A0B6-33BA51CEF37C}">
      <dsp:nvSpPr>
        <dsp:cNvPr id="0" name=""/>
        <dsp:cNvSpPr/>
      </dsp:nvSpPr>
      <dsp:spPr>
        <a:xfrm>
          <a:off x="1544530" y="1672140"/>
          <a:ext cx="4145069" cy="133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Can reduce flicker on poor quality screens.</a:t>
          </a:r>
          <a:endParaRPr lang="en-US" sz="2500" kern="1200" dirty="0">
            <a:solidFill>
              <a:schemeClr val="accent5"/>
            </a:solidFill>
          </a:endParaRPr>
        </a:p>
      </dsp:txBody>
      <dsp:txXfrm>
        <a:off x="1544530" y="1672140"/>
        <a:ext cx="4145069" cy="1337255"/>
      </dsp:txXfrm>
    </dsp:sp>
    <dsp:sp modelId="{26125F82-544F-4E0A-B794-A15EE2C62B91}">
      <dsp:nvSpPr>
        <dsp:cNvPr id="0" name=""/>
        <dsp:cNvSpPr/>
      </dsp:nvSpPr>
      <dsp:spPr>
        <a:xfrm>
          <a:off x="0" y="3343710"/>
          <a:ext cx="5689600" cy="1337255"/>
        </a:xfrm>
        <a:prstGeom prst="roundRect">
          <a:avLst>
            <a:gd name="adj" fmla="val 10000"/>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7D74D4DC-0279-419E-80FB-77DA52CCE417}">
      <dsp:nvSpPr>
        <dsp:cNvPr id="0" name=""/>
        <dsp:cNvSpPr/>
      </dsp:nvSpPr>
      <dsp:spPr>
        <a:xfrm>
          <a:off x="404519" y="3644592"/>
          <a:ext cx="735490" cy="73549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C553DE-AFF3-4642-A1D0-37A1BAE002AF}">
      <dsp:nvSpPr>
        <dsp:cNvPr id="0" name=""/>
        <dsp:cNvSpPr/>
      </dsp:nvSpPr>
      <dsp:spPr>
        <a:xfrm>
          <a:off x="1544530" y="3343710"/>
          <a:ext cx="4145069" cy="133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Less likely to trigger photophobia.</a:t>
          </a:r>
          <a:endParaRPr lang="en-US" sz="2500" kern="1200" dirty="0">
            <a:solidFill>
              <a:schemeClr val="accent5"/>
            </a:solidFill>
          </a:endParaRPr>
        </a:p>
      </dsp:txBody>
      <dsp:txXfrm>
        <a:off x="1544530" y="3343710"/>
        <a:ext cx="4145069" cy="13372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25F82-544F-4E0A-B794-A15EE2C62B91}">
      <dsp:nvSpPr>
        <dsp:cNvPr id="0" name=""/>
        <dsp:cNvSpPr/>
      </dsp:nvSpPr>
      <dsp:spPr>
        <a:xfrm>
          <a:off x="0" y="571"/>
          <a:ext cx="5689600" cy="1337255"/>
        </a:xfrm>
        <a:prstGeom prst="roundRect">
          <a:avLst>
            <a:gd name="adj" fmla="val 10000"/>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7D74D4DC-0279-419E-80FB-77DA52CCE417}">
      <dsp:nvSpPr>
        <dsp:cNvPr id="0" name=""/>
        <dsp:cNvSpPr/>
      </dsp:nvSpPr>
      <dsp:spPr>
        <a:xfrm>
          <a:off x="404519" y="301453"/>
          <a:ext cx="735490" cy="73549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C553DE-AFF3-4642-A1D0-37A1BAE002AF}">
      <dsp:nvSpPr>
        <dsp:cNvPr id="0" name=""/>
        <dsp:cNvSpPr/>
      </dsp:nvSpPr>
      <dsp:spPr>
        <a:xfrm>
          <a:off x="1544530" y="571"/>
          <a:ext cx="4145069" cy="133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Easier to use in low-light conditions.</a:t>
          </a:r>
          <a:endParaRPr lang="en-US" sz="2500" kern="1200" dirty="0">
            <a:solidFill>
              <a:schemeClr val="accent5"/>
            </a:solidFill>
          </a:endParaRPr>
        </a:p>
      </dsp:txBody>
      <dsp:txXfrm>
        <a:off x="1544530" y="571"/>
        <a:ext cx="4145069" cy="1337255"/>
      </dsp:txXfrm>
    </dsp:sp>
    <dsp:sp modelId="{3B35517F-E0DC-422A-8144-69C5E4BEE962}">
      <dsp:nvSpPr>
        <dsp:cNvPr id="0" name=""/>
        <dsp:cNvSpPr/>
      </dsp:nvSpPr>
      <dsp:spPr>
        <a:xfrm>
          <a:off x="0" y="1672140"/>
          <a:ext cx="5689600" cy="1337255"/>
        </a:xfrm>
        <a:prstGeom prst="roundRect">
          <a:avLst>
            <a:gd name="adj" fmla="val 10000"/>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A8BCBF8C-2F34-48A1-BD4A-4EE98BE2B4DE}">
      <dsp:nvSpPr>
        <dsp:cNvPr id="0" name=""/>
        <dsp:cNvSpPr/>
      </dsp:nvSpPr>
      <dsp:spPr>
        <a:xfrm>
          <a:off x="404519" y="1973023"/>
          <a:ext cx="735490" cy="7354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6FB864-D2FB-4571-A492-EEE73EA763C8}">
      <dsp:nvSpPr>
        <dsp:cNvPr id="0" name=""/>
        <dsp:cNvSpPr/>
      </dsp:nvSpPr>
      <dsp:spPr>
        <a:xfrm>
          <a:off x="1544530" y="1672140"/>
          <a:ext cx="4145069" cy="133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May reduce eye strain.</a:t>
          </a:r>
          <a:endParaRPr lang="en-US" sz="2500" kern="1200" dirty="0">
            <a:solidFill>
              <a:schemeClr val="accent5"/>
            </a:solidFill>
          </a:endParaRPr>
        </a:p>
      </dsp:txBody>
      <dsp:txXfrm>
        <a:off x="1544530" y="1672140"/>
        <a:ext cx="4145069" cy="1337255"/>
      </dsp:txXfrm>
    </dsp:sp>
    <dsp:sp modelId="{6E23D541-D983-45D3-846F-877CFB94ED0A}">
      <dsp:nvSpPr>
        <dsp:cNvPr id="0" name=""/>
        <dsp:cNvSpPr/>
      </dsp:nvSpPr>
      <dsp:spPr>
        <a:xfrm>
          <a:off x="0" y="3343710"/>
          <a:ext cx="5689600" cy="1337255"/>
        </a:xfrm>
        <a:prstGeom prst="roundRect">
          <a:avLst>
            <a:gd name="adj" fmla="val 10000"/>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DA6D01E5-BE95-45AC-B881-C292D0ED4D41}">
      <dsp:nvSpPr>
        <dsp:cNvPr id="0" name=""/>
        <dsp:cNvSpPr/>
      </dsp:nvSpPr>
      <dsp:spPr>
        <a:xfrm>
          <a:off x="404519" y="3644592"/>
          <a:ext cx="735490" cy="73549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E97106-9CCA-49C4-BE32-2F45B0CA42D3}">
      <dsp:nvSpPr>
        <dsp:cNvPr id="0" name=""/>
        <dsp:cNvSpPr/>
      </dsp:nvSpPr>
      <dsp:spPr>
        <a:xfrm>
          <a:off x="1544530" y="3343710"/>
          <a:ext cx="4145069" cy="133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Some people just prefer it</a:t>
          </a:r>
          <a:endParaRPr lang="en-US" sz="2500" kern="1200" dirty="0">
            <a:solidFill>
              <a:schemeClr val="accent5"/>
            </a:solidFill>
          </a:endParaRPr>
        </a:p>
      </dsp:txBody>
      <dsp:txXfrm>
        <a:off x="1544530" y="3343710"/>
        <a:ext cx="4145069" cy="13372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0F6F9-6E54-4687-8B03-7EDE65309AE5}">
      <dsp:nvSpPr>
        <dsp:cNvPr id="0" name=""/>
        <dsp:cNvSpPr/>
      </dsp:nvSpPr>
      <dsp:spPr>
        <a:xfrm>
          <a:off x="0" y="540"/>
          <a:ext cx="11772899" cy="1264091"/>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BB375108-D4FC-49E3-B25A-9923459F6A65}">
      <dsp:nvSpPr>
        <dsp:cNvPr id="0" name=""/>
        <dsp:cNvSpPr/>
      </dsp:nvSpPr>
      <dsp:spPr>
        <a:xfrm>
          <a:off x="382387" y="284960"/>
          <a:ext cx="695250" cy="6952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1CFF4F-C3BA-47C3-B8F9-D2964CE1D576}">
      <dsp:nvSpPr>
        <dsp:cNvPr id="0" name=""/>
        <dsp:cNvSpPr/>
      </dsp:nvSpPr>
      <dsp:spPr>
        <a:xfrm>
          <a:off x="1460025" y="540"/>
          <a:ext cx="10312873" cy="1264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783" tIns="133783" rIns="133783" bIns="133783"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The focus indication area is greater than or equal to a 2 CSS pixel solid border around the control.</a:t>
          </a:r>
        </a:p>
      </dsp:txBody>
      <dsp:txXfrm>
        <a:off x="1460025" y="540"/>
        <a:ext cx="10312873" cy="1264091"/>
      </dsp:txXfrm>
    </dsp:sp>
    <dsp:sp modelId="{09072853-18C6-4201-8E07-33DCE8E0D35F}">
      <dsp:nvSpPr>
        <dsp:cNvPr id="0" name=""/>
        <dsp:cNvSpPr/>
      </dsp:nvSpPr>
      <dsp:spPr>
        <a:xfrm>
          <a:off x="0" y="1580654"/>
          <a:ext cx="11772899" cy="1264091"/>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0603DDDD-F200-4471-96C0-A5C74128D7AF}">
      <dsp:nvSpPr>
        <dsp:cNvPr id="0" name=""/>
        <dsp:cNvSpPr/>
      </dsp:nvSpPr>
      <dsp:spPr>
        <a:xfrm>
          <a:off x="382387" y="1865075"/>
          <a:ext cx="695250" cy="69525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080376-3242-41BC-8B0E-120D5A3581BA}">
      <dsp:nvSpPr>
        <dsp:cNvPr id="0" name=""/>
        <dsp:cNvSpPr/>
      </dsp:nvSpPr>
      <dsp:spPr>
        <a:xfrm>
          <a:off x="1460025" y="1580654"/>
          <a:ext cx="10312873" cy="1264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783" tIns="133783" rIns="133783" bIns="133783"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Colour changes used to indicate focus have a contrast ratio of at least 4.5:1 with the colours changed from the unfocused control.</a:t>
          </a:r>
        </a:p>
      </dsp:txBody>
      <dsp:txXfrm>
        <a:off x="1460025" y="1580654"/>
        <a:ext cx="10312873" cy="1264091"/>
      </dsp:txXfrm>
    </dsp:sp>
    <dsp:sp modelId="{58E33E88-E3B9-41F9-9611-B13453F24A3D}">
      <dsp:nvSpPr>
        <dsp:cNvPr id="0" name=""/>
        <dsp:cNvSpPr/>
      </dsp:nvSpPr>
      <dsp:spPr>
        <a:xfrm>
          <a:off x="0" y="3160769"/>
          <a:ext cx="11772899" cy="1264091"/>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6C9479A9-98DF-4A4F-B42C-C21BFB82FCE3}">
      <dsp:nvSpPr>
        <dsp:cNvPr id="0" name=""/>
        <dsp:cNvSpPr/>
      </dsp:nvSpPr>
      <dsp:spPr>
        <a:xfrm>
          <a:off x="382387" y="3445189"/>
          <a:ext cx="695250" cy="69525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61DB98-BD61-4B4F-A637-4CCFAB373B50}">
      <dsp:nvSpPr>
        <dsp:cNvPr id="0" name=""/>
        <dsp:cNvSpPr/>
      </dsp:nvSpPr>
      <dsp:spPr>
        <a:xfrm>
          <a:off x="1460025" y="3160769"/>
          <a:ext cx="10312873" cy="1264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783" tIns="133783" rIns="133783" bIns="133783"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No part of the focus indicator is hidden by author-created content.</a:t>
          </a:r>
        </a:p>
      </dsp:txBody>
      <dsp:txXfrm>
        <a:off x="1460025" y="3160769"/>
        <a:ext cx="10312873" cy="126409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88687-5810-4B29-B2BE-D4B1EB0BB079}">
      <dsp:nvSpPr>
        <dsp:cNvPr id="0" name=""/>
        <dsp:cNvSpPr/>
      </dsp:nvSpPr>
      <dsp:spPr>
        <a:xfrm>
          <a:off x="0" y="1252112"/>
          <a:ext cx="11772899" cy="1645372"/>
        </a:xfrm>
        <a:prstGeom prst="notchedRightArrow">
          <a:avLst/>
        </a:prstGeom>
        <a:solidFill>
          <a:schemeClr val="bg1">
            <a:lumMod val="25000"/>
          </a:schemeClr>
        </a:solidFill>
        <a:ln>
          <a:noFill/>
        </a:ln>
        <a:effectLst/>
      </dsp:spPr>
      <dsp:style>
        <a:lnRef idx="0">
          <a:scrgbClr r="0" g="0" b="0"/>
        </a:lnRef>
        <a:fillRef idx="1">
          <a:scrgbClr r="0" g="0" b="0"/>
        </a:fillRef>
        <a:effectRef idx="0">
          <a:scrgbClr r="0" g="0" b="0"/>
        </a:effectRef>
        <a:fontRef idx="minor"/>
      </dsp:style>
    </dsp:sp>
    <dsp:sp modelId="{F5EE9BBD-59C5-47A9-B8AD-F4737B653BE1}">
      <dsp:nvSpPr>
        <dsp:cNvPr id="0" name=""/>
        <dsp:cNvSpPr/>
      </dsp:nvSpPr>
      <dsp:spPr>
        <a:xfrm>
          <a:off x="5173" y="0"/>
          <a:ext cx="3414600" cy="1645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496" tIns="412496" rIns="412496" bIns="412496" numCol="1" spcCol="1270" anchor="b" anchorCtr="0">
          <a:noAutofit/>
        </a:bodyPr>
        <a:lstStyle/>
        <a:p>
          <a:pPr marL="0" lvl="0" indent="0" algn="ctr" defTabSz="2578100">
            <a:lnSpc>
              <a:spcPct val="90000"/>
            </a:lnSpc>
            <a:spcBef>
              <a:spcPct val="0"/>
            </a:spcBef>
            <a:spcAft>
              <a:spcPct val="35000"/>
            </a:spcAft>
            <a:buNone/>
          </a:pPr>
          <a:r>
            <a:rPr lang="en-GB" sz="5800" kern="1200">
              <a:solidFill>
                <a:schemeClr val="accent5"/>
              </a:solidFill>
            </a:rPr>
            <a:t>3:1</a:t>
          </a:r>
        </a:p>
      </dsp:txBody>
      <dsp:txXfrm>
        <a:off x="5173" y="0"/>
        <a:ext cx="3414600" cy="1645372"/>
      </dsp:txXfrm>
    </dsp:sp>
    <dsp:sp modelId="{CED8AE2C-9911-484A-A059-9898BF5C0A7A}">
      <dsp:nvSpPr>
        <dsp:cNvPr id="0" name=""/>
        <dsp:cNvSpPr/>
      </dsp:nvSpPr>
      <dsp:spPr>
        <a:xfrm>
          <a:off x="1506802" y="1851044"/>
          <a:ext cx="411343" cy="411343"/>
        </a:xfrm>
        <a:prstGeom prst="ellipse">
          <a:avLst/>
        </a:prstGeom>
        <a:solidFill>
          <a:schemeClr val="accent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3C0867-1F1D-4123-AE34-66E23362F925}">
      <dsp:nvSpPr>
        <dsp:cNvPr id="0" name=""/>
        <dsp:cNvSpPr/>
      </dsp:nvSpPr>
      <dsp:spPr>
        <a:xfrm>
          <a:off x="3341460" y="2468059"/>
          <a:ext cx="2828416" cy="1645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496" tIns="412496" rIns="412496" bIns="412496" numCol="1" spcCol="1270" anchor="t" anchorCtr="0">
          <a:noAutofit/>
        </a:bodyPr>
        <a:lstStyle/>
        <a:p>
          <a:pPr marL="0" lvl="0" indent="0" algn="r" defTabSz="2578100">
            <a:lnSpc>
              <a:spcPct val="90000"/>
            </a:lnSpc>
            <a:spcBef>
              <a:spcPct val="0"/>
            </a:spcBef>
            <a:spcAft>
              <a:spcPct val="35000"/>
            </a:spcAft>
            <a:buNone/>
          </a:pPr>
          <a:r>
            <a:rPr lang="en-GB" sz="5800" kern="1200">
              <a:solidFill>
                <a:schemeClr val="accent5"/>
              </a:solidFill>
            </a:rPr>
            <a:t>4.5:1</a:t>
          </a:r>
        </a:p>
      </dsp:txBody>
      <dsp:txXfrm>
        <a:off x="3341460" y="2468059"/>
        <a:ext cx="2828416" cy="1645372"/>
      </dsp:txXfrm>
    </dsp:sp>
    <dsp:sp modelId="{D1D84365-1E21-4573-9EF0-5B93D0364FC3}">
      <dsp:nvSpPr>
        <dsp:cNvPr id="0" name=""/>
        <dsp:cNvSpPr/>
      </dsp:nvSpPr>
      <dsp:spPr>
        <a:xfrm>
          <a:off x="5092132" y="1851044"/>
          <a:ext cx="411343" cy="411343"/>
        </a:xfrm>
        <a:prstGeom prst="ellipse">
          <a:avLst/>
        </a:prstGeom>
        <a:solidFill>
          <a:schemeClr val="accent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C04065-702F-4FBD-AF96-0313711E1E64}">
      <dsp:nvSpPr>
        <dsp:cNvPr id="0" name=""/>
        <dsp:cNvSpPr/>
      </dsp:nvSpPr>
      <dsp:spPr>
        <a:xfrm>
          <a:off x="7175834" y="0"/>
          <a:ext cx="3414600" cy="1645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496" tIns="412496" rIns="412496" bIns="412496" numCol="1" spcCol="1270" anchor="b" anchorCtr="0">
          <a:noAutofit/>
        </a:bodyPr>
        <a:lstStyle/>
        <a:p>
          <a:pPr marL="0" lvl="0" indent="0" algn="ctr" defTabSz="2578100">
            <a:lnSpc>
              <a:spcPct val="90000"/>
            </a:lnSpc>
            <a:spcBef>
              <a:spcPct val="0"/>
            </a:spcBef>
            <a:spcAft>
              <a:spcPct val="35000"/>
            </a:spcAft>
            <a:buNone/>
          </a:pPr>
          <a:r>
            <a:rPr lang="en-GB" sz="5800" kern="1200">
              <a:solidFill>
                <a:schemeClr val="accent5"/>
              </a:solidFill>
            </a:rPr>
            <a:t>7:1</a:t>
          </a:r>
        </a:p>
      </dsp:txBody>
      <dsp:txXfrm>
        <a:off x="7175834" y="0"/>
        <a:ext cx="3414600" cy="1645372"/>
      </dsp:txXfrm>
    </dsp:sp>
    <dsp:sp modelId="{51079830-2758-4FB9-A14A-9078689E4BAF}">
      <dsp:nvSpPr>
        <dsp:cNvPr id="0" name=""/>
        <dsp:cNvSpPr/>
      </dsp:nvSpPr>
      <dsp:spPr>
        <a:xfrm>
          <a:off x="8677463" y="1851044"/>
          <a:ext cx="411343" cy="411343"/>
        </a:xfrm>
        <a:prstGeom prst="ellipse">
          <a:avLst/>
        </a:prstGeom>
        <a:solidFill>
          <a:schemeClr val="accent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CFCF9-F14B-484C-9DF5-E1F92E430753}">
      <dsp:nvSpPr>
        <dsp:cNvPr id="0" name=""/>
        <dsp:cNvSpPr/>
      </dsp:nvSpPr>
      <dsp:spPr>
        <a:xfrm>
          <a:off x="570" y="399894"/>
          <a:ext cx="2003026" cy="1271921"/>
        </a:xfrm>
        <a:prstGeom prst="roundRect">
          <a:avLst>
            <a:gd name="adj" fmla="val 10000"/>
          </a:avLst>
        </a:prstGeom>
        <a:solidFill>
          <a:schemeClr val="tx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4BEF5B3-FCD2-4FFD-9CD7-E0352CA84760}">
      <dsp:nvSpPr>
        <dsp:cNvPr id="0" name=""/>
        <dsp:cNvSpPr/>
      </dsp:nvSpPr>
      <dsp:spPr>
        <a:xfrm>
          <a:off x="223129" y="611324"/>
          <a:ext cx="2003026" cy="1271921"/>
        </a:xfrm>
        <a:prstGeom prst="roundRect">
          <a:avLst>
            <a:gd name="adj" fmla="val 10000"/>
          </a:avLst>
        </a:prstGeom>
        <a:solidFill>
          <a:schemeClr val="tx1">
            <a:lumMod val="10000"/>
            <a:lumOff val="90000"/>
          </a:schemeClr>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Pass WCAG 2.1 AAA</a:t>
          </a:r>
          <a:endParaRPr lang="en-US" sz="2500" kern="1200"/>
        </a:p>
      </dsp:txBody>
      <dsp:txXfrm>
        <a:off x="260382" y="648577"/>
        <a:ext cx="1928520" cy="1197415"/>
      </dsp:txXfrm>
    </dsp:sp>
    <dsp:sp modelId="{DDD68376-44F4-40DD-A5EC-C306E7DF965B}">
      <dsp:nvSpPr>
        <dsp:cNvPr id="0" name=""/>
        <dsp:cNvSpPr/>
      </dsp:nvSpPr>
      <dsp:spPr>
        <a:xfrm>
          <a:off x="2448714" y="399894"/>
          <a:ext cx="2003026" cy="1271921"/>
        </a:xfrm>
        <a:prstGeom prst="roundRect">
          <a:avLst>
            <a:gd name="adj" fmla="val 10000"/>
          </a:avLst>
        </a:prstGeom>
        <a:solidFill>
          <a:schemeClr val="tx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18D8984-6C16-472C-B0C8-9395DD44CF47}">
      <dsp:nvSpPr>
        <dsp:cNvPr id="0" name=""/>
        <dsp:cNvSpPr/>
      </dsp:nvSpPr>
      <dsp:spPr>
        <a:xfrm>
          <a:off x="2671272" y="611324"/>
          <a:ext cx="2003026" cy="1271921"/>
        </a:xfrm>
        <a:prstGeom prst="roundRect">
          <a:avLst>
            <a:gd name="adj" fmla="val 10000"/>
          </a:avLst>
        </a:prstGeom>
        <a:solidFill>
          <a:schemeClr val="tx1">
            <a:lumMod val="10000"/>
            <a:lumOff val="90000"/>
          </a:schemeClr>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Pass APCA</a:t>
          </a:r>
          <a:endParaRPr lang="en-US" sz="2500" kern="1200" dirty="0"/>
        </a:p>
      </dsp:txBody>
      <dsp:txXfrm>
        <a:off x="2708525" y="648577"/>
        <a:ext cx="1928520" cy="11974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73649-7E4B-4F53-AC98-4933BF8B4626}">
      <dsp:nvSpPr>
        <dsp:cNvPr id="0" name=""/>
        <dsp:cNvSpPr/>
      </dsp:nvSpPr>
      <dsp:spPr>
        <a:xfrm>
          <a:off x="0" y="4105"/>
          <a:ext cx="8058150" cy="1294676"/>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585B8DA9-CFBB-4000-8033-F2913068DD6C}">
      <dsp:nvSpPr>
        <dsp:cNvPr id="0" name=""/>
        <dsp:cNvSpPr/>
      </dsp:nvSpPr>
      <dsp:spPr>
        <a:xfrm>
          <a:off x="391639" y="295408"/>
          <a:ext cx="712768" cy="71207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7DF62D-9872-43D9-A418-18D11930CEC1}">
      <dsp:nvSpPr>
        <dsp:cNvPr id="0" name=""/>
        <dsp:cNvSpPr/>
      </dsp:nvSpPr>
      <dsp:spPr>
        <a:xfrm>
          <a:off x="1496047" y="4105"/>
          <a:ext cx="6503487" cy="129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54" tIns="137154" rIns="137154" bIns="137154" numCol="1" spcCol="1270" anchor="ctr" anchorCtr="0">
          <a:noAutofit/>
        </a:bodyPr>
        <a:lstStyle/>
        <a:p>
          <a:pPr marL="0" lvl="0" indent="0" algn="l" defTabSz="1066800">
            <a:lnSpc>
              <a:spcPct val="100000"/>
            </a:lnSpc>
            <a:spcBef>
              <a:spcPct val="0"/>
            </a:spcBef>
            <a:spcAft>
              <a:spcPct val="35000"/>
            </a:spcAft>
            <a:buNone/>
          </a:pPr>
          <a:r>
            <a:rPr lang="en-GB" sz="2400" kern="1200" dirty="0">
              <a:solidFill>
                <a:schemeClr val="accent5"/>
              </a:solidFill>
            </a:rPr>
            <a:t>The name and role can be programmatically determined</a:t>
          </a:r>
        </a:p>
      </dsp:txBody>
      <dsp:txXfrm>
        <a:off x="1496047" y="4105"/>
        <a:ext cx="6503487" cy="1295942"/>
      </dsp:txXfrm>
    </dsp:sp>
    <dsp:sp modelId="{CDEB0218-AE1F-41B0-A278-F1DE3C8BEA1D}">
      <dsp:nvSpPr>
        <dsp:cNvPr id="0" name=""/>
        <dsp:cNvSpPr/>
      </dsp:nvSpPr>
      <dsp:spPr>
        <a:xfrm>
          <a:off x="0" y="1614216"/>
          <a:ext cx="8058150" cy="1294676"/>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6448485C-57D0-456D-94C8-FB9DEE325BD7}">
      <dsp:nvSpPr>
        <dsp:cNvPr id="0" name=""/>
        <dsp:cNvSpPr/>
      </dsp:nvSpPr>
      <dsp:spPr>
        <a:xfrm>
          <a:off x="391639" y="1905518"/>
          <a:ext cx="712768" cy="71207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342692-2369-4EAB-BC06-6F05D13F82D3}">
      <dsp:nvSpPr>
        <dsp:cNvPr id="0" name=""/>
        <dsp:cNvSpPr/>
      </dsp:nvSpPr>
      <dsp:spPr>
        <a:xfrm>
          <a:off x="1496047" y="1614216"/>
          <a:ext cx="6503487" cy="129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54" tIns="137154" rIns="137154" bIns="137154" numCol="1" spcCol="1270" anchor="ctr" anchorCtr="0">
          <a:noAutofit/>
        </a:bodyPr>
        <a:lstStyle/>
        <a:p>
          <a:pPr marL="0" lvl="0" indent="0" algn="l" defTabSz="1066800">
            <a:lnSpc>
              <a:spcPct val="100000"/>
            </a:lnSpc>
            <a:spcBef>
              <a:spcPct val="0"/>
            </a:spcBef>
            <a:spcAft>
              <a:spcPct val="35000"/>
            </a:spcAft>
            <a:buNone/>
          </a:pPr>
          <a:r>
            <a:rPr lang="en-GB" sz="2400" kern="1200" dirty="0">
              <a:solidFill>
                <a:schemeClr val="accent5"/>
              </a:solidFill>
            </a:rPr>
            <a:t>States, properties, and values that can be set by the user can be programmatically set</a:t>
          </a:r>
        </a:p>
      </dsp:txBody>
      <dsp:txXfrm>
        <a:off x="1496047" y="1614216"/>
        <a:ext cx="6503487" cy="1295942"/>
      </dsp:txXfrm>
    </dsp:sp>
    <dsp:sp modelId="{1A86993F-A4AF-4B8E-BDD0-A07600F625DC}">
      <dsp:nvSpPr>
        <dsp:cNvPr id="0" name=""/>
        <dsp:cNvSpPr/>
      </dsp:nvSpPr>
      <dsp:spPr>
        <a:xfrm>
          <a:off x="0" y="3224326"/>
          <a:ext cx="8058150" cy="1294676"/>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DAB71037-C8EC-49E8-98FF-11201F5BDE6E}">
      <dsp:nvSpPr>
        <dsp:cNvPr id="0" name=""/>
        <dsp:cNvSpPr/>
      </dsp:nvSpPr>
      <dsp:spPr>
        <a:xfrm>
          <a:off x="392022" y="3515628"/>
          <a:ext cx="712768" cy="71207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4CFEAF-2E7B-461F-834E-1291FE2D4852}">
      <dsp:nvSpPr>
        <dsp:cNvPr id="0" name=""/>
        <dsp:cNvSpPr/>
      </dsp:nvSpPr>
      <dsp:spPr>
        <a:xfrm>
          <a:off x="1496813" y="3224326"/>
          <a:ext cx="6503487" cy="129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54" tIns="137154" rIns="137154" bIns="137154" numCol="1" spcCol="1270" anchor="ctr" anchorCtr="0">
          <a:noAutofit/>
        </a:bodyPr>
        <a:lstStyle/>
        <a:p>
          <a:pPr marL="0" lvl="0" indent="0" algn="l" defTabSz="1066800">
            <a:lnSpc>
              <a:spcPct val="100000"/>
            </a:lnSpc>
            <a:spcBef>
              <a:spcPct val="0"/>
            </a:spcBef>
            <a:spcAft>
              <a:spcPct val="35000"/>
            </a:spcAft>
            <a:buNone/>
          </a:pPr>
          <a:r>
            <a:rPr lang="en-GB" sz="2400" kern="1200" dirty="0">
              <a:solidFill>
                <a:schemeClr val="accent5"/>
              </a:solidFill>
            </a:rPr>
            <a:t>Notification of changes to these items is available to user agents, including assistive technologies.</a:t>
          </a:r>
        </a:p>
      </dsp:txBody>
      <dsp:txXfrm>
        <a:off x="1496813" y="3224326"/>
        <a:ext cx="6503487" cy="129594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A1CD3-1AA4-4A63-AB3A-1DD6832FA466}">
      <dsp:nvSpPr>
        <dsp:cNvPr id="0" name=""/>
        <dsp:cNvSpPr/>
      </dsp:nvSpPr>
      <dsp:spPr>
        <a:xfrm>
          <a:off x="2013868" y="16290"/>
          <a:ext cx="1025364" cy="1025364"/>
        </a:xfrm>
        <a:prstGeom prst="ellipse">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14482674-BAFF-4E78-B3B3-BEF27C9D40AC}">
      <dsp:nvSpPr>
        <dsp:cNvPr id="0" name=""/>
        <dsp:cNvSpPr/>
      </dsp:nvSpPr>
      <dsp:spPr>
        <a:xfrm>
          <a:off x="2229194" y="231616"/>
          <a:ext cx="594711" cy="5947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717974-21EF-4695-9494-9737F9DFF12A}">
      <dsp:nvSpPr>
        <dsp:cNvPr id="0" name=""/>
        <dsp:cNvSpPr/>
      </dsp:nvSpPr>
      <dsp:spPr>
        <a:xfrm>
          <a:off x="3258953" y="16290"/>
          <a:ext cx="2416930" cy="1025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a:solidFill>
                <a:schemeClr val="accent5"/>
              </a:solidFill>
            </a:rPr>
            <a:t>Render blocking resources?</a:t>
          </a:r>
          <a:endParaRPr lang="en-US" sz="1800" kern="1200">
            <a:solidFill>
              <a:schemeClr val="accent5"/>
            </a:solidFill>
          </a:endParaRPr>
        </a:p>
      </dsp:txBody>
      <dsp:txXfrm>
        <a:off x="3258953" y="16290"/>
        <a:ext cx="2416930" cy="1025364"/>
      </dsp:txXfrm>
    </dsp:sp>
    <dsp:sp modelId="{61B87FFF-5672-4D98-896B-307CC8035736}">
      <dsp:nvSpPr>
        <dsp:cNvPr id="0" name=""/>
        <dsp:cNvSpPr/>
      </dsp:nvSpPr>
      <dsp:spPr>
        <a:xfrm>
          <a:off x="6097015" y="16290"/>
          <a:ext cx="1025364" cy="1025364"/>
        </a:xfrm>
        <a:prstGeom prst="ellipse">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DD10B851-219F-4B0C-9F84-82441FF02ADB}">
      <dsp:nvSpPr>
        <dsp:cNvPr id="0" name=""/>
        <dsp:cNvSpPr/>
      </dsp:nvSpPr>
      <dsp:spPr>
        <a:xfrm>
          <a:off x="6312342" y="231616"/>
          <a:ext cx="594711" cy="59471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C36F7C-F3CB-4D22-8636-B303B61842C0}">
      <dsp:nvSpPr>
        <dsp:cNvPr id="0" name=""/>
        <dsp:cNvSpPr/>
      </dsp:nvSpPr>
      <dsp:spPr>
        <a:xfrm>
          <a:off x="7342101" y="16290"/>
          <a:ext cx="2416930" cy="1025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solidFill>
                <a:schemeClr val="accent5"/>
              </a:solidFill>
            </a:rPr>
            <a:t>Third party font scripts.</a:t>
          </a:r>
          <a:endParaRPr lang="en-US" sz="1800" kern="1200" dirty="0">
            <a:solidFill>
              <a:schemeClr val="accent5"/>
            </a:solidFill>
          </a:endParaRPr>
        </a:p>
      </dsp:txBody>
      <dsp:txXfrm>
        <a:off x="7342101" y="16290"/>
        <a:ext cx="2416930" cy="1025364"/>
      </dsp:txXfrm>
    </dsp:sp>
    <dsp:sp modelId="{CA7661A0-CE04-4411-A81E-586575AB27DE}">
      <dsp:nvSpPr>
        <dsp:cNvPr id="0" name=""/>
        <dsp:cNvSpPr/>
      </dsp:nvSpPr>
      <dsp:spPr>
        <a:xfrm>
          <a:off x="2013868" y="1842373"/>
          <a:ext cx="1025364" cy="1025364"/>
        </a:xfrm>
        <a:prstGeom prst="ellipse">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5984FD6F-E661-49F5-8EC7-EC365F309A50}">
      <dsp:nvSpPr>
        <dsp:cNvPr id="0" name=""/>
        <dsp:cNvSpPr/>
      </dsp:nvSpPr>
      <dsp:spPr>
        <a:xfrm>
          <a:off x="2229194" y="2057700"/>
          <a:ext cx="594711" cy="5947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27D313-301F-4D5D-A730-FAAE0259AECB}">
      <dsp:nvSpPr>
        <dsp:cNvPr id="0" name=""/>
        <dsp:cNvSpPr/>
      </dsp:nvSpPr>
      <dsp:spPr>
        <a:xfrm>
          <a:off x="3258953" y="1842373"/>
          <a:ext cx="2416930" cy="1025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solidFill>
                <a:schemeClr val="accent5"/>
              </a:solidFill>
            </a:rPr>
            <a:t>Are plugins still necessary?</a:t>
          </a:r>
          <a:endParaRPr lang="en-US" sz="1800" kern="1200" dirty="0">
            <a:solidFill>
              <a:schemeClr val="accent5"/>
            </a:solidFill>
          </a:endParaRPr>
        </a:p>
      </dsp:txBody>
      <dsp:txXfrm>
        <a:off x="3258953" y="1842373"/>
        <a:ext cx="2416930" cy="1025364"/>
      </dsp:txXfrm>
    </dsp:sp>
    <dsp:sp modelId="{6AF1D4B6-8CE3-4BC7-BCDC-20F76BF790F9}">
      <dsp:nvSpPr>
        <dsp:cNvPr id="0" name=""/>
        <dsp:cNvSpPr/>
      </dsp:nvSpPr>
      <dsp:spPr>
        <a:xfrm>
          <a:off x="6097015" y="1842373"/>
          <a:ext cx="1025364" cy="1025364"/>
        </a:xfrm>
        <a:prstGeom prst="ellipse">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0335AFC9-EB19-4625-A2EA-B1F7DEEA2AF2}">
      <dsp:nvSpPr>
        <dsp:cNvPr id="0" name=""/>
        <dsp:cNvSpPr/>
      </dsp:nvSpPr>
      <dsp:spPr>
        <a:xfrm>
          <a:off x="6312342" y="2057700"/>
          <a:ext cx="594711" cy="5947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269801-6E6F-4ABF-A484-0DE32798A28F}">
      <dsp:nvSpPr>
        <dsp:cNvPr id="0" name=""/>
        <dsp:cNvSpPr/>
      </dsp:nvSpPr>
      <dsp:spPr>
        <a:xfrm>
          <a:off x="7342101" y="1842373"/>
          <a:ext cx="2416930" cy="1025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a:solidFill>
                <a:schemeClr val="accent5"/>
              </a:solidFill>
            </a:rPr>
            <a:t>Auto-playing videos?</a:t>
          </a:r>
          <a:endParaRPr lang="en-US" sz="1800" kern="1200">
            <a:solidFill>
              <a:schemeClr val="accent5"/>
            </a:solidFill>
          </a:endParaRPr>
        </a:p>
      </dsp:txBody>
      <dsp:txXfrm>
        <a:off x="7342101" y="1842373"/>
        <a:ext cx="2416930" cy="1025364"/>
      </dsp:txXfrm>
    </dsp:sp>
    <dsp:sp modelId="{4EBE0B5F-4A0F-4B41-8127-F7E5A437B9A0}">
      <dsp:nvSpPr>
        <dsp:cNvPr id="0" name=""/>
        <dsp:cNvSpPr/>
      </dsp:nvSpPr>
      <dsp:spPr>
        <a:xfrm>
          <a:off x="2013868" y="3668457"/>
          <a:ext cx="1025364" cy="1025364"/>
        </a:xfrm>
        <a:prstGeom prst="ellipse">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DFF52D1C-7D97-49EF-BFEB-6928D62832C9}">
      <dsp:nvSpPr>
        <dsp:cNvPr id="0" name=""/>
        <dsp:cNvSpPr/>
      </dsp:nvSpPr>
      <dsp:spPr>
        <a:xfrm>
          <a:off x="2229194" y="3883783"/>
          <a:ext cx="594711" cy="5947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6F5762-1128-452D-97B2-FFF22E272D10}">
      <dsp:nvSpPr>
        <dsp:cNvPr id="0" name=""/>
        <dsp:cNvSpPr/>
      </dsp:nvSpPr>
      <dsp:spPr>
        <a:xfrm>
          <a:off x="3258953" y="3668457"/>
          <a:ext cx="2416930" cy="1025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a:solidFill>
                <a:schemeClr val="accent5"/>
              </a:solidFill>
            </a:rPr>
            <a:t>What’s being loaded on every page, whether it’s useful or not?</a:t>
          </a:r>
          <a:endParaRPr lang="en-US" sz="1800" kern="1200">
            <a:solidFill>
              <a:schemeClr val="accent5"/>
            </a:solidFill>
          </a:endParaRPr>
        </a:p>
      </dsp:txBody>
      <dsp:txXfrm>
        <a:off x="3258953" y="3668457"/>
        <a:ext cx="2416930" cy="102536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4C92BB-A4DF-43D3-B3DE-419BBA0E5DF8}">
      <dsp:nvSpPr>
        <dsp:cNvPr id="0" name=""/>
        <dsp:cNvSpPr/>
      </dsp:nvSpPr>
      <dsp:spPr>
        <a:xfrm>
          <a:off x="1184878" y="1042532"/>
          <a:ext cx="1511219" cy="151121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6BCE00-6FF2-48CA-A540-32B9F7833206}">
      <dsp:nvSpPr>
        <dsp:cNvPr id="0" name=""/>
        <dsp:cNvSpPr/>
      </dsp:nvSpPr>
      <dsp:spPr>
        <a:xfrm>
          <a:off x="261355" y="2947579"/>
          <a:ext cx="33582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GB" sz="2400" kern="1200">
              <a:solidFill>
                <a:schemeClr val="accent5"/>
              </a:solidFill>
            </a:rPr>
            <a:t>Site map</a:t>
          </a:r>
          <a:endParaRPr lang="en-US" sz="2400" kern="1200">
            <a:solidFill>
              <a:schemeClr val="accent5"/>
            </a:solidFill>
          </a:endParaRPr>
        </a:p>
      </dsp:txBody>
      <dsp:txXfrm>
        <a:off x="261355" y="2947579"/>
        <a:ext cx="3358265" cy="720000"/>
      </dsp:txXfrm>
    </dsp:sp>
    <dsp:sp modelId="{F2D180CD-812B-4596-9D83-CE9C58E48649}">
      <dsp:nvSpPr>
        <dsp:cNvPr id="0" name=""/>
        <dsp:cNvSpPr/>
      </dsp:nvSpPr>
      <dsp:spPr>
        <a:xfrm>
          <a:off x="5130840" y="1042532"/>
          <a:ext cx="1511219" cy="15112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90B514-A4DF-487A-878E-66DA637E32E5}">
      <dsp:nvSpPr>
        <dsp:cNvPr id="0" name=""/>
        <dsp:cNvSpPr/>
      </dsp:nvSpPr>
      <dsp:spPr>
        <a:xfrm>
          <a:off x="4876804" y="2947579"/>
          <a:ext cx="201929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GB" sz="2400" kern="1200" dirty="0">
              <a:solidFill>
                <a:schemeClr val="accent5"/>
              </a:solidFill>
            </a:rPr>
            <a:t>Google Search Console</a:t>
          </a:r>
          <a:endParaRPr lang="en-US" sz="2400" kern="1200" dirty="0">
            <a:solidFill>
              <a:schemeClr val="accent5"/>
            </a:solidFill>
          </a:endParaRPr>
        </a:p>
      </dsp:txBody>
      <dsp:txXfrm>
        <a:off x="4876804" y="2947579"/>
        <a:ext cx="2019291" cy="720000"/>
      </dsp:txXfrm>
    </dsp:sp>
    <dsp:sp modelId="{9527B9B5-76EC-448E-B505-9BB6FB82CBE1}">
      <dsp:nvSpPr>
        <dsp:cNvPr id="0" name=""/>
        <dsp:cNvSpPr/>
      </dsp:nvSpPr>
      <dsp:spPr>
        <a:xfrm>
          <a:off x="9076802" y="1042532"/>
          <a:ext cx="1511219" cy="15112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F99A56-46FC-46F0-BA16-EC9FED9C7F96}">
      <dsp:nvSpPr>
        <dsp:cNvPr id="0" name=""/>
        <dsp:cNvSpPr/>
      </dsp:nvSpPr>
      <dsp:spPr>
        <a:xfrm>
          <a:off x="8153279" y="2947579"/>
          <a:ext cx="33582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GB" sz="2400" kern="1200" dirty="0">
              <a:solidFill>
                <a:schemeClr val="accent5"/>
              </a:solidFill>
            </a:rPr>
            <a:t>RSS</a:t>
          </a:r>
          <a:endParaRPr lang="en-US" sz="2400" kern="1200" dirty="0">
            <a:solidFill>
              <a:schemeClr val="accent5"/>
            </a:solidFill>
          </a:endParaRPr>
        </a:p>
      </dsp:txBody>
      <dsp:txXfrm>
        <a:off x="8153279" y="2947579"/>
        <a:ext cx="3358265" cy="7200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73649-7E4B-4F53-AC98-4933BF8B4626}">
      <dsp:nvSpPr>
        <dsp:cNvPr id="0" name=""/>
        <dsp:cNvSpPr/>
      </dsp:nvSpPr>
      <dsp:spPr>
        <a:xfrm>
          <a:off x="0" y="3657"/>
          <a:ext cx="5689600" cy="779037"/>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585B8DA9-CFBB-4000-8033-F2913068DD6C}">
      <dsp:nvSpPr>
        <dsp:cNvPr id="0" name=""/>
        <dsp:cNvSpPr/>
      </dsp:nvSpPr>
      <dsp:spPr>
        <a:xfrm>
          <a:off x="235658" y="178940"/>
          <a:ext cx="428470" cy="4284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7DF62D-9872-43D9-A418-18D11930CEC1}">
      <dsp:nvSpPr>
        <dsp:cNvPr id="0" name=""/>
        <dsp:cNvSpPr/>
      </dsp:nvSpPr>
      <dsp:spPr>
        <a:xfrm>
          <a:off x="899787" y="3657"/>
          <a:ext cx="4789812" cy="77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48" tIns="82448" rIns="82448" bIns="82448" numCol="1" spcCol="1270" anchor="ctr" anchorCtr="0">
          <a:noAutofit/>
        </a:bodyPr>
        <a:lstStyle/>
        <a:p>
          <a:pPr marL="0" lvl="0" indent="0" algn="l" defTabSz="844550">
            <a:lnSpc>
              <a:spcPct val="90000"/>
            </a:lnSpc>
            <a:spcBef>
              <a:spcPct val="0"/>
            </a:spcBef>
            <a:spcAft>
              <a:spcPct val="35000"/>
            </a:spcAft>
            <a:buNone/>
          </a:pPr>
          <a:r>
            <a:rPr lang="en-GB" sz="1900" kern="1200" dirty="0">
              <a:solidFill>
                <a:schemeClr val="accent5"/>
              </a:solidFill>
            </a:rPr>
            <a:t>Build layout, basic page with components, populate with placeholder text.</a:t>
          </a:r>
          <a:endParaRPr lang="en-US" sz="1900" kern="1200" dirty="0">
            <a:solidFill>
              <a:schemeClr val="accent5"/>
            </a:solidFill>
          </a:endParaRPr>
        </a:p>
      </dsp:txBody>
      <dsp:txXfrm>
        <a:off x="899787" y="3657"/>
        <a:ext cx="4789812" cy="779037"/>
      </dsp:txXfrm>
    </dsp:sp>
    <dsp:sp modelId="{CDEB0218-AE1F-41B0-A278-F1DE3C8BEA1D}">
      <dsp:nvSpPr>
        <dsp:cNvPr id="0" name=""/>
        <dsp:cNvSpPr/>
      </dsp:nvSpPr>
      <dsp:spPr>
        <a:xfrm>
          <a:off x="0" y="977453"/>
          <a:ext cx="5689600" cy="779037"/>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6448485C-57D0-456D-94C8-FB9DEE325BD7}">
      <dsp:nvSpPr>
        <dsp:cNvPr id="0" name=""/>
        <dsp:cNvSpPr/>
      </dsp:nvSpPr>
      <dsp:spPr>
        <a:xfrm>
          <a:off x="235658" y="1152737"/>
          <a:ext cx="428470" cy="4284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342692-2369-4EAB-BC06-6F05D13F82D3}">
      <dsp:nvSpPr>
        <dsp:cNvPr id="0" name=""/>
        <dsp:cNvSpPr/>
      </dsp:nvSpPr>
      <dsp:spPr>
        <a:xfrm>
          <a:off x="899787" y="977453"/>
          <a:ext cx="4789812" cy="77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48" tIns="82448" rIns="82448" bIns="82448" numCol="1" spcCol="1270" anchor="ctr" anchorCtr="0">
          <a:noAutofit/>
        </a:bodyPr>
        <a:lstStyle/>
        <a:p>
          <a:pPr marL="0" lvl="0" indent="0" algn="l" defTabSz="844550">
            <a:lnSpc>
              <a:spcPct val="90000"/>
            </a:lnSpc>
            <a:spcBef>
              <a:spcPct val="0"/>
            </a:spcBef>
            <a:spcAft>
              <a:spcPct val="35000"/>
            </a:spcAft>
            <a:buNone/>
          </a:pPr>
          <a:r>
            <a:rPr lang="en-GB" sz="1900" kern="1200">
              <a:solidFill>
                <a:schemeClr val="accent5"/>
              </a:solidFill>
            </a:rPr>
            <a:t>Implement navigation</a:t>
          </a:r>
          <a:endParaRPr lang="en-US" sz="1900" kern="1200">
            <a:solidFill>
              <a:schemeClr val="accent5"/>
            </a:solidFill>
          </a:endParaRPr>
        </a:p>
      </dsp:txBody>
      <dsp:txXfrm>
        <a:off x="899787" y="977453"/>
        <a:ext cx="4789812" cy="779037"/>
      </dsp:txXfrm>
    </dsp:sp>
    <dsp:sp modelId="{1A86993F-A4AF-4B8E-BDD0-A07600F625DC}">
      <dsp:nvSpPr>
        <dsp:cNvPr id="0" name=""/>
        <dsp:cNvSpPr/>
      </dsp:nvSpPr>
      <dsp:spPr>
        <a:xfrm>
          <a:off x="0" y="1951249"/>
          <a:ext cx="5689600" cy="779037"/>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DAB71037-C8EC-49E8-98FF-11201F5BDE6E}">
      <dsp:nvSpPr>
        <dsp:cNvPr id="0" name=""/>
        <dsp:cNvSpPr/>
      </dsp:nvSpPr>
      <dsp:spPr>
        <a:xfrm>
          <a:off x="235658" y="2126533"/>
          <a:ext cx="428470" cy="4284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4CFEAF-2E7B-461F-834E-1291FE2D4852}">
      <dsp:nvSpPr>
        <dsp:cNvPr id="0" name=""/>
        <dsp:cNvSpPr/>
      </dsp:nvSpPr>
      <dsp:spPr>
        <a:xfrm>
          <a:off x="899787" y="1951249"/>
          <a:ext cx="4789812" cy="77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48" tIns="82448" rIns="82448" bIns="82448" numCol="1" spcCol="1270" anchor="ctr" anchorCtr="0">
          <a:noAutofit/>
        </a:bodyPr>
        <a:lstStyle/>
        <a:p>
          <a:pPr marL="0" lvl="0" indent="0" algn="l" defTabSz="844550">
            <a:lnSpc>
              <a:spcPct val="90000"/>
            </a:lnSpc>
            <a:spcBef>
              <a:spcPct val="0"/>
            </a:spcBef>
            <a:spcAft>
              <a:spcPct val="35000"/>
            </a:spcAft>
            <a:buNone/>
          </a:pPr>
          <a:r>
            <a:rPr lang="en-GB" sz="1900" kern="1200" dirty="0">
              <a:solidFill>
                <a:schemeClr val="accent5"/>
              </a:solidFill>
            </a:rPr>
            <a:t>Create dark / light colour scheme (using UoS colours where possible)</a:t>
          </a:r>
          <a:endParaRPr lang="en-US" sz="1900" kern="1200" dirty="0">
            <a:solidFill>
              <a:schemeClr val="accent5"/>
            </a:solidFill>
          </a:endParaRPr>
        </a:p>
      </dsp:txBody>
      <dsp:txXfrm>
        <a:off x="899787" y="1951249"/>
        <a:ext cx="4789812" cy="779037"/>
      </dsp:txXfrm>
    </dsp:sp>
    <dsp:sp modelId="{DEAC3F97-8245-4DF2-B4A5-7262EE5673EE}">
      <dsp:nvSpPr>
        <dsp:cNvPr id="0" name=""/>
        <dsp:cNvSpPr/>
      </dsp:nvSpPr>
      <dsp:spPr>
        <a:xfrm>
          <a:off x="0" y="2925046"/>
          <a:ext cx="5689600" cy="779037"/>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206EA52D-48CE-4634-808D-8B597C35BFE7}">
      <dsp:nvSpPr>
        <dsp:cNvPr id="0" name=""/>
        <dsp:cNvSpPr/>
      </dsp:nvSpPr>
      <dsp:spPr>
        <a:xfrm>
          <a:off x="235658" y="3100329"/>
          <a:ext cx="428470" cy="4284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185335-D14E-4555-A3F9-B291235B1595}">
      <dsp:nvSpPr>
        <dsp:cNvPr id="0" name=""/>
        <dsp:cNvSpPr/>
      </dsp:nvSpPr>
      <dsp:spPr>
        <a:xfrm>
          <a:off x="899787" y="2925046"/>
          <a:ext cx="4789812" cy="77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48" tIns="82448" rIns="82448" bIns="82448" numCol="1" spcCol="1270" anchor="ctr" anchorCtr="0">
          <a:noAutofit/>
        </a:bodyPr>
        <a:lstStyle/>
        <a:p>
          <a:pPr marL="0" lvl="0" indent="0" algn="l" defTabSz="844550">
            <a:lnSpc>
              <a:spcPct val="90000"/>
            </a:lnSpc>
            <a:spcBef>
              <a:spcPct val="0"/>
            </a:spcBef>
            <a:spcAft>
              <a:spcPct val="35000"/>
            </a:spcAft>
            <a:buNone/>
          </a:pPr>
          <a:r>
            <a:rPr lang="en-GB" sz="1900" kern="1200">
              <a:solidFill>
                <a:schemeClr val="accent5"/>
              </a:solidFill>
            </a:rPr>
            <a:t>Create final template</a:t>
          </a:r>
          <a:endParaRPr lang="en-US" sz="1900" kern="1200">
            <a:solidFill>
              <a:schemeClr val="accent5"/>
            </a:solidFill>
          </a:endParaRPr>
        </a:p>
      </dsp:txBody>
      <dsp:txXfrm>
        <a:off x="899787" y="2925046"/>
        <a:ext cx="4789812" cy="779037"/>
      </dsp:txXfrm>
    </dsp:sp>
    <dsp:sp modelId="{94F32604-367F-4EC9-B5FC-420F7BEE8643}">
      <dsp:nvSpPr>
        <dsp:cNvPr id="0" name=""/>
        <dsp:cNvSpPr/>
      </dsp:nvSpPr>
      <dsp:spPr>
        <a:xfrm>
          <a:off x="0" y="3898842"/>
          <a:ext cx="5689600" cy="779037"/>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33C29EE4-64FD-4301-96B3-C90FA2D7C7CC}">
      <dsp:nvSpPr>
        <dsp:cNvPr id="0" name=""/>
        <dsp:cNvSpPr/>
      </dsp:nvSpPr>
      <dsp:spPr>
        <a:xfrm>
          <a:off x="235658" y="4074125"/>
          <a:ext cx="428470" cy="4284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657FFF-F046-49C5-9B7D-1E81CC84F11D}">
      <dsp:nvSpPr>
        <dsp:cNvPr id="0" name=""/>
        <dsp:cNvSpPr/>
      </dsp:nvSpPr>
      <dsp:spPr>
        <a:xfrm>
          <a:off x="899787" y="3898842"/>
          <a:ext cx="4789812" cy="77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48" tIns="82448" rIns="82448" bIns="82448" numCol="1" spcCol="1270" anchor="ctr" anchorCtr="0">
          <a:noAutofit/>
        </a:bodyPr>
        <a:lstStyle/>
        <a:p>
          <a:pPr marL="0" lvl="0" indent="0" algn="l" defTabSz="844550">
            <a:lnSpc>
              <a:spcPct val="90000"/>
            </a:lnSpc>
            <a:spcBef>
              <a:spcPct val="0"/>
            </a:spcBef>
            <a:spcAft>
              <a:spcPct val="35000"/>
            </a:spcAft>
            <a:buNone/>
          </a:pPr>
          <a:r>
            <a:rPr lang="en-GB" sz="1900" kern="1200" dirty="0">
              <a:solidFill>
                <a:schemeClr val="accent5"/>
              </a:solidFill>
            </a:rPr>
            <a:t>Create pages based on template.</a:t>
          </a:r>
          <a:endParaRPr lang="en-US" sz="1900" kern="1200" dirty="0">
            <a:solidFill>
              <a:schemeClr val="accent5"/>
            </a:solidFill>
          </a:endParaRPr>
        </a:p>
      </dsp:txBody>
      <dsp:txXfrm>
        <a:off x="899787" y="3898842"/>
        <a:ext cx="4789812" cy="77903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1EAAC-A6F9-47B0-A61D-5A5C9C79BB9D}">
      <dsp:nvSpPr>
        <dsp:cNvPr id="0" name=""/>
        <dsp:cNvSpPr/>
      </dsp:nvSpPr>
      <dsp:spPr>
        <a:xfrm>
          <a:off x="724949" y="457700"/>
          <a:ext cx="2127375" cy="2127375"/>
        </a:xfrm>
        <a:prstGeom prst="ellipse">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44F7A5A3-410F-4229-ACD9-CE9BD08AA1DF}">
      <dsp:nvSpPr>
        <dsp:cNvPr id="0" name=""/>
        <dsp:cNvSpPr/>
      </dsp:nvSpPr>
      <dsp:spPr>
        <a:xfrm>
          <a:off x="1178324" y="911075"/>
          <a:ext cx="1220625" cy="1220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215174-9B7F-4BB6-9C07-A81D5647CEE2}">
      <dsp:nvSpPr>
        <dsp:cNvPr id="0" name=""/>
        <dsp:cNvSpPr/>
      </dsp:nvSpPr>
      <dsp:spPr>
        <a:xfrm>
          <a:off x="44887" y="3247700"/>
          <a:ext cx="34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cap="all"/>
          </a:pPr>
          <a:r>
            <a:rPr lang="en-GB" sz="3000" kern="1200" cap="none" dirty="0">
              <a:solidFill>
                <a:schemeClr val="accent5"/>
              </a:solidFill>
            </a:rPr>
            <a:t>Might be of interest?</a:t>
          </a:r>
          <a:endParaRPr lang="en-US" sz="3000" kern="1200" cap="none" dirty="0">
            <a:solidFill>
              <a:schemeClr val="accent5"/>
            </a:solidFill>
          </a:endParaRPr>
        </a:p>
      </dsp:txBody>
      <dsp:txXfrm>
        <a:off x="44887" y="3247700"/>
        <a:ext cx="3487500" cy="720000"/>
      </dsp:txXfrm>
    </dsp:sp>
    <dsp:sp modelId="{58E04EBE-B5C8-4210-9471-17F1E73EF7ED}">
      <dsp:nvSpPr>
        <dsp:cNvPr id="0" name=""/>
        <dsp:cNvSpPr/>
      </dsp:nvSpPr>
      <dsp:spPr>
        <a:xfrm>
          <a:off x="4822762" y="457700"/>
          <a:ext cx="2127375" cy="2127375"/>
        </a:xfrm>
        <a:prstGeom prst="ellipse">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1CF16C3C-2CBC-4801-B28E-C754C37744F6}">
      <dsp:nvSpPr>
        <dsp:cNvPr id="0" name=""/>
        <dsp:cNvSpPr/>
      </dsp:nvSpPr>
      <dsp:spPr>
        <a:xfrm>
          <a:off x="5276137" y="911075"/>
          <a:ext cx="1220625" cy="1220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D44E4B-FEBF-4C9E-A7B2-A083086302F6}">
      <dsp:nvSpPr>
        <dsp:cNvPr id="0" name=""/>
        <dsp:cNvSpPr/>
      </dsp:nvSpPr>
      <dsp:spPr>
        <a:xfrm>
          <a:off x="4142699" y="3247700"/>
          <a:ext cx="34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cap="all"/>
          </a:pPr>
          <a:r>
            <a:rPr lang="en-US" sz="3000" kern="1200" cap="none" dirty="0">
              <a:solidFill>
                <a:schemeClr val="accent5"/>
              </a:solidFill>
            </a:rPr>
            <a:t>Share lessons</a:t>
          </a:r>
        </a:p>
      </dsp:txBody>
      <dsp:txXfrm>
        <a:off x="4142699" y="3247700"/>
        <a:ext cx="3487500" cy="720000"/>
      </dsp:txXfrm>
    </dsp:sp>
    <dsp:sp modelId="{70A601AC-86F9-406D-B1E7-319DED9F2C90}">
      <dsp:nvSpPr>
        <dsp:cNvPr id="0" name=""/>
        <dsp:cNvSpPr/>
      </dsp:nvSpPr>
      <dsp:spPr>
        <a:xfrm>
          <a:off x="8920574" y="457700"/>
          <a:ext cx="2127375" cy="2127375"/>
        </a:xfrm>
        <a:prstGeom prst="ellipse">
          <a:avLst/>
        </a:prstGeom>
        <a:solidFill>
          <a:srgbClr val="00131D"/>
        </a:solidFill>
        <a:ln w="38100">
          <a:solidFill>
            <a:schemeClr val="accent4"/>
          </a:solidFill>
        </a:ln>
        <a:effectLst/>
      </dsp:spPr>
      <dsp:style>
        <a:lnRef idx="0">
          <a:scrgbClr r="0" g="0" b="0"/>
        </a:lnRef>
        <a:fillRef idx="1">
          <a:scrgbClr r="0" g="0" b="0"/>
        </a:fillRef>
        <a:effectRef idx="0">
          <a:scrgbClr r="0" g="0" b="0"/>
        </a:effectRef>
        <a:fontRef idx="minor"/>
      </dsp:style>
    </dsp:sp>
    <dsp:sp modelId="{DCFFB28B-07C2-4BDA-AE6F-DA6499AE9B29}">
      <dsp:nvSpPr>
        <dsp:cNvPr id="0" name=""/>
        <dsp:cNvSpPr/>
      </dsp:nvSpPr>
      <dsp:spPr>
        <a:xfrm>
          <a:off x="9373949" y="911075"/>
          <a:ext cx="1220625" cy="12206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43824C-57ED-4DB7-B79D-21B992E91316}">
      <dsp:nvSpPr>
        <dsp:cNvPr id="0" name=""/>
        <dsp:cNvSpPr/>
      </dsp:nvSpPr>
      <dsp:spPr>
        <a:xfrm>
          <a:off x="8536708" y="3263202"/>
          <a:ext cx="323619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cap="all"/>
          </a:pPr>
          <a:r>
            <a:rPr lang="en-GB" sz="3000" kern="1200" cap="none" dirty="0">
              <a:solidFill>
                <a:schemeClr val="accent5"/>
              </a:solidFill>
            </a:rPr>
            <a:t>Practical examples</a:t>
          </a:r>
          <a:endParaRPr lang="en-US" sz="3000" kern="1200" cap="none" dirty="0">
            <a:solidFill>
              <a:schemeClr val="accent5"/>
            </a:solidFill>
          </a:endParaRPr>
        </a:p>
      </dsp:txBody>
      <dsp:txXfrm>
        <a:off x="8536708" y="3263202"/>
        <a:ext cx="323619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1D68D-35FA-47B2-BBD4-DA588F18E6B9}">
      <dsp:nvSpPr>
        <dsp:cNvPr id="0" name=""/>
        <dsp:cNvSpPr/>
      </dsp:nvSpPr>
      <dsp:spPr>
        <a:xfrm rot="5400000">
          <a:off x="821782" y="1606542"/>
          <a:ext cx="1553466" cy="258493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BBA3EE-8ECE-4412-802E-CC1792A441EC}">
      <dsp:nvSpPr>
        <dsp:cNvPr id="0" name=""/>
        <dsp:cNvSpPr/>
      </dsp:nvSpPr>
      <dsp:spPr>
        <a:xfrm>
          <a:off x="562469" y="2378880"/>
          <a:ext cx="2333693" cy="204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a:solidFill>
                <a:schemeClr val="bg1"/>
              </a:solidFill>
            </a:rPr>
            <a:t>Write using Notepad ++</a:t>
          </a:r>
        </a:p>
      </dsp:txBody>
      <dsp:txXfrm>
        <a:off x="562469" y="2378880"/>
        <a:ext cx="2333693" cy="2045618"/>
      </dsp:txXfrm>
    </dsp:sp>
    <dsp:sp modelId="{D3921B3A-4990-4E4B-9309-F4790E57DFC5}">
      <dsp:nvSpPr>
        <dsp:cNvPr id="0" name=""/>
        <dsp:cNvSpPr/>
      </dsp:nvSpPr>
      <dsp:spPr>
        <a:xfrm>
          <a:off x="2455843" y="1416236"/>
          <a:ext cx="440319" cy="44031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CABEFD-4C4A-4C30-A88C-1AC53C090325}">
      <dsp:nvSpPr>
        <dsp:cNvPr id="0" name=""/>
        <dsp:cNvSpPr/>
      </dsp:nvSpPr>
      <dsp:spPr>
        <a:xfrm rot="5400000">
          <a:off x="3678678" y="899600"/>
          <a:ext cx="1553466" cy="258493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7B9E10-B54C-4A47-AC0C-E4E3ED20BEBB}">
      <dsp:nvSpPr>
        <dsp:cNvPr id="0" name=""/>
        <dsp:cNvSpPr/>
      </dsp:nvSpPr>
      <dsp:spPr>
        <a:xfrm>
          <a:off x="3419366" y="1671938"/>
          <a:ext cx="2333693" cy="204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dirty="0">
              <a:solidFill>
                <a:schemeClr val="bg1"/>
              </a:solidFill>
            </a:rPr>
            <a:t>Save (in OneDrive?)</a:t>
          </a:r>
        </a:p>
      </dsp:txBody>
      <dsp:txXfrm>
        <a:off x="3419366" y="1671938"/>
        <a:ext cx="2333693" cy="2045618"/>
      </dsp:txXfrm>
    </dsp:sp>
    <dsp:sp modelId="{258325AC-5CDB-4783-A08A-3296C221330D}">
      <dsp:nvSpPr>
        <dsp:cNvPr id="0" name=""/>
        <dsp:cNvSpPr/>
      </dsp:nvSpPr>
      <dsp:spPr>
        <a:xfrm>
          <a:off x="5312739" y="709294"/>
          <a:ext cx="440319" cy="44031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BFC527-1351-45C6-B95E-E591C175C28A}">
      <dsp:nvSpPr>
        <dsp:cNvPr id="0" name=""/>
        <dsp:cNvSpPr/>
      </dsp:nvSpPr>
      <dsp:spPr>
        <a:xfrm rot="5400000">
          <a:off x="6535574" y="192658"/>
          <a:ext cx="1553466" cy="258493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BFE5E4-25D6-49F9-91A9-75DA877F50DD}">
      <dsp:nvSpPr>
        <dsp:cNvPr id="0" name=""/>
        <dsp:cNvSpPr/>
      </dsp:nvSpPr>
      <dsp:spPr>
        <a:xfrm>
          <a:off x="6276262" y="964997"/>
          <a:ext cx="2333693" cy="204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dirty="0">
              <a:solidFill>
                <a:schemeClr val="bg1"/>
              </a:solidFill>
            </a:rPr>
            <a:t>Push using </a:t>
          </a:r>
          <a:r>
            <a:rPr lang="en-GB" sz="3200" kern="1200" dirty="0" err="1">
              <a:solidFill>
                <a:schemeClr val="bg1"/>
              </a:solidFill>
            </a:rPr>
            <a:t>github</a:t>
          </a:r>
          <a:r>
            <a:rPr lang="en-GB" sz="3200" kern="1200" dirty="0">
              <a:solidFill>
                <a:schemeClr val="bg1"/>
              </a:solidFill>
            </a:rPr>
            <a:t> desktop</a:t>
          </a:r>
        </a:p>
      </dsp:txBody>
      <dsp:txXfrm>
        <a:off x="6276262" y="964997"/>
        <a:ext cx="2333693" cy="2045618"/>
      </dsp:txXfrm>
    </dsp:sp>
    <dsp:sp modelId="{0EA65BD2-C9D3-4F0E-8A0A-2F75806F5466}">
      <dsp:nvSpPr>
        <dsp:cNvPr id="0" name=""/>
        <dsp:cNvSpPr/>
      </dsp:nvSpPr>
      <dsp:spPr>
        <a:xfrm>
          <a:off x="8169635" y="2353"/>
          <a:ext cx="440319" cy="44031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2CBE9B-3929-492A-9F84-004830C2AA9D}">
      <dsp:nvSpPr>
        <dsp:cNvPr id="0" name=""/>
        <dsp:cNvSpPr/>
      </dsp:nvSpPr>
      <dsp:spPr>
        <a:xfrm rot="5400000">
          <a:off x="9392470" y="-514283"/>
          <a:ext cx="1553466" cy="258493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E7883C-976B-46E7-A34F-556A8D68ACF4}">
      <dsp:nvSpPr>
        <dsp:cNvPr id="0" name=""/>
        <dsp:cNvSpPr/>
      </dsp:nvSpPr>
      <dsp:spPr>
        <a:xfrm>
          <a:off x="9133158" y="258055"/>
          <a:ext cx="2333693" cy="204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dirty="0">
              <a:solidFill>
                <a:schemeClr val="bg1"/>
              </a:solidFill>
            </a:rPr>
            <a:t>Published on WWW</a:t>
          </a:r>
        </a:p>
      </dsp:txBody>
      <dsp:txXfrm>
        <a:off x="9133158" y="258055"/>
        <a:ext cx="2333693" cy="20456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8A44B-2765-4CAC-876A-90AB7983B620}">
      <dsp:nvSpPr>
        <dsp:cNvPr id="0" name=""/>
        <dsp:cNvSpPr/>
      </dsp:nvSpPr>
      <dsp:spPr>
        <a:xfrm>
          <a:off x="480765" y="329024"/>
          <a:ext cx="1303875" cy="1303875"/>
        </a:xfrm>
        <a:prstGeom prst="ellipse">
          <a:avLst/>
        </a:prstGeom>
        <a:solidFill>
          <a:srgbClr val="00131D"/>
        </a:solidFill>
        <a:ln w="38100">
          <a:solidFill>
            <a:schemeClr val="accent1"/>
          </a:solidFill>
        </a:ln>
        <a:effectLst/>
      </dsp:spPr>
      <dsp:style>
        <a:lnRef idx="0">
          <a:scrgbClr r="0" g="0" b="0"/>
        </a:lnRef>
        <a:fillRef idx="1">
          <a:scrgbClr r="0" g="0" b="0"/>
        </a:fillRef>
        <a:effectRef idx="0">
          <a:scrgbClr r="0" g="0" b="0"/>
        </a:effectRef>
        <a:fontRef idx="minor"/>
      </dsp:style>
    </dsp:sp>
    <dsp:sp modelId="{C2CB6358-379C-4A30-9E73-D1342D244418}">
      <dsp:nvSpPr>
        <dsp:cNvPr id="0" name=""/>
        <dsp:cNvSpPr/>
      </dsp:nvSpPr>
      <dsp:spPr>
        <a:xfrm>
          <a:off x="758640" y="606899"/>
          <a:ext cx="748125" cy="7481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55C6A0-8B55-4026-A188-963A3E4FCC83}">
      <dsp:nvSpPr>
        <dsp:cNvPr id="0" name=""/>
        <dsp:cNvSpPr/>
      </dsp:nvSpPr>
      <dsp:spPr>
        <a:xfrm>
          <a:off x="384043" y="2039024"/>
          <a:ext cx="2137500" cy="231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defRPr cap="all"/>
          </a:pPr>
          <a:r>
            <a:rPr lang="en-GB" sz="2800" kern="1200" cap="none" dirty="0">
              <a:solidFill>
                <a:schemeClr val="bg1"/>
              </a:solidFill>
            </a:rPr>
            <a:t>Vertical scrolling content</a:t>
          </a:r>
          <a:endParaRPr lang="en-US" sz="2800" kern="1200" cap="none" dirty="0">
            <a:solidFill>
              <a:schemeClr val="bg1"/>
            </a:solidFill>
          </a:endParaRPr>
        </a:p>
      </dsp:txBody>
      <dsp:txXfrm>
        <a:off x="384043" y="2039024"/>
        <a:ext cx="2137500" cy="2313281"/>
      </dsp:txXfrm>
    </dsp:sp>
    <dsp:sp modelId="{BF956722-D614-4450-87BA-54FE98FA784B}">
      <dsp:nvSpPr>
        <dsp:cNvPr id="0" name=""/>
        <dsp:cNvSpPr/>
      </dsp:nvSpPr>
      <dsp:spPr>
        <a:xfrm>
          <a:off x="2992327" y="329024"/>
          <a:ext cx="1303875" cy="1303875"/>
        </a:xfrm>
        <a:prstGeom prst="ellipse">
          <a:avLst/>
        </a:prstGeom>
        <a:solidFill>
          <a:srgbClr val="00131D"/>
        </a:solidFill>
        <a:ln w="38100">
          <a:solidFill>
            <a:schemeClr val="accent1"/>
          </a:solidFill>
        </a:ln>
        <a:effectLst/>
      </dsp:spPr>
      <dsp:style>
        <a:lnRef idx="0">
          <a:scrgbClr r="0" g="0" b="0"/>
        </a:lnRef>
        <a:fillRef idx="1">
          <a:scrgbClr r="0" g="0" b="0"/>
        </a:fillRef>
        <a:effectRef idx="0">
          <a:scrgbClr r="0" g="0" b="0"/>
        </a:effectRef>
        <a:fontRef idx="minor"/>
      </dsp:style>
    </dsp:sp>
    <dsp:sp modelId="{E74487F7-C681-4A17-B524-A8E323C72C02}">
      <dsp:nvSpPr>
        <dsp:cNvPr id="0" name=""/>
        <dsp:cNvSpPr/>
      </dsp:nvSpPr>
      <dsp:spPr>
        <a:xfrm>
          <a:off x="3270202" y="606899"/>
          <a:ext cx="748125" cy="74812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F9F1A3-BA40-4B17-844A-81BCA5E82F68}">
      <dsp:nvSpPr>
        <dsp:cNvPr id="0" name=""/>
        <dsp:cNvSpPr/>
      </dsp:nvSpPr>
      <dsp:spPr>
        <a:xfrm>
          <a:off x="2895605" y="2039024"/>
          <a:ext cx="2137500" cy="231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defRPr cap="all"/>
          </a:pPr>
          <a:r>
            <a:rPr lang="en-GB" sz="2800" kern="1200" cap="none" dirty="0">
              <a:solidFill>
                <a:schemeClr val="bg1"/>
              </a:solidFill>
            </a:rPr>
            <a:t>Horizontal scrolling content</a:t>
          </a:r>
          <a:endParaRPr lang="en-US" sz="2800" kern="1200" cap="none" dirty="0">
            <a:solidFill>
              <a:schemeClr val="bg1"/>
            </a:solidFill>
          </a:endParaRPr>
        </a:p>
      </dsp:txBody>
      <dsp:txXfrm>
        <a:off x="2895605" y="2039024"/>
        <a:ext cx="2137500" cy="2313281"/>
      </dsp:txXfrm>
    </dsp:sp>
    <dsp:sp modelId="{A028D42D-3567-4023-9E41-D80F767CE8FF}">
      <dsp:nvSpPr>
        <dsp:cNvPr id="0" name=""/>
        <dsp:cNvSpPr/>
      </dsp:nvSpPr>
      <dsp:spPr>
        <a:xfrm>
          <a:off x="5503890" y="329024"/>
          <a:ext cx="1303875" cy="1303875"/>
        </a:xfrm>
        <a:prstGeom prst="ellipse">
          <a:avLst/>
        </a:prstGeom>
        <a:solidFill>
          <a:srgbClr val="00131D"/>
        </a:solidFill>
        <a:ln w="38100">
          <a:solidFill>
            <a:schemeClr val="accent1"/>
          </a:solidFill>
        </a:ln>
        <a:effectLst/>
      </dsp:spPr>
      <dsp:style>
        <a:lnRef idx="0">
          <a:scrgbClr r="0" g="0" b="0"/>
        </a:lnRef>
        <a:fillRef idx="1">
          <a:scrgbClr r="0" g="0" b="0"/>
        </a:fillRef>
        <a:effectRef idx="0">
          <a:scrgbClr r="0" g="0" b="0"/>
        </a:effectRef>
        <a:fontRef idx="minor"/>
      </dsp:style>
    </dsp:sp>
    <dsp:sp modelId="{47A4D237-4296-42B4-A85C-76B00F77CD81}">
      <dsp:nvSpPr>
        <dsp:cNvPr id="0" name=""/>
        <dsp:cNvSpPr/>
      </dsp:nvSpPr>
      <dsp:spPr>
        <a:xfrm>
          <a:off x="5781765" y="606899"/>
          <a:ext cx="748125" cy="74812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1B5C50-B34B-44EF-AE60-6CC7F2BF1A11}">
      <dsp:nvSpPr>
        <dsp:cNvPr id="0" name=""/>
        <dsp:cNvSpPr/>
      </dsp:nvSpPr>
      <dsp:spPr>
        <a:xfrm>
          <a:off x="5087077" y="2039024"/>
          <a:ext cx="2137500" cy="231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defRPr cap="all"/>
          </a:pPr>
          <a:r>
            <a:rPr lang="en-GB" sz="2800" kern="1200" cap="none" dirty="0">
              <a:solidFill>
                <a:schemeClr val="bg1"/>
              </a:solidFill>
            </a:rPr>
            <a:t>Except for content requiring two-dimensional layout</a:t>
          </a:r>
          <a:endParaRPr lang="en-US" sz="2800" kern="1200" cap="none" dirty="0">
            <a:solidFill>
              <a:schemeClr val="bg1"/>
            </a:solidFill>
          </a:endParaRPr>
        </a:p>
      </dsp:txBody>
      <dsp:txXfrm>
        <a:off x="5087077" y="2039024"/>
        <a:ext cx="2137500" cy="23132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73649-7E4B-4F53-AC98-4933BF8B4626}">
      <dsp:nvSpPr>
        <dsp:cNvPr id="0" name=""/>
        <dsp:cNvSpPr/>
      </dsp:nvSpPr>
      <dsp:spPr>
        <a:xfrm>
          <a:off x="0" y="4105"/>
          <a:ext cx="8058150" cy="1294676"/>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585B8DA9-CFBB-4000-8033-F2913068DD6C}">
      <dsp:nvSpPr>
        <dsp:cNvPr id="0" name=""/>
        <dsp:cNvSpPr/>
      </dsp:nvSpPr>
      <dsp:spPr>
        <a:xfrm>
          <a:off x="391639" y="295408"/>
          <a:ext cx="712768" cy="71207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7DF62D-9872-43D9-A418-18D11930CEC1}">
      <dsp:nvSpPr>
        <dsp:cNvPr id="0" name=""/>
        <dsp:cNvSpPr/>
      </dsp:nvSpPr>
      <dsp:spPr>
        <a:xfrm>
          <a:off x="1496047" y="4105"/>
          <a:ext cx="6503487" cy="129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54" tIns="137154" rIns="137154" bIns="137154" numCol="1" spcCol="1270" anchor="ctr" anchorCtr="0">
          <a:noAutofit/>
        </a:bodyPr>
        <a:lstStyle/>
        <a:p>
          <a:pPr marL="0" lvl="0" indent="0" algn="l" defTabSz="1066800">
            <a:lnSpc>
              <a:spcPct val="100000"/>
            </a:lnSpc>
            <a:spcBef>
              <a:spcPct val="0"/>
            </a:spcBef>
            <a:spcAft>
              <a:spcPct val="35000"/>
            </a:spcAft>
            <a:buNone/>
          </a:pPr>
          <a:r>
            <a:rPr lang="en-GB" sz="2400" kern="1200" dirty="0">
              <a:solidFill>
                <a:schemeClr val="accent5"/>
              </a:solidFill>
            </a:rPr>
            <a:t>The name and role can be programmatically determined</a:t>
          </a:r>
        </a:p>
      </dsp:txBody>
      <dsp:txXfrm>
        <a:off x="1496047" y="4105"/>
        <a:ext cx="6503487" cy="1295942"/>
      </dsp:txXfrm>
    </dsp:sp>
    <dsp:sp modelId="{CDEB0218-AE1F-41B0-A278-F1DE3C8BEA1D}">
      <dsp:nvSpPr>
        <dsp:cNvPr id="0" name=""/>
        <dsp:cNvSpPr/>
      </dsp:nvSpPr>
      <dsp:spPr>
        <a:xfrm>
          <a:off x="0" y="1614216"/>
          <a:ext cx="8058150" cy="1294676"/>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6448485C-57D0-456D-94C8-FB9DEE325BD7}">
      <dsp:nvSpPr>
        <dsp:cNvPr id="0" name=""/>
        <dsp:cNvSpPr/>
      </dsp:nvSpPr>
      <dsp:spPr>
        <a:xfrm>
          <a:off x="391639" y="1905518"/>
          <a:ext cx="712768" cy="71207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342692-2369-4EAB-BC06-6F05D13F82D3}">
      <dsp:nvSpPr>
        <dsp:cNvPr id="0" name=""/>
        <dsp:cNvSpPr/>
      </dsp:nvSpPr>
      <dsp:spPr>
        <a:xfrm>
          <a:off x="1496047" y="1614216"/>
          <a:ext cx="6503487" cy="129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54" tIns="137154" rIns="137154" bIns="137154" numCol="1" spcCol="1270" anchor="ctr" anchorCtr="0">
          <a:noAutofit/>
        </a:bodyPr>
        <a:lstStyle/>
        <a:p>
          <a:pPr marL="0" lvl="0" indent="0" algn="l" defTabSz="1066800">
            <a:lnSpc>
              <a:spcPct val="100000"/>
            </a:lnSpc>
            <a:spcBef>
              <a:spcPct val="0"/>
            </a:spcBef>
            <a:spcAft>
              <a:spcPct val="35000"/>
            </a:spcAft>
            <a:buNone/>
          </a:pPr>
          <a:r>
            <a:rPr lang="en-GB" sz="2400" kern="1200" dirty="0">
              <a:solidFill>
                <a:schemeClr val="accent5"/>
              </a:solidFill>
            </a:rPr>
            <a:t>States, properties, and values that can be set by the user can be programmatically set</a:t>
          </a:r>
        </a:p>
      </dsp:txBody>
      <dsp:txXfrm>
        <a:off x="1496047" y="1614216"/>
        <a:ext cx="6503487" cy="1295942"/>
      </dsp:txXfrm>
    </dsp:sp>
    <dsp:sp modelId="{1A86993F-A4AF-4B8E-BDD0-A07600F625DC}">
      <dsp:nvSpPr>
        <dsp:cNvPr id="0" name=""/>
        <dsp:cNvSpPr/>
      </dsp:nvSpPr>
      <dsp:spPr>
        <a:xfrm>
          <a:off x="0" y="3224326"/>
          <a:ext cx="8058150" cy="1294676"/>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DAB71037-C8EC-49E8-98FF-11201F5BDE6E}">
      <dsp:nvSpPr>
        <dsp:cNvPr id="0" name=""/>
        <dsp:cNvSpPr/>
      </dsp:nvSpPr>
      <dsp:spPr>
        <a:xfrm>
          <a:off x="392022" y="3515628"/>
          <a:ext cx="712768" cy="71207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4CFEAF-2E7B-461F-834E-1291FE2D4852}">
      <dsp:nvSpPr>
        <dsp:cNvPr id="0" name=""/>
        <dsp:cNvSpPr/>
      </dsp:nvSpPr>
      <dsp:spPr>
        <a:xfrm>
          <a:off x="1496813" y="3224326"/>
          <a:ext cx="6503487" cy="129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54" tIns="137154" rIns="137154" bIns="137154" numCol="1" spcCol="1270" anchor="ctr" anchorCtr="0">
          <a:noAutofit/>
        </a:bodyPr>
        <a:lstStyle/>
        <a:p>
          <a:pPr marL="0" lvl="0" indent="0" algn="l" defTabSz="1066800">
            <a:lnSpc>
              <a:spcPct val="100000"/>
            </a:lnSpc>
            <a:spcBef>
              <a:spcPct val="0"/>
            </a:spcBef>
            <a:spcAft>
              <a:spcPct val="35000"/>
            </a:spcAft>
            <a:buNone/>
          </a:pPr>
          <a:r>
            <a:rPr lang="en-GB" sz="2400" kern="1200" dirty="0">
              <a:solidFill>
                <a:schemeClr val="accent5"/>
              </a:solidFill>
            </a:rPr>
            <a:t>Notification of changes to these items is available to user agents, including assistive technologies.</a:t>
          </a:r>
        </a:p>
      </dsp:txBody>
      <dsp:txXfrm>
        <a:off x="1496813" y="3224326"/>
        <a:ext cx="6503487" cy="12959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7BD3F-23A7-4ACB-9B3E-49006265570C}">
      <dsp:nvSpPr>
        <dsp:cNvPr id="0" name=""/>
        <dsp:cNvSpPr/>
      </dsp:nvSpPr>
      <dsp:spPr>
        <a:xfrm>
          <a:off x="0" y="0"/>
          <a:ext cx="5689600" cy="1337255"/>
        </a:xfrm>
        <a:prstGeom prst="roundRect">
          <a:avLst>
            <a:gd name="adj" fmla="val 10000"/>
          </a:avLst>
        </a:prstGeom>
        <a:solidFill>
          <a:schemeClr val="tx2"/>
        </a:solidFill>
        <a:ln w="38100">
          <a:solidFill>
            <a:schemeClr val="accent3"/>
          </a:solidFill>
        </a:ln>
        <a:effectLst/>
      </dsp:spPr>
      <dsp:style>
        <a:lnRef idx="0">
          <a:scrgbClr r="0" g="0" b="0"/>
        </a:lnRef>
        <a:fillRef idx="1">
          <a:scrgbClr r="0" g="0" b="0"/>
        </a:fillRef>
        <a:effectRef idx="0">
          <a:scrgbClr r="0" g="0" b="0"/>
        </a:effectRef>
        <a:fontRef idx="minor"/>
      </dsp:style>
    </dsp:sp>
    <dsp:sp modelId="{4C19B113-FA63-4F4D-AFEC-0542F20A58ED}">
      <dsp:nvSpPr>
        <dsp:cNvPr id="0" name=""/>
        <dsp:cNvSpPr/>
      </dsp:nvSpPr>
      <dsp:spPr>
        <a:xfrm>
          <a:off x="404519" y="301453"/>
          <a:ext cx="735490" cy="7354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1CDED4-7D30-4263-A262-E048EC2B004C}">
      <dsp:nvSpPr>
        <dsp:cNvPr id="0" name=""/>
        <dsp:cNvSpPr/>
      </dsp:nvSpPr>
      <dsp:spPr>
        <a:xfrm>
          <a:off x="1544530" y="571"/>
          <a:ext cx="4145069" cy="133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26" tIns="141526" rIns="141526" bIns="141526"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accent5"/>
              </a:solidFill>
            </a:rPr>
            <a:t>Add extra label and description text to elements</a:t>
          </a:r>
          <a:endParaRPr lang="en-US" sz="2000" kern="1200" dirty="0">
            <a:solidFill>
              <a:schemeClr val="accent5"/>
            </a:solidFill>
          </a:endParaRPr>
        </a:p>
      </dsp:txBody>
      <dsp:txXfrm>
        <a:off x="1544530" y="571"/>
        <a:ext cx="4145069" cy="1337255"/>
      </dsp:txXfrm>
    </dsp:sp>
    <dsp:sp modelId="{97CBB5B0-11B6-4306-86C9-9E66E65AA350}">
      <dsp:nvSpPr>
        <dsp:cNvPr id="0" name=""/>
        <dsp:cNvSpPr/>
      </dsp:nvSpPr>
      <dsp:spPr>
        <a:xfrm>
          <a:off x="0" y="1673130"/>
          <a:ext cx="5689600" cy="1337255"/>
        </a:xfrm>
        <a:prstGeom prst="roundRect">
          <a:avLst>
            <a:gd name="adj" fmla="val 10000"/>
          </a:avLst>
        </a:prstGeom>
        <a:solidFill>
          <a:schemeClr val="tx2"/>
        </a:solidFill>
        <a:ln w="38100">
          <a:solidFill>
            <a:schemeClr val="accent3"/>
          </a:solidFill>
        </a:ln>
        <a:effectLst/>
      </dsp:spPr>
      <dsp:style>
        <a:lnRef idx="0">
          <a:scrgbClr r="0" g="0" b="0"/>
        </a:lnRef>
        <a:fillRef idx="1">
          <a:scrgbClr r="0" g="0" b="0"/>
        </a:fillRef>
        <a:effectRef idx="0">
          <a:scrgbClr r="0" g="0" b="0"/>
        </a:effectRef>
        <a:fontRef idx="minor"/>
      </dsp:style>
    </dsp:sp>
    <dsp:sp modelId="{C198DC63-53B2-4C39-A651-3A381578C16D}">
      <dsp:nvSpPr>
        <dsp:cNvPr id="0" name=""/>
        <dsp:cNvSpPr/>
      </dsp:nvSpPr>
      <dsp:spPr>
        <a:xfrm>
          <a:off x="404519" y="1973023"/>
          <a:ext cx="735490" cy="73549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57D40C-1287-41AB-BB3C-29A57C931C66}">
      <dsp:nvSpPr>
        <dsp:cNvPr id="0" name=""/>
        <dsp:cNvSpPr/>
      </dsp:nvSpPr>
      <dsp:spPr>
        <a:xfrm>
          <a:off x="1544530" y="1672140"/>
          <a:ext cx="4145069" cy="133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26" tIns="141526" rIns="141526" bIns="141526"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accent5"/>
              </a:solidFill>
            </a:rPr>
            <a:t>Express semantic relationships between elements</a:t>
          </a:r>
        </a:p>
      </dsp:txBody>
      <dsp:txXfrm>
        <a:off x="1544530" y="1672140"/>
        <a:ext cx="4145069" cy="1337255"/>
      </dsp:txXfrm>
    </dsp:sp>
    <dsp:sp modelId="{AFF3D3CD-8320-40C6-803D-F78A64B5C129}">
      <dsp:nvSpPr>
        <dsp:cNvPr id="0" name=""/>
        <dsp:cNvSpPr/>
      </dsp:nvSpPr>
      <dsp:spPr>
        <a:xfrm>
          <a:off x="0" y="3344281"/>
          <a:ext cx="5689600" cy="1337255"/>
        </a:xfrm>
        <a:prstGeom prst="roundRect">
          <a:avLst>
            <a:gd name="adj" fmla="val 10000"/>
          </a:avLst>
        </a:prstGeom>
        <a:solidFill>
          <a:schemeClr val="tx2"/>
        </a:solidFill>
        <a:ln w="38100">
          <a:solidFill>
            <a:schemeClr val="accent3"/>
          </a:solidFill>
        </a:ln>
        <a:effectLst/>
      </dsp:spPr>
      <dsp:style>
        <a:lnRef idx="0">
          <a:scrgbClr r="0" g="0" b="0"/>
        </a:lnRef>
        <a:fillRef idx="1">
          <a:scrgbClr r="0" g="0" b="0"/>
        </a:fillRef>
        <a:effectRef idx="0">
          <a:scrgbClr r="0" g="0" b="0"/>
        </a:effectRef>
        <a:fontRef idx="minor"/>
      </dsp:style>
    </dsp:sp>
    <dsp:sp modelId="{B9B17004-7E81-4987-912C-2EE1088E82A6}">
      <dsp:nvSpPr>
        <dsp:cNvPr id="0" name=""/>
        <dsp:cNvSpPr/>
      </dsp:nvSpPr>
      <dsp:spPr>
        <a:xfrm>
          <a:off x="404519" y="3644592"/>
          <a:ext cx="735490" cy="73549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AEAA29-0070-4366-8953-AD2DC6233D31}">
      <dsp:nvSpPr>
        <dsp:cNvPr id="0" name=""/>
        <dsp:cNvSpPr/>
      </dsp:nvSpPr>
      <dsp:spPr>
        <a:xfrm>
          <a:off x="1544530" y="3343710"/>
          <a:ext cx="4145069" cy="133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26" tIns="141526" rIns="141526" bIns="141526"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accent5"/>
              </a:solidFill>
            </a:rPr>
            <a:t>Make parts of a page "live," immediately informing assistive technology of changes.</a:t>
          </a:r>
        </a:p>
      </dsp:txBody>
      <dsp:txXfrm>
        <a:off x="1544530" y="3343710"/>
        <a:ext cx="4145069" cy="13372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6E771-42B8-4A30-A400-D094B24C1026}">
      <dsp:nvSpPr>
        <dsp:cNvPr id="0" name=""/>
        <dsp:cNvSpPr/>
      </dsp:nvSpPr>
      <dsp:spPr>
        <a:xfrm>
          <a:off x="0" y="986663"/>
          <a:ext cx="3311127" cy="2102566"/>
        </a:xfrm>
        <a:prstGeom prst="roundRect">
          <a:avLst>
            <a:gd name="adj" fmla="val 10000"/>
          </a:avLst>
        </a:prstGeom>
        <a:solidFill>
          <a:schemeClr val="tx1"/>
        </a:solidFill>
        <a:ln w="38100" cap="flat" cmpd="sng" algn="ctr">
          <a:solidFill>
            <a:schemeClr val="accent5"/>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FFB0B42-6A52-4A63-9BD8-7AB1522B7FC8}">
      <dsp:nvSpPr>
        <dsp:cNvPr id="0" name=""/>
        <dsp:cNvSpPr/>
      </dsp:nvSpPr>
      <dsp:spPr>
        <a:xfrm>
          <a:off x="367903" y="1336171"/>
          <a:ext cx="3311127" cy="2102566"/>
        </a:xfrm>
        <a:prstGeom prst="roundRect">
          <a:avLst>
            <a:gd name="adj" fmla="val 10000"/>
          </a:avLst>
        </a:prstGeom>
        <a:solidFill>
          <a:schemeClr val="tx2"/>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solidFill>
                <a:schemeClr val="accent5"/>
              </a:solidFill>
            </a:rPr>
            <a:t>2.1.1 Keyboard</a:t>
          </a:r>
        </a:p>
        <a:p>
          <a:pPr marL="0" lvl="0" indent="0" algn="l" defTabSz="1511300">
            <a:lnSpc>
              <a:spcPct val="90000"/>
            </a:lnSpc>
            <a:spcBef>
              <a:spcPct val="0"/>
            </a:spcBef>
            <a:spcAft>
              <a:spcPct val="35000"/>
            </a:spcAft>
            <a:buNone/>
          </a:pPr>
          <a:r>
            <a:rPr lang="en-GB" sz="3400" kern="1200" dirty="0">
              <a:solidFill>
                <a:schemeClr val="accent5"/>
              </a:solidFill>
            </a:rPr>
            <a:t> (A)</a:t>
          </a:r>
          <a:endParaRPr lang="en-US" sz="3400" kern="1200" dirty="0">
            <a:solidFill>
              <a:schemeClr val="accent5"/>
            </a:solidFill>
          </a:endParaRPr>
        </a:p>
      </dsp:txBody>
      <dsp:txXfrm>
        <a:off x="429485" y="1397753"/>
        <a:ext cx="3187963" cy="1979402"/>
      </dsp:txXfrm>
    </dsp:sp>
    <dsp:sp modelId="{AFA3DBD3-C4D8-414B-8EA7-C4BB5D6AC716}">
      <dsp:nvSpPr>
        <dsp:cNvPr id="0" name=""/>
        <dsp:cNvSpPr/>
      </dsp:nvSpPr>
      <dsp:spPr>
        <a:xfrm>
          <a:off x="4046934" y="986663"/>
          <a:ext cx="3311127" cy="2102566"/>
        </a:xfrm>
        <a:prstGeom prst="roundRect">
          <a:avLst>
            <a:gd name="adj" fmla="val 10000"/>
          </a:avLst>
        </a:prstGeom>
        <a:solidFill>
          <a:schemeClr val="tx1"/>
        </a:solidFill>
        <a:ln w="38100" cap="flat" cmpd="sng" algn="ctr">
          <a:solidFill>
            <a:schemeClr val="accent5"/>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D9E24BD-A4F4-4694-8246-9DAA3CC5257D}">
      <dsp:nvSpPr>
        <dsp:cNvPr id="0" name=""/>
        <dsp:cNvSpPr/>
      </dsp:nvSpPr>
      <dsp:spPr>
        <a:xfrm>
          <a:off x="4414837" y="1336171"/>
          <a:ext cx="3311127" cy="2102566"/>
        </a:xfrm>
        <a:prstGeom prst="roundRect">
          <a:avLst>
            <a:gd name="adj" fmla="val 10000"/>
          </a:avLst>
        </a:prstGeom>
        <a:solidFill>
          <a:schemeClr val="tx2"/>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solidFill>
                <a:schemeClr val="accent5"/>
              </a:solidFill>
            </a:rPr>
            <a:t>2.1.3 Keyboard (No Exception)</a:t>
          </a:r>
        </a:p>
        <a:p>
          <a:pPr marL="0" lvl="0" indent="0" algn="l" defTabSz="1511300">
            <a:lnSpc>
              <a:spcPct val="90000"/>
            </a:lnSpc>
            <a:spcBef>
              <a:spcPct val="0"/>
            </a:spcBef>
            <a:spcAft>
              <a:spcPct val="35000"/>
            </a:spcAft>
            <a:buNone/>
          </a:pPr>
          <a:r>
            <a:rPr lang="en-GB" sz="3400" kern="1200" dirty="0">
              <a:solidFill>
                <a:schemeClr val="accent5"/>
              </a:solidFill>
            </a:rPr>
            <a:t> (AAA)</a:t>
          </a:r>
          <a:endParaRPr lang="en-US" sz="3400" kern="1200" dirty="0">
            <a:solidFill>
              <a:schemeClr val="accent5"/>
            </a:solidFill>
          </a:endParaRPr>
        </a:p>
      </dsp:txBody>
      <dsp:txXfrm>
        <a:off x="4476419" y="1397753"/>
        <a:ext cx="3187963" cy="1979402"/>
      </dsp:txXfrm>
    </dsp:sp>
    <dsp:sp modelId="{DB0B1822-CB04-4FB6-A262-38C14C28AFE2}">
      <dsp:nvSpPr>
        <dsp:cNvPr id="0" name=""/>
        <dsp:cNvSpPr/>
      </dsp:nvSpPr>
      <dsp:spPr>
        <a:xfrm>
          <a:off x="8093868" y="986663"/>
          <a:ext cx="3311127" cy="2102566"/>
        </a:xfrm>
        <a:prstGeom prst="roundRect">
          <a:avLst>
            <a:gd name="adj" fmla="val 10000"/>
          </a:avLst>
        </a:prstGeom>
        <a:solidFill>
          <a:schemeClr val="tx1"/>
        </a:solidFill>
        <a:ln w="38100" cap="flat" cmpd="sng" algn="ctr">
          <a:solidFill>
            <a:schemeClr val="accent5"/>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8013E5E-52B1-4EA5-89FA-4272898D7A6F}">
      <dsp:nvSpPr>
        <dsp:cNvPr id="0" name=""/>
        <dsp:cNvSpPr/>
      </dsp:nvSpPr>
      <dsp:spPr>
        <a:xfrm>
          <a:off x="8461771" y="1336171"/>
          <a:ext cx="3311127" cy="2102566"/>
        </a:xfrm>
        <a:prstGeom prst="roundRect">
          <a:avLst>
            <a:gd name="adj" fmla="val 10000"/>
          </a:avLst>
        </a:prstGeom>
        <a:solidFill>
          <a:schemeClr val="tx2"/>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solidFill>
                <a:schemeClr val="accent5"/>
              </a:solidFill>
            </a:rPr>
            <a:t>2.4.3 Focus Order </a:t>
          </a:r>
        </a:p>
        <a:p>
          <a:pPr marL="0" lvl="0" indent="0" algn="l" defTabSz="1511300">
            <a:lnSpc>
              <a:spcPct val="90000"/>
            </a:lnSpc>
            <a:spcBef>
              <a:spcPct val="0"/>
            </a:spcBef>
            <a:spcAft>
              <a:spcPct val="35000"/>
            </a:spcAft>
            <a:buNone/>
          </a:pPr>
          <a:r>
            <a:rPr lang="en-GB" sz="3400" kern="1200" dirty="0">
              <a:solidFill>
                <a:schemeClr val="accent5"/>
              </a:solidFill>
            </a:rPr>
            <a:t>(A)</a:t>
          </a:r>
          <a:endParaRPr lang="en-US" sz="3400" kern="1200" dirty="0">
            <a:solidFill>
              <a:schemeClr val="accent5"/>
            </a:solidFill>
          </a:endParaRPr>
        </a:p>
      </dsp:txBody>
      <dsp:txXfrm>
        <a:off x="8523353" y="1397753"/>
        <a:ext cx="3187963" cy="19794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AF9283-E7E1-4210-A4F3-10F069FD7122}">
      <dsp:nvSpPr>
        <dsp:cNvPr id="0" name=""/>
        <dsp:cNvSpPr/>
      </dsp:nvSpPr>
      <dsp:spPr>
        <a:xfrm>
          <a:off x="0" y="760749"/>
          <a:ext cx="5689600" cy="1404461"/>
        </a:xfrm>
        <a:prstGeom prst="roundRect">
          <a:avLst>
            <a:gd name="adj" fmla="val 10000"/>
          </a:avLst>
        </a:prstGeom>
        <a:solidFill>
          <a:schemeClr val="tx2"/>
        </a:solidFill>
        <a:ln w="38100">
          <a:solidFill>
            <a:schemeClr val="accent3"/>
          </a:solidFill>
        </a:ln>
        <a:effectLst/>
      </dsp:spPr>
      <dsp:style>
        <a:lnRef idx="0">
          <a:scrgbClr r="0" g="0" b="0"/>
        </a:lnRef>
        <a:fillRef idx="1">
          <a:scrgbClr r="0" g="0" b="0"/>
        </a:fillRef>
        <a:effectRef idx="0">
          <a:scrgbClr r="0" g="0" b="0"/>
        </a:effectRef>
        <a:fontRef idx="minor"/>
      </dsp:style>
    </dsp:sp>
    <dsp:sp modelId="{C018F16C-4692-4597-9674-CC0BD98F6490}">
      <dsp:nvSpPr>
        <dsp:cNvPr id="0" name=""/>
        <dsp:cNvSpPr/>
      </dsp:nvSpPr>
      <dsp:spPr>
        <a:xfrm>
          <a:off x="424849" y="1076753"/>
          <a:ext cx="772453" cy="7724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8BEC14-BD41-4964-9CF3-1AFE68A39124}">
      <dsp:nvSpPr>
        <dsp:cNvPr id="0" name=""/>
        <dsp:cNvSpPr/>
      </dsp:nvSpPr>
      <dsp:spPr>
        <a:xfrm>
          <a:off x="1622152" y="760749"/>
          <a:ext cx="4067447" cy="1404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639" tIns="148639" rIns="148639" bIns="148639" numCol="1" spcCol="1270" anchor="ctr" anchorCtr="0">
          <a:noAutofit/>
        </a:bodyPr>
        <a:lstStyle/>
        <a:p>
          <a:pPr marL="0" lvl="0" indent="0" algn="l" defTabSz="1066800">
            <a:lnSpc>
              <a:spcPct val="100000"/>
            </a:lnSpc>
            <a:spcBef>
              <a:spcPct val="0"/>
            </a:spcBef>
            <a:spcAft>
              <a:spcPct val="35000"/>
            </a:spcAft>
            <a:buNone/>
          </a:pPr>
          <a:r>
            <a:rPr lang="en-GB" sz="2400" kern="1200" dirty="0">
              <a:solidFill>
                <a:schemeClr val="accent5"/>
              </a:solidFill>
            </a:rPr>
            <a:t>Allow users to prevent animation from being displayed on Web pages.</a:t>
          </a:r>
          <a:endParaRPr lang="en-US" sz="2400" kern="1200" dirty="0">
            <a:solidFill>
              <a:schemeClr val="accent5"/>
            </a:solidFill>
          </a:endParaRPr>
        </a:p>
      </dsp:txBody>
      <dsp:txXfrm>
        <a:off x="1622152" y="760749"/>
        <a:ext cx="4067447" cy="1404461"/>
      </dsp:txXfrm>
    </dsp:sp>
    <dsp:sp modelId="{609FA817-C10C-444B-A503-55EDDEF930AB}">
      <dsp:nvSpPr>
        <dsp:cNvPr id="0" name=""/>
        <dsp:cNvSpPr/>
      </dsp:nvSpPr>
      <dsp:spPr>
        <a:xfrm>
          <a:off x="0" y="2516326"/>
          <a:ext cx="5689600" cy="1404461"/>
        </a:xfrm>
        <a:prstGeom prst="roundRect">
          <a:avLst>
            <a:gd name="adj" fmla="val 10000"/>
          </a:avLst>
        </a:prstGeom>
        <a:solidFill>
          <a:schemeClr val="tx2"/>
        </a:solidFill>
        <a:ln w="38100">
          <a:solidFill>
            <a:schemeClr val="accent3"/>
          </a:solidFill>
        </a:ln>
        <a:effectLst/>
      </dsp:spPr>
      <dsp:style>
        <a:lnRef idx="0">
          <a:scrgbClr r="0" g="0" b="0"/>
        </a:lnRef>
        <a:fillRef idx="1">
          <a:scrgbClr r="0" g="0" b="0"/>
        </a:fillRef>
        <a:effectRef idx="0">
          <a:scrgbClr r="0" g="0" b="0"/>
        </a:effectRef>
        <a:fontRef idx="minor"/>
      </dsp:style>
    </dsp:sp>
    <dsp:sp modelId="{D8BAB4B1-7B22-4873-98D8-114ACF098152}">
      <dsp:nvSpPr>
        <dsp:cNvPr id="0" name=""/>
        <dsp:cNvSpPr/>
      </dsp:nvSpPr>
      <dsp:spPr>
        <a:xfrm>
          <a:off x="424849" y="2832329"/>
          <a:ext cx="772453" cy="7724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3B0401-BC4B-4BAC-B0D6-8C58C0E567C3}">
      <dsp:nvSpPr>
        <dsp:cNvPr id="0" name=""/>
        <dsp:cNvSpPr/>
      </dsp:nvSpPr>
      <dsp:spPr>
        <a:xfrm>
          <a:off x="1622152" y="2516326"/>
          <a:ext cx="4067447" cy="1404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639" tIns="148639" rIns="148639" bIns="148639" numCol="1" spcCol="1270" anchor="ctr" anchorCtr="0">
          <a:noAutofit/>
        </a:bodyPr>
        <a:lstStyle/>
        <a:p>
          <a:pPr marL="0" lvl="0" indent="0" algn="l" defTabSz="1066800">
            <a:lnSpc>
              <a:spcPct val="100000"/>
            </a:lnSpc>
            <a:spcBef>
              <a:spcPct val="0"/>
            </a:spcBef>
            <a:spcAft>
              <a:spcPct val="35000"/>
            </a:spcAft>
            <a:buNone/>
          </a:pPr>
          <a:r>
            <a:rPr lang="en-GB" sz="2400" kern="1200" dirty="0">
              <a:solidFill>
                <a:schemeClr val="accent5"/>
              </a:solidFill>
            </a:rPr>
            <a:t>Some users experience distraction or nausea from animated content.</a:t>
          </a:r>
          <a:endParaRPr lang="en-US" sz="2400" kern="1200" dirty="0">
            <a:solidFill>
              <a:schemeClr val="accent5"/>
            </a:solidFill>
          </a:endParaRPr>
        </a:p>
      </dsp:txBody>
      <dsp:txXfrm>
        <a:off x="1622152" y="2516326"/>
        <a:ext cx="4067447" cy="14044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7BD3F-23A7-4ACB-9B3E-49006265570C}">
      <dsp:nvSpPr>
        <dsp:cNvPr id="0" name=""/>
        <dsp:cNvSpPr/>
      </dsp:nvSpPr>
      <dsp:spPr>
        <a:xfrm>
          <a:off x="0" y="0"/>
          <a:ext cx="5689600" cy="1337255"/>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4C19B113-FA63-4F4D-AFEC-0542F20A58ED}">
      <dsp:nvSpPr>
        <dsp:cNvPr id="0" name=""/>
        <dsp:cNvSpPr/>
      </dsp:nvSpPr>
      <dsp:spPr>
        <a:xfrm>
          <a:off x="404519" y="301453"/>
          <a:ext cx="735490" cy="7354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1CDED4-7D30-4263-A262-E048EC2B004C}">
      <dsp:nvSpPr>
        <dsp:cNvPr id="0" name=""/>
        <dsp:cNvSpPr/>
      </dsp:nvSpPr>
      <dsp:spPr>
        <a:xfrm>
          <a:off x="1544530" y="571"/>
          <a:ext cx="4145069" cy="133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Triggered reactions include nausea</a:t>
          </a:r>
          <a:endParaRPr lang="en-US" sz="2500" kern="1200" dirty="0">
            <a:solidFill>
              <a:schemeClr val="accent5"/>
            </a:solidFill>
          </a:endParaRPr>
        </a:p>
      </dsp:txBody>
      <dsp:txXfrm>
        <a:off x="1544530" y="571"/>
        <a:ext cx="4145069" cy="1337255"/>
      </dsp:txXfrm>
    </dsp:sp>
    <dsp:sp modelId="{97CBB5B0-11B6-4306-86C9-9E66E65AA350}">
      <dsp:nvSpPr>
        <dsp:cNvPr id="0" name=""/>
        <dsp:cNvSpPr/>
      </dsp:nvSpPr>
      <dsp:spPr>
        <a:xfrm>
          <a:off x="0" y="1671565"/>
          <a:ext cx="5689600" cy="1337255"/>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C198DC63-53B2-4C39-A651-3A381578C16D}">
      <dsp:nvSpPr>
        <dsp:cNvPr id="0" name=""/>
        <dsp:cNvSpPr/>
      </dsp:nvSpPr>
      <dsp:spPr>
        <a:xfrm>
          <a:off x="404519" y="1973023"/>
          <a:ext cx="735490" cy="7354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57D40C-1287-41AB-BB3C-29A57C931C66}">
      <dsp:nvSpPr>
        <dsp:cNvPr id="0" name=""/>
        <dsp:cNvSpPr/>
      </dsp:nvSpPr>
      <dsp:spPr>
        <a:xfrm>
          <a:off x="1544530" y="1672140"/>
          <a:ext cx="4145069" cy="133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migraine headaches, </a:t>
          </a:r>
          <a:endParaRPr lang="en-US" sz="2500" kern="1200" dirty="0">
            <a:solidFill>
              <a:schemeClr val="accent5"/>
            </a:solidFill>
          </a:endParaRPr>
        </a:p>
      </dsp:txBody>
      <dsp:txXfrm>
        <a:off x="1544530" y="1672140"/>
        <a:ext cx="4145069" cy="1337255"/>
      </dsp:txXfrm>
    </dsp:sp>
    <dsp:sp modelId="{AFF3D3CD-8320-40C6-803D-F78A64B5C129}">
      <dsp:nvSpPr>
        <dsp:cNvPr id="0" name=""/>
        <dsp:cNvSpPr/>
      </dsp:nvSpPr>
      <dsp:spPr>
        <a:xfrm>
          <a:off x="0" y="3343135"/>
          <a:ext cx="5689600" cy="1337255"/>
        </a:xfrm>
        <a:prstGeom prst="roundRect">
          <a:avLst>
            <a:gd name="adj" fmla="val 10000"/>
          </a:avLst>
        </a:prstGeom>
        <a:solidFill>
          <a:schemeClr val="tx2"/>
        </a:solidFill>
        <a:ln w="38100">
          <a:solidFill>
            <a:schemeClr val="accent4"/>
          </a:solidFill>
        </a:ln>
        <a:effectLst/>
      </dsp:spPr>
      <dsp:style>
        <a:lnRef idx="0">
          <a:scrgbClr r="0" g="0" b="0"/>
        </a:lnRef>
        <a:fillRef idx="1">
          <a:scrgbClr r="0" g="0" b="0"/>
        </a:fillRef>
        <a:effectRef idx="0">
          <a:scrgbClr r="0" g="0" b="0"/>
        </a:effectRef>
        <a:fontRef idx="minor"/>
      </dsp:style>
    </dsp:sp>
    <dsp:sp modelId="{B9B17004-7E81-4987-912C-2EE1088E82A6}">
      <dsp:nvSpPr>
        <dsp:cNvPr id="0" name=""/>
        <dsp:cNvSpPr/>
      </dsp:nvSpPr>
      <dsp:spPr>
        <a:xfrm>
          <a:off x="404519" y="3644592"/>
          <a:ext cx="735490" cy="7354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AEAA29-0070-4366-8953-AD2DC6233D31}">
      <dsp:nvSpPr>
        <dsp:cNvPr id="0" name=""/>
        <dsp:cNvSpPr/>
      </dsp:nvSpPr>
      <dsp:spPr>
        <a:xfrm>
          <a:off x="1544530" y="3343710"/>
          <a:ext cx="4145069" cy="133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and potentially needing bed rest to recover.</a:t>
          </a:r>
          <a:endParaRPr lang="en-US" sz="2500" kern="1200" dirty="0">
            <a:solidFill>
              <a:schemeClr val="accent5"/>
            </a:solidFill>
          </a:endParaRPr>
        </a:p>
      </dsp:txBody>
      <dsp:txXfrm>
        <a:off x="1544530" y="3343710"/>
        <a:ext cx="4145069" cy="13372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D8A86-4723-41AB-A815-B0849EE4AB67}">
      <dsp:nvSpPr>
        <dsp:cNvPr id="0" name=""/>
        <dsp:cNvSpPr/>
      </dsp:nvSpPr>
      <dsp:spPr>
        <a:xfrm>
          <a:off x="5518" y="123580"/>
          <a:ext cx="2115442" cy="604800"/>
        </a:xfrm>
        <a:prstGeom prst="rect">
          <a:avLst/>
        </a:prstGeom>
        <a:solidFill>
          <a:schemeClr val="tx1"/>
        </a:solidFill>
        <a:ln w="381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l" defTabSz="933450">
            <a:lnSpc>
              <a:spcPct val="90000"/>
            </a:lnSpc>
            <a:spcBef>
              <a:spcPct val="0"/>
            </a:spcBef>
            <a:spcAft>
              <a:spcPct val="35000"/>
            </a:spcAft>
            <a:buNone/>
          </a:pPr>
          <a:r>
            <a:rPr lang="en-GB" sz="2100" kern="1200"/>
            <a:t>Layout</a:t>
          </a:r>
          <a:endParaRPr lang="en-US" sz="2100" kern="1200"/>
        </a:p>
      </dsp:txBody>
      <dsp:txXfrm>
        <a:off x="5518" y="123580"/>
        <a:ext cx="2115442" cy="604800"/>
      </dsp:txXfrm>
    </dsp:sp>
    <dsp:sp modelId="{49DA38C3-D098-4560-B4E2-AC06D9FB9412}">
      <dsp:nvSpPr>
        <dsp:cNvPr id="0" name=""/>
        <dsp:cNvSpPr/>
      </dsp:nvSpPr>
      <dsp:spPr>
        <a:xfrm>
          <a:off x="5518" y="728380"/>
          <a:ext cx="2115442" cy="3573990"/>
        </a:xfrm>
        <a:prstGeom prst="rect">
          <a:avLst/>
        </a:prstGeom>
        <a:solidFill>
          <a:srgbClr val="161415">
            <a:alpha val="90000"/>
          </a:srgbClr>
        </a:solidFill>
        <a:ln w="381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endParaRPr lang="en-US" sz="2100" kern="1200" dirty="0">
            <a:solidFill>
              <a:schemeClr val="accent5"/>
            </a:solidFill>
          </a:endParaRPr>
        </a:p>
      </dsp:txBody>
      <dsp:txXfrm>
        <a:off x="5518" y="728380"/>
        <a:ext cx="2115442" cy="3573990"/>
      </dsp:txXfrm>
    </dsp:sp>
    <dsp:sp modelId="{69A08426-BAA3-45AD-990B-3768F39B6CAC}">
      <dsp:nvSpPr>
        <dsp:cNvPr id="0" name=""/>
        <dsp:cNvSpPr/>
      </dsp:nvSpPr>
      <dsp:spPr>
        <a:xfrm>
          <a:off x="2417123" y="123580"/>
          <a:ext cx="2115442" cy="604800"/>
        </a:xfrm>
        <a:prstGeom prst="rect">
          <a:avLst/>
        </a:prstGeom>
        <a:solidFill>
          <a:schemeClr val="tx1"/>
        </a:solidFill>
        <a:ln w="381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l" defTabSz="933450">
            <a:lnSpc>
              <a:spcPct val="90000"/>
            </a:lnSpc>
            <a:spcBef>
              <a:spcPct val="0"/>
            </a:spcBef>
            <a:spcAft>
              <a:spcPct val="35000"/>
            </a:spcAft>
            <a:buNone/>
          </a:pPr>
          <a:r>
            <a:rPr lang="en-GB" sz="2100" kern="1200" dirty="0"/>
            <a:t>Navigation</a:t>
          </a:r>
          <a:endParaRPr lang="en-US" sz="2100" kern="1200" dirty="0"/>
        </a:p>
      </dsp:txBody>
      <dsp:txXfrm>
        <a:off x="2417123" y="123580"/>
        <a:ext cx="2115442" cy="604800"/>
      </dsp:txXfrm>
    </dsp:sp>
    <dsp:sp modelId="{AF2D653F-8DF8-4AC1-A8AE-6A53A1EED199}">
      <dsp:nvSpPr>
        <dsp:cNvPr id="0" name=""/>
        <dsp:cNvSpPr/>
      </dsp:nvSpPr>
      <dsp:spPr>
        <a:xfrm>
          <a:off x="2417123" y="728380"/>
          <a:ext cx="2115442" cy="3573990"/>
        </a:xfrm>
        <a:prstGeom prst="rect">
          <a:avLst/>
        </a:prstGeom>
        <a:solidFill>
          <a:srgbClr val="161415">
            <a:alpha val="90000"/>
          </a:srgbClr>
        </a:solidFill>
        <a:ln w="381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endParaRPr lang="en-US" sz="2100" kern="1200" dirty="0">
            <a:solidFill>
              <a:schemeClr val="accent5"/>
            </a:solidFill>
          </a:endParaRPr>
        </a:p>
      </dsp:txBody>
      <dsp:txXfrm>
        <a:off x="2417123" y="728380"/>
        <a:ext cx="2115442" cy="3573990"/>
      </dsp:txXfrm>
    </dsp:sp>
    <dsp:sp modelId="{FE824220-B8AD-41AC-B161-E0AD432EC22B}">
      <dsp:nvSpPr>
        <dsp:cNvPr id="0" name=""/>
        <dsp:cNvSpPr/>
      </dsp:nvSpPr>
      <dsp:spPr>
        <a:xfrm>
          <a:off x="4828728" y="123580"/>
          <a:ext cx="2115442" cy="604800"/>
        </a:xfrm>
        <a:prstGeom prst="rect">
          <a:avLst/>
        </a:prstGeom>
        <a:solidFill>
          <a:schemeClr val="tx1"/>
        </a:solidFill>
        <a:ln w="38100"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l" defTabSz="933450">
            <a:lnSpc>
              <a:spcPct val="90000"/>
            </a:lnSpc>
            <a:spcBef>
              <a:spcPct val="0"/>
            </a:spcBef>
            <a:spcAft>
              <a:spcPct val="35000"/>
            </a:spcAft>
            <a:buNone/>
          </a:pPr>
          <a:r>
            <a:rPr lang="en-GB" sz="2100" kern="1200"/>
            <a:t>Colour</a:t>
          </a:r>
          <a:endParaRPr lang="en-US" sz="2100" kern="1200"/>
        </a:p>
      </dsp:txBody>
      <dsp:txXfrm>
        <a:off x="4828728" y="123580"/>
        <a:ext cx="2115442" cy="604800"/>
      </dsp:txXfrm>
    </dsp:sp>
    <dsp:sp modelId="{745D6037-964E-4A14-96D5-097BE10B3A77}">
      <dsp:nvSpPr>
        <dsp:cNvPr id="0" name=""/>
        <dsp:cNvSpPr/>
      </dsp:nvSpPr>
      <dsp:spPr>
        <a:xfrm>
          <a:off x="4828728" y="728380"/>
          <a:ext cx="2115442" cy="3573990"/>
        </a:xfrm>
        <a:prstGeom prst="rect">
          <a:avLst/>
        </a:prstGeom>
        <a:solidFill>
          <a:srgbClr val="161415">
            <a:alpha val="90000"/>
          </a:srgbClr>
        </a:solidFill>
        <a:ln w="38100"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kern="1200">
              <a:solidFill>
                <a:schemeClr val="accent5"/>
              </a:solidFill>
            </a:rPr>
            <a:t>Designing for dark mode</a:t>
          </a:r>
          <a:endParaRPr lang="en-US" sz="2100" kern="1200">
            <a:solidFill>
              <a:schemeClr val="accent5"/>
            </a:solidFill>
          </a:endParaRPr>
        </a:p>
        <a:p>
          <a:pPr marL="228600" lvl="1" indent="-228600" algn="l" defTabSz="933450">
            <a:lnSpc>
              <a:spcPct val="90000"/>
            </a:lnSpc>
            <a:spcBef>
              <a:spcPct val="0"/>
            </a:spcBef>
            <a:spcAft>
              <a:spcPct val="15000"/>
            </a:spcAft>
            <a:buChar char="•"/>
          </a:pPr>
          <a:r>
            <a:rPr lang="en-GB" sz="2100" kern="1200">
              <a:solidFill>
                <a:schemeClr val="accent5"/>
              </a:solidFill>
            </a:rPr>
            <a:t>WCAG 3 contrast</a:t>
          </a:r>
          <a:endParaRPr lang="en-US" sz="2100" kern="1200">
            <a:solidFill>
              <a:schemeClr val="accent5"/>
            </a:solidFill>
          </a:endParaRPr>
        </a:p>
        <a:p>
          <a:pPr marL="228600" lvl="1" indent="-228600" algn="l" defTabSz="933450">
            <a:lnSpc>
              <a:spcPct val="90000"/>
            </a:lnSpc>
            <a:spcBef>
              <a:spcPct val="0"/>
            </a:spcBef>
            <a:spcAft>
              <a:spcPct val="15000"/>
            </a:spcAft>
            <a:buChar char="•"/>
          </a:pPr>
          <a:r>
            <a:rPr lang="en-GB" sz="2100" kern="1200" dirty="0">
              <a:solidFill>
                <a:schemeClr val="accent5"/>
              </a:solidFill>
            </a:rPr>
            <a:t>Building an accessible colour toggle that remembers your preference</a:t>
          </a:r>
          <a:endParaRPr lang="en-US" sz="2100" kern="1200" dirty="0">
            <a:solidFill>
              <a:schemeClr val="accent5"/>
            </a:solidFill>
          </a:endParaRPr>
        </a:p>
      </dsp:txBody>
      <dsp:txXfrm>
        <a:off x="4828728" y="728380"/>
        <a:ext cx="2115442" cy="3573990"/>
      </dsp:txXfrm>
    </dsp:sp>
    <dsp:sp modelId="{2573C90F-AB08-44CD-B183-FC40DF1775D8}">
      <dsp:nvSpPr>
        <dsp:cNvPr id="0" name=""/>
        <dsp:cNvSpPr/>
      </dsp:nvSpPr>
      <dsp:spPr>
        <a:xfrm>
          <a:off x="7240333" y="123580"/>
          <a:ext cx="2115442" cy="604800"/>
        </a:xfrm>
        <a:prstGeom prst="rect">
          <a:avLst/>
        </a:prstGeom>
        <a:solidFill>
          <a:schemeClr val="tx1"/>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l" defTabSz="933450">
            <a:lnSpc>
              <a:spcPct val="90000"/>
            </a:lnSpc>
            <a:spcBef>
              <a:spcPct val="0"/>
            </a:spcBef>
            <a:spcAft>
              <a:spcPct val="35000"/>
            </a:spcAft>
            <a:buNone/>
          </a:pPr>
          <a:r>
            <a:rPr lang="en-GB" sz="2100" kern="1200" dirty="0"/>
            <a:t>Performance</a:t>
          </a:r>
          <a:endParaRPr lang="en-US" sz="2100" kern="1200" dirty="0"/>
        </a:p>
      </dsp:txBody>
      <dsp:txXfrm>
        <a:off x="7240333" y="123580"/>
        <a:ext cx="2115442" cy="604800"/>
      </dsp:txXfrm>
    </dsp:sp>
    <dsp:sp modelId="{7E7AD8E0-AE78-4CB2-852E-7CC8914BF106}">
      <dsp:nvSpPr>
        <dsp:cNvPr id="0" name=""/>
        <dsp:cNvSpPr/>
      </dsp:nvSpPr>
      <dsp:spPr>
        <a:xfrm>
          <a:off x="7240333" y="728380"/>
          <a:ext cx="2115442" cy="3573990"/>
        </a:xfrm>
        <a:prstGeom prst="rect">
          <a:avLst/>
        </a:prstGeom>
        <a:solidFill>
          <a:srgbClr val="161415">
            <a:alpha val="90000"/>
          </a:srgbClr>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endParaRPr lang="en-US" sz="2100" kern="1200" dirty="0">
            <a:solidFill>
              <a:schemeClr val="accent5"/>
            </a:solidFill>
          </a:endParaRPr>
        </a:p>
      </dsp:txBody>
      <dsp:txXfrm>
        <a:off x="7240333" y="728380"/>
        <a:ext cx="2115442" cy="3573990"/>
      </dsp:txXfrm>
    </dsp:sp>
    <dsp:sp modelId="{899CB635-D1CB-423F-9148-E82CC67CDB83}">
      <dsp:nvSpPr>
        <dsp:cNvPr id="0" name=""/>
        <dsp:cNvSpPr/>
      </dsp:nvSpPr>
      <dsp:spPr>
        <a:xfrm>
          <a:off x="9651938" y="123580"/>
          <a:ext cx="2115442" cy="604800"/>
        </a:xfrm>
        <a:prstGeom prst="rect">
          <a:avLst/>
        </a:prstGeom>
        <a:solidFill>
          <a:schemeClr val="tx1"/>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l" defTabSz="933450">
            <a:lnSpc>
              <a:spcPct val="90000"/>
            </a:lnSpc>
            <a:spcBef>
              <a:spcPct val="0"/>
            </a:spcBef>
            <a:spcAft>
              <a:spcPct val="35000"/>
            </a:spcAft>
            <a:buNone/>
          </a:pPr>
          <a:r>
            <a:rPr lang="en-GB" sz="2100" kern="1200" dirty="0"/>
            <a:t>Discoverability</a:t>
          </a:r>
          <a:endParaRPr lang="en-US" sz="2100" kern="1200" dirty="0"/>
        </a:p>
      </dsp:txBody>
      <dsp:txXfrm>
        <a:off x="9651938" y="123580"/>
        <a:ext cx="2115442" cy="604800"/>
      </dsp:txXfrm>
    </dsp:sp>
    <dsp:sp modelId="{E0AED005-AA96-4027-A9FF-BDD2C52A068E}">
      <dsp:nvSpPr>
        <dsp:cNvPr id="0" name=""/>
        <dsp:cNvSpPr/>
      </dsp:nvSpPr>
      <dsp:spPr>
        <a:xfrm>
          <a:off x="9651938" y="728380"/>
          <a:ext cx="2115442" cy="3573990"/>
        </a:xfrm>
        <a:prstGeom prst="rect">
          <a:avLst/>
        </a:prstGeom>
        <a:solidFill>
          <a:srgbClr val="161415">
            <a:alpha val="90000"/>
          </a:srgb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endParaRPr lang="en-US" sz="2100" kern="1200" dirty="0">
            <a:solidFill>
              <a:schemeClr val="accent5"/>
            </a:solidFill>
          </a:endParaRPr>
        </a:p>
      </dsp:txBody>
      <dsp:txXfrm>
        <a:off x="9651938" y="728380"/>
        <a:ext cx="2115442" cy="357399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98CBE4-8F4A-418E-88E2-DCFB1AD4D0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4633890-4186-41E6-B9C8-E2A883B995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BF6CF8-ABC2-485D-A60C-B7F376E24D38}" type="datetimeFigureOut">
              <a:rPr lang="en-GB" smtClean="0"/>
              <a:t>15/03/2022</a:t>
            </a:fld>
            <a:endParaRPr lang="en-GB"/>
          </a:p>
        </p:txBody>
      </p:sp>
      <p:sp>
        <p:nvSpPr>
          <p:cNvPr id="4" name="Footer Placeholder 3">
            <a:extLst>
              <a:ext uri="{FF2B5EF4-FFF2-40B4-BE49-F238E27FC236}">
                <a16:creationId xmlns:a16="http://schemas.microsoft.com/office/drawing/2014/main" id="{001CC69B-EFF9-4F3F-97C9-E8BD39DB21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76BF7C1-EA5D-43FE-836A-66D837B1C2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2B330E-CA13-4929-A761-9C5B2740216C}" type="slidenum">
              <a:rPr lang="en-GB" smtClean="0"/>
              <a:t>‹#›</a:t>
            </a:fld>
            <a:endParaRPr lang="en-GB"/>
          </a:p>
        </p:txBody>
      </p:sp>
    </p:spTree>
    <p:extLst>
      <p:ext uri="{BB962C8B-B14F-4D97-AF65-F5344CB8AC3E}">
        <p14:creationId xmlns:p14="http://schemas.microsoft.com/office/powerpoint/2010/main" val="398165489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346772-8157-4936-80A3-06A6CAC87DD2}" type="datetimeFigureOut">
              <a:rPr lang="en-GB" smtClean="0"/>
              <a:t>15/03/2022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19701-676E-4F07-A32D-24D1A11027A8}" type="slidenum">
              <a:rPr lang="en-GB" smtClean="0"/>
              <a:t>‹#›</a:t>
            </a:fld>
            <a:endParaRPr lang="en-GB"/>
          </a:p>
        </p:txBody>
      </p:sp>
    </p:spTree>
    <p:extLst>
      <p:ext uri="{BB962C8B-B14F-4D97-AF65-F5344CB8AC3E}">
        <p14:creationId xmlns:p14="http://schemas.microsoft.com/office/powerpoint/2010/main" val="9371473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upport.apple.com/en-gb/guide/voiceover/voiceover-modifier-unac048/10/mac/12.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eb.dev/first-contentful-paint/"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web.dev/interactiv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3.org/TR/WCAG21/#reflow"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w3.org/WAI/WCAG21/Understanding/reflow.html#dfn-css-pixel"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everyone, today’s were going to consider the impact that high quality mark-up can have on accessibility, performance and discoverability.</a:t>
            </a:r>
          </a:p>
          <a:p>
            <a:endParaRPr lang="en-GB" dirty="0"/>
          </a:p>
        </p:txBody>
      </p:sp>
    </p:spTree>
    <p:extLst>
      <p:ext uri="{BB962C8B-B14F-4D97-AF65-F5344CB8AC3E}">
        <p14:creationId xmlns:p14="http://schemas.microsoft.com/office/powerpoint/2010/main" val="508010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FFFFF"/>
                </a:solidFill>
                <a:effectLst/>
                <a:latin typeface="Roboto" panose="02000000000000000000" pitchFamily="2" charset="0"/>
              </a:rPr>
              <a:t>If you want to have some fun experimenting with layouts. Una </a:t>
            </a:r>
            <a:r>
              <a:rPr lang="en-GB" b="0" i="0" dirty="0" err="1">
                <a:solidFill>
                  <a:srgbClr val="FFFFFF"/>
                </a:solidFill>
                <a:effectLst/>
                <a:latin typeface="Roboto" panose="02000000000000000000" pitchFamily="2" charset="0"/>
              </a:rPr>
              <a:t>Kravets</a:t>
            </a:r>
            <a:r>
              <a:rPr lang="en-GB" b="0" i="0" dirty="0">
                <a:solidFill>
                  <a:srgbClr val="FFFFFF"/>
                </a:solidFill>
                <a:effectLst/>
                <a:latin typeface="Roboto" panose="02000000000000000000" pitchFamily="2" charset="0"/>
              </a:rPr>
              <a:t> has a brilliant video on YouTube sharing 10 modern layouts in a line of CSS. </a:t>
            </a:r>
          </a:p>
          <a:p>
            <a:r>
              <a:rPr lang="en-GB" dirty="0"/>
              <a:t>https://www.youtube.com/watch?v=qm0IfG1GyZU</a:t>
            </a:r>
          </a:p>
        </p:txBody>
      </p:sp>
    </p:spTree>
    <p:extLst>
      <p:ext uri="{BB962C8B-B14F-4D97-AF65-F5344CB8AC3E}">
        <p14:creationId xmlns:p14="http://schemas.microsoft.com/office/powerpoint/2010/main" val="38849904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 recommend using card validators to fine tune how your links will look when they are shared.</a:t>
            </a:r>
          </a:p>
          <a:p>
            <a:r>
              <a:rPr lang="en-GB" dirty="0"/>
              <a:t>[progress[</a:t>
            </a:r>
          </a:p>
          <a:p>
            <a:r>
              <a:rPr lang="en-GB" dirty="0"/>
              <a:t>I write a report last year about elearn and considered numerous aspects of discoverability within it, so take a look if you are interested.</a:t>
            </a:r>
          </a:p>
          <a:p>
            <a:r>
              <a:rPr lang="en-GB" dirty="0"/>
              <a:t>[progress]</a:t>
            </a:r>
          </a:p>
          <a:p>
            <a:r>
              <a:rPr lang="en-GB" dirty="0"/>
              <a:t>And in the inaugural sharing seminar, Tamsyn gave some really good tips on SEO so make sure to check the recording.</a:t>
            </a:r>
          </a:p>
          <a:p>
            <a:endParaRPr lang="en-GB" dirty="0"/>
          </a:p>
        </p:txBody>
      </p:sp>
    </p:spTree>
    <p:extLst>
      <p:ext uri="{BB962C8B-B14F-4D97-AF65-F5344CB8AC3E}">
        <p14:creationId xmlns:p14="http://schemas.microsoft.com/office/powerpoint/2010/main" val="6017284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 recommend using card validators to fine tune how your links will look when they are shared.</a:t>
            </a:r>
          </a:p>
          <a:p>
            <a:endParaRPr lang="en-GB" dirty="0"/>
          </a:p>
        </p:txBody>
      </p:sp>
    </p:spTree>
    <p:extLst>
      <p:ext uri="{BB962C8B-B14F-4D97-AF65-F5344CB8AC3E}">
        <p14:creationId xmlns:p14="http://schemas.microsoft.com/office/powerpoint/2010/main" val="14801136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terms of what’s next </a:t>
            </a:r>
          </a:p>
          <a:p>
            <a:r>
              <a:rPr lang="en-GB" dirty="0"/>
              <a:t>[</a:t>
            </a:r>
            <a:r>
              <a:rPr lang="en-GB" dirty="0" err="1"/>
              <a:t>progess</a:t>
            </a:r>
            <a:r>
              <a:rPr lang="en-GB" dirty="0"/>
              <a:t>]</a:t>
            </a:r>
          </a:p>
          <a:p>
            <a:r>
              <a:rPr lang="en-GB" dirty="0"/>
              <a:t>I would like to move the build process into a static site generator like </a:t>
            </a:r>
            <a:r>
              <a:rPr lang="en-GB" dirty="0" err="1"/>
              <a:t>eleventy</a:t>
            </a:r>
            <a:r>
              <a:rPr lang="en-GB" dirty="0"/>
              <a:t>, that will make updating the site template much more efficient.</a:t>
            </a:r>
          </a:p>
          <a:p>
            <a:r>
              <a:rPr lang="en-GB" dirty="0"/>
              <a:t>[progress]</a:t>
            </a:r>
          </a:p>
          <a:p>
            <a:r>
              <a:rPr lang="en-GB" dirty="0"/>
              <a:t>I would like to hide videos embeds behind a click to load pattern, for both privacy and performance reasons.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The traditional approach to dark mode is to use CSS variables and then build classes from them, if I ever find the time I want to look at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as I think of more things I want to share on the site I will be building up my component library for different design patters, with appropriate ARIA where necessary and light/dark colour schemes.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As I’ve got lots of ideas for accessibility related projects I want to build</a:t>
            </a:r>
          </a:p>
          <a:p>
            <a:endParaRPr lang="en-GB" dirty="0"/>
          </a:p>
          <a:p>
            <a:r>
              <a:rPr lang="en-GB" dirty="0"/>
              <a:t> and now I have the platform to put them on.</a:t>
            </a:r>
          </a:p>
          <a:p>
            <a:endParaRPr lang="en-GB" dirty="0"/>
          </a:p>
          <a:p>
            <a:endParaRPr lang="en-GB" dirty="0"/>
          </a:p>
          <a:p>
            <a:r>
              <a:rPr lang="en-GB" dirty="0"/>
              <a:t>Future experiments:</a:t>
            </a:r>
          </a:p>
          <a:p>
            <a:pPr lvl="0"/>
            <a:r>
              <a:rPr lang="en-GB" dirty="0"/>
              <a:t>live colour matrix with APCA calculations?</a:t>
            </a:r>
            <a:endParaRPr lang="en-US" dirty="0"/>
          </a:p>
          <a:p>
            <a:pPr lvl="0"/>
            <a:r>
              <a:rPr lang="en-GB" dirty="0"/>
              <a:t>Generate accessible focus indicators components applying WCAG 2.2 AAA criteria dynamically based on light/dark palettes.</a:t>
            </a:r>
            <a:endParaRPr lang="en-US" dirty="0"/>
          </a:p>
          <a:p>
            <a:endParaRPr lang="en-GB" dirty="0"/>
          </a:p>
        </p:txBody>
      </p:sp>
    </p:spTree>
    <p:extLst>
      <p:ext uri="{BB962C8B-B14F-4D97-AF65-F5344CB8AC3E}">
        <p14:creationId xmlns:p14="http://schemas.microsoft.com/office/powerpoint/2010/main" val="17040234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presentation I really wanted to share my struggles to deepen my understanding of accessibility and to share some concrete examples and my approach to solving them. </a:t>
            </a:r>
          </a:p>
          <a:p>
            <a:endParaRPr lang="en-GB" dirty="0"/>
          </a:p>
          <a:p>
            <a:endParaRPr lang="en-GB" dirty="0"/>
          </a:p>
        </p:txBody>
      </p:sp>
    </p:spTree>
    <p:extLst>
      <p:ext uri="{BB962C8B-B14F-4D97-AF65-F5344CB8AC3E}">
        <p14:creationId xmlns:p14="http://schemas.microsoft.com/office/powerpoint/2010/main" val="42109751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791946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172266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the difference between a link and a button?</a:t>
            </a:r>
          </a:p>
          <a:p>
            <a:r>
              <a:rPr lang="en-GB" dirty="0"/>
              <a:t>[Progress]</a:t>
            </a:r>
          </a:p>
          <a:p>
            <a:r>
              <a:rPr lang="en-GB" dirty="0"/>
              <a:t>A link takes you somewhere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 button performs an action. The hamburger button performs an action, it expands the menu.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 link can be activated by a keyboard user with the enter key. (Adding a role of “button” doesn’t change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 button can be activated with enter or space. This is the experience that keyboard users would expect of something that performs the function of a button.</a:t>
            </a:r>
          </a:p>
        </p:txBody>
      </p:sp>
    </p:spTree>
    <p:extLst>
      <p:ext uri="{BB962C8B-B14F-4D97-AF65-F5344CB8AC3E}">
        <p14:creationId xmlns:p14="http://schemas.microsoft.com/office/powerpoint/2010/main" val="34703237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https://www.w3.org/WAI/RD/2012/text-customization/r11</a:t>
            </a:r>
          </a:p>
        </p:txBody>
      </p:sp>
    </p:spTree>
    <p:extLst>
      <p:ext uri="{BB962C8B-B14F-4D97-AF65-F5344CB8AC3E}">
        <p14:creationId xmlns:p14="http://schemas.microsoft.com/office/powerpoint/2010/main" val="35809281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748619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layout I had already built a simple web page last January that I used in the inaugural Accessibility Community of Practice to demonstrate keyboard navigation. I built a page rather than potentially triggering anyone by demonstrating with a University site. The layout was based on the content of an article I had just read on CSS Tricks .com</a:t>
            </a:r>
          </a:p>
          <a:p>
            <a:r>
              <a:rPr lang="en-GB" dirty="0"/>
              <a:t>I used this as the basis for my new site and made a few changes.</a:t>
            </a:r>
          </a:p>
        </p:txBody>
      </p:sp>
    </p:spTree>
    <p:extLst>
      <p:ext uri="{BB962C8B-B14F-4D97-AF65-F5344CB8AC3E}">
        <p14:creationId xmlns:p14="http://schemas.microsoft.com/office/powerpoint/2010/main" val="587635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consider one way that </a:t>
            </a:r>
            <a:r>
              <a:rPr lang="en-GB" sz="1200" dirty="0">
                <a:solidFill>
                  <a:schemeClr val="accent1"/>
                </a:solidFill>
              </a:rPr>
              <a:t>high quality semantic mark-up impacts </a:t>
            </a:r>
            <a:r>
              <a:rPr lang="en-GB" sz="1200" dirty="0">
                <a:solidFill>
                  <a:schemeClr val="accent3"/>
                </a:solidFill>
              </a:rPr>
              <a:t>accessibility.</a:t>
            </a:r>
            <a:endParaRPr lang="en-GB" dirty="0"/>
          </a:p>
        </p:txBody>
      </p:sp>
    </p:spTree>
    <p:extLst>
      <p:ext uri="{BB962C8B-B14F-4D97-AF65-F5344CB8AC3E}">
        <p14:creationId xmlns:p14="http://schemas.microsoft.com/office/powerpoint/2010/main" val="6481916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Thinking of animation</a:t>
            </a:r>
          </a:p>
          <a:p>
            <a:r>
              <a:rPr lang="en-GB" dirty="0"/>
              <a:t>Put it simply:</a:t>
            </a:r>
          </a:p>
          <a:p>
            <a:r>
              <a:rPr lang="en-GB" dirty="0"/>
              <a:t>No auto play</a:t>
            </a:r>
          </a:p>
          <a:p>
            <a:r>
              <a:rPr lang="en-GB" dirty="0"/>
              <a:t>And always have start /stop controls.</a:t>
            </a:r>
          </a:p>
          <a:p>
            <a:endParaRPr lang="en-GB" dirty="0"/>
          </a:p>
        </p:txBody>
      </p:sp>
    </p:spTree>
    <p:extLst>
      <p:ext uri="{BB962C8B-B14F-4D97-AF65-F5344CB8AC3E}">
        <p14:creationId xmlns:p14="http://schemas.microsoft.com/office/powerpoint/2010/main" val="39013791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Exceptions: are based on brightness or size:</a:t>
            </a:r>
          </a:p>
          <a:p>
            <a:endParaRPr lang="en-GB" dirty="0"/>
          </a:p>
          <a:p>
            <a:pPr algn="l">
              <a:buFont typeface="+mj-lt"/>
              <a:buAutoNum type="arabicPeriod"/>
            </a:pPr>
            <a:r>
              <a:rPr lang="en-GB" b="0" i="0" dirty="0">
                <a:solidFill>
                  <a:srgbClr val="000000"/>
                </a:solidFill>
                <a:effectLst/>
                <a:latin typeface="Arial" panose="020B0604020202020204" pitchFamily="34" charset="0"/>
              </a:rPr>
              <a:t>there are no more than three </a:t>
            </a:r>
            <a:r>
              <a:rPr lang="en-GB" b="1" i="0" dirty="0">
                <a:solidFill>
                  <a:srgbClr val="000000"/>
                </a:solidFill>
                <a:effectLst/>
                <a:latin typeface="Arial" panose="020B0604020202020204" pitchFamily="34" charset="0"/>
              </a:rPr>
              <a:t>general flashes</a:t>
            </a:r>
            <a:r>
              <a:rPr lang="en-GB" b="0" i="0" dirty="0">
                <a:solidFill>
                  <a:srgbClr val="000000"/>
                </a:solidFill>
                <a:effectLst/>
                <a:latin typeface="Arial" panose="020B0604020202020204" pitchFamily="34" charset="0"/>
              </a:rPr>
              <a:t> and / or no more than three </a:t>
            </a:r>
            <a:r>
              <a:rPr lang="en-GB" b="1" i="0" dirty="0">
                <a:solidFill>
                  <a:srgbClr val="000000"/>
                </a:solidFill>
                <a:effectLst/>
                <a:latin typeface="Arial" panose="020B0604020202020204" pitchFamily="34" charset="0"/>
              </a:rPr>
              <a:t>red flashes</a:t>
            </a:r>
            <a:r>
              <a:rPr lang="en-GB" b="0" i="0" dirty="0">
                <a:solidFill>
                  <a:srgbClr val="000000"/>
                </a:solidFill>
                <a:effectLst/>
                <a:latin typeface="Arial" panose="020B0604020202020204" pitchFamily="34" charset="0"/>
              </a:rPr>
              <a:t> within any one-second period; or</a:t>
            </a:r>
          </a:p>
          <a:p>
            <a:pPr algn="l">
              <a:buFont typeface="+mj-lt"/>
              <a:buAutoNum type="arabicPeriod"/>
            </a:pPr>
            <a:r>
              <a:rPr lang="en-GB" b="0" i="0" dirty="0">
                <a:solidFill>
                  <a:srgbClr val="000000"/>
                </a:solidFill>
                <a:effectLst/>
                <a:latin typeface="Arial" panose="020B0604020202020204" pitchFamily="34" charset="0"/>
              </a:rPr>
              <a:t>the combined area of flashes occurring concurrently occupies no more than a total of .006 steradians within any 10 degree visual field on the screen (25% of any 10 degree visual field on the screen) at typical viewing distance</a:t>
            </a:r>
          </a:p>
          <a:p>
            <a:endParaRPr lang="en-GB" dirty="0"/>
          </a:p>
        </p:txBody>
      </p:sp>
    </p:spTree>
    <p:extLst>
      <p:ext uri="{BB962C8B-B14F-4D97-AF65-F5344CB8AC3E}">
        <p14:creationId xmlns:p14="http://schemas.microsoft.com/office/powerpoint/2010/main" val="14963494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bg1"/>
                </a:solidFill>
              </a:rPr>
              <a:t>I’m going to share why I wanted to make a personal site, a bit about </a:t>
            </a:r>
            <a:r>
              <a:rPr lang="en-GB" dirty="0" err="1">
                <a:solidFill>
                  <a:schemeClr val="bg1"/>
                </a:solidFill>
              </a:rPr>
              <a:t>github</a:t>
            </a:r>
            <a:r>
              <a:rPr lang="en-GB" dirty="0">
                <a:solidFill>
                  <a:schemeClr val="bg1"/>
                </a:solidFill>
              </a:rPr>
              <a:t> pages, then the main part is where I share some of the lessons from this work, my ideas for next steps, and we can have some questions at the end. Please save questions to the end.</a:t>
            </a:r>
          </a:p>
        </p:txBody>
      </p:sp>
    </p:spTree>
    <p:extLst>
      <p:ext uri="{BB962C8B-B14F-4D97-AF65-F5344CB8AC3E}">
        <p14:creationId xmlns:p14="http://schemas.microsoft.com/office/powerpoint/2010/main" val="37475217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why did I want to build a site? When I give presentations to external audiences </a:t>
            </a:r>
          </a:p>
          <a:p>
            <a:r>
              <a:rPr lang="en-GB" dirty="0"/>
              <a:t>I put a page up</a:t>
            </a:r>
          </a:p>
          <a:p>
            <a:r>
              <a:rPr lang="en-GB" dirty="0"/>
              <a:t>where the slides, recording and so on are available.</a:t>
            </a:r>
          </a:p>
          <a:p>
            <a:r>
              <a:rPr lang="en-GB" dirty="0"/>
              <a:t>I had several pages scattered around and wanted to bring them together in one place.</a:t>
            </a:r>
          </a:p>
          <a:p>
            <a:r>
              <a:rPr lang="en-GB" dirty="0"/>
              <a:t>[progress]</a:t>
            </a:r>
          </a:p>
          <a:p>
            <a:r>
              <a:rPr lang="en-GB" dirty="0"/>
              <a:t>I quickly found that through doing so that I encountered a number of accessibility issues in practice that I new I needed to better understand. </a:t>
            </a:r>
          </a:p>
          <a:p>
            <a:r>
              <a:rPr lang="en-GB" dirty="0"/>
              <a:t>Accessibility is a big topic </a:t>
            </a:r>
          </a:p>
          <a:p>
            <a:r>
              <a:rPr lang="en-GB" dirty="0"/>
              <a:t>To build a grounded understanding you have to cover more technical topics..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Having made a small website, I could use it to host other experiments and projects later if I wanted.</a:t>
            </a:r>
          </a:p>
        </p:txBody>
      </p:sp>
    </p:spTree>
    <p:extLst>
      <p:ext uri="{BB962C8B-B14F-4D97-AF65-F5344CB8AC3E}">
        <p14:creationId xmlns:p14="http://schemas.microsoft.com/office/powerpoint/2010/main" val="1866617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wanted the site to be ready in time for my presentation with UCISA on 3 December, so last autumn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 was preparing the presentation,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 built a new updated slide template,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put together the website.</a:t>
            </a:r>
          </a:p>
          <a:p>
            <a:endParaRPr lang="en-GB" dirty="0"/>
          </a:p>
          <a:p>
            <a:r>
              <a:rPr lang="en-GB" dirty="0"/>
              <a:t>This time limit forced me to keep the site as simple as possible whilst doing what I wanted, which was to collate presentation resources and other materials. You’ll notice I’m not saying the design is a good example, it’s all about doing enough to be functional.</a:t>
            </a:r>
          </a:p>
        </p:txBody>
      </p:sp>
    </p:spTree>
    <p:extLst>
      <p:ext uri="{BB962C8B-B14F-4D97-AF65-F5344CB8AC3E}">
        <p14:creationId xmlns:p14="http://schemas.microsoft.com/office/powerpoint/2010/main" val="25523591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had the possibly once in a life time serendipity to try out a few ways to do this, and settle on having an empty live region, and then the following day Scott O’Hara published a blog post showing all the different possible methods </a:t>
            </a:r>
          </a:p>
          <a:p>
            <a:endParaRPr lang="en-GB" dirty="0"/>
          </a:p>
          <a:p>
            <a:endParaRPr lang="en-GB" dirty="0"/>
          </a:p>
          <a:p>
            <a:r>
              <a:rPr lang="en-GB" dirty="0"/>
              <a:t>https://www.scottohara.me//blog/2022/02/05/are-we-live.html</a:t>
            </a:r>
          </a:p>
        </p:txBody>
      </p:sp>
    </p:spTree>
    <p:extLst>
      <p:ext uri="{BB962C8B-B14F-4D97-AF65-F5344CB8AC3E}">
        <p14:creationId xmlns:p14="http://schemas.microsoft.com/office/powerpoint/2010/main" val="380498303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give this presentation?</a:t>
            </a:r>
          </a:p>
          <a:p>
            <a:endParaRPr lang="en-GB" dirty="0"/>
          </a:p>
          <a:p>
            <a:r>
              <a:rPr lang="en-GB" dirty="0"/>
              <a:t>I recently put together a personal website where I keep my presentation materials. </a:t>
            </a:r>
          </a:p>
          <a:p>
            <a:endParaRPr lang="en-GB" dirty="0"/>
          </a:p>
          <a:p>
            <a:r>
              <a:rPr lang="en-GB" dirty="0"/>
              <a:t>It’s a long time since I made a personal site and I quickly found that it made me challenge myself to learn more in-depth accessibility and web topics where my knowledge was rusty or non-existent.</a:t>
            </a:r>
          </a:p>
          <a:p>
            <a:endParaRPr lang="en-GB" dirty="0"/>
          </a:p>
          <a:p>
            <a:r>
              <a:rPr lang="en-GB" dirty="0"/>
              <a:t>I hope that through sharing the challenges I faced and how I dealt with them will give you some insights that may help you in your work.</a:t>
            </a:r>
          </a:p>
        </p:txBody>
      </p:sp>
    </p:spTree>
    <p:extLst>
      <p:ext uri="{BB962C8B-B14F-4D97-AF65-F5344CB8AC3E}">
        <p14:creationId xmlns:p14="http://schemas.microsoft.com/office/powerpoint/2010/main" val="38170344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give a warning….</a:t>
            </a:r>
          </a:p>
          <a:p>
            <a:endParaRPr lang="en-GB" dirty="0"/>
          </a:p>
          <a:p>
            <a:r>
              <a:rPr lang="en-GB" dirty="0"/>
              <a:t>We’re all learning, I might come to understand a better approach to what I’ve shared next week, and everyone will have different views and preferences. You can find different recommendations online, and there isn’t really one source out there that says “this is the way to do it”.</a:t>
            </a:r>
          </a:p>
        </p:txBody>
      </p:sp>
    </p:spTree>
    <p:extLst>
      <p:ext uri="{BB962C8B-B14F-4D97-AF65-F5344CB8AC3E}">
        <p14:creationId xmlns:p14="http://schemas.microsoft.com/office/powerpoint/2010/main" val="33039985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experiences were from building a personal site so I had the benefit here of only having to meet my own deadlines, and I was working with just notepad, no CMS, no </a:t>
            </a:r>
            <a:r>
              <a:rPr lang="en-GB" dirty="0" err="1"/>
              <a:t>wordpress</a:t>
            </a:r>
            <a:r>
              <a:rPr lang="en-GB" dirty="0"/>
              <a:t>, no </a:t>
            </a:r>
            <a:r>
              <a:rPr lang="en-GB" dirty="0" err="1"/>
              <a:t>drupal</a:t>
            </a:r>
            <a:r>
              <a:rPr lang="en-GB" dirty="0"/>
              <a:t>, if I could work out how to do it, I could do it.</a:t>
            </a:r>
          </a:p>
        </p:txBody>
      </p:sp>
    </p:spTree>
    <p:extLst>
      <p:ext uri="{BB962C8B-B14F-4D97-AF65-F5344CB8AC3E}">
        <p14:creationId xmlns:p14="http://schemas.microsoft.com/office/powerpoint/2010/main" val="41250264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you confirm with a message in the chat </a:t>
            </a:r>
          </a:p>
        </p:txBody>
      </p:sp>
    </p:spTree>
    <p:extLst>
      <p:ext uri="{BB962C8B-B14F-4D97-AF65-F5344CB8AC3E}">
        <p14:creationId xmlns:p14="http://schemas.microsoft.com/office/powerpoint/2010/main" val="199235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use semantic HTML to declare landmarks for different parts of a page.</a:t>
            </a:r>
          </a:p>
          <a:p>
            <a:r>
              <a:rPr lang="en-GB" dirty="0"/>
              <a:t>[Progress]</a:t>
            </a:r>
          </a:p>
          <a:p>
            <a:r>
              <a:rPr lang="en-GB" dirty="0"/>
              <a:t>So we can say this is the header and footer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This is the navigation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This is the main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a defined article within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endParaRPr lang="en-GB" dirty="0"/>
          </a:p>
        </p:txBody>
      </p:sp>
    </p:spTree>
    <p:extLst>
      <p:ext uri="{BB962C8B-B14F-4D97-AF65-F5344CB8AC3E}">
        <p14:creationId xmlns:p14="http://schemas.microsoft.com/office/powerpoint/2010/main" val="636948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Ahead of this presentation I asked whether you maintain a personal site or professional portfolio online. When I last checked, 41% of you did, if you like why not share your link in the chat</a:t>
            </a:r>
          </a:p>
          <a:p>
            <a:endParaRPr lang="en-GB" dirty="0"/>
          </a:p>
          <a:p>
            <a:r>
              <a:rPr lang="en-GB" dirty="0"/>
              <a:t>In the chat please feel free to share whether you maintain a personal website or professional portfolio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endParaRPr lang="en-GB" dirty="0"/>
          </a:p>
          <a:p>
            <a:r>
              <a:rPr lang="en-GB" dirty="0"/>
              <a:t>And 30% of you have used </a:t>
            </a:r>
            <a:r>
              <a:rPr lang="en-GB" dirty="0" err="1"/>
              <a:t>github</a:t>
            </a:r>
            <a:r>
              <a:rPr lang="en-GB" dirty="0"/>
              <a:t> pages before, which is great, again, feel free to share your links if you wish.</a:t>
            </a:r>
          </a:p>
        </p:txBody>
      </p:sp>
    </p:spTree>
    <p:extLst>
      <p:ext uri="{BB962C8B-B14F-4D97-AF65-F5344CB8AC3E}">
        <p14:creationId xmlns:p14="http://schemas.microsoft.com/office/powerpoint/2010/main" val="2112285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the sidebar, tagged as an aside.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In my case I’ve broken this down into sections.</a:t>
            </a:r>
          </a:p>
        </p:txBody>
      </p:sp>
    </p:spTree>
    <p:extLst>
      <p:ext uri="{BB962C8B-B14F-4D97-AF65-F5344CB8AC3E}">
        <p14:creationId xmlns:p14="http://schemas.microsoft.com/office/powerpoint/2010/main" val="3113371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SF Pro Display"/>
              </a:rPr>
              <a:t>It’s easy to forget what we lose if we cannot view a site, we miss having that “at a glance” view of the structure and nature of the content. Using a screen reader we can navigate between these landmarks, as long as they have been declared – either with semantic HTML or using ARIA roles. This can help a screen reader user to get a feel for the structure of a page and to move quickly between landmarks. A course page on Blackboard for example has three navigational landmarks to traverse before you get to the content.</a:t>
            </a:r>
          </a:p>
          <a:p>
            <a:pPr algn="l"/>
            <a:endParaRPr lang="en-GB" b="0" i="0" dirty="0">
              <a:solidFill>
                <a:srgbClr val="333333"/>
              </a:solidFill>
              <a:effectLst/>
              <a:latin typeface="SF Pro Display"/>
            </a:endParaRPr>
          </a:p>
          <a:p>
            <a:pPr algn="l"/>
            <a:endParaRPr lang="en-GB" b="0" i="0" dirty="0">
              <a:solidFill>
                <a:srgbClr val="333333"/>
              </a:solidFill>
              <a:effectLst/>
              <a:latin typeface="SF Pro Display"/>
            </a:endParaRPr>
          </a:p>
          <a:p>
            <a:pPr algn="l"/>
            <a:endParaRPr lang="en-GB" b="0" i="0" dirty="0">
              <a:solidFill>
                <a:srgbClr val="333333"/>
              </a:solidFill>
              <a:effectLst/>
              <a:latin typeface="SF Pro Display"/>
            </a:endParaRPr>
          </a:p>
          <a:p>
            <a:pPr algn="l"/>
            <a:endParaRPr lang="en-GB" b="0" i="0" dirty="0">
              <a:solidFill>
                <a:srgbClr val="333333"/>
              </a:solidFill>
              <a:effectLst/>
              <a:latin typeface="SF Pro Display"/>
            </a:endParaRPr>
          </a:p>
          <a:p>
            <a:pPr algn="l"/>
            <a:r>
              <a:rPr lang="en-GB" b="0" i="0" dirty="0">
                <a:solidFill>
                  <a:srgbClr val="333333"/>
                </a:solidFill>
                <a:effectLst/>
                <a:latin typeface="SF Pro Display"/>
              </a:rPr>
              <a:t>Use the </a:t>
            </a:r>
            <a:r>
              <a:rPr lang="en-GB" b="0" i="0" dirty="0" err="1">
                <a:solidFill>
                  <a:srgbClr val="333333"/>
                </a:solidFill>
                <a:effectLst/>
                <a:latin typeface="SF Pro Display"/>
              </a:rPr>
              <a:t>VoiceOver</a:t>
            </a:r>
            <a:r>
              <a:rPr lang="en-GB" b="0" i="0" dirty="0">
                <a:solidFill>
                  <a:srgbClr val="333333"/>
                </a:solidFill>
                <a:effectLst/>
                <a:latin typeface="SF Pro Display"/>
              </a:rPr>
              <a:t> rotor on Mac</a:t>
            </a:r>
          </a:p>
          <a:p>
            <a:pPr algn="l"/>
            <a:r>
              <a:rPr lang="en-GB" b="0" i="0" dirty="0">
                <a:solidFill>
                  <a:srgbClr val="333333"/>
                </a:solidFill>
                <a:effectLst/>
                <a:latin typeface="SF Pro Text"/>
              </a:rPr>
              <a:t>When you work in an app or browse a web page, you can use the </a:t>
            </a:r>
            <a:r>
              <a:rPr lang="en-GB" b="0" i="0" dirty="0" err="1">
                <a:solidFill>
                  <a:srgbClr val="333333"/>
                </a:solidFill>
                <a:effectLst/>
                <a:latin typeface="SF Pro Text"/>
              </a:rPr>
              <a:t>VoiceOver</a:t>
            </a:r>
            <a:r>
              <a:rPr lang="en-GB" b="0" i="0" dirty="0">
                <a:solidFill>
                  <a:srgbClr val="333333"/>
                </a:solidFill>
                <a:effectLst/>
                <a:latin typeface="SF Pro Text"/>
              </a:rPr>
              <a:t> rotor to navigate directly to an item in an app window or a web page. For example, you can go to an email message in Mail or a web page heading or link.</a:t>
            </a:r>
          </a:p>
          <a:p>
            <a:pPr algn="l"/>
            <a:r>
              <a:rPr lang="en-GB" b="0" i="1" dirty="0">
                <a:solidFill>
                  <a:srgbClr val="333333"/>
                </a:solidFill>
                <a:effectLst/>
                <a:latin typeface="SF Pro Text"/>
              </a:rPr>
              <a:t>Note: </a:t>
            </a:r>
            <a:r>
              <a:rPr lang="en-GB" b="0" i="0" dirty="0">
                <a:solidFill>
                  <a:srgbClr val="333333"/>
                </a:solidFill>
                <a:effectLst/>
                <a:latin typeface="SF Pro Text"/>
              </a:rPr>
              <a:t>VO represents the </a:t>
            </a:r>
            <a:r>
              <a:rPr lang="en-GB" b="0" i="0" dirty="0" err="1">
                <a:solidFill>
                  <a:srgbClr val="333333"/>
                </a:solidFill>
                <a:effectLst/>
                <a:latin typeface="SF Pro Text"/>
              </a:rPr>
              <a:t>VoiceOver</a:t>
            </a:r>
            <a:r>
              <a:rPr lang="en-GB" b="0" i="0" dirty="0">
                <a:solidFill>
                  <a:srgbClr val="333333"/>
                </a:solidFill>
                <a:effectLst/>
                <a:latin typeface="SF Pro Text"/>
              </a:rPr>
              <a:t> modifier. See </a:t>
            </a:r>
            <a:r>
              <a:rPr lang="en-GB" b="0" i="0" u="none" strike="noStrike" dirty="0">
                <a:solidFill>
                  <a:srgbClr val="0070C9"/>
                </a:solidFill>
                <a:effectLst/>
                <a:latin typeface="SF Pro Text"/>
                <a:hlinkClick r:id="rId3"/>
              </a:rPr>
              <a:t>Use the </a:t>
            </a:r>
            <a:r>
              <a:rPr lang="en-GB" b="0" i="0" u="none" strike="noStrike" dirty="0" err="1">
                <a:solidFill>
                  <a:srgbClr val="0070C9"/>
                </a:solidFill>
                <a:effectLst/>
                <a:latin typeface="SF Pro Text"/>
                <a:hlinkClick r:id="rId3"/>
              </a:rPr>
              <a:t>VoiceOver</a:t>
            </a:r>
            <a:r>
              <a:rPr lang="en-GB" b="0" i="0" u="none" strike="noStrike" dirty="0">
                <a:solidFill>
                  <a:srgbClr val="0070C9"/>
                </a:solidFill>
                <a:effectLst/>
                <a:latin typeface="SF Pro Text"/>
                <a:hlinkClick r:id="rId3"/>
              </a:rPr>
              <a:t> modifier</a:t>
            </a:r>
            <a:r>
              <a:rPr lang="en-GB" b="0" i="0" dirty="0">
                <a:solidFill>
                  <a:srgbClr val="333333"/>
                </a:solidFill>
                <a:effectLst/>
                <a:latin typeface="SF Pro Text"/>
              </a:rPr>
              <a:t>.</a:t>
            </a:r>
          </a:p>
          <a:p>
            <a:pPr algn="l">
              <a:buFont typeface="+mj-lt"/>
              <a:buAutoNum type="arabicPeriod"/>
            </a:pPr>
            <a:r>
              <a:rPr lang="en-GB" b="0" i="0" dirty="0">
                <a:solidFill>
                  <a:srgbClr val="333333"/>
                </a:solidFill>
                <a:effectLst/>
                <a:latin typeface="SF Pro Text"/>
              </a:rPr>
              <a:t>Open the </a:t>
            </a:r>
            <a:r>
              <a:rPr lang="en-GB" b="0" i="0" dirty="0" err="1">
                <a:solidFill>
                  <a:srgbClr val="333333"/>
                </a:solidFill>
                <a:effectLst/>
                <a:latin typeface="SF Pro Text"/>
              </a:rPr>
              <a:t>VoiceOver</a:t>
            </a:r>
            <a:r>
              <a:rPr lang="en-GB" b="0" i="0" dirty="0">
                <a:solidFill>
                  <a:srgbClr val="333333"/>
                </a:solidFill>
                <a:effectLst/>
                <a:latin typeface="SF Pro Text"/>
              </a:rPr>
              <a:t> rotor by pressing VO-U.</a:t>
            </a:r>
          </a:p>
          <a:p>
            <a:pPr algn="l">
              <a:buFont typeface="+mj-lt"/>
              <a:buAutoNum type="arabicPeriod"/>
            </a:pPr>
            <a:r>
              <a:rPr lang="en-GB" b="0" i="0" dirty="0">
                <a:solidFill>
                  <a:srgbClr val="333333"/>
                </a:solidFill>
                <a:effectLst/>
                <a:latin typeface="SF Pro Text"/>
              </a:rPr>
              <a:t>Navigate the lists using the Right Arrow or Left Arrow key until you hear the list you want, such as Window Spots, Headings or Audio Graphs.</a:t>
            </a:r>
          </a:p>
          <a:p>
            <a:pPr algn="l">
              <a:buFont typeface="+mj-lt"/>
              <a:buAutoNum type="arabicPeriod"/>
            </a:pPr>
            <a:r>
              <a:rPr lang="en-GB" b="0" i="0" dirty="0">
                <a:solidFill>
                  <a:srgbClr val="333333"/>
                </a:solidFill>
                <a:effectLst/>
                <a:latin typeface="SF Pro Text"/>
              </a:rPr>
              <a:t>The lists available in the rotor depend on the content available in the app or web page and the items you chose to include in the rotor using </a:t>
            </a:r>
            <a:r>
              <a:rPr lang="en-GB" b="0" i="0" dirty="0" err="1">
                <a:solidFill>
                  <a:srgbClr val="333333"/>
                </a:solidFill>
                <a:effectLst/>
                <a:latin typeface="SF Pro Text"/>
              </a:rPr>
              <a:t>VoiceOver</a:t>
            </a:r>
            <a:r>
              <a:rPr lang="en-GB" b="0" i="0" dirty="0">
                <a:solidFill>
                  <a:srgbClr val="333333"/>
                </a:solidFill>
                <a:effectLst/>
                <a:latin typeface="SF Pro Text"/>
              </a:rPr>
              <a:t> Utility.</a:t>
            </a:r>
          </a:p>
          <a:p>
            <a:pPr algn="l">
              <a:buFont typeface="+mj-lt"/>
              <a:buAutoNum type="arabicPeriod"/>
            </a:pPr>
            <a:r>
              <a:rPr lang="en-GB" b="0" i="0" dirty="0">
                <a:solidFill>
                  <a:srgbClr val="333333"/>
                </a:solidFill>
                <a:effectLst/>
                <a:latin typeface="SF Pro Text"/>
              </a:rPr>
              <a:t>Depending on the app you’re in, you may hear Content Chooser. The Content Chooser provides quick access to content lists in an app. For example, in Mail the Content Chooser lists the messages shown in the messages list. In Week view in Calendar, it shows the number of events for each day.</a:t>
            </a:r>
          </a:p>
          <a:p>
            <a:pPr algn="l">
              <a:buFont typeface="+mj-lt"/>
              <a:buAutoNum type="arabicPeriod"/>
            </a:pPr>
            <a:r>
              <a:rPr lang="en-GB" b="0" i="0" dirty="0">
                <a:solidFill>
                  <a:srgbClr val="333333"/>
                </a:solidFill>
                <a:effectLst/>
                <a:latin typeface="SF Pro Text"/>
              </a:rPr>
              <a:t>Navigate the items in the list using the Up Arrow or Down Arrow key until you find the item you want.</a:t>
            </a:r>
          </a:p>
          <a:p>
            <a:pPr marL="742950" lvl="1" indent="-285750" algn="l">
              <a:buFont typeface="+mj-lt"/>
              <a:buAutoNum type="arabicPeriod"/>
            </a:pPr>
            <a:r>
              <a:rPr lang="en-GB" b="0" i="0" dirty="0">
                <a:solidFill>
                  <a:srgbClr val="333333"/>
                </a:solidFill>
                <a:effectLst/>
                <a:latin typeface="SF Pro Text"/>
              </a:rPr>
              <a:t>In most lists, you can type some letters of an item to narrow the list to only items that contain those letters. In the Headings list, you can type the heading level (such as 3) to narrow the list to only headings of that level.</a:t>
            </a:r>
          </a:p>
          <a:p>
            <a:pPr marL="742950" lvl="1" indent="-285750" algn="l">
              <a:buFont typeface="+mj-lt"/>
              <a:buAutoNum type="arabicPeriod"/>
            </a:pPr>
            <a:r>
              <a:rPr lang="en-GB" b="0" i="0" dirty="0">
                <a:solidFill>
                  <a:srgbClr val="333333"/>
                </a:solidFill>
                <a:effectLst/>
                <a:latin typeface="SF Pro Text"/>
              </a:rPr>
              <a:t>To show all items in a list again, press the Delete key.</a:t>
            </a:r>
          </a:p>
          <a:p>
            <a:pPr marL="742950" lvl="1" indent="-285750" algn="l">
              <a:buFont typeface="+mj-lt"/>
              <a:buAutoNum type="arabicPeriod"/>
            </a:pPr>
            <a:r>
              <a:rPr lang="en-GB" b="0" i="0" dirty="0">
                <a:solidFill>
                  <a:srgbClr val="333333"/>
                </a:solidFill>
                <a:effectLst/>
                <a:latin typeface="SF Pro Text"/>
              </a:rPr>
              <a:t>To hear an item’s help tag, if available, press VO-Shift-H.</a:t>
            </a:r>
          </a:p>
          <a:p>
            <a:pPr marL="742950" lvl="1" indent="-285750" algn="l">
              <a:buFont typeface="+mj-lt"/>
              <a:buAutoNum type="arabicPeriod"/>
            </a:pPr>
            <a:r>
              <a:rPr lang="en-GB" b="0" i="0" dirty="0">
                <a:solidFill>
                  <a:srgbClr val="333333"/>
                </a:solidFill>
                <a:effectLst/>
                <a:latin typeface="SF Pro Text"/>
              </a:rPr>
              <a:t>To hear an item’s internet address, if applicable, press VO-Shift-U.</a:t>
            </a:r>
          </a:p>
          <a:p>
            <a:pPr marL="742950" lvl="1" indent="-285750" algn="l">
              <a:buFont typeface="+mj-lt"/>
              <a:buAutoNum type="arabicPeriod"/>
            </a:pPr>
            <a:r>
              <a:rPr lang="en-GB" b="0" i="0" dirty="0">
                <a:solidFill>
                  <a:srgbClr val="333333"/>
                </a:solidFill>
                <a:effectLst/>
                <a:latin typeface="SF Pro Text"/>
              </a:rPr>
              <a:t>If you don’t find the item you want, press the Escape key or </a:t>
            </a:r>
            <a:r>
              <a:rPr lang="en-GB" b="0" i="0" dirty="0" err="1">
                <a:solidFill>
                  <a:srgbClr val="333333"/>
                </a:solidFill>
                <a:effectLst/>
                <a:latin typeface="SF Pro Text"/>
              </a:rPr>
              <a:t>Fn</a:t>
            </a:r>
            <a:r>
              <a:rPr lang="en-GB" b="0" i="0" dirty="0">
                <a:solidFill>
                  <a:srgbClr val="333333"/>
                </a:solidFill>
                <a:effectLst/>
                <a:latin typeface="SF Pro Text"/>
              </a:rPr>
              <a:t>-Tab to exit the </a:t>
            </a:r>
            <a:r>
              <a:rPr lang="en-GB" b="0" i="0" dirty="0" err="1">
                <a:solidFill>
                  <a:srgbClr val="333333"/>
                </a:solidFill>
                <a:effectLst/>
                <a:latin typeface="SF Pro Text"/>
              </a:rPr>
              <a:t>VoiceOver</a:t>
            </a:r>
            <a:r>
              <a:rPr lang="en-GB" b="0" i="0" dirty="0">
                <a:solidFill>
                  <a:srgbClr val="333333"/>
                </a:solidFill>
                <a:effectLst/>
                <a:latin typeface="SF Pro Text"/>
              </a:rPr>
              <a:t> rotor without making a selection.</a:t>
            </a:r>
          </a:p>
          <a:p>
            <a:pPr algn="l">
              <a:buFont typeface="+mj-lt"/>
              <a:buAutoNum type="arabicPeriod"/>
            </a:pPr>
            <a:r>
              <a:rPr lang="en-GB" b="0" i="0" dirty="0">
                <a:solidFill>
                  <a:srgbClr val="333333"/>
                </a:solidFill>
                <a:effectLst/>
                <a:latin typeface="SF Pro Text"/>
              </a:rPr>
              <a:t>Press Return or the Space bar to select the item and jump to it.</a:t>
            </a:r>
          </a:p>
          <a:p>
            <a:pPr algn="l">
              <a:buFont typeface="+mj-lt"/>
              <a:buAutoNum type="arabicPeriod"/>
            </a:pPr>
            <a:r>
              <a:rPr lang="en-GB" b="0" i="0" dirty="0">
                <a:solidFill>
                  <a:srgbClr val="333333"/>
                </a:solidFill>
                <a:effectLst/>
                <a:latin typeface="SF Pro Text"/>
              </a:rPr>
              <a:t>The </a:t>
            </a:r>
            <a:r>
              <a:rPr lang="en-GB" b="0" i="0" dirty="0" err="1">
                <a:solidFill>
                  <a:srgbClr val="333333"/>
                </a:solidFill>
                <a:effectLst/>
                <a:latin typeface="SF Pro Text"/>
              </a:rPr>
              <a:t>VoiceOver</a:t>
            </a:r>
            <a:r>
              <a:rPr lang="en-GB" b="0" i="0" dirty="0">
                <a:solidFill>
                  <a:srgbClr val="333333"/>
                </a:solidFill>
                <a:effectLst/>
                <a:latin typeface="SF Pro Text"/>
              </a:rPr>
              <a:t> rotor closes.</a:t>
            </a:r>
          </a:p>
          <a:p>
            <a:endParaRPr lang="en-GB" dirty="0"/>
          </a:p>
        </p:txBody>
      </p:sp>
    </p:spTree>
    <p:extLst>
      <p:ext uri="{BB962C8B-B14F-4D97-AF65-F5344CB8AC3E}">
        <p14:creationId xmlns:p14="http://schemas.microsoft.com/office/powerpoint/2010/main" val="261971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the NVDA screen reader,  the header is declared the “banner landmark”</a:t>
            </a:r>
          </a:p>
          <a:p>
            <a:r>
              <a:rPr lang="en-GB" dirty="0"/>
              <a:t>[Progress]</a:t>
            </a:r>
          </a:p>
          <a:p>
            <a:r>
              <a:rPr lang="en-GB" dirty="0"/>
              <a:t>Navigation is “navigation landmark”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The main section is “main landmark”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The aside or sidebar is the “complementary landmark”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the footer is the content info landmark</a:t>
            </a:r>
          </a:p>
          <a:p>
            <a:endParaRPr lang="en-GB" dirty="0"/>
          </a:p>
          <a:p>
            <a:r>
              <a:rPr lang="en-GB" dirty="0"/>
              <a:t>More here:</a:t>
            </a:r>
          </a:p>
          <a:p>
            <a:r>
              <a:rPr lang="en-GB" dirty="0"/>
              <a:t>https://www.accessibilityoz.com/2020/02/html5-sectioning-elements-and-screen-readers/</a:t>
            </a:r>
          </a:p>
        </p:txBody>
      </p:sp>
    </p:spTree>
    <p:extLst>
      <p:ext uri="{BB962C8B-B14F-4D97-AF65-F5344CB8AC3E}">
        <p14:creationId xmlns:p14="http://schemas.microsoft.com/office/powerpoint/2010/main" val="267838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Arial" panose="020B0604020202020204" pitchFamily="34" charset="0"/>
              </a:rPr>
              <a:t>The success criterion Info and Relationships is intended to ensure that information and relationships that are implied by visual or auditory formatting are preserved when the presentation format changes. </a:t>
            </a:r>
          </a:p>
          <a:p>
            <a:pPr algn="l"/>
            <a:endParaRPr lang="en-GB"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latin typeface="Arial" panose="020B0604020202020204" pitchFamily="34" charset="0"/>
              </a:rPr>
              <a:t>Using landmarks to identify regions of a page is one of the ‘sufficient techniques’ for meeting this criterion.</a:t>
            </a:r>
          </a:p>
          <a:p>
            <a:pPr algn="l"/>
            <a:endParaRPr lang="en-GB" b="0" dirty="0">
              <a:solidFill>
                <a:srgbClr val="000000"/>
              </a:solidFill>
              <a:effectLst/>
            </a:endParaRPr>
          </a:p>
        </p:txBody>
      </p:sp>
    </p:spTree>
    <p:extLst>
      <p:ext uri="{BB962C8B-B14F-4D97-AF65-F5344CB8AC3E}">
        <p14:creationId xmlns:p14="http://schemas.microsoft.com/office/powerpoint/2010/main" val="1190009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accessibility insights browser plugin has a tool that reveals how landmarks are used on a page. Why not try it out on the sites you use, maintain, or support?</a:t>
            </a:r>
          </a:p>
        </p:txBody>
      </p:sp>
    </p:spTree>
    <p:extLst>
      <p:ext uri="{BB962C8B-B14F-4D97-AF65-F5344CB8AC3E}">
        <p14:creationId xmlns:p14="http://schemas.microsoft.com/office/powerpoint/2010/main" val="97391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36% said you use simplified views or reader modes.</a:t>
            </a:r>
          </a:p>
          <a:p>
            <a:r>
              <a:rPr lang="en-GB" dirty="0"/>
              <a:t>[progress]</a:t>
            </a:r>
          </a:p>
          <a:p>
            <a:r>
              <a:rPr lang="en-GB" dirty="0"/>
              <a:t>Using semantic landmarks is an effective way to ensure that the content that should be shown is identified.</a:t>
            </a:r>
          </a:p>
        </p:txBody>
      </p:sp>
    </p:spTree>
    <p:extLst>
      <p:ext uri="{BB962C8B-B14F-4D97-AF65-F5344CB8AC3E}">
        <p14:creationId xmlns:p14="http://schemas.microsoft.com/office/powerpoint/2010/main" val="2224575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conclude our look at layout, reflow is an obvious requirement. </a:t>
            </a:r>
          </a:p>
          <a:p>
            <a:endParaRPr lang="en-GB" dirty="0"/>
          </a:p>
          <a:p>
            <a:r>
              <a:rPr lang="en-GB" dirty="0"/>
              <a:t>Use of landmarks has many benefits, we just looked at screen readers and reader modes.</a:t>
            </a:r>
          </a:p>
          <a:p>
            <a:endParaRPr lang="en-GB" dirty="0"/>
          </a:p>
        </p:txBody>
      </p:sp>
    </p:spTree>
    <p:extLst>
      <p:ext uri="{BB962C8B-B14F-4D97-AF65-F5344CB8AC3E}">
        <p14:creationId xmlns:p14="http://schemas.microsoft.com/office/powerpoint/2010/main" val="155795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based on my real world experiences from building a personal site on </a:t>
            </a:r>
            <a:r>
              <a:rPr lang="en-GB" dirty="0" err="1"/>
              <a:t>github</a:t>
            </a:r>
            <a:r>
              <a:rPr lang="en-GB" dirty="0"/>
              <a:t> pages.</a:t>
            </a:r>
          </a:p>
        </p:txBody>
      </p:sp>
    </p:spTree>
    <p:extLst>
      <p:ext uri="{BB962C8B-B14F-4D97-AF65-F5344CB8AC3E}">
        <p14:creationId xmlns:p14="http://schemas.microsoft.com/office/powerpoint/2010/main" val="885032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to navigation.</a:t>
            </a:r>
          </a:p>
        </p:txBody>
      </p:sp>
    </p:spTree>
    <p:extLst>
      <p:ext uri="{BB962C8B-B14F-4D97-AF65-F5344CB8AC3E}">
        <p14:creationId xmlns:p14="http://schemas.microsoft.com/office/powerpoint/2010/main" val="2891961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followed this guide from W3 Schools on implementing a responsive navigation menu. </a:t>
            </a:r>
          </a:p>
          <a:p>
            <a:r>
              <a:rPr lang="en-GB" dirty="0"/>
              <a:t>[Progress]</a:t>
            </a:r>
          </a:p>
          <a:p>
            <a:r>
              <a:rPr lang="en-GB" dirty="0"/>
              <a:t>My site is really basic and simple, only 5 links in the menu.</a:t>
            </a:r>
          </a:p>
          <a:p>
            <a:r>
              <a:rPr lang="en-GB" dirty="0"/>
              <a:t>[Progress]</a:t>
            </a:r>
          </a:p>
          <a:p>
            <a:r>
              <a:rPr lang="en-GB" dirty="0"/>
              <a:t>On a smaller screen a hamburger button is used to reveal the menu.</a:t>
            </a:r>
          </a:p>
        </p:txBody>
      </p:sp>
    </p:spTree>
    <p:extLst>
      <p:ext uri="{BB962C8B-B14F-4D97-AF65-F5344CB8AC3E}">
        <p14:creationId xmlns:p14="http://schemas.microsoft.com/office/powerpoint/2010/main" val="3186983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the method was a good way to identify what was missing, in this video I test it with a screen reader. Listen carefully to what the screen reader announces and pay attention to the focus order.</a:t>
            </a:r>
          </a:p>
          <a:p>
            <a:endParaRPr lang="en-GB" dirty="0"/>
          </a:p>
          <a:p>
            <a:r>
              <a:rPr lang="en-GB" dirty="0"/>
              <a:t>[Play Video]</a:t>
            </a:r>
          </a:p>
          <a:p>
            <a:endParaRPr lang="en-GB" dirty="0"/>
          </a:p>
          <a:p>
            <a:r>
              <a:rPr lang="en-GB" dirty="0"/>
              <a:t>So we saw that when the hamburger menu is activated there is no confirmation that something has changed, and when we tab from the hamburger button we had to tab all through the browser controls until we got to the menu items.</a:t>
            </a:r>
          </a:p>
        </p:txBody>
      </p:sp>
    </p:spTree>
    <p:extLst>
      <p:ext uri="{BB962C8B-B14F-4D97-AF65-F5344CB8AC3E}">
        <p14:creationId xmlns:p14="http://schemas.microsoft.com/office/powerpoint/2010/main" val="3843401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mark-up after I had tidied it up and made some initial improvements. </a:t>
            </a:r>
          </a:p>
          <a:p>
            <a:r>
              <a:rPr lang="en-GB" dirty="0"/>
              <a:t>The hamburger is a link with a role of button, which isn’t necessarily bad but it’s definitely not best-practice. </a:t>
            </a:r>
            <a:br>
              <a:rPr lang="en-GB" dirty="0"/>
            </a:br>
            <a:r>
              <a:rPr lang="en-GB" dirty="0"/>
              <a:t>Using a semantic button would be more appropriate.</a:t>
            </a:r>
          </a:p>
          <a:p>
            <a:r>
              <a:rPr lang="en-GB" dirty="0"/>
              <a:t>It also appears at the end of the list, explaining why focus moves out of the navigation after the hamburger was selected.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endParaRPr lang="en-GB" dirty="0"/>
          </a:p>
          <a:p>
            <a:r>
              <a:rPr lang="en-GB" dirty="0"/>
              <a:t>The hamburger icon uses font awesome which is a third party font hosted externally.</a:t>
            </a:r>
          </a:p>
        </p:txBody>
      </p:sp>
    </p:spTree>
    <p:extLst>
      <p:ext uri="{BB962C8B-B14F-4D97-AF65-F5344CB8AC3E}">
        <p14:creationId xmlns:p14="http://schemas.microsoft.com/office/powerpoint/2010/main" val="2743327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review my updated implementation.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I’ll talk more about ARIA (</a:t>
            </a:r>
            <a:r>
              <a:rPr lang="en-GB" b="1" dirty="0">
                <a:effectLst/>
                <a:latin typeface="Arial" panose="020B0604020202020204" pitchFamily="34" charset="0"/>
              </a:rPr>
              <a:t>Accessible Rich Internet Applications)</a:t>
            </a:r>
            <a:r>
              <a:rPr lang="en-GB" dirty="0"/>
              <a:t> later, but I’ve given the navigation menu the semantic “nav” tag and an aria label that screen reader users will hear.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I’ve used a button instead of a link </a:t>
            </a:r>
          </a:p>
          <a:p>
            <a:r>
              <a:rPr lang="en-GB" dirty="0"/>
              <a:t>and put that button at the beginning so the following tab will be the menu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added aria properties to link it semantically to the navigation.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most importantly I’ve given it an expanded aria attribute, so I can show whether the menu is expanded or not, and assistive technology will now understand that. When the hamburger is initially shown we know that it will not be expanded, and we can change that attribute with </a:t>
            </a:r>
            <a:r>
              <a:rPr lang="en-GB" dirty="0" err="1"/>
              <a:t>javascript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 got rid of font awesome and used an inline scalable vector graphic or SVG to represent the hamburger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made that hidden to screen reader users because the button itself has all the information they need.</a:t>
            </a:r>
          </a:p>
          <a:p>
            <a:endParaRPr lang="en-GB" dirty="0"/>
          </a:p>
          <a:p>
            <a:endParaRPr lang="en-GB" dirty="0"/>
          </a:p>
          <a:p>
            <a:endParaRPr lang="en-GB" dirty="0"/>
          </a:p>
          <a:p>
            <a:r>
              <a:rPr lang="en-GB" dirty="0"/>
              <a:t>SVGs from https://systemuicons.com/</a:t>
            </a:r>
          </a:p>
        </p:txBody>
      </p:sp>
    </p:spTree>
    <p:extLst>
      <p:ext uri="{BB962C8B-B14F-4D97-AF65-F5344CB8AC3E}">
        <p14:creationId xmlns:p14="http://schemas.microsoft.com/office/powerpoint/2010/main" val="2564598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initial </a:t>
            </a:r>
            <a:r>
              <a:rPr lang="en-GB" dirty="0" err="1"/>
              <a:t>javascript</a:t>
            </a:r>
            <a:r>
              <a:rPr lang="en-GB" dirty="0"/>
              <a:t> for the action that takes place when you press the button. Originally it was to change a CSS class that would reveal the menu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 added a few lines in the same vein that would change the value of the aria-expanded attribute from false, meaning it is collapsed, to true, meaning it is expanded.</a:t>
            </a:r>
          </a:p>
          <a:p>
            <a:r>
              <a:rPr lang="en-GB" dirty="0"/>
              <a:t>This is really simple because I don’t need to know what the original value was, I just assume that whenever the button is selected the value will change from one to the other.</a:t>
            </a:r>
          </a:p>
          <a:p>
            <a:endParaRPr lang="en-GB" dirty="0"/>
          </a:p>
        </p:txBody>
      </p:sp>
    </p:spTree>
    <p:extLst>
      <p:ext uri="{BB962C8B-B14F-4D97-AF65-F5344CB8AC3E}">
        <p14:creationId xmlns:p14="http://schemas.microsoft.com/office/powerpoint/2010/main" val="2273821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then recalls the Name, role, value success criterion which states that for all UI components</a:t>
            </a:r>
          </a:p>
          <a:p>
            <a:endParaRPr lang="en-GB" dirty="0"/>
          </a:p>
          <a:p>
            <a:r>
              <a:rPr lang="en-GB" dirty="0"/>
              <a:t>The name and role can be identified by </a:t>
            </a:r>
            <a:r>
              <a:rPr lang="en-GB" b="0" i="0" dirty="0">
                <a:solidFill>
                  <a:srgbClr val="BDC1C6"/>
                </a:solidFill>
                <a:effectLst/>
                <a:latin typeface="arial" panose="020B0604020202020204" pitchFamily="34" charset="0"/>
              </a:rPr>
              <a:t>using a computer program.</a:t>
            </a:r>
          </a:p>
          <a:p>
            <a:endParaRPr lang="en-GB" b="0" dirty="0"/>
          </a:p>
          <a:p>
            <a:r>
              <a:rPr lang="en-GB" b="0" dirty="0"/>
              <a:t>The aspects that a user can change can be changed by a computer program</a:t>
            </a:r>
          </a:p>
          <a:p>
            <a:endParaRPr lang="en-GB" b="0" dirty="0"/>
          </a:p>
          <a:p>
            <a:r>
              <a:rPr lang="en-GB" b="0" dirty="0"/>
              <a:t>And users of assistive technology are made aware of that change.</a:t>
            </a:r>
          </a:p>
          <a:p>
            <a:r>
              <a:rPr lang="en-GB" b="0" dirty="0"/>
              <a:t>The expanding / collapsing menu is a nice simple example of this in action. I’ll share another one later.</a:t>
            </a:r>
          </a:p>
          <a:p>
            <a:endParaRPr lang="en-GB" b="0" dirty="0"/>
          </a:p>
        </p:txBody>
      </p:sp>
    </p:spTree>
    <p:extLst>
      <p:ext uri="{BB962C8B-B14F-4D97-AF65-F5344CB8AC3E}">
        <p14:creationId xmlns:p14="http://schemas.microsoft.com/office/powerpoint/2010/main" val="39237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revisit our example with the screen reader, listen again carefully to the experience, and observe the focus order.</a:t>
            </a:r>
          </a:p>
          <a:p>
            <a:r>
              <a:rPr lang="en-GB" dirty="0"/>
              <a:t>[progress]</a:t>
            </a:r>
          </a:p>
          <a:p>
            <a:r>
              <a:rPr lang="en-GB" dirty="0"/>
              <a:t>That was a much improved experience, </a:t>
            </a:r>
          </a:p>
          <a:p>
            <a:r>
              <a:rPr lang="en-GB" dirty="0"/>
              <a:t>all be it one so simple </a:t>
            </a:r>
          </a:p>
          <a:p>
            <a:r>
              <a:rPr lang="en-GB" dirty="0"/>
              <a:t>you might never have considered it before.</a:t>
            </a:r>
          </a:p>
        </p:txBody>
      </p:sp>
    </p:spTree>
    <p:extLst>
      <p:ext uri="{BB962C8B-B14F-4D97-AF65-F5344CB8AC3E}">
        <p14:creationId xmlns:p14="http://schemas.microsoft.com/office/powerpoint/2010/main" val="1053251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common mistake in accessibility is not testing the experience of components that only appear in “mobile mode” or when the screen is zoomed in. It’s common across our sites to find hamburger design patterns that cannot be used with a keyboard.</a:t>
            </a:r>
          </a:p>
          <a:p>
            <a:endParaRPr lang="en-GB" dirty="0"/>
          </a:p>
          <a:p>
            <a:r>
              <a:rPr lang="en-GB" dirty="0"/>
              <a:t>We must remember that impairments and disabilities can be intersectional.  I may prefer to use a keyboard than a mouse or trackpad, and I may also like to zoom content in. Not everyone who uses a hamburger menu is tapping a mobile phone.</a:t>
            </a:r>
          </a:p>
        </p:txBody>
      </p:sp>
    </p:spTree>
    <p:extLst>
      <p:ext uri="{BB962C8B-B14F-4D97-AF65-F5344CB8AC3E}">
        <p14:creationId xmlns:p14="http://schemas.microsoft.com/office/powerpoint/2010/main" val="982192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haven’t heard or ARIA (</a:t>
            </a:r>
            <a:r>
              <a:rPr lang="en-GB" b="1" dirty="0">
                <a:effectLst/>
                <a:latin typeface="Arial" panose="020B0604020202020204" pitchFamily="34" charset="0"/>
              </a:rPr>
              <a:t>Accessible Rich Internet Applications) </a:t>
            </a:r>
            <a:r>
              <a:rPr lang="en-GB" dirty="0"/>
              <a:t>before it’s used to modify the “accessibility tree” that the browser creates and affects only assistive technology.</a:t>
            </a:r>
          </a:p>
          <a:p>
            <a:endParaRPr lang="en-GB" dirty="0"/>
          </a:p>
          <a:p>
            <a:r>
              <a:rPr lang="en-GB" dirty="0"/>
              <a:t>It’s used to add extra information, express semantic relationships and inform assistive technology of changes.</a:t>
            </a:r>
          </a:p>
        </p:txBody>
      </p:sp>
    </p:spTree>
    <p:extLst>
      <p:ext uri="{BB962C8B-B14F-4D97-AF65-F5344CB8AC3E}">
        <p14:creationId xmlns:p14="http://schemas.microsoft.com/office/powerpoint/2010/main" val="2128435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 brief list of what I will cover and give practical examples of.</a:t>
            </a:r>
          </a:p>
        </p:txBody>
      </p:sp>
    </p:spTree>
    <p:extLst>
      <p:ext uri="{BB962C8B-B14F-4D97-AF65-F5344CB8AC3E}">
        <p14:creationId xmlns:p14="http://schemas.microsoft.com/office/powerpoint/2010/main" val="985398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meme shows a "full stack developer" applying a massive bottle of olive oil labelled "ARIA" to a salad that is labelled "accessible website". </a:t>
            </a:r>
          </a:p>
          <a:p>
            <a:endParaRPr lang="en-GB" dirty="0"/>
          </a:p>
          <a:p>
            <a:r>
              <a:rPr lang="en-GB" dirty="0"/>
              <a:t>The first rule of ARIA is to use native elements where possible, and only to use ARIA if you have to.</a:t>
            </a:r>
          </a:p>
          <a:p>
            <a:endParaRPr lang="en-GB" dirty="0"/>
          </a:p>
          <a:p>
            <a:r>
              <a:rPr lang="en-GB" dirty="0"/>
              <a:t>The button was a semantic element, but we had to add an ARIA attribute to inform AT users of a menu collapsing or expanding.</a:t>
            </a:r>
          </a:p>
        </p:txBody>
      </p:sp>
    </p:spTree>
    <p:extLst>
      <p:ext uri="{BB962C8B-B14F-4D97-AF65-F5344CB8AC3E}">
        <p14:creationId xmlns:p14="http://schemas.microsoft.com/office/powerpoint/2010/main" val="378444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key thing for learning designers to be aware of is that ARIA brings numerous techniques for making interactive learning objects work well with AT -  but they may not have been implemented in our authoring tools. </a:t>
            </a:r>
          </a:p>
          <a:p>
            <a:endParaRPr lang="en-GB" dirty="0"/>
          </a:p>
          <a:p>
            <a:r>
              <a:rPr lang="en-GB" dirty="0"/>
              <a:t>Learning how to test for accessibility is important.</a:t>
            </a:r>
          </a:p>
          <a:p>
            <a:r>
              <a:rPr lang="en-GB" dirty="0"/>
              <a:t>Part of that is building our understanding of what’s possible so we can identify good practice.</a:t>
            </a:r>
          </a:p>
        </p:txBody>
      </p:sp>
    </p:spTree>
    <p:extLst>
      <p:ext uri="{BB962C8B-B14F-4D97-AF65-F5344CB8AC3E}">
        <p14:creationId xmlns:p14="http://schemas.microsoft.com/office/powerpoint/2010/main" val="2934683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fairly common to find “scroll to top” buttons on website. Personally I find them useful as I’m </a:t>
            </a:r>
            <a:r>
              <a:rPr lang="en-GB" dirty="0" err="1"/>
              <a:t>ofter</a:t>
            </a:r>
            <a:r>
              <a:rPr lang="en-GB" dirty="0"/>
              <a:t> reading lengthy web pages. </a:t>
            </a:r>
          </a:p>
          <a:p>
            <a:r>
              <a:rPr lang="en-GB" dirty="0"/>
              <a:t>The presentation support pages I make also tend have long lists of resources, so I added scroll to top and scroll to bottom on my site.</a:t>
            </a:r>
          </a:p>
        </p:txBody>
      </p:sp>
    </p:spTree>
    <p:extLst>
      <p:ext uri="{BB962C8B-B14F-4D97-AF65-F5344CB8AC3E}">
        <p14:creationId xmlns:p14="http://schemas.microsoft.com/office/powerpoint/2010/main" val="1813445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another aspect that is frequently missed in terms of keyboard navigation. </a:t>
            </a:r>
          </a:p>
          <a:p>
            <a:r>
              <a:rPr lang="en-GB" dirty="0"/>
              <a:t>[Progress]</a:t>
            </a:r>
          </a:p>
          <a:p>
            <a:r>
              <a:rPr lang="en-GB" dirty="0"/>
              <a:t>It’s nice to use the scroll-</a:t>
            </a:r>
            <a:r>
              <a:rPr lang="en-GB" dirty="0" err="1"/>
              <a:t>behavior</a:t>
            </a:r>
            <a:r>
              <a:rPr lang="en-GB" dirty="0"/>
              <a:t> setting to give a smooth scrolling experience, but we should give a choice to turn this off for those with vestibular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it’s no use being keyboard navigable if the focus on the page is not also moved to the top of the page.</a:t>
            </a:r>
          </a:p>
        </p:txBody>
      </p:sp>
    </p:spTree>
    <p:extLst>
      <p:ext uri="{BB962C8B-B14F-4D97-AF65-F5344CB8AC3E}">
        <p14:creationId xmlns:p14="http://schemas.microsoft.com/office/powerpoint/2010/main" val="2480679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just me saying this, these are clear instructions in the Web Content Accessibility Guidelines.</a:t>
            </a:r>
          </a:p>
          <a:p>
            <a:endParaRPr lang="en-GB" dirty="0"/>
          </a:p>
          <a:p>
            <a:endParaRPr lang="en-GB" dirty="0"/>
          </a:p>
          <a:p>
            <a:endParaRPr lang="en-GB" dirty="0"/>
          </a:p>
          <a:p>
            <a:r>
              <a:rPr lang="en-GB" dirty="0"/>
              <a:t>2.1.1  </a:t>
            </a:r>
            <a:r>
              <a:rPr lang="en-GB" b="0" i="0" dirty="0">
                <a:solidFill>
                  <a:srgbClr val="000000"/>
                </a:solidFill>
                <a:effectLst/>
                <a:latin typeface="Arial" panose="020B0604020202020204" pitchFamily="34" charset="0"/>
              </a:rPr>
              <a:t>except where the underlying function requires input that depends on the path of the user's movement and not just the endpoints. Free-hand drawing is an example of functions that require path dependent input. </a:t>
            </a:r>
            <a:endParaRPr lang="en-GB" dirty="0"/>
          </a:p>
        </p:txBody>
      </p:sp>
    </p:spTree>
    <p:extLst>
      <p:ext uri="{BB962C8B-B14F-4D97-AF65-F5344CB8AC3E}">
        <p14:creationId xmlns:p14="http://schemas.microsoft.com/office/powerpoint/2010/main" val="1338446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my implementation. I’m using a button. I think it’s debatable if it should be a link, but I see this as more of performing an action. Using anchor links will only work properly if the anchor is keyboard focusable.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The button calls a function that we will look at in a moment.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I’m using the recommended ARIA pattern for alt text to an SVG.</a:t>
            </a:r>
          </a:p>
          <a:p>
            <a:r>
              <a:rPr lang="en-GB" dirty="0"/>
              <a:t>[Progress]</a:t>
            </a:r>
          </a:p>
          <a:p>
            <a:r>
              <a:rPr lang="en-GB" dirty="0"/>
              <a:t>And the function sets where the focus should land as well a scrolling to the top. You have to set the focus to something that is interactive. I’ve picked the skip link.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The scroll </a:t>
            </a:r>
            <a:r>
              <a:rPr lang="en-GB" dirty="0" err="1"/>
              <a:t>behavior</a:t>
            </a:r>
            <a:r>
              <a:rPr lang="en-GB" dirty="0"/>
              <a:t> is set to smooth in CSS.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for those who have set to prefer reduced motion the automatic behaviour is set, using this CSS media query.</a:t>
            </a:r>
          </a:p>
        </p:txBody>
      </p:sp>
    </p:spTree>
    <p:extLst>
      <p:ext uri="{BB962C8B-B14F-4D97-AF65-F5344CB8AC3E}">
        <p14:creationId xmlns:p14="http://schemas.microsoft.com/office/powerpoint/2010/main" val="3005986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where users can choose to disable animations in Windows, and in Chrome you can emulate this preference from the rendering options in dev tools.</a:t>
            </a:r>
          </a:p>
        </p:txBody>
      </p:sp>
    </p:spTree>
    <p:extLst>
      <p:ext uri="{BB962C8B-B14F-4D97-AF65-F5344CB8AC3E}">
        <p14:creationId xmlns:p14="http://schemas.microsoft.com/office/powerpoint/2010/main" val="2087011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you’re still not sure what I mean by the differences in scroll behaviour I’ve made this video</a:t>
            </a:r>
          </a:p>
          <a:p>
            <a:r>
              <a:rPr lang="en-GB" dirty="0"/>
              <a:t>Watch on the left the smooth scroll of a user who has not set a preference, </a:t>
            </a:r>
          </a:p>
          <a:p>
            <a:r>
              <a:rPr lang="en-GB" dirty="0"/>
              <a:t>in comparison with a user on the right who has turned off animations on their computer.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endParaRPr lang="en-GB" dirty="0"/>
          </a:p>
        </p:txBody>
      </p:sp>
    </p:spTree>
    <p:extLst>
      <p:ext uri="{BB962C8B-B14F-4D97-AF65-F5344CB8AC3E}">
        <p14:creationId xmlns:p14="http://schemas.microsoft.com/office/powerpoint/2010/main" val="2091497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triple A success criterion Animations from Interactions requires us to allow users to prevent animations from being displayed on web pages.</a:t>
            </a:r>
          </a:p>
          <a:p>
            <a:endParaRPr lang="en-GB" dirty="0"/>
          </a:p>
          <a:p>
            <a:r>
              <a:rPr lang="en-GB" dirty="0"/>
              <a:t>That’s because some user find that fancy scroll effects like parallax or animations in general can cause nausea and migraines. Obviously we don’t want our users to experience this when they use our sites.</a:t>
            </a:r>
          </a:p>
        </p:txBody>
      </p:sp>
    </p:spTree>
    <p:extLst>
      <p:ext uri="{BB962C8B-B14F-4D97-AF65-F5344CB8AC3E}">
        <p14:creationId xmlns:p14="http://schemas.microsoft.com/office/powerpoint/2010/main" val="1856575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than 70 million people are affected by vestibular disorders.</a:t>
            </a:r>
          </a:p>
          <a:p>
            <a:r>
              <a:rPr lang="en-GB" dirty="0"/>
              <a:t>[Progress]</a:t>
            </a:r>
          </a:p>
          <a:p>
            <a:r>
              <a:rPr lang="en-GB" dirty="0"/>
              <a:t>Effects can  include vertigo and hearing loss.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Using the web when you have these experiences can be a really tough experience, and that’s what this success criterion is designed to accommodate.</a:t>
            </a:r>
          </a:p>
          <a:p>
            <a:endParaRPr lang="en-GB" dirty="0"/>
          </a:p>
          <a:p>
            <a:r>
              <a:rPr lang="en-GB" dirty="0"/>
              <a:t>Extracts from two articles by Eric Bailey</a:t>
            </a:r>
          </a:p>
          <a:p>
            <a:r>
              <a:rPr lang="en-GB" dirty="0"/>
              <a:t>https://css-tricks.com/introduction-reduced-motion-media-query/</a:t>
            </a:r>
          </a:p>
          <a:p>
            <a:r>
              <a:rPr lang="en-GB" dirty="0"/>
              <a:t>https://css-tricks.com/revisiting-prefers-reduced-motion/</a:t>
            </a:r>
          </a:p>
        </p:txBody>
      </p:sp>
    </p:spTree>
    <p:extLst>
      <p:ext uri="{BB962C8B-B14F-4D97-AF65-F5344CB8AC3E}">
        <p14:creationId xmlns:p14="http://schemas.microsoft.com/office/powerpoint/2010/main" val="2767370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chose </a:t>
            </a:r>
            <a:r>
              <a:rPr lang="en-GB" dirty="0" err="1"/>
              <a:t>github</a:t>
            </a:r>
            <a:r>
              <a:rPr lang="en-GB" dirty="0"/>
              <a:t> pages because the </a:t>
            </a:r>
            <a:r>
              <a:rPr lang="en-GB" dirty="0" err="1"/>
              <a:t>url</a:t>
            </a:r>
            <a:r>
              <a:rPr lang="en-GB" dirty="0"/>
              <a:t> you get has some credibility even though it’s free, and the site is really fast due to their content delivery network.</a:t>
            </a:r>
          </a:p>
        </p:txBody>
      </p:sp>
    </p:spTree>
    <p:extLst>
      <p:ext uri="{BB962C8B-B14F-4D97-AF65-F5344CB8AC3E}">
        <p14:creationId xmlns:p14="http://schemas.microsoft.com/office/powerpoint/2010/main" val="40593556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Reviewing a few Southampton sites none meet all the good practices that I have identified. Why not go back and check your sites?</a:t>
            </a:r>
          </a:p>
        </p:txBody>
      </p:sp>
    </p:spTree>
    <p:extLst>
      <p:ext uri="{BB962C8B-B14F-4D97-AF65-F5344CB8AC3E}">
        <p14:creationId xmlns:p14="http://schemas.microsoft.com/office/powerpoint/2010/main" val="4104911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final thoughts about navigation.</a:t>
            </a:r>
          </a:p>
          <a:p>
            <a:r>
              <a:rPr lang="en-GB" dirty="0"/>
              <a:t>We saw that the small details like hamburgers and scroll to top buttons have accessibility considerations.</a:t>
            </a:r>
          </a:p>
          <a:p>
            <a:r>
              <a:rPr lang="en-GB" dirty="0"/>
              <a:t>[Progress]</a:t>
            </a:r>
          </a:p>
          <a:p>
            <a:r>
              <a:rPr lang="en-GB" dirty="0"/>
              <a:t>We saw there are opportunities to respect user preference with animations and we’ll see more of this next.</a:t>
            </a:r>
          </a:p>
          <a:p>
            <a:r>
              <a:rPr lang="en-GB" dirty="0"/>
              <a:t>[Progress]</a:t>
            </a:r>
          </a:p>
          <a:p>
            <a:r>
              <a:rPr lang="en-GB" dirty="0"/>
              <a:t>And hopefully I showed the importance of really listening to and considering the screen reader experience.</a:t>
            </a:r>
          </a:p>
        </p:txBody>
      </p:sp>
    </p:spTree>
    <p:extLst>
      <p:ext uri="{BB962C8B-B14F-4D97-AF65-F5344CB8AC3E}">
        <p14:creationId xmlns:p14="http://schemas.microsoft.com/office/powerpoint/2010/main" val="359252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we’re onto colour</a:t>
            </a:r>
          </a:p>
        </p:txBody>
      </p:sp>
    </p:spTree>
    <p:extLst>
      <p:ext uri="{BB962C8B-B14F-4D97-AF65-F5344CB8AC3E}">
        <p14:creationId xmlns:p14="http://schemas.microsoft.com/office/powerpoint/2010/main" val="1251188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like reflow, providing a dark and light mode is expected on modern sites.</a:t>
            </a:r>
          </a:p>
        </p:txBody>
      </p:sp>
    </p:spTree>
    <p:extLst>
      <p:ext uri="{BB962C8B-B14F-4D97-AF65-F5344CB8AC3E}">
        <p14:creationId xmlns:p14="http://schemas.microsoft.com/office/powerpoint/2010/main" val="1619393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I last checked the results, 40% of you prefer to use dark mode, 20% prefer light mode and 40% will swap between themes based on your preference and circumstance.</a:t>
            </a:r>
          </a:p>
        </p:txBody>
      </p:sp>
    </p:spTree>
    <p:extLst>
      <p:ext uri="{BB962C8B-B14F-4D97-AF65-F5344CB8AC3E}">
        <p14:creationId xmlns:p14="http://schemas.microsoft.com/office/powerpoint/2010/main" val="32404926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windows we can set what colour scheme we prefer, and in </a:t>
            </a:r>
            <a:r>
              <a:rPr lang="en-GB" dirty="0" err="1"/>
              <a:t>Chome</a:t>
            </a:r>
            <a:r>
              <a:rPr lang="en-GB" dirty="0"/>
              <a:t> </a:t>
            </a:r>
            <a:r>
              <a:rPr lang="en-GB" dirty="0" err="1"/>
              <a:t>DevTools</a:t>
            </a:r>
            <a:r>
              <a:rPr lang="en-GB" dirty="0"/>
              <a:t> we can emulate the preference.</a:t>
            </a:r>
          </a:p>
        </p:txBody>
      </p:sp>
    </p:spTree>
    <p:extLst>
      <p:ext uri="{BB962C8B-B14F-4D97-AF65-F5344CB8AC3E}">
        <p14:creationId xmlns:p14="http://schemas.microsoft.com/office/powerpoint/2010/main" val="1825546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benefits to both modes. Dark mode has become popular because it can save energy on LED displays and has some accessibility benefits. But there’s just as many benefits for light mode. It’s important to provide users with a choice.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photophobia (sensitivity to light).</a:t>
            </a:r>
          </a:p>
          <a:p>
            <a:endParaRPr lang="en-GB" dirty="0"/>
          </a:p>
        </p:txBody>
      </p:sp>
    </p:spTree>
    <p:extLst>
      <p:ext uri="{BB962C8B-B14F-4D97-AF65-F5344CB8AC3E}">
        <p14:creationId xmlns:p14="http://schemas.microsoft.com/office/powerpoint/2010/main" val="25830867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it should be well accepted now that maximalist contrast should be avoided in digital. There is such a thing as too much contrast when we’re presenting information in digital formats.</a:t>
            </a:r>
          </a:p>
        </p:txBody>
      </p:sp>
    </p:spTree>
    <p:extLst>
      <p:ext uri="{BB962C8B-B14F-4D97-AF65-F5344CB8AC3E}">
        <p14:creationId xmlns:p14="http://schemas.microsoft.com/office/powerpoint/2010/main" val="2518509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typical way to respect colour scheme preference is to use CSS media queries. </a:t>
            </a:r>
          </a:p>
          <a:p>
            <a:r>
              <a:rPr lang="en-GB" dirty="0"/>
              <a:t>[Progress]</a:t>
            </a:r>
          </a:p>
          <a:p>
            <a:r>
              <a:rPr lang="en-GB" dirty="0"/>
              <a:t>For my site I split the colour information into two CSS files (one for dark and one for light) and added a media query to them. This meant that the browser only loads one of those two CSS files. </a:t>
            </a:r>
          </a:p>
          <a:p>
            <a:endParaRPr lang="en-GB" dirty="0"/>
          </a:p>
          <a:p>
            <a:r>
              <a:rPr lang="en-GB" dirty="0"/>
              <a:t>It turned out that this might not be the best approach, while it reduced the number of render blocking resources, it caused me trouble later.</a:t>
            </a:r>
          </a:p>
        </p:txBody>
      </p:sp>
    </p:spTree>
    <p:extLst>
      <p:ext uri="{BB962C8B-B14F-4D97-AF65-F5344CB8AC3E}">
        <p14:creationId xmlns:p14="http://schemas.microsoft.com/office/powerpoint/2010/main" val="2792111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Picking colours from the [progress]</a:t>
            </a:r>
          </a:p>
          <a:p>
            <a:r>
              <a:rPr lang="en-GB" dirty="0"/>
              <a:t>University palette for dark mode I settled on these.  Plain black for background, neutral 4 for text, Marine 6 for focus indicators and hover states, and Horizon 1 for links.  Of course, all are at AAA levels of contrast.</a:t>
            </a:r>
          </a:p>
          <a:p>
            <a:endParaRPr lang="en-GB" dirty="0"/>
          </a:p>
          <a:p>
            <a:r>
              <a:rPr lang="en-GB" dirty="0"/>
              <a:t>I used University colours because I’m still building my understanding of colour combinations that work well.</a:t>
            </a:r>
          </a:p>
          <a:p>
            <a:r>
              <a:rPr lang="en-GB" dirty="0"/>
              <a:t>[Progress]</a:t>
            </a:r>
          </a:p>
          <a:p>
            <a:r>
              <a:rPr lang="en-GB" dirty="0"/>
              <a:t>You might wonder why I have three shades of black. While I retained Rich Black because I had used that in previous templates, I added a non-University black which was a 10% tint from Plain Black.</a:t>
            </a:r>
          </a:p>
          <a:p>
            <a:endParaRPr lang="en-GB" dirty="0"/>
          </a:p>
          <a:p>
            <a:endParaRPr lang="en-GB" dirty="0"/>
          </a:p>
          <a:p>
            <a:r>
              <a:rPr lang="en-GB" dirty="0"/>
              <a:t>I used https://www.htmlcsscolor.com/ to get colour names</a:t>
            </a:r>
          </a:p>
        </p:txBody>
      </p:sp>
    </p:spTree>
    <p:extLst>
      <p:ext uri="{BB962C8B-B14F-4D97-AF65-F5344CB8AC3E}">
        <p14:creationId xmlns:p14="http://schemas.microsoft.com/office/powerpoint/2010/main" val="1174170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workflow is really simple:</a:t>
            </a:r>
          </a:p>
          <a:p>
            <a:r>
              <a:rPr lang="en-GB" dirty="0"/>
              <a:t>I prepare files using Notepad, save in a shared directory I could access from different devices, and use the </a:t>
            </a:r>
            <a:r>
              <a:rPr lang="en-GB" dirty="0" err="1"/>
              <a:t>github</a:t>
            </a:r>
            <a:r>
              <a:rPr lang="en-GB" dirty="0"/>
              <a:t> desktop app to publish the pages. It’s just like the old days but without using FTP to move files around.</a:t>
            </a:r>
          </a:p>
          <a:p>
            <a:endParaRPr lang="en-GB" dirty="0"/>
          </a:p>
        </p:txBody>
      </p:sp>
    </p:spTree>
    <p:extLst>
      <p:ext uri="{BB962C8B-B14F-4D97-AF65-F5344CB8AC3E}">
        <p14:creationId xmlns:p14="http://schemas.microsoft.com/office/powerpoint/2010/main" val="7776655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used that to add some borders to the site when it’s over a certain width. I noticed this is a common practice on many sites and it helps make content more readable on larger screens.</a:t>
            </a:r>
          </a:p>
          <a:p>
            <a:endParaRPr lang="en-GB" dirty="0"/>
          </a:p>
          <a:p>
            <a:r>
              <a:rPr lang="en-GB" dirty="0"/>
              <a:t>At the moment I have it set to a 10% margin. There’s probably a better method to use, feel free to make suggestions in the chat.</a:t>
            </a:r>
          </a:p>
        </p:txBody>
      </p:sp>
    </p:spTree>
    <p:extLst>
      <p:ext uri="{BB962C8B-B14F-4D97-AF65-F5344CB8AC3E}">
        <p14:creationId xmlns:p14="http://schemas.microsoft.com/office/powerpoint/2010/main" val="17216911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light mode I found less flexibility for what I was attempting </a:t>
            </a:r>
          </a:p>
          <a:p>
            <a:r>
              <a:rPr lang="en-GB" dirty="0"/>
              <a:t>with the UoS colour scheme and used fewer brand colours.</a:t>
            </a:r>
          </a:p>
          <a:p>
            <a:r>
              <a:rPr lang="en-GB" dirty="0"/>
              <a:t>[progress]</a:t>
            </a:r>
          </a:p>
          <a:p>
            <a:r>
              <a:rPr lang="en-GB" dirty="0"/>
              <a:t> I wanted to have a </a:t>
            </a:r>
          </a:p>
          <a:p>
            <a:r>
              <a:rPr lang="en-GB" dirty="0"/>
              <a:t>more creamy white than pure white,</a:t>
            </a:r>
          </a:p>
          <a:p>
            <a:r>
              <a:rPr lang="en-GB" dirty="0"/>
              <a:t>And not the dull “grey white” in the new PowerPoint templates. </a:t>
            </a:r>
          </a:p>
          <a:p>
            <a:r>
              <a:rPr lang="en-GB"/>
              <a:t>Again </a:t>
            </a:r>
            <a:r>
              <a:rPr lang="en-GB" dirty="0"/>
              <a:t>I used two shades of white.</a:t>
            </a:r>
          </a:p>
          <a:p>
            <a:endParaRPr lang="en-GB" dirty="0"/>
          </a:p>
        </p:txBody>
      </p:sp>
    </p:spTree>
    <p:extLst>
      <p:ext uri="{BB962C8B-B14F-4D97-AF65-F5344CB8AC3E}">
        <p14:creationId xmlns:p14="http://schemas.microsoft.com/office/powerpoint/2010/main" val="8684681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margins in the light mode.</a:t>
            </a:r>
          </a:p>
        </p:txBody>
      </p:sp>
    </p:spTree>
    <p:extLst>
      <p:ext uri="{BB962C8B-B14F-4D97-AF65-F5344CB8AC3E}">
        <p14:creationId xmlns:p14="http://schemas.microsoft.com/office/powerpoint/2010/main" val="314149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light mode I chose rich black with a “Ivory” which is a creamy white.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Research presented in 2012, found that this combination was almost equally preferred by dyslexic readers and those without dyslexia, it also had low fixation durations for each group. </a:t>
            </a:r>
            <a:r>
              <a:rPr lang="en-GB" b="0" i="0" dirty="0">
                <a:solidFill>
                  <a:srgbClr val="111111"/>
                </a:solidFill>
                <a:effectLst/>
                <a:latin typeface="PT Serif" panose="020A0603040505020204" pitchFamily="18" charset="0"/>
              </a:rPr>
              <a:t>Shorter fixations are preferred to longer ones. People who tend to make fewer eye fixations during reading usually have a higher reading pace than people who make more frequent fixations.</a:t>
            </a:r>
            <a:endParaRPr lang="en-GB" dirty="0"/>
          </a:p>
          <a:p>
            <a:endParaRPr lang="en-GB" dirty="0"/>
          </a:p>
          <a:p>
            <a:endParaRPr lang="en-GB" dirty="0"/>
          </a:p>
          <a:p>
            <a:r>
              <a:rPr lang="en-GB" dirty="0"/>
              <a:t>https://www.w3.org/WAI/RD/2012/text-customization/r11</a:t>
            </a:r>
          </a:p>
          <a:p>
            <a:endParaRPr lang="en-GB" dirty="0"/>
          </a:p>
        </p:txBody>
      </p:sp>
    </p:spTree>
    <p:extLst>
      <p:ext uri="{BB962C8B-B14F-4D97-AF65-F5344CB8AC3E}">
        <p14:creationId xmlns:p14="http://schemas.microsoft.com/office/powerpoint/2010/main" val="3885183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SVG favicons you can even set them to have different colour schemes depending on theme choice, by adding CSS styles within the SVG.</a:t>
            </a:r>
          </a:p>
        </p:txBody>
      </p:sp>
    </p:spTree>
    <p:extLst>
      <p:ext uri="{BB962C8B-B14F-4D97-AF65-F5344CB8AC3E}">
        <p14:creationId xmlns:p14="http://schemas.microsoft.com/office/powerpoint/2010/main" val="7230527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example of clear WCAG 2.2 compliant focus indicators in dark mode.</a:t>
            </a:r>
          </a:p>
        </p:txBody>
      </p:sp>
    </p:spTree>
    <p:extLst>
      <p:ext uri="{BB962C8B-B14F-4D97-AF65-F5344CB8AC3E}">
        <p14:creationId xmlns:p14="http://schemas.microsoft.com/office/powerpoint/2010/main" val="2077449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in light mode.</a:t>
            </a:r>
          </a:p>
        </p:txBody>
      </p:sp>
    </p:spTree>
    <p:extLst>
      <p:ext uri="{BB962C8B-B14F-4D97-AF65-F5344CB8AC3E}">
        <p14:creationId xmlns:p14="http://schemas.microsoft.com/office/powerpoint/2010/main" val="33094995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reasons designers may remove focus indicators is that users see them when they use a mouse or touch pad to click on links. I used this CSS to apply a different style for mouse clicks, you may be able to see a little </a:t>
            </a:r>
            <a:r>
              <a:rPr lang="en-GB" dirty="0" err="1"/>
              <a:t>dropshadow</a:t>
            </a:r>
            <a:r>
              <a:rPr lang="en-GB" dirty="0"/>
              <a:t> added around the link and no outline.</a:t>
            </a:r>
          </a:p>
        </p:txBody>
      </p:sp>
    </p:spTree>
    <p:extLst>
      <p:ext uri="{BB962C8B-B14F-4D97-AF65-F5344CB8AC3E}">
        <p14:creationId xmlns:p14="http://schemas.microsoft.com/office/powerpoint/2010/main" val="1465840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WCAG 2.2 which is expected to be finalised soon to reach the triple A success criterion we need at least 2 CSS pixel border, with a contrast of 4.5:1 or above, and the focus to not be hidden by author created content.</a:t>
            </a:r>
          </a:p>
        </p:txBody>
      </p:sp>
    </p:spTree>
    <p:extLst>
      <p:ext uri="{BB962C8B-B14F-4D97-AF65-F5344CB8AC3E}">
        <p14:creationId xmlns:p14="http://schemas.microsoft.com/office/powerpoint/2010/main" val="25748079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wouldn’t be an accessibility presentation without talking about contrast.</a:t>
            </a:r>
          </a:p>
        </p:txBody>
      </p:sp>
    </p:spTree>
    <p:extLst>
      <p:ext uri="{BB962C8B-B14F-4D97-AF65-F5344CB8AC3E}">
        <p14:creationId xmlns:p14="http://schemas.microsoft.com/office/powerpoint/2010/main" val="381823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did I learn?</a:t>
            </a:r>
          </a:p>
        </p:txBody>
      </p:sp>
    </p:spTree>
    <p:extLst>
      <p:ext uri="{BB962C8B-B14F-4D97-AF65-F5344CB8AC3E}">
        <p14:creationId xmlns:p14="http://schemas.microsoft.com/office/powerpoint/2010/main" val="30615358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WCAG 2.1 and 2.2 we’re used to thinking in terms of contrast ratios.</a:t>
            </a:r>
          </a:p>
        </p:txBody>
      </p:sp>
    </p:spTree>
    <p:extLst>
      <p:ext uri="{BB962C8B-B14F-4D97-AF65-F5344CB8AC3E}">
        <p14:creationId xmlns:p14="http://schemas.microsoft.com/office/powerpoint/2010/main" val="14292301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WCAG 3.0 instead uses the Accessible Perceptual Contrast Algorithm.</a:t>
            </a:r>
          </a:p>
          <a:p>
            <a:endParaRPr lang="en-GB" dirty="0"/>
          </a:p>
          <a:p>
            <a:r>
              <a:rPr lang="en-GB" dirty="0"/>
              <a:t>It’s still in development but it’s a very big change. It’s much more sophisticated than the previous measure of contrast, and is arguably more accurate. It produces a Lightness contrast rating, the higher the better.</a:t>
            </a:r>
          </a:p>
          <a:p>
            <a:endParaRPr lang="en-GB" dirty="0"/>
          </a:p>
          <a:p>
            <a:r>
              <a:rPr lang="en-GB" dirty="0"/>
              <a:t>https://github.com/Myndex/SAPC-APCA/blob/master/documentation/WhyAPCA.md</a:t>
            </a:r>
          </a:p>
        </p:txBody>
      </p:sp>
    </p:spTree>
    <p:extLst>
      <p:ext uri="{BB962C8B-B14F-4D97-AF65-F5344CB8AC3E}">
        <p14:creationId xmlns:p14="http://schemas.microsoft.com/office/powerpoint/2010/main" val="1624679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will find that some combinations that met WCAG 2 will fail under the new measurement. You can see here two examples from the UoS brand colour matrix.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1" i="0" dirty="0">
                <a:solidFill>
                  <a:srgbClr val="110044"/>
                </a:solidFill>
                <a:effectLst/>
                <a:latin typeface="Work Sans" panose="020B0604020202020204" pitchFamily="2" charset="0"/>
              </a:rPr>
              <a:t>Lc 30</a:t>
            </a:r>
            <a:r>
              <a:rPr lang="en-GB" b="0" i="0" dirty="0">
                <a:solidFill>
                  <a:srgbClr val="110044"/>
                </a:solidFill>
                <a:effectLst/>
                <a:latin typeface="Work Sans" panose="020B0604020202020204" pitchFamily="2" charset="0"/>
              </a:rPr>
              <a:t> • The </a:t>
            </a:r>
            <a:r>
              <a:rPr lang="en-GB" b="1" i="1" dirty="0">
                <a:solidFill>
                  <a:srgbClr val="110044"/>
                </a:solidFill>
                <a:effectLst/>
                <a:latin typeface="Work Sans" panose="020B0604020202020204" pitchFamily="2" charset="0"/>
              </a:rPr>
              <a:t>absolute minimum</a:t>
            </a:r>
            <a:r>
              <a:rPr lang="en-GB" b="0" i="0" dirty="0">
                <a:solidFill>
                  <a:srgbClr val="110044"/>
                </a:solidFill>
                <a:effectLst/>
                <a:latin typeface="Work Sans" panose="020B0604020202020204" pitchFamily="2" charset="0"/>
              </a:rPr>
              <a:t> for any text not listed above, including text considered as "spot readable". This includes placeholder text and disabled element text, and some non-content like a copyright bug. This is also the minimum for large/solid semantic &amp; understandable non-text elements such as "mostly solid" icons or pictograms. Generally no less than 4px in its smallest dimension.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110044"/>
                </a:solidFill>
                <a:effectLst/>
                <a:latin typeface="Work Sans" pitchFamily="2" charset="0"/>
              </a:rPr>
              <a:t>Lc 45</a:t>
            </a:r>
            <a:r>
              <a:rPr lang="en-GB" b="0" i="0" dirty="0">
                <a:solidFill>
                  <a:srgbClr val="110044"/>
                </a:solidFill>
                <a:effectLst/>
                <a:latin typeface="Work Sans" pitchFamily="2" charset="0"/>
              </a:rPr>
              <a:t> • The </a:t>
            </a:r>
            <a:r>
              <a:rPr lang="en-GB" b="1" i="1" dirty="0">
                <a:solidFill>
                  <a:srgbClr val="110044"/>
                </a:solidFill>
                <a:effectLst/>
                <a:latin typeface="Work Sans" pitchFamily="2" charset="0"/>
              </a:rPr>
              <a:t>minimum</a:t>
            </a:r>
            <a:r>
              <a:rPr lang="en-GB" b="0" i="0" dirty="0">
                <a:solidFill>
                  <a:srgbClr val="110044"/>
                </a:solidFill>
                <a:effectLst/>
                <a:latin typeface="Work Sans" pitchFamily="2" charset="0"/>
              </a:rPr>
              <a:t> for larger, heavier text (36px normal weight or 24px bold) such as headlines, and large text that should be fluently </a:t>
            </a:r>
            <a:r>
              <a:rPr lang="en-GB" b="0" i="0" dirty="0" err="1">
                <a:solidFill>
                  <a:srgbClr val="110044"/>
                </a:solidFill>
                <a:effectLst/>
                <a:latin typeface="Work Sans" pitchFamily="2" charset="0"/>
              </a:rPr>
              <a:t>readabile</a:t>
            </a:r>
            <a:r>
              <a:rPr lang="en-GB" b="0" i="0" dirty="0">
                <a:solidFill>
                  <a:srgbClr val="110044"/>
                </a:solidFill>
                <a:effectLst/>
                <a:latin typeface="Work Sans" pitchFamily="2" charset="0"/>
              </a:rPr>
              <a:t> but is not body text. This is also the minimum for pictograms with fine details, or smaller outline icons.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10044"/>
              </a:solidFill>
              <a:effectLst/>
              <a:latin typeface="Work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110044"/>
                </a:solidFill>
                <a:effectLst/>
                <a:latin typeface="Work Sans" pitchFamily="2" charset="0"/>
              </a:rPr>
              <a:t>Lc 60</a:t>
            </a:r>
            <a:r>
              <a:rPr lang="en-GB" b="0" i="0" dirty="0">
                <a:solidFill>
                  <a:srgbClr val="110044"/>
                </a:solidFill>
                <a:effectLst/>
                <a:latin typeface="Work Sans" pitchFamily="2" charset="0"/>
              </a:rPr>
              <a:t> • The </a:t>
            </a:r>
            <a:r>
              <a:rPr lang="en-GB" b="1" i="1" dirty="0">
                <a:solidFill>
                  <a:srgbClr val="110044"/>
                </a:solidFill>
                <a:effectLst/>
                <a:latin typeface="Work Sans" pitchFamily="2" charset="0"/>
              </a:rPr>
              <a:t>minimum</a:t>
            </a:r>
            <a:r>
              <a:rPr lang="en-GB" b="0" i="0" dirty="0">
                <a:solidFill>
                  <a:srgbClr val="110044"/>
                </a:solidFill>
                <a:effectLst/>
                <a:latin typeface="Work Sans" pitchFamily="2" charset="0"/>
              </a:rPr>
              <a:t> level recommended for content text that is not body, column, or block text. In other words, text you want people to read. The minimums: no smaller than 48px/200, 36px/300, 24px normal weight (400), 21px/500, 18px/600, 16px/700 (bold). These values based on the reference font Helvetica. To use these sizes as body text, add Lc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10044"/>
              </a:solidFill>
              <a:effectLst/>
              <a:latin typeface="Work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110044"/>
                </a:solidFill>
                <a:effectLst/>
                <a:latin typeface="Work Sans" pitchFamily="2" charset="0"/>
              </a:rPr>
              <a:t>Lc 75</a:t>
            </a:r>
            <a:r>
              <a:rPr lang="en-GB" b="0" i="0" dirty="0">
                <a:solidFill>
                  <a:srgbClr val="110044"/>
                </a:solidFill>
                <a:effectLst/>
                <a:latin typeface="Work Sans" pitchFamily="2" charset="0"/>
              </a:rPr>
              <a:t> • The </a:t>
            </a:r>
            <a:r>
              <a:rPr lang="en-GB" b="1" i="1" dirty="0">
                <a:solidFill>
                  <a:srgbClr val="110044"/>
                </a:solidFill>
                <a:effectLst/>
                <a:latin typeface="Work Sans" pitchFamily="2" charset="0"/>
              </a:rPr>
              <a:t>minimum</a:t>
            </a:r>
            <a:r>
              <a:rPr lang="en-GB" b="0" i="0" dirty="0">
                <a:solidFill>
                  <a:srgbClr val="110044"/>
                </a:solidFill>
                <a:effectLst/>
                <a:latin typeface="Work Sans" pitchFamily="2" charset="0"/>
              </a:rPr>
              <a:t> level for columns of body text with a font no smaller than 24px/300 weight, 18px/400, 16px/500 and 14px/700. This level may be used with non-body text with a font no smaller than 15px/400. Also, Lc 75 should be considered a minimum for larger for any larger text where readability is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10044"/>
              </a:solidFill>
              <a:effectLst/>
              <a:latin typeface="Work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110044"/>
                </a:solidFill>
                <a:effectLst/>
                <a:latin typeface="Work Sans" pitchFamily="2" charset="0"/>
              </a:rPr>
              <a:t>Lc 90</a:t>
            </a:r>
            <a:r>
              <a:rPr lang="en-GB" b="0" i="0" dirty="0">
                <a:solidFill>
                  <a:srgbClr val="110044"/>
                </a:solidFill>
                <a:effectLst/>
                <a:latin typeface="Work Sans" pitchFamily="2" charset="0"/>
              </a:rPr>
              <a:t> • Preferred level for fluent text and columns of body text with a font no smaller than 18px/weight 300 or 14px/weight 400 (normal), or non-body text with a font no smaller than 12px. Also a recommended minimum for extremely thin fonts with a minimum of 24px at weight 200. Lc 90 is a </a:t>
            </a:r>
            <a:r>
              <a:rPr lang="en-GB" b="1" i="1" dirty="0">
                <a:solidFill>
                  <a:srgbClr val="110044"/>
                </a:solidFill>
                <a:effectLst/>
                <a:latin typeface="Work Sans" pitchFamily="2" charset="0"/>
              </a:rPr>
              <a:t>suggested maximum</a:t>
            </a:r>
            <a:r>
              <a:rPr lang="en-GB" b="0" i="0" dirty="0">
                <a:solidFill>
                  <a:srgbClr val="110044"/>
                </a:solidFill>
                <a:effectLst/>
                <a:latin typeface="Work Sans" pitchFamily="2" charset="0"/>
              </a:rPr>
              <a:t> for </a:t>
            </a:r>
            <a:r>
              <a:rPr lang="en-GB" b="1" i="0" dirty="0">
                <a:solidFill>
                  <a:srgbClr val="110044"/>
                </a:solidFill>
                <a:effectLst/>
                <a:latin typeface="Work Sans" pitchFamily="2" charset="0"/>
              </a:rPr>
              <a:t>very large and bold fonts</a:t>
            </a:r>
            <a:r>
              <a:rPr lang="en-GB" b="0" i="0" dirty="0">
                <a:solidFill>
                  <a:srgbClr val="110044"/>
                </a:solidFill>
                <a:effectLst/>
                <a:latin typeface="Work Sans" pitchFamily="2" charset="0"/>
              </a:rPr>
              <a:t> (greater than 36px bold), and large areas of </a:t>
            </a:r>
            <a:r>
              <a:rPr lang="en-GB" b="0" i="0" dirty="0" err="1">
                <a:solidFill>
                  <a:srgbClr val="110044"/>
                </a:solidFill>
                <a:effectLst/>
                <a:latin typeface="Work Sans" pitchFamily="2" charset="0"/>
              </a:rPr>
              <a:t>color</a:t>
            </a:r>
            <a:r>
              <a:rPr lang="en-GB" b="0" i="0" dirty="0">
                <a:solidFill>
                  <a:srgbClr val="110044"/>
                </a:solidFill>
                <a:effectLst/>
                <a:latin typeface="Work Sans"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10044"/>
              </a:solidFill>
              <a:effectLst/>
              <a:latin typeface="Work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10044"/>
              </a:solidFill>
              <a:effectLst/>
              <a:latin typeface="Work Sans" pitchFamily="2" charset="0"/>
            </a:endParaRPr>
          </a:p>
          <a:p>
            <a:endParaRPr lang="en-GB" dirty="0"/>
          </a:p>
          <a:p>
            <a:endParaRPr lang="en-GB" dirty="0"/>
          </a:p>
        </p:txBody>
      </p:sp>
    </p:spTree>
    <p:extLst>
      <p:ext uri="{BB962C8B-B14F-4D97-AF65-F5344CB8AC3E}">
        <p14:creationId xmlns:p14="http://schemas.microsoft.com/office/powerpoint/2010/main" val="32658223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this site I decided to future proof by ensuring colours I chose would meet both WCAG 2 and APCA. Chrome Dev tools can be configured to measure for APCA, </a:t>
            </a:r>
          </a:p>
          <a:p>
            <a:r>
              <a:rPr lang="en-GB" dirty="0"/>
              <a:t>[progress]</a:t>
            </a:r>
          </a:p>
          <a:p>
            <a:r>
              <a:rPr lang="en-GB" dirty="0"/>
              <a:t>and you can use the CSS overview to find all failing examples. Using this in combination with the colour matrix was really useful to identify which colours would work.</a:t>
            </a:r>
          </a:p>
          <a:p>
            <a:endParaRPr lang="en-GB" dirty="0"/>
          </a:p>
        </p:txBody>
      </p:sp>
    </p:spTree>
    <p:extLst>
      <p:ext uri="{BB962C8B-B14F-4D97-AF65-F5344CB8AC3E}">
        <p14:creationId xmlns:p14="http://schemas.microsoft.com/office/powerpoint/2010/main" val="17098006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dark mode, the body text is above 90 Lc</a:t>
            </a:r>
          </a:p>
          <a:p>
            <a:endParaRPr lang="en-GB" dirty="0"/>
          </a:p>
          <a:p>
            <a:r>
              <a:rPr lang="en-GB" dirty="0"/>
              <a:t>3 blacks?</a:t>
            </a:r>
          </a:p>
        </p:txBody>
      </p:sp>
    </p:spTree>
    <p:extLst>
      <p:ext uri="{BB962C8B-B14F-4D97-AF65-F5344CB8AC3E}">
        <p14:creationId xmlns:p14="http://schemas.microsoft.com/office/powerpoint/2010/main" val="41553269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 same in Light mode. </a:t>
            </a:r>
          </a:p>
          <a:p>
            <a:endParaRPr lang="en-GB" dirty="0"/>
          </a:p>
          <a:p>
            <a:endParaRPr lang="en-GB" dirty="0"/>
          </a:p>
          <a:p>
            <a:endParaRPr lang="en-GB" dirty="0"/>
          </a:p>
        </p:txBody>
      </p:sp>
    </p:spTree>
    <p:extLst>
      <p:ext uri="{BB962C8B-B14F-4D97-AF65-F5344CB8AC3E}">
        <p14:creationId xmlns:p14="http://schemas.microsoft.com/office/powerpoint/2010/main" val="37498502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good practice not to make design decisions based on presumptions.</a:t>
            </a:r>
          </a:p>
          <a:p>
            <a:r>
              <a:rPr lang="en-GB" dirty="0"/>
              <a:t>Some may not know how to change their colour scheme at OS level.</a:t>
            </a:r>
          </a:p>
          <a:p>
            <a:r>
              <a:rPr lang="en-GB" dirty="0"/>
              <a:t>Some might not like an implementation of dark or light theme.</a:t>
            </a:r>
          </a:p>
          <a:p>
            <a:endParaRPr lang="en-GB" dirty="0"/>
          </a:p>
          <a:p>
            <a:r>
              <a:rPr lang="en-GB" dirty="0"/>
              <a:t>I had already put a light bulb icon in the top left of the site to represent “ideas and thinking”, but it looked like a good fit for putting in a </a:t>
            </a:r>
            <a:r>
              <a:rPr lang="en-GB" dirty="0" err="1"/>
              <a:t>color</a:t>
            </a:r>
            <a:r>
              <a:rPr lang="en-GB" dirty="0"/>
              <a:t> theme toggle.</a:t>
            </a:r>
          </a:p>
          <a:p>
            <a:r>
              <a:rPr lang="en-GB" dirty="0"/>
              <a:t>[progress]</a:t>
            </a:r>
          </a:p>
          <a:p>
            <a:r>
              <a:rPr lang="en-GB" dirty="0"/>
              <a:t>The idea is that it sets a preference using </a:t>
            </a:r>
            <a:r>
              <a:rPr lang="en-GB" dirty="0" err="1"/>
              <a:t>localStorage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I’m using the UI pattern of a on / off button, mainly because at home I have dimmer switches and you push them in and out to turn them on and off, so I settled on using aria-pressed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 needed to be sure that changes were announced to the screen reader.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use more than colour alone to represent the difference, so in dark mode the light is on and you can tell because of those little lines coming out around it.</a:t>
            </a:r>
          </a:p>
          <a:p>
            <a:endParaRPr lang="en-GB" dirty="0"/>
          </a:p>
          <a:p>
            <a:r>
              <a:rPr lang="en-GB" dirty="0"/>
              <a:t>This was an interesting challenge for me, I’m going to tell you more about it, sorry if you find this boring.</a:t>
            </a:r>
          </a:p>
        </p:txBody>
      </p:sp>
    </p:spTree>
    <p:extLst>
      <p:ext uri="{BB962C8B-B14F-4D97-AF65-F5344CB8AC3E}">
        <p14:creationId xmlns:p14="http://schemas.microsoft.com/office/powerpoint/2010/main" val="11623660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the button,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 when it loads it’s set to not pressed, which is only going to be the correct state if you are in light mode.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 also have a span here with an aria live attribute that I will populate to announce changes.</a:t>
            </a:r>
          </a:p>
          <a:p>
            <a:endParaRPr lang="en-GB" dirty="0"/>
          </a:p>
        </p:txBody>
      </p:sp>
    </p:spTree>
    <p:extLst>
      <p:ext uri="{BB962C8B-B14F-4D97-AF65-F5344CB8AC3E}">
        <p14:creationId xmlns:p14="http://schemas.microsoft.com/office/powerpoint/2010/main" val="7091177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 needed to do three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First set whether the button was actually pressed or not depending on whether it was light or dark.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When changing themes, the preference had to be saved, the change announced to the screen reader, and the value of the pressed attribute to be changed when.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if a preference had been saved to load the desired theme instead of the one preferred at OS level.</a:t>
            </a:r>
          </a:p>
          <a:p>
            <a:endParaRPr lang="en-GB" dirty="0"/>
          </a:p>
          <a:p>
            <a:r>
              <a:rPr lang="en-GB" dirty="0"/>
              <a:t>I broke it down into these three parts because it helped me make a solution bit by bit, I’m sure a professional developer will suggest a much better approach.</a:t>
            </a:r>
          </a:p>
        </p:txBody>
      </p:sp>
    </p:spTree>
    <p:extLst>
      <p:ext uri="{BB962C8B-B14F-4D97-AF65-F5344CB8AC3E}">
        <p14:creationId xmlns:p14="http://schemas.microsoft.com/office/powerpoint/2010/main" val="25946984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bit is setting whether the button is pressed or not on page load, it depends on what theme is being used.</a:t>
            </a:r>
          </a:p>
          <a:p>
            <a:endParaRPr lang="en-GB" dirty="0"/>
          </a:p>
          <a:p>
            <a:r>
              <a:rPr lang="en-GB" dirty="0"/>
              <a:t>In this </a:t>
            </a:r>
            <a:r>
              <a:rPr lang="en-GB"/>
              <a:t>extract, Dt </a:t>
            </a:r>
            <a:r>
              <a:rPr lang="en-GB" dirty="0"/>
              <a:t>is the operating system preference, and </a:t>
            </a:r>
            <a:r>
              <a:rPr lang="en-GB" dirty="0" err="1"/>
              <a:t>themePref</a:t>
            </a:r>
            <a:r>
              <a:rPr lang="en-GB" dirty="0"/>
              <a:t> is the site specific preference if there was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So if the OS preference is dark, and the local site preference is dark, then the button is pressed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Likewise if the OS preference is light but the local site preference is dark, then the button is pressed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endParaRPr lang="en-GB" dirty="0"/>
          </a:p>
          <a:p>
            <a:r>
              <a:rPr lang="en-GB" dirty="0"/>
              <a:t>And if the OS preference is dark and there’s no local site </a:t>
            </a:r>
            <a:r>
              <a:rPr lang="en-GB" dirty="0" err="1"/>
              <a:t>prefenece</a:t>
            </a:r>
            <a:r>
              <a:rPr lang="en-GB" dirty="0"/>
              <a:t> then the button is pressed.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in all other cases, the button isn’t pressed.</a:t>
            </a:r>
          </a:p>
        </p:txBody>
      </p:sp>
    </p:spTree>
    <p:extLst>
      <p:ext uri="{BB962C8B-B14F-4D97-AF65-F5344CB8AC3E}">
        <p14:creationId xmlns:p14="http://schemas.microsoft.com/office/powerpoint/2010/main" val="4271475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Starting with Layout.</a:t>
            </a:r>
          </a:p>
        </p:txBody>
      </p:sp>
    </p:spTree>
    <p:extLst>
      <p:ext uri="{BB962C8B-B14F-4D97-AF65-F5344CB8AC3E}">
        <p14:creationId xmlns:p14="http://schemas.microsoft.com/office/powerpoint/2010/main" val="21578151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if you press the button we want it to change themes, change the value of aria pressed, and save the preference.</a:t>
            </a:r>
          </a:p>
          <a:p>
            <a:endParaRPr lang="en-GB" dirty="0"/>
          </a:p>
          <a:p>
            <a:r>
              <a:rPr lang="en-GB" dirty="0"/>
              <a:t>This the function that is performed when the lightbulb icon is selected.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It’s based on a choice, if at the beginning the button was pressed,</a:t>
            </a:r>
          </a:p>
          <a:p>
            <a:r>
              <a:rPr lang="en-GB" dirty="0"/>
              <a:t> that means it was in dark mode,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so we change it to not pressed.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Change the </a:t>
            </a:r>
            <a:r>
              <a:rPr lang="en-GB" dirty="0" err="1"/>
              <a:t>css</a:t>
            </a:r>
            <a:r>
              <a:rPr lang="en-GB" dirty="0"/>
              <a:t> loaded in the head to be the light.css colours. </a:t>
            </a:r>
          </a:p>
          <a:p>
            <a:r>
              <a:rPr lang="en-GB" dirty="0"/>
              <a:t>This is a bit of a hack, I know a better way to do this now that I will discuss at the end.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Set the choice in local storage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add a notification to screen reader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if the button was not pressed, then the rest of the function does the opposite and loads the dark theme.</a:t>
            </a:r>
          </a:p>
        </p:txBody>
      </p:sp>
    </p:spTree>
    <p:extLst>
      <p:ext uri="{BB962C8B-B14F-4D97-AF65-F5344CB8AC3E}">
        <p14:creationId xmlns:p14="http://schemas.microsoft.com/office/powerpoint/2010/main" val="9324356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hidden text for screen reader users, there’s a CSS class that hides it from view, and it’s an ARIA live region so the text created by the function is squirted into this span tag.</a:t>
            </a:r>
          </a:p>
          <a:p>
            <a:endParaRPr lang="en-GB" dirty="0"/>
          </a:p>
        </p:txBody>
      </p:sp>
    </p:spTree>
    <p:extLst>
      <p:ext uri="{BB962C8B-B14F-4D97-AF65-F5344CB8AC3E}">
        <p14:creationId xmlns:p14="http://schemas.microsoft.com/office/powerpoint/2010/main" val="8233667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piece is respecting the choice of themes, it checks if there is a preference and sets the colour scheme using this dirty hack and sets the state of the button.</a:t>
            </a:r>
          </a:p>
        </p:txBody>
      </p:sp>
    </p:spTree>
    <p:extLst>
      <p:ext uri="{BB962C8B-B14F-4D97-AF65-F5344CB8AC3E}">
        <p14:creationId xmlns:p14="http://schemas.microsoft.com/office/powerpoint/2010/main" val="4394524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see and hear how this works from the screen readers perspective.</a:t>
            </a:r>
          </a:p>
        </p:txBody>
      </p:sp>
    </p:spTree>
    <p:extLst>
      <p:ext uri="{BB962C8B-B14F-4D97-AF65-F5344CB8AC3E}">
        <p14:creationId xmlns:p14="http://schemas.microsoft.com/office/powerpoint/2010/main" val="42303600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might think, “hang on Matt, why ensure theme toggle works with screen reader?”</a:t>
            </a:r>
          </a:p>
          <a:p>
            <a:endParaRPr lang="en-GB" dirty="0"/>
          </a:p>
        </p:txBody>
      </p:sp>
    </p:spTree>
    <p:extLst>
      <p:ext uri="{BB962C8B-B14F-4D97-AF65-F5344CB8AC3E}">
        <p14:creationId xmlns:p14="http://schemas.microsoft.com/office/powerpoint/2010/main" val="33000806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what we said about intersectionality. Not everyone who uses a screen reader is blind, and there are different levels of sight that people may have. And who are we to say what functionality anyone can and can’t use on our site. That’s not what accessibility is about.</a:t>
            </a:r>
          </a:p>
          <a:p>
            <a:endParaRPr lang="en-GB" dirty="0"/>
          </a:p>
          <a:p>
            <a:r>
              <a:rPr lang="en-GB" dirty="0"/>
              <a:t>92.3% of screen reader users report having one or more impairments or disabilities</a:t>
            </a:r>
          </a:p>
          <a:p>
            <a:r>
              <a:rPr lang="en-GB" dirty="0"/>
              <a:t>7.7% report no disability</a:t>
            </a:r>
          </a:p>
          <a:p>
            <a:endParaRPr lang="en-GB" dirty="0"/>
          </a:p>
          <a:p>
            <a:endParaRPr lang="en-GB" dirty="0"/>
          </a:p>
        </p:txBody>
      </p:sp>
    </p:spTree>
    <p:extLst>
      <p:ext uri="{BB962C8B-B14F-4D97-AF65-F5344CB8AC3E}">
        <p14:creationId xmlns:p14="http://schemas.microsoft.com/office/powerpoint/2010/main" val="39167750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we’re reminded of this basic success criterion  about </a:t>
            </a:r>
          </a:p>
          <a:p>
            <a:endParaRPr lang="en-GB" dirty="0"/>
          </a:p>
          <a:p>
            <a:r>
              <a:rPr lang="en-GB" dirty="0"/>
              <a:t>[progress]</a:t>
            </a:r>
          </a:p>
          <a:p>
            <a:r>
              <a:rPr lang="en-GB" dirty="0"/>
              <a:t>Names and roles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States and properties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Notifications of changes</a:t>
            </a:r>
          </a:p>
          <a:p>
            <a:endParaRPr lang="en-GB" dirty="0"/>
          </a:p>
        </p:txBody>
      </p:sp>
    </p:spTree>
    <p:extLst>
      <p:ext uri="{BB962C8B-B14F-4D97-AF65-F5344CB8AC3E}">
        <p14:creationId xmlns:p14="http://schemas.microsoft.com/office/powerpoint/2010/main" val="14493958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to performance</a:t>
            </a:r>
          </a:p>
        </p:txBody>
      </p:sp>
    </p:spTree>
    <p:extLst>
      <p:ext uri="{BB962C8B-B14F-4D97-AF65-F5344CB8AC3E}">
        <p14:creationId xmlns:p14="http://schemas.microsoft.com/office/powerpoint/2010/main" val="3564400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site was really simple so there was no excuse for it not to be performant, but here’s what I can share that I learned.</a:t>
            </a:r>
          </a:p>
          <a:p>
            <a:endParaRPr lang="en-GB" dirty="0"/>
          </a:p>
          <a:p>
            <a:r>
              <a:rPr lang="en-GB" dirty="0"/>
              <a:t>As well as using the W3C Validator to test for conformant HTML, I used the webpagetest.org to run performance tests on my website as I built it. Out of curiosity I had a look at a few other sites that are well known to us.</a:t>
            </a:r>
          </a:p>
        </p:txBody>
      </p:sp>
    </p:spTree>
    <p:extLst>
      <p:ext uri="{BB962C8B-B14F-4D97-AF65-F5344CB8AC3E}">
        <p14:creationId xmlns:p14="http://schemas.microsoft.com/office/powerpoint/2010/main" val="37710201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One of the options is that you can test from different locations and on different devices, here is a set of tests that were run on 3G connected mobile in Mumbai. </a:t>
            </a:r>
          </a:p>
          <a:p>
            <a:endParaRPr lang="en-GB" dirty="0"/>
          </a:p>
          <a:p>
            <a:r>
              <a:rPr lang="en-GB" dirty="0"/>
              <a:t>In the slide notes I’ve put in explanation of what the values all mean, but for now know that the lower the number the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7373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73737"/>
                </a:solidFill>
                <a:effectLst/>
                <a:latin typeface="Open Sans" panose="020B0606030504020204" pitchFamily="34" charset="0"/>
              </a:rPr>
              <a:t>If the experience is good in Mumbai on a 3G phone, then it will be good everywhere.</a:t>
            </a:r>
            <a:endParaRPr lang="en-GB" dirty="0"/>
          </a:p>
          <a:p>
            <a:endParaRPr lang="en-GB" dirty="0"/>
          </a:p>
          <a:p>
            <a:endParaRPr lang="en-GB" dirty="0"/>
          </a:p>
          <a:p>
            <a:r>
              <a:rPr lang="en-GB" dirty="0"/>
              <a:t>I’ll give a quick overview of what the column heading mean. </a:t>
            </a:r>
          </a:p>
          <a:p>
            <a:r>
              <a:rPr lang="en-GB" dirty="0"/>
              <a:t>Apart from the last column, all measurements are in seconds and the lower the number the better.</a:t>
            </a:r>
          </a:p>
          <a:p>
            <a:endParaRPr lang="en-GB" dirty="0"/>
          </a:p>
          <a:p>
            <a:r>
              <a:rPr lang="en-GB" dirty="0"/>
              <a:t>First byte is how long it takes from requesting the page to getting the first byte of data.</a:t>
            </a:r>
          </a:p>
          <a:p>
            <a:endParaRPr lang="en-GB" dirty="0"/>
          </a:p>
          <a:p>
            <a:r>
              <a:rPr lang="en-GB" b="0" i="0" dirty="0">
                <a:solidFill>
                  <a:srgbClr val="BDC1C6"/>
                </a:solidFill>
                <a:effectLst/>
                <a:latin typeface="arial" panose="020B0604020202020204" pitchFamily="34" charset="0"/>
              </a:rPr>
              <a:t>Start Render marks the moment when a web page displays the first asset</a:t>
            </a:r>
          </a:p>
          <a:p>
            <a:endParaRPr lang="en-GB" b="0" i="0" dirty="0">
              <a:solidFill>
                <a:srgbClr val="BDC1C6"/>
              </a:solidFill>
              <a:effectLst/>
              <a:latin typeface="arial" panose="020B0604020202020204" pitchFamily="34" charset="0"/>
            </a:endParaRPr>
          </a:p>
          <a:p>
            <a:r>
              <a:rPr lang="en-GB" dirty="0"/>
              <a:t>First </a:t>
            </a:r>
            <a:r>
              <a:rPr lang="en-GB" dirty="0" err="1"/>
              <a:t>Contentful</a:t>
            </a:r>
            <a:r>
              <a:rPr lang="en-GB" dirty="0"/>
              <a:t> Paint (FCP) is when the browser renders the first bit of content, providing the first feedback to the user that the page is actually loading.</a:t>
            </a:r>
          </a:p>
          <a:p>
            <a:endParaRPr lang="en-GB" dirty="0"/>
          </a:p>
          <a:p>
            <a:r>
              <a:rPr lang="en-GB" dirty="0"/>
              <a:t>Speed Index (SI) is how quickly the contents of a page are visibly populated. </a:t>
            </a:r>
          </a:p>
          <a:p>
            <a:endParaRPr lang="en-GB" dirty="0"/>
          </a:p>
          <a:p>
            <a:r>
              <a:rPr lang="en-GB" dirty="0"/>
              <a:t>LCP stands for Largest </a:t>
            </a:r>
            <a:r>
              <a:rPr lang="en-GB" dirty="0" err="1"/>
              <a:t>Contentful</a:t>
            </a:r>
            <a:r>
              <a:rPr lang="en-GB" dirty="0"/>
              <a:t> Paint and tracks the time it takes for the largest visual part of the page to load. It's a measure of how long it takes for a user to start working with your site.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TBT </a:t>
            </a:r>
            <a:r>
              <a:rPr lang="en-GB" b="0" i="0" dirty="0">
                <a:solidFill>
                  <a:srgbClr val="F8F9FA"/>
                </a:solidFill>
                <a:effectLst/>
                <a:latin typeface="Google Sans"/>
              </a:rPr>
              <a:t>Total Blocking Time, </a:t>
            </a:r>
            <a:r>
              <a:rPr lang="en-GB" b="0" i="0" dirty="0">
                <a:solidFill>
                  <a:srgbClr val="373737"/>
                </a:solidFill>
                <a:effectLst/>
                <a:latin typeface="Open Sans" panose="020B0606030504020204" pitchFamily="34" charset="0"/>
              </a:rPr>
              <a:t>TBT is the total time between the </a:t>
            </a:r>
            <a:r>
              <a:rPr lang="en-GB" b="0" i="0" u="none" strike="noStrike" dirty="0">
                <a:solidFill>
                  <a:srgbClr val="2F80ED"/>
                </a:solidFill>
                <a:effectLst/>
                <a:latin typeface="Inter"/>
                <a:hlinkClick r:id="rId3"/>
              </a:rPr>
              <a:t>First </a:t>
            </a:r>
            <a:r>
              <a:rPr lang="en-GB" b="0" i="0" u="none" strike="noStrike" dirty="0" err="1">
                <a:solidFill>
                  <a:srgbClr val="2F80ED"/>
                </a:solidFill>
                <a:effectLst/>
                <a:latin typeface="Inter"/>
                <a:hlinkClick r:id="rId3"/>
              </a:rPr>
              <a:t>Contentful</a:t>
            </a:r>
            <a:r>
              <a:rPr lang="en-GB" b="0" i="0" u="none" strike="noStrike" dirty="0">
                <a:solidFill>
                  <a:srgbClr val="2F80ED"/>
                </a:solidFill>
                <a:effectLst/>
                <a:latin typeface="Inter"/>
                <a:hlinkClick r:id="rId3"/>
              </a:rPr>
              <a:t> Paint (FCP)</a:t>
            </a:r>
            <a:r>
              <a:rPr lang="en-GB" b="0" i="0" dirty="0">
                <a:solidFill>
                  <a:srgbClr val="373737"/>
                </a:solidFill>
                <a:effectLst/>
                <a:latin typeface="Open Sans" panose="020B0606030504020204" pitchFamily="34" charset="0"/>
              </a:rPr>
              <a:t> and </a:t>
            </a:r>
            <a:r>
              <a:rPr lang="en-GB" b="0" i="0" u="none" strike="noStrike" dirty="0">
                <a:solidFill>
                  <a:srgbClr val="2F80ED"/>
                </a:solidFill>
                <a:effectLst/>
                <a:latin typeface="Inter"/>
                <a:hlinkClick r:id="rId4"/>
              </a:rPr>
              <a:t>Time to Interactive (TTI)</a:t>
            </a:r>
            <a:r>
              <a:rPr lang="en-GB" b="0" i="0" dirty="0">
                <a:solidFill>
                  <a:srgbClr val="373737"/>
                </a:solidFill>
                <a:effectLst/>
                <a:latin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7373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73737"/>
                </a:solidFill>
                <a:effectLst/>
                <a:latin typeface="Open Sans" panose="020B0606030504020204" pitchFamily="34" charset="0"/>
              </a:rPr>
              <a:t>Total bytes is the amount of data downloaded. When you pay for your data you don’t want to be paying for things that don’t benefit you.</a:t>
            </a:r>
          </a:p>
          <a:p>
            <a:endParaRPr lang="en-GB" dirty="0"/>
          </a:p>
        </p:txBody>
      </p:sp>
    </p:spTree>
    <p:extLst>
      <p:ext uri="{BB962C8B-B14F-4D97-AF65-F5344CB8AC3E}">
        <p14:creationId xmlns:p14="http://schemas.microsoft.com/office/powerpoint/2010/main" val="1778356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your typical responsive layout. I’ve used colours to make clearer the different sections,</a:t>
            </a:r>
          </a:p>
        </p:txBody>
      </p:sp>
    </p:spTree>
    <p:extLst>
      <p:ext uri="{BB962C8B-B14F-4D97-AF65-F5344CB8AC3E}">
        <p14:creationId xmlns:p14="http://schemas.microsoft.com/office/powerpoint/2010/main" val="22042311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 sustainability point of view it’s worth paying attention to how much content is downloaded to users, some may be on metered connections.</a:t>
            </a:r>
          </a:p>
        </p:txBody>
      </p:sp>
    </p:spTree>
    <p:extLst>
      <p:ext uri="{BB962C8B-B14F-4D97-AF65-F5344CB8AC3E}">
        <p14:creationId xmlns:p14="http://schemas.microsoft.com/office/powerpoint/2010/main" val="3244524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BDC1C6"/>
                </a:solidFill>
                <a:effectLst/>
                <a:latin typeface="arial" panose="020B0604020202020204" pitchFamily="34" charset="0"/>
              </a:rPr>
              <a:t>WebPage</a:t>
            </a:r>
            <a:r>
              <a:rPr lang="en-GB" b="0" i="0" dirty="0">
                <a:solidFill>
                  <a:srgbClr val="BDC1C6"/>
                </a:solidFill>
                <a:effectLst/>
                <a:latin typeface="arial" panose="020B0604020202020204" pitchFamily="34" charset="0"/>
              </a:rPr>
              <a:t> test also shows us what parts are being loaded </a:t>
            </a:r>
          </a:p>
          <a:p>
            <a:endParaRPr lang="en-GB" b="0" i="0" dirty="0">
              <a:solidFill>
                <a:srgbClr val="BDC1C6"/>
              </a:solidFill>
              <a:effectLst/>
              <a:latin typeface="arial" panose="020B0604020202020204" pitchFamily="34" charset="0"/>
            </a:endParaRPr>
          </a:p>
        </p:txBody>
      </p:sp>
    </p:spTree>
    <p:extLst>
      <p:ext uri="{BB962C8B-B14F-4D97-AF65-F5344CB8AC3E}">
        <p14:creationId xmlns:p14="http://schemas.microsoft.com/office/powerpoint/2010/main" val="6818652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BDC1C6"/>
                </a:solidFill>
                <a:effectLst/>
                <a:latin typeface="arial" panose="020B0604020202020204" pitchFamily="34" charset="0"/>
              </a:rPr>
              <a:t>Render-blocking resources are </a:t>
            </a:r>
            <a:r>
              <a:rPr lang="en-GB" b="1" i="0" dirty="0">
                <a:solidFill>
                  <a:srgbClr val="BDC1C6"/>
                </a:solidFill>
                <a:effectLst/>
                <a:latin typeface="arial" panose="020B0604020202020204" pitchFamily="34" charset="0"/>
              </a:rPr>
              <a:t>things that block or delay the browser from rendering page content to the screen.</a:t>
            </a:r>
            <a:endParaRPr lang="en-GB" b="0" i="0" dirty="0">
              <a:solidFill>
                <a:srgbClr val="BDC1C6"/>
              </a:solidFill>
              <a:effectLst/>
              <a:latin typeface="arial" panose="020B0604020202020204" pitchFamily="34" charset="0"/>
            </a:endParaRPr>
          </a:p>
          <a:p>
            <a:r>
              <a:rPr lang="en-GB" dirty="0"/>
              <a:t>Do we need the H5P plugin?</a:t>
            </a:r>
          </a:p>
          <a:p>
            <a:r>
              <a:rPr lang="en-GB" dirty="0"/>
              <a:t>[progress]</a:t>
            </a:r>
          </a:p>
          <a:p>
            <a:r>
              <a:rPr lang="en-GB" dirty="0"/>
              <a:t>And do we need to load both font-awesome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google fonts, which is a GDPR risk</a:t>
            </a:r>
          </a:p>
          <a:p>
            <a:endParaRPr lang="en-GB" dirty="0"/>
          </a:p>
          <a:p>
            <a:r>
              <a:rPr lang="en-GB" dirty="0"/>
              <a:t>These may all be legitimate, but it’s important to consider them.</a:t>
            </a:r>
          </a:p>
        </p:txBody>
      </p:sp>
    </p:spTree>
    <p:extLst>
      <p:ext uri="{BB962C8B-B14F-4D97-AF65-F5344CB8AC3E}">
        <p14:creationId xmlns:p14="http://schemas.microsoft.com/office/powerpoint/2010/main" val="17129777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Chrome has a feature called Lighthouse</a:t>
            </a:r>
          </a:p>
        </p:txBody>
      </p:sp>
    </p:spTree>
    <p:extLst>
      <p:ext uri="{BB962C8B-B14F-4D97-AF65-F5344CB8AC3E}">
        <p14:creationId xmlns:p14="http://schemas.microsoft.com/office/powerpoint/2010/main" val="9574320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9D9D9"/>
                </a:solidFill>
                <a:effectLst/>
                <a:latin typeface="TwitterChirp"/>
              </a:rPr>
              <a:t>While it’s well known that these results can be tricked, it’s worth using them.</a:t>
            </a:r>
          </a:p>
          <a:p>
            <a:endParaRPr lang="en-GB" b="1" i="0" dirty="0">
              <a:solidFill>
                <a:srgbClr val="D9D9D9"/>
              </a:solidFill>
              <a:effectLst/>
              <a:latin typeface="TwitterChirp"/>
            </a:endParaRPr>
          </a:p>
          <a:p>
            <a:endParaRPr lang="en-GB" b="1" i="0" dirty="0">
              <a:solidFill>
                <a:srgbClr val="D9D9D9"/>
              </a:solidFill>
              <a:effectLst/>
              <a:latin typeface="TwitterChirp"/>
            </a:endParaRPr>
          </a:p>
        </p:txBody>
      </p:sp>
    </p:spTree>
    <p:extLst>
      <p:ext uri="{BB962C8B-B14F-4D97-AF65-F5344CB8AC3E}">
        <p14:creationId xmlns:p14="http://schemas.microsoft.com/office/powerpoint/2010/main" val="30147036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get ratings for Performance, Accessibility, Best Practice and SEO.</a:t>
            </a:r>
          </a:p>
          <a:p>
            <a:endParaRPr lang="en-GB" dirty="0"/>
          </a:p>
          <a:p>
            <a:r>
              <a:rPr lang="en-GB" dirty="0"/>
              <a:t>My site is very </a:t>
            </a:r>
            <a:r>
              <a:rPr lang="en-GB" dirty="0" err="1"/>
              <a:t>very</a:t>
            </a:r>
            <a:r>
              <a:rPr lang="en-GB" dirty="0"/>
              <a:t> simple, so getting 100 isn’t special, but it did make me want to look at the scores for other sites.</a:t>
            </a:r>
          </a:p>
          <a:p>
            <a:endParaRPr lang="en-GB" dirty="0"/>
          </a:p>
        </p:txBody>
      </p:sp>
    </p:spTree>
    <p:extLst>
      <p:ext uri="{BB962C8B-B14F-4D97-AF65-F5344CB8AC3E}">
        <p14:creationId xmlns:p14="http://schemas.microsoft.com/office/powerpoint/2010/main" val="16174134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expect that Comms monitor the lighthouse scores for their sites.</a:t>
            </a:r>
          </a:p>
        </p:txBody>
      </p:sp>
    </p:spTree>
    <p:extLst>
      <p:ext uri="{BB962C8B-B14F-4D97-AF65-F5344CB8AC3E}">
        <p14:creationId xmlns:p14="http://schemas.microsoft.com/office/powerpoint/2010/main" val="14403879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it would be worth monitoring and reviewing for new elearn.</a:t>
            </a:r>
          </a:p>
        </p:txBody>
      </p:sp>
    </p:spTree>
    <p:extLst>
      <p:ext uri="{BB962C8B-B14F-4D97-AF65-F5344CB8AC3E}">
        <p14:creationId xmlns:p14="http://schemas.microsoft.com/office/powerpoint/2010/main" val="33093934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 generic </a:t>
            </a:r>
            <a:r>
              <a:rPr lang="en-GB" dirty="0" err="1"/>
              <a:t>wordpress</a:t>
            </a:r>
            <a:r>
              <a:rPr lang="en-GB" dirty="0"/>
              <a:t> sites have low scores for performance. I’m going to side track us now to look at the accessibility of the DL blog.</a:t>
            </a:r>
          </a:p>
        </p:txBody>
      </p:sp>
    </p:spTree>
    <p:extLst>
      <p:ext uri="{BB962C8B-B14F-4D97-AF65-F5344CB8AC3E}">
        <p14:creationId xmlns:p14="http://schemas.microsoft.com/office/powerpoint/2010/main" val="9812779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year Tamsyn and I looked into this.</a:t>
            </a:r>
          </a:p>
          <a:p>
            <a:endParaRPr lang="en-GB" dirty="0"/>
          </a:p>
          <a:p>
            <a:r>
              <a:rPr lang="en-GB" dirty="0"/>
              <a:t>There’s lots we couldn’t fix, but we did make improvements using the Additional CSS option in </a:t>
            </a:r>
            <a:r>
              <a:rPr lang="en-GB" dirty="0" err="1"/>
              <a:t>Wordpress</a:t>
            </a:r>
            <a:r>
              <a:rPr lang="en-GB" dirty="0"/>
              <a:t>. I’m going to show you some examples….</a:t>
            </a:r>
          </a:p>
        </p:txBody>
      </p:sp>
    </p:spTree>
    <p:extLst>
      <p:ext uri="{BB962C8B-B14F-4D97-AF65-F5344CB8AC3E}">
        <p14:creationId xmlns:p14="http://schemas.microsoft.com/office/powerpoint/2010/main" val="2705637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Arial" panose="020B0604020202020204" pitchFamily="34" charset="0"/>
              </a:rPr>
              <a:t>This brings us to an important web content accessibility criterion. </a:t>
            </a:r>
          </a:p>
          <a:p>
            <a:pPr algn="l"/>
            <a:endParaRPr lang="en-GB" b="0" i="0" dirty="0">
              <a:solidFill>
                <a:srgbClr val="000000"/>
              </a:solidFill>
              <a:effectLst/>
              <a:latin typeface="Arial" panose="020B0604020202020204" pitchFamily="34" charset="0"/>
            </a:endParaRPr>
          </a:p>
          <a:p>
            <a:pPr algn="l"/>
            <a:r>
              <a:rPr lang="en-GB" b="0" i="0" dirty="0">
                <a:solidFill>
                  <a:srgbClr val="000000"/>
                </a:solidFill>
                <a:effectLst/>
                <a:latin typeface="Arial" panose="020B0604020202020204" pitchFamily="34" charset="0"/>
              </a:rPr>
              <a:t>Reflow is expected now and we’re responsible for ensuring our services deliver this basic requirement.</a:t>
            </a:r>
          </a:p>
          <a:p>
            <a:pPr algn="l"/>
            <a:endParaRPr lang="en-GB" b="0" i="0" dirty="0">
              <a:solidFill>
                <a:srgbClr val="000000"/>
              </a:solidFill>
              <a:effectLst/>
              <a:latin typeface="Arial" panose="020B0604020202020204" pitchFamily="34" charset="0"/>
            </a:endParaRPr>
          </a:p>
          <a:p>
            <a:pPr algn="l"/>
            <a:r>
              <a:rPr lang="en-GB" b="0" i="0" dirty="0">
                <a:solidFill>
                  <a:srgbClr val="000000"/>
                </a:solidFill>
                <a:effectLst/>
                <a:latin typeface="Arial" panose="020B0604020202020204" pitchFamily="34" charset="0"/>
              </a:rPr>
              <a:t>Keep this in mind for the CPD resources, users are likely to dip in to the content with whichever device they have to hand.</a:t>
            </a:r>
          </a:p>
          <a:p>
            <a:pPr algn="l"/>
            <a:endParaRPr lang="en-GB" b="0" i="0" dirty="0">
              <a:solidFill>
                <a:srgbClr val="000000"/>
              </a:solidFill>
              <a:effectLst/>
              <a:latin typeface="Arial" panose="020B0604020202020204" pitchFamily="34" charset="0"/>
            </a:endParaRPr>
          </a:p>
          <a:p>
            <a:pPr algn="l"/>
            <a:endParaRPr lang="en-GB" b="0" i="0" dirty="0">
              <a:solidFill>
                <a:srgbClr val="000000"/>
              </a:solidFill>
              <a:effectLst/>
              <a:latin typeface="Arial" panose="020B0604020202020204" pitchFamily="34" charset="0"/>
            </a:endParaRPr>
          </a:p>
          <a:p>
            <a:pPr algn="l"/>
            <a:endParaRPr lang="en-GB" b="0" i="0" dirty="0">
              <a:solidFill>
                <a:srgbClr val="000000"/>
              </a:solidFill>
              <a:effectLst/>
              <a:latin typeface="Arial" panose="020B0604020202020204" pitchFamily="34" charset="0"/>
            </a:endParaRPr>
          </a:p>
          <a:p>
            <a:pPr algn="l"/>
            <a:r>
              <a:rPr lang="en-GB" b="0" i="0" dirty="0">
                <a:solidFill>
                  <a:srgbClr val="000000"/>
                </a:solidFill>
                <a:effectLst/>
                <a:latin typeface="Arial" panose="020B0604020202020204" pitchFamily="34" charset="0"/>
              </a:rPr>
              <a:t>Success Criterion </a:t>
            </a:r>
            <a:r>
              <a:rPr lang="en-GB" b="1" i="0" dirty="0">
                <a:solidFill>
                  <a:srgbClr val="000000"/>
                </a:solidFill>
                <a:effectLst/>
                <a:latin typeface="Arial" panose="020B0604020202020204" pitchFamily="34" charset="0"/>
                <a:hlinkClick r:id="rId3"/>
              </a:rPr>
              <a:t>1.4.10 Reflow</a:t>
            </a:r>
            <a:r>
              <a:rPr lang="en-GB" b="0" i="0" dirty="0">
                <a:solidFill>
                  <a:srgbClr val="000000"/>
                </a:solidFill>
                <a:effectLst/>
                <a:latin typeface="Arial" panose="020B0604020202020204" pitchFamily="34" charset="0"/>
              </a:rPr>
              <a:t> (Level AA): Content can be presented without loss of information or functionality, and without requiring scrolling in two dimensions for:</a:t>
            </a:r>
          </a:p>
          <a:p>
            <a:pPr algn="l">
              <a:buFont typeface="Arial" panose="020B0604020202020204" pitchFamily="34" charset="0"/>
              <a:buChar char="•"/>
            </a:pPr>
            <a:r>
              <a:rPr lang="en-GB" b="0" i="0" dirty="0">
                <a:solidFill>
                  <a:srgbClr val="000000"/>
                </a:solidFill>
                <a:effectLst/>
                <a:latin typeface="Arial" panose="020B0604020202020204" pitchFamily="34" charset="0"/>
              </a:rPr>
              <a:t>Vertical scrolling content at a width equivalent to 320 </a:t>
            </a:r>
            <a:r>
              <a:rPr lang="en-GB" b="0" i="0" dirty="0">
                <a:solidFill>
                  <a:srgbClr val="000000"/>
                </a:solidFill>
                <a:effectLst/>
                <a:latin typeface="Arial" panose="020B0604020202020204" pitchFamily="34" charset="0"/>
                <a:hlinkClick r:id="rId4"/>
              </a:rPr>
              <a:t>CSS pixels</a:t>
            </a:r>
            <a:r>
              <a:rPr lang="en-GB" b="0" i="0" dirty="0">
                <a:solidFill>
                  <a:srgbClr val="000000"/>
                </a:solidFill>
                <a:effectLst/>
                <a:latin typeface="Arial" panose="020B0604020202020204" pitchFamily="34" charset="0"/>
              </a:rPr>
              <a:t>;</a:t>
            </a:r>
          </a:p>
          <a:p>
            <a:pPr algn="l">
              <a:buFont typeface="Arial" panose="020B0604020202020204" pitchFamily="34" charset="0"/>
              <a:buChar char="•"/>
            </a:pPr>
            <a:r>
              <a:rPr lang="en-GB" b="0" i="0" dirty="0">
                <a:solidFill>
                  <a:srgbClr val="000000"/>
                </a:solidFill>
                <a:effectLst/>
                <a:latin typeface="Arial" panose="020B0604020202020204" pitchFamily="34" charset="0"/>
              </a:rPr>
              <a:t>Horizontal scrolling content at a height equivalent to 256 </a:t>
            </a:r>
            <a:r>
              <a:rPr lang="en-GB" b="0" i="0" dirty="0">
                <a:solidFill>
                  <a:srgbClr val="000000"/>
                </a:solidFill>
                <a:effectLst/>
                <a:latin typeface="Arial" panose="020B0604020202020204" pitchFamily="34" charset="0"/>
                <a:hlinkClick r:id="rId4"/>
              </a:rPr>
              <a:t>CSS pixels</a:t>
            </a:r>
            <a:r>
              <a:rPr lang="en-GB" b="0" i="0" dirty="0">
                <a:solidFill>
                  <a:srgbClr val="000000"/>
                </a:solidFill>
                <a:effectLst/>
                <a:latin typeface="Arial" panose="020B0604020202020204" pitchFamily="34" charset="0"/>
              </a:rPr>
              <a:t>.</a:t>
            </a:r>
          </a:p>
          <a:p>
            <a:pPr algn="l"/>
            <a:r>
              <a:rPr lang="en-GB" b="0" i="0" dirty="0">
                <a:solidFill>
                  <a:srgbClr val="000000"/>
                </a:solidFill>
                <a:effectLst/>
                <a:latin typeface="Arial" panose="020B0604020202020204" pitchFamily="34" charset="0"/>
              </a:rPr>
              <a:t>Except for parts of the content which require two-dimensional layout for usage or meaning.</a:t>
            </a:r>
          </a:p>
          <a:p>
            <a:endParaRPr lang="en-GB" dirty="0"/>
          </a:p>
        </p:txBody>
      </p:sp>
    </p:spTree>
    <p:extLst>
      <p:ext uri="{BB962C8B-B14F-4D97-AF65-F5344CB8AC3E}">
        <p14:creationId xmlns:p14="http://schemas.microsoft.com/office/powerpoint/2010/main" val="12266318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masthead was pretty much unreadable. This was fixed by adding a background colour with a little opacity, and changing the text colour.</a:t>
            </a:r>
          </a:p>
        </p:txBody>
      </p:sp>
    </p:spTree>
    <p:extLst>
      <p:ext uri="{BB962C8B-B14F-4D97-AF65-F5344CB8AC3E}">
        <p14:creationId xmlns:p14="http://schemas.microsoft.com/office/powerpoint/2010/main" val="27119583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footer was essentially unreadable and we were able to fix that.</a:t>
            </a:r>
          </a:p>
        </p:txBody>
      </p:sp>
    </p:spTree>
    <p:extLst>
      <p:ext uri="{BB962C8B-B14F-4D97-AF65-F5344CB8AC3E}">
        <p14:creationId xmlns:p14="http://schemas.microsoft.com/office/powerpoint/2010/main" val="35325911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were many other improvements, but my favourite was how using the keyboard to navigate the menu had probably never been tested before, as you can see on the left. On the right you can see how it is now, a change to the z-index brings the menu on top. We’ve made other improvements since then to the menu but this was the biggest.</a:t>
            </a:r>
          </a:p>
        </p:txBody>
      </p:sp>
    </p:spTree>
    <p:extLst>
      <p:ext uri="{BB962C8B-B14F-4D97-AF65-F5344CB8AC3E}">
        <p14:creationId xmlns:p14="http://schemas.microsoft.com/office/powerpoint/2010/main" val="8950236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did I do on my site?</a:t>
            </a:r>
          </a:p>
          <a:p>
            <a:r>
              <a:rPr lang="en-GB" dirty="0"/>
              <a:t>[Progress]</a:t>
            </a:r>
          </a:p>
          <a:p>
            <a:r>
              <a:rPr lang="en-GB" dirty="0"/>
              <a:t>I used </a:t>
            </a:r>
            <a:r>
              <a:rPr lang="en-GB" dirty="0" err="1"/>
              <a:t>TinyPNG</a:t>
            </a:r>
            <a:r>
              <a:rPr lang="en-GB" dirty="0"/>
              <a:t> and </a:t>
            </a:r>
            <a:r>
              <a:rPr lang="en-GB" dirty="0" err="1"/>
              <a:t>TinyJPG</a:t>
            </a:r>
            <a:r>
              <a:rPr lang="en-GB" dirty="0"/>
              <a:t> to optimise image size.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 added lazy loading on images and </a:t>
            </a:r>
            <a:r>
              <a:rPr lang="en-GB" dirty="0" err="1"/>
              <a:t>youtube</a:t>
            </a:r>
            <a:r>
              <a:rPr lang="en-GB" dirty="0"/>
              <a:t> embeds so they should only be loaded up when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If I used extra scripts I only loaded them on pages where they would actually be used, not on every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I reduce chaining critical requests by using media queries for light and dark CSS files.</a:t>
            </a:r>
          </a:p>
        </p:txBody>
      </p:sp>
    </p:spTree>
    <p:extLst>
      <p:ext uri="{BB962C8B-B14F-4D97-AF65-F5344CB8AC3E}">
        <p14:creationId xmlns:p14="http://schemas.microsoft.com/office/powerpoint/2010/main" val="29854796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I’ll summarise the final thoughts as just using some measurement tools to get an understanding of whether users will find out sites slow or fast.</a:t>
            </a:r>
          </a:p>
        </p:txBody>
      </p:sp>
    </p:spTree>
    <p:extLst>
      <p:ext uri="{BB962C8B-B14F-4D97-AF65-F5344CB8AC3E}">
        <p14:creationId xmlns:p14="http://schemas.microsoft.com/office/powerpoint/2010/main" val="24298254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far on my site in terms of discoverability </a:t>
            </a:r>
          </a:p>
        </p:txBody>
      </p:sp>
    </p:spTree>
    <p:extLst>
      <p:ext uri="{BB962C8B-B14F-4D97-AF65-F5344CB8AC3E}">
        <p14:creationId xmlns:p14="http://schemas.microsoft.com/office/powerpoint/2010/main" val="33249690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put in a site map, registered the site on the google search console and created an RSS feed.</a:t>
            </a:r>
          </a:p>
          <a:p>
            <a:endParaRPr lang="en-GB" dirty="0"/>
          </a:p>
          <a:p>
            <a:r>
              <a:rPr lang="en-GB" dirty="0"/>
              <a:t>Still to do is adding search and breadcrumb navigation – but this site is really simple currently there’s only 34 pages or so.</a:t>
            </a:r>
          </a:p>
        </p:txBody>
      </p:sp>
    </p:spTree>
    <p:extLst>
      <p:ext uri="{BB962C8B-B14F-4D97-AF65-F5344CB8AC3E}">
        <p14:creationId xmlns:p14="http://schemas.microsoft.com/office/powerpoint/2010/main" val="22734785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put the meh in meta, here’s a look at some of the meta tags. </a:t>
            </a:r>
          </a:p>
          <a:p>
            <a:endParaRPr lang="en-GB" dirty="0"/>
          </a:p>
          <a:p>
            <a:r>
              <a:rPr lang="en-GB" dirty="0"/>
              <a:t>[progress]</a:t>
            </a:r>
          </a:p>
          <a:p>
            <a:r>
              <a:rPr lang="en-GB" dirty="0"/>
              <a:t>I added open graph tags</a:t>
            </a:r>
          </a:p>
          <a:p>
            <a:r>
              <a:rPr lang="en-GB" dirty="0"/>
              <a:t>[progress]</a:t>
            </a:r>
          </a:p>
          <a:p>
            <a:r>
              <a:rPr lang="en-GB" dirty="0"/>
              <a:t>and twitter card tags</a:t>
            </a:r>
          </a:p>
          <a:p>
            <a:endParaRPr lang="en-GB" dirty="0"/>
          </a:p>
        </p:txBody>
      </p:sp>
    </p:spTree>
    <p:extLst>
      <p:ext uri="{BB962C8B-B14F-4D97-AF65-F5344CB8AC3E}">
        <p14:creationId xmlns:p14="http://schemas.microsoft.com/office/powerpoint/2010/main" val="28457152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expected now that when we share a link on teams, twitter, </a:t>
            </a:r>
            <a:r>
              <a:rPr lang="en-GB" dirty="0" err="1"/>
              <a:t>linkedin</a:t>
            </a:r>
            <a:r>
              <a:rPr lang="en-GB" dirty="0"/>
              <a:t> and so on that we get a nice preview.  It also can help to build awareness of our site and establish credibility. We want people to share our content and we want it to look good wherever it appears.</a:t>
            </a:r>
          </a:p>
          <a:p>
            <a:endParaRPr lang="en-GB" dirty="0"/>
          </a:p>
          <a:p>
            <a:endParaRPr lang="en-GB" dirty="0"/>
          </a:p>
          <a:p>
            <a:r>
              <a:rPr lang="en-GB" dirty="0"/>
              <a:t>There are validators online that can help you to check how the previews will look.</a:t>
            </a:r>
          </a:p>
          <a:p>
            <a:endParaRPr lang="en-GB" dirty="0"/>
          </a:p>
          <a:p>
            <a:r>
              <a:rPr lang="en-GB" dirty="0"/>
              <a:t>https://cards-dev.twitter.com/validator</a:t>
            </a:r>
          </a:p>
          <a:p>
            <a:endParaRPr lang="en-GB" dirty="0"/>
          </a:p>
          <a:p>
            <a:r>
              <a:rPr lang="en-GB" dirty="0"/>
              <a:t>https://www.linkedin.com/post-inspector/inspect/</a:t>
            </a:r>
          </a:p>
        </p:txBody>
      </p:sp>
    </p:spTree>
    <p:extLst>
      <p:ext uri="{BB962C8B-B14F-4D97-AF65-F5344CB8AC3E}">
        <p14:creationId xmlns:p14="http://schemas.microsoft.com/office/powerpoint/2010/main" val="1050228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pple-system"/>
              </a:rPr>
              <a:t>And it’s great to see it happening, here accessibility legend Alistair McNaught is sharing a page on twitter, and on the right is a connection request on LinkedIn from someone who found me through the site.</a:t>
            </a:r>
          </a:p>
          <a:p>
            <a:endParaRPr lang="en-GB" b="0" i="0" dirty="0">
              <a:effectLst/>
              <a:latin typeface="-apple-system"/>
            </a:endParaRPr>
          </a:p>
          <a:p>
            <a:endParaRPr lang="en-GB" b="0" i="0" dirty="0">
              <a:effectLst/>
              <a:latin typeface="-apple-system"/>
            </a:endParaRPr>
          </a:p>
          <a:p>
            <a:r>
              <a:rPr lang="en-GB" b="0" i="0" dirty="0">
                <a:effectLst/>
                <a:latin typeface="-apple-system"/>
              </a:rPr>
              <a:t>F5 (NASDAQ: FFIV) powers applications from development through their entire life cycle, across any multi-cloud environment, so our customers – enterprise businesses, service providers, governments, and consumer brands—can deliver differentiated, high-performing, and secure digital experiences. To learn more about F5, go to f5.com.</a:t>
            </a:r>
            <a:endParaRPr lang="en-GB" dirty="0"/>
          </a:p>
        </p:txBody>
      </p:sp>
    </p:spTree>
    <p:extLst>
      <p:ext uri="{BB962C8B-B14F-4D97-AF65-F5344CB8AC3E}">
        <p14:creationId xmlns:p14="http://schemas.microsoft.com/office/powerpoint/2010/main" val="484058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F019-41CA-4A7C-93E9-FAEA49289BD4}"/>
              </a:ext>
            </a:extLst>
          </p:cNvPr>
          <p:cNvSpPr>
            <a:spLocks noGrp="1"/>
          </p:cNvSpPr>
          <p:nvPr>
            <p:ph type="ctrTitle"/>
          </p:nvPr>
        </p:nvSpPr>
        <p:spPr>
          <a:xfrm>
            <a:off x="1524000" y="1794152"/>
            <a:ext cx="9144000" cy="2387600"/>
          </a:xfrm>
        </p:spPr>
        <p:txBody>
          <a:bodyPr anchor="b"/>
          <a:lstStyle>
            <a:lvl1pPr algn="l">
              <a:defRPr sz="6000">
                <a:solidFill>
                  <a:schemeClr val="accent5"/>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408F06A-0EE3-4F90-AE13-FE133640BD3C}"/>
              </a:ext>
            </a:extLst>
          </p:cNvPr>
          <p:cNvSpPr>
            <a:spLocks noGrp="1"/>
          </p:cNvSpPr>
          <p:nvPr>
            <p:ph type="subTitle" idx="1"/>
          </p:nvPr>
        </p:nvSpPr>
        <p:spPr>
          <a:xfrm>
            <a:off x="1524000" y="4325938"/>
            <a:ext cx="9144000" cy="1655762"/>
          </a:xfr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2" name="Footer Placeholder 4">
            <a:extLst>
              <a:ext uri="{FF2B5EF4-FFF2-40B4-BE49-F238E27FC236}">
                <a16:creationId xmlns:a16="http://schemas.microsoft.com/office/drawing/2014/main" id="{5D84DFBE-6BC3-4D51-92F4-218D8ACE3915}"/>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a:hlinkClick r:id="rId2"/>
              </a:rPr>
              <a:t>https://matthewdeeprose.github.io/</a:t>
            </a:r>
            <a:endParaRPr lang="en-GB" dirty="0"/>
          </a:p>
        </p:txBody>
      </p:sp>
      <p:sp>
        <p:nvSpPr>
          <p:cNvPr id="13" name="Slide Number Placeholder 5">
            <a:extLst>
              <a:ext uri="{FF2B5EF4-FFF2-40B4-BE49-F238E27FC236}">
                <a16:creationId xmlns:a16="http://schemas.microsoft.com/office/drawing/2014/main" id="{346F3239-2A5B-450C-832D-C2793A9A9568}"/>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tx1">
                    <a:tint val="75000"/>
                  </a:schemeClr>
                </a:solidFill>
              </a:defRPr>
            </a:lvl1pPr>
          </a:lstStyle>
          <a:p>
            <a:fld id="{51AC9CB8-E4A1-4C80-A0FE-41AB03406E23}" type="slidenum">
              <a:rPr lang="en-GB" smtClean="0"/>
              <a:t>‹#›</a:t>
            </a:fld>
            <a:endParaRPr lang="en-GB"/>
          </a:p>
        </p:txBody>
      </p:sp>
    </p:spTree>
    <p:extLst>
      <p:ext uri="{BB962C8B-B14F-4D97-AF65-F5344CB8AC3E}">
        <p14:creationId xmlns:p14="http://schemas.microsoft.com/office/powerpoint/2010/main" val="66552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1">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F5A10D-6D19-4E2B-8E23-1C3AAE7DAB1B}"/>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4886E3-4E00-45D5-BBB3-0CCB658490DB}"/>
              </a:ext>
            </a:extLst>
          </p:cNvPr>
          <p:cNvSpPr>
            <a:spLocks noGrp="1"/>
          </p:cNvSpPr>
          <p:nvPr>
            <p:ph sz="half" idx="1"/>
          </p:nvPr>
        </p:nvSpPr>
        <p:spPr>
          <a:xfrm>
            <a:off x="228600" y="1500809"/>
            <a:ext cx="5689600" cy="4681330"/>
          </a:xfrm>
          <a:solidFill>
            <a:srgbClr val="00131D"/>
          </a:solidFill>
          <a:ln w="38100">
            <a:solidFill>
              <a:schemeClr val="accent4"/>
            </a:solidFill>
          </a:ln>
        </p:spPr>
        <p:txBody>
          <a:bodyPr/>
          <a:lstStyle>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20776F-B25B-40B3-8C17-1F9D6F0477B4}"/>
              </a:ext>
            </a:extLst>
          </p:cNvPr>
          <p:cNvSpPr>
            <a:spLocks noGrp="1"/>
          </p:cNvSpPr>
          <p:nvPr>
            <p:ph sz="half" idx="2"/>
          </p:nvPr>
        </p:nvSpPr>
        <p:spPr>
          <a:xfrm>
            <a:off x="6273799" y="1500809"/>
            <a:ext cx="5689600" cy="4681330"/>
          </a:xfrm>
          <a:solidFill>
            <a:srgbClr val="00131D"/>
          </a:solidFill>
          <a:ln w="38100">
            <a:solidFill>
              <a:schemeClr val="accent3"/>
            </a:solidFill>
          </a:ln>
        </p:spPr>
        <p:txBody>
          <a:bodyPr/>
          <a:lstStyle>
            <a:lvl1pPr>
              <a:lnSpc>
                <a:spcPct val="10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4">
            <a:extLst>
              <a:ext uri="{FF2B5EF4-FFF2-40B4-BE49-F238E27FC236}">
                <a16:creationId xmlns:a16="http://schemas.microsoft.com/office/drawing/2014/main" id="{9AC549B4-B0BD-440C-9E98-018CAA0120DA}"/>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5" name="Slide Number Placeholder 5">
            <a:extLst>
              <a:ext uri="{FF2B5EF4-FFF2-40B4-BE49-F238E27FC236}">
                <a16:creationId xmlns:a16="http://schemas.microsoft.com/office/drawing/2014/main" id="{C014600A-4532-4044-B776-82D3896188F7}"/>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454477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F5A10D-6D19-4E2B-8E23-1C3AAE7DAB1B}"/>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4886E3-4E00-45D5-BBB3-0CCB658490DB}"/>
              </a:ext>
            </a:extLst>
          </p:cNvPr>
          <p:cNvSpPr>
            <a:spLocks noGrp="1"/>
          </p:cNvSpPr>
          <p:nvPr>
            <p:ph sz="half" idx="1"/>
          </p:nvPr>
        </p:nvSpPr>
        <p:spPr>
          <a:xfrm>
            <a:off x="228600" y="1500809"/>
            <a:ext cx="5689600" cy="4681330"/>
          </a:xfrm>
          <a:solidFill>
            <a:srgbClr val="00131D"/>
          </a:solidFill>
          <a:ln w="38100">
            <a:solidFill>
              <a:schemeClr val="accent5"/>
            </a:solidFill>
          </a:ln>
        </p:spPr>
        <p:txBody>
          <a:bodyPr/>
          <a:lstStyle>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20776F-B25B-40B3-8C17-1F9D6F0477B4}"/>
              </a:ext>
            </a:extLst>
          </p:cNvPr>
          <p:cNvSpPr>
            <a:spLocks noGrp="1"/>
          </p:cNvSpPr>
          <p:nvPr>
            <p:ph sz="half" idx="2"/>
          </p:nvPr>
        </p:nvSpPr>
        <p:spPr>
          <a:xfrm>
            <a:off x="6273799" y="1500809"/>
            <a:ext cx="5689600" cy="4681330"/>
          </a:xfrm>
          <a:solidFill>
            <a:srgbClr val="00131D"/>
          </a:solidFill>
          <a:ln w="38100">
            <a:solidFill>
              <a:schemeClr val="accent6"/>
            </a:solidFill>
          </a:ln>
        </p:spPr>
        <p:txBody>
          <a:bodyPr/>
          <a:lstStyle>
            <a:lvl1pPr>
              <a:lnSpc>
                <a:spcPct val="10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4">
            <a:extLst>
              <a:ext uri="{FF2B5EF4-FFF2-40B4-BE49-F238E27FC236}">
                <a16:creationId xmlns:a16="http://schemas.microsoft.com/office/drawing/2014/main" id="{9AC549B4-B0BD-440C-9E98-018CAA0120DA}"/>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a:hlinkClick r:id="rId2"/>
              </a:rPr>
              <a:t>https://matthewdeeprose.github.io/</a:t>
            </a:r>
            <a:endParaRPr lang="en-GB" dirty="0"/>
          </a:p>
        </p:txBody>
      </p:sp>
      <p:sp>
        <p:nvSpPr>
          <p:cNvPr id="15" name="Slide Number Placeholder 5">
            <a:extLst>
              <a:ext uri="{FF2B5EF4-FFF2-40B4-BE49-F238E27FC236}">
                <a16:creationId xmlns:a16="http://schemas.microsoft.com/office/drawing/2014/main" id="{C014600A-4532-4044-B776-82D3896188F7}"/>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tx1">
                    <a:tint val="75000"/>
                  </a:schemeClr>
                </a:solidFill>
              </a:defRPr>
            </a:lvl1pPr>
          </a:lstStyle>
          <a:p>
            <a:fld id="{51AC9CB8-E4A1-4C80-A0FE-41AB03406E23}" type="slidenum">
              <a:rPr lang="en-GB" smtClean="0"/>
              <a:t>‹#›</a:t>
            </a:fld>
            <a:endParaRPr lang="en-GB"/>
          </a:p>
        </p:txBody>
      </p:sp>
    </p:spTree>
    <p:extLst>
      <p:ext uri="{BB962C8B-B14F-4D97-AF65-F5344CB8AC3E}">
        <p14:creationId xmlns:p14="http://schemas.microsoft.com/office/powerpoint/2010/main" val="880517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EEA8-B5BB-4823-BFB8-4A2013B5530E}"/>
              </a:ext>
            </a:extLst>
          </p:cNvPr>
          <p:cNvSpPr>
            <a:spLocks noGrp="1"/>
          </p:cNvSpPr>
          <p:nvPr>
            <p:ph type="title"/>
          </p:nvPr>
        </p:nvSpPr>
        <p:spPr/>
        <p:txBody>
          <a:bodyPr/>
          <a:lstStyle/>
          <a:p>
            <a:r>
              <a:rPr lang="en-US"/>
              <a:t>Click to edit Master title style</a:t>
            </a:r>
            <a:endParaRPr lang="en-GB"/>
          </a:p>
        </p:txBody>
      </p:sp>
      <p:sp>
        <p:nvSpPr>
          <p:cNvPr id="5" name="Content Placeholder 2">
            <a:extLst>
              <a:ext uri="{FF2B5EF4-FFF2-40B4-BE49-F238E27FC236}">
                <a16:creationId xmlns:a16="http://schemas.microsoft.com/office/drawing/2014/main" id="{F118BE1D-F246-4331-A02B-59BC5519C7E0}"/>
              </a:ext>
            </a:extLst>
          </p:cNvPr>
          <p:cNvSpPr>
            <a:spLocks noGrp="1"/>
          </p:cNvSpPr>
          <p:nvPr>
            <p:ph sz="half" idx="1"/>
          </p:nvPr>
        </p:nvSpPr>
        <p:spPr>
          <a:xfrm>
            <a:off x="228600" y="1480593"/>
            <a:ext cx="5689600" cy="4681330"/>
          </a:xfrm>
        </p:spPr>
        <p:txBody>
          <a:bodyPr/>
          <a:lstStyle>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a:extLst>
              <a:ext uri="{FF2B5EF4-FFF2-40B4-BE49-F238E27FC236}">
                <a16:creationId xmlns:a16="http://schemas.microsoft.com/office/drawing/2014/main" id="{F0A85E61-AE02-4733-9C7A-08507D48A691}"/>
              </a:ext>
            </a:extLst>
          </p:cNvPr>
          <p:cNvSpPr>
            <a:spLocks noGrp="1"/>
          </p:cNvSpPr>
          <p:nvPr>
            <p:ph type="pic" sz="quarter" idx="12"/>
          </p:nvPr>
        </p:nvSpPr>
        <p:spPr>
          <a:xfrm>
            <a:off x="6299200" y="1500809"/>
            <a:ext cx="5664200" cy="4681330"/>
          </a:xfrm>
          <a:ln w="38100">
            <a:solidFill>
              <a:schemeClr val="accent5"/>
            </a:solidFill>
          </a:ln>
        </p:spPr>
        <p:txBody>
          <a:bodyPr/>
          <a:lstStyle/>
          <a:p>
            <a:endParaRPr lang="en-GB"/>
          </a:p>
        </p:txBody>
      </p:sp>
      <p:sp>
        <p:nvSpPr>
          <p:cNvPr id="8" name="Footer Placeholder 4">
            <a:extLst>
              <a:ext uri="{FF2B5EF4-FFF2-40B4-BE49-F238E27FC236}">
                <a16:creationId xmlns:a16="http://schemas.microsoft.com/office/drawing/2014/main" id="{60C909D8-8B09-4DEB-92A5-1D85173C5F52}"/>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9" name="Slide Number Placeholder 5">
            <a:extLst>
              <a:ext uri="{FF2B5EF4-FFF2-40B4-BE49-F238E27FC236}">
                <a16:creationId xmlns:a16="http://schemas.microsoft.com/office/drawing/2014/main" id="{743EE08A-8012-42D4-9DE9-F4D40F91F420}"/>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1207361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EEA8-B5BB-4823-BFB8-4A2013B5530E}"/>
              </a:ext>
            </a:extLst>
          </p:cNvPr>
          <p:cNvSpPr>
            <a:spLocks noGrp="1"/>
          </p:cNvSpPr>
          <p:nvPr>
            <p:ph type="title"/>
          </p:nvPr>
        </p:nvSpPr>
        <p:spPr/>
        <p:txBody>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F0A85E61-AE02-4733-9C7A-08507D48A691}"/>
              </a:ext>
            </a:extLst>
          </p:cNvPr>
          <p:cNvSpPr>
            <a:spLocks noGrp="1"/>
          </p:cNvSpPr>
          <p:nvPr>
            <p:ph type="pic" sz="quarter" idx="12"/>
          </p:nvPr>
        </p:nvSpPr>
        <p:spPr>
          <a:xfrm>
            <a:off x="329580" y="1470991"/>
            <a:ext cx="5664200" cy="4740966"/>
          </a:xfrm>
          <a:ln w="38100">
            <a:solidFill>
              <a:schemeClr val="accent5"/>
            </a:solidFill>
          </a:ln>
        </p:spPr>
        <p:txBody>
          <a:bodyPr/>
          <a:lstStyle/>
          <a:p>
            <a:endParaRPr lang="en-GB"/>
          </a:p>
        </p:txBody>
      </p:sp>
      <p:sp>
        <p:nvSpPr>
          <p:cNvPr id="5" name="Content Placeholder 2">
            <a:extLst>
              <a:ext uri="{FF2B5EF4-FFF2-40B4-BE49-F238E27FC236}">
                <a16:creationId xmlns:a16="http://schemas.microsoft.com/office/drawing/2014/main" id="{F118BE1D-F246-4331-A02B-59BC5519C7E0}"/>
              </a:ext>
            </a:extLst>
          </p:cNvPr>
          <p:cNvSpPr>
            <a:spLocks noGrp="1"/>
          </p:cNvSpPr>
          <p:nvPr>
            <p:ph sz="half" idx="1"/>
          </p:nvPr>
        </p:nvSpPr>
        <p:spPr>
          <a:xfrm>
            <a:off x="6273799" y="1470991"/>
            <a:ext cx="5689600" cy="4740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4">
            <a:extLst>
              <a:ext uri="{FF2B5EF4-FFF2-40B4-BE49-F238E27FC236}">
                <a16:creationId xmlns:a16="http://schemas.microsoft.com/office/drawing/2014/main" id="{C883444C-A724-4DDC-BF6B-63388B8E7A34}"/>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9" name="Slide Number Placeholder 5">
            <a:extLst>
              <a:ext uri="{FF2B5EF4-FFF2-40B4-BE49-F238E27FC236}">
                <a16:creationId xmlns:a16="http://schemas.microsoft.com/office/drawing/2014/main" id="{320BCBBE-E436-40EF-BC68-526793D0839C}"/>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918675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787D-92E0-4669-9CF2-BDB7D77686DE}"/>
              </a:ext>
            </a:extLst>
          </p:cNvPr>
          <p:cNvSpPr>
            <a:spLocks noGrp="1"/>
          </p:cNvSpPr>
          <p:nvPr>
            <p:ph type="title"/>
          </p:nvPr>
        </p:nvSpPr>
        <p:spPr/>
        <p:txBody>
          <a:bodyPr>
            <a:normAutofit/>
          </a:bodyPr>
          <a:lstStyle>
            <a:lvl1pPr>
              <a:defRPr sz="4400"/>
            </a:lvl1pPr>
          </a:lstStyle>
          <a:p>
            <a:r>
              <a:rPr lang="en-US"/>
              <a:t>Click to edit Master title style</a:t>
            </a:r>
            <a:endParaRPr lang="en-GB"/>
          </a:p>
        </p:txBody>
      </p:sp>
      <p:sp>
        <p:nvSpPr>
          <p:cNvPr id="4" name="SmartArt Placeholder 3">
            <a:extLst>
              <a:ext uri="{FF2B5EF4-FFF2-40B4-BE49-F238E27FC236}">
                <a16:creationId xmlns:a16="http://schemas.microsoft.com/office/drawing/2014/main" id="{7C94E20F-57F2-4511-8881-74334B243FDA}"/>
              </a:ext>
            </a:extLst>
          </p:cNvPr>
          <p:cNvSpPr>
            <a:spLocks noGrp="1"/>
          </p:cNvSpPr>
          <p:nvPr>
            <p:ph type="dgm" sz="quarter" idx="10"/>
          </p:nvPr>
        </p:nvSpPr>
        <p:spPr>
          <a:xfrm>
            <a:off x="190500" y="1471613"/>
            <a:ext cx="11772900" cy="4710112"/>
          </a:xfrm>
        </p:spPr>
        <p:txBody>
          <a:bodyPr/>
          <a:lstStyle/>
          <a:p>
            <a:endParaRPr lang="en-GB"/>
          </a:p>
        </p:txBody>
      </p:sp>
      <p:sp>
        <p:nvSpPr>
          <p:cNvPr id="9" name="Footer Placeholder 4">
            <a:extLst>
              <a:ext uri="{FF2B5EF4-FFF2-40B4-BE49-F238E27FC236}">
                <a16:creationId xmlns:a16="http://schemas.microsoft.com/office/drawing/2014/main" id="{FA4AE06F-5E9A-40E9-B725-575D41300E6C}"/>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0" name="Slide Number Placeholder 5">
            <a:extLst>
              <a:ext uri="{FF2B5EF4-FFF2-40B4-BE49-F238E27FC236}">
                <a16:creationId xmlns:a16="http://schemas.microsoft.com/office/drawing/2014/main" id="{734E6DCD-4C54-4DC0-859E-52A07914A74B}"/>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35498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787D-92E0-4669-9CF2-BDB7D77686DE}"/>
              </a:ext>
            </a:extLst>
          </p:cNvPr>
          <p:cNvSpPr>
            <a:spLocks noGrp="1"/>
          </p:cNvSpPr>
          <p:nvPr>
            <p:ph type="title"/>
          </p:nvPr>
        </p:nvSpPr>
        <p:spPr/>
        <p:txBody>
          <a:bodyPr>
            <a:normAutofit/>
          </a:bodyPr>
          <a:lstStyle>
            <a:lvl1pPr>
              <a:defRPr sz="4400"/>
            </a:lvl1pPr>
          </a:lstStyle>
          <a:p>
            <a:r>
              <a:rPr lang="en-US"/>
              <a:t>Click to edit Master title style</a:t>
            </a:r>
            <a:endParaRPr lang="en-GB"/>
          </a:p>
        </p:txBody>
      </p:sp>
      <p:sp>
        <p:nvSpPr>
          <p:cNvPr id="9" name="Footer Placeholder 4">
            <a:extLst>
              <a:ext uri="{FF2B5EF4-FFF2-40B4-BE49-F238E27FC236}">
                <a16:creationId xmlns:a16="http://schemas.microsoft.com/office/drawing/2014/main" id="{FA4AE06F-5E9A-40E9-B725-575D41300E6C}"/>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0" name="Slide Number Placeholder 5">
            <a:extLst>
              <a:ext uri="{FF2B5EF4-FFF2-40B4-BE49-F238E27FC236}">
                <a16:creationId xmlns:a16="http://schemas.microsoft.com/office/drawing/2014/main" id="{734E6DCD-4C54-4DC0-859E-52A07914A74B}"/>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1500094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F3B1D41-4ADD-4FB5-8E75-C66785A97B18}"/>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9" name="Slide Number Placeholder 5">
            <a:extLst>
              <a:ext uri="{FF2B5EF4-FFF2-40B4-BE49-F238E27FC236}">
                <a16:creationId xmlns:a16="http://schemas.microsoft.com/office/drawing/2014/main" id="{08D5030C-C8C7-49A8-BCFE-F962A5633BF5}"/>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773614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C9129-781F-404F-9A31-19E27A74F519}"/>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FF2C5B2A-2A30-4485-A48D-95C1F06C67D3}"/>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6" name="Slide Number Placeholder 5">
            <a:extLst>
              <a:ext uri="{FF2B5EF4-FFF2-40B4-BE49-F238E27FC236}">
                <a16:creationId xmlns:a16="http://schemas.microsoft.com/office/drawing/2014/main" id="{F10DB15F-8BC0-41BD-961D-1ACD2543BA39}"/>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3243229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F019-41CA-4A7C-93E9-FAEA49289BD4}"/>
              </a:ext>
            </a:extLst>
          </p:cNvPr>
          <p:cNvSpPr>
            <a:spLocks noGrp="1"/>
          </p:cNvSpPr>
          <p:nvPr>
            <p:ph type="ctrTitle"/>
          </p:nvPr>
        </p:nvSpPr>
        <p:spPr>
          <a:xfrm>
            <a:off x="1524000" y="1794152"/>
            <a:ext cx="9144000" cy="2387600"/>
          </a:xfrm>
        </p:spPr>
        <p:txBody>
          <a:bodyPr anchor="b"/>
          <a:lstStyle>
            <a:lvl1pPr algn="l">
              <a:defRPr sz="6000">
                <a:solidFill>
                  <a:schemeClr val="accent5"/>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408F06A-0EE3-4F90-AE13-FE133640BD3C}"/>
              </a:ext>
            </a:extLst>
          </p:cNvPr>
          <p:cNvSpPr>
            <a:spLocks noGrp="1"/>
          </p:cNvSpPr>
          <p:nvPr>
            <p:ph type="subTitle" idx="1"/>
          </p:nvPr>
        </p:nvSpPr>
        <p:spPr>
          <a:xfrm>
            <a:off x="1524000" y="4325938"/>
            <a:ext cx="9144000" cy="1655762"/>
          </a:xfr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2" name="Footer Placeholder 4">
            <a:extLst>
              <a:ext uri="{FF2B5EF4-FFF2-40B4-BE49-F238E27FC236}">
                <a16:creationId xmlns:a16="http://schemas.microsoft.com/office/drawing/2014/main" id="{5D84DFBE-6BC3-4D51-92F4-218D8ACE3915}"/>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2"/>
                </a:solidFill>
              </a:defRPr>
            </a:lvl1pPr>
          </a:lstStyle>
          <a:p>
            <a:r>
              <a:rPr lang="en-GB" dirty="0">
                <a:hlinkClick r:id="rId2"/>
              </a:rPr>
              <a:t>https://matthewdeeprose.github.io/</a:t>
            </a:r>
            <a:endParaRPr lang="en-GB" dirty="0"/>
          </a:p>
        </p:txBody>
      </p:sp>
      <p:sp>
        <p:nvSpPr>
          <p:cNvPr id="13" name="Slide Number Placeholder 5">
            <a:extLst>
              <a:ext uri="{FF2B5EF4-FFF2-40B4-BE49-F238E27FC236}">
                <a16:creationId xmlns:a16="http://schemas.microsoft.com/office/drawing/2014/main" id="{346F3239-2A5B-450C-832D-C2793A9A9568}"/>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dirty="0"/>
          </a:p>
        </p:txBody>
      </p:sp>
    </p:spTree>
    <p:extLst>
      <p:ext uri="{BB962C8B-B14F-4D97-AF65-F5344CB8AC3E}">
        <p14:creationId xmlns:p14="http://schemas.microsoft.com/office/powerpoint/2010/main" val="4033408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9A1D554C-D079-40FD-8BAD-3D80D056C4E2}"/>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1" name="Text Placeholder 2">
            <a:extLst>
              <a:ext uri="{FF2B5EF4-FFF2-40B4-BE49-F238E27FC236}">
                <a16:creationId xmlns:a16="http://schemas.microsoft.com/office/drawing/2014/main" id="{FEA7C057-8A71-408C-8C7B-7AAE328B05F7}"/>
              </a:ext>
            </a:extLst>
          </p:cNvPr>
          <p:cNvSpPr>
            <a:spLocks noGrp="1"/>
          </p:cNvSpPr>
          <p:nvPr>
            <p:ph idx="1"/>
          </p:nvPr>
        </p:nvSpPr>
        <p:spPr>
          <a:xfrm>
            <a:off x="190500" y="1733492"/>
            <a:ext cx="11772899" cy="44254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4">
            <a:extLst>
              <a:ext uri="{FF2B5EF4-FFF2-40B4-BE49-F238E27FC236}">
                <a16:creationId xmlns:a16="http://schemas.microsoft.com/office/drawing/2014/main" id="{261C6565-BC92-4580-8229-734CEC448DA7}"/>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3" name="Slide Number Placeholder 5">
            <a:extLst>
              <a:ext uri="{FF2B5EF4-FFF2-40B4-BE49-F238E27FC236}">
                <a16:creationId xmlns:a16="http://schemas.microsoft.com/office/drawing/2014/main" id="{650FDA70-C487-47E4-83D2-555EB4BEDDBB}"/>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2602040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9A1D554C-D079-40FD-8BAD-3D80D056C4E2}"/>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lvl1pPr>
              <a:defRPr>
                <a:solidFill>
                  <a:schemeClr val="accent5"/>
                </a:solidFill>
              </a:defRPr>
            </a:lvl1pPr>
          </a:lstStyle>
          <a:p>
            <a:r>
              <a:rPr lang="en-US" dirty="0"/>
              <a:t>Click to edit Master title style</a:t>
            </a:r>
            <a:endParaRPr lang="en-GB" dirty="0"/>
          </a:p>
        </p:txBody>
      </p:sp>
      <p:sp>
        <p:nvSpPr>
          <p:cNvPr id="11" name="Text Placeholder 2">
            <a:extLst>
              <a:ext uri="{FF2B5EF4-FFF2-40B4-BE49-F238E27FC236}">
                <a16:creationId xmlns:a16="http://schemas.microsoft.com/office/drawing/2014/main" id="{FEA7C057-8A71-408C-8C7B-7AAE328B05F7}"/>
              </a:ext>
            </a:extLst>
          </p:cNvPr>
          <p:cNvSpPr>
            <a:spLocks noGrp="1"/>
          </p:cNvSpPr>
          <p:nvPr>
            <p:ph idx="1"/>
          </p:nvPr>
        </p:nvSpPr>
        <p:spPr>
          <a:xfrm>
            <a:off x="190500" y="1733492"/>
            <a:ext cx="11772899" cy="4425401"/>
          </a:xfrm>
          <a:prstGeom prst="rect">
            <a:avLst/>
          </a:prstGeom>
        </p:spPr>
        <p:txBody>
          <a:bodyPr vert="horz" lIns="91440" tIns="45720" rIns="91440" bIns="45720" rtlCol="0">
            <a:normAutofit/>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ooter Placeholder 4">
            <a:extLst>
              <a:ext uri="{FF2B5EF4-FFF2-40B4-BE49-F238E27FC236}">
                <a16:creationId xmlns:a16="http://schemas.microsoft.com/office/drawing/2014/main" id="{261C6565-BC92-4580-8229-734CEC448DA7}"/>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3" name="Slide Number Placeholder 5">
            <a:extLst>
              <a:ext uri="{FF2B5EF4-FFF2-40B4-BE49-F238E27FC236}">
                <a16:creationId xmlns:a16="http://schemas.microsoft.com/office/drawing/2014/main" id="{650FDA70-C487-47E4-83D2-555EB4BEDDBB}"/>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399716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No fill">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F5A10D-6D19-4E2B-8E23-1C3AAE7DAB1B}"/>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4886E3-4E00-45D5-BBB3-0CCB658490DB}"/>
              </a:ext>
            </a:extLst>
          </p:cNvPr>
          <p:cNvSpPr>
            <a:spLocks noGrp="1"/>
          </p:cNvSpPr>
          <p:nvPr>
            <p:ph sz="half" idx="1"/>
          </p:nvPr>
        </p:nvSpPr>
        <p:spPr>
          <a:xfrm>
            <a:off x="228600" y="1500809"/>
            <a:ext cx="5689600" cy="4681330"/>
          </a:xfrm>
          <a:noFill/>
          <a:ln w="38100">
            <a:noFill/>
          </a:ln>
        </p:spPr>
        <p:txBody>
          <a:bodyPr/>
          <a:lstStyle>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20776F-B25B-40B3-8C17-1F9D6F0477B4}"/>
              </a:ext>
            </a:extLst>
          </p:cNvPr>
          <p:cNvSpPr>
            <a:spLocks noGrp="1"/>
          </p:cNvSpPr>
          <p:nvPr>
            <p:ph sz="half" idx="2"/>
          </p:nvPr>
        </p:nvSpPr>
        <p:spPr>
          <a:xfrm>
            <a:off x="6273799" y="1500809"/>
            <a:ext cx="5689600" cy="4681330"/>
          </a:xfrm>
          <a:noFill/>
          <a:ln w="38100">
            <a:noFill/>
          </a:ln>
        </p:spPr>
        <p:txBody>
          <a:bodyPr/>
          <a:lstStyle>
            <a:lvl1pPr>
              <a:lnSpc>
                <a:spcPct val="10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4">
            <a:extLst>
              <a:ext uri="{FF2B5EF4-FFF2-40B4-BE49-F238E27FC236}">
                <a16:creationId xmlns:a16="http://schemas.microsoft.com/office/drawing/2014/main" id="{9AC549B4-B0BD-440C-9E98-018CAA0120DA}"/>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5" name="Slide Number Placeholder 5">
            <a:extLst>
              <a:ext uri="{FF2B5EF4-FFF2-40B4-BE49-F238E27FC236}">
                <a16:creationId xmlns:a16="http://schemas.microsoft.com/office/drawing/2014/main" id="{C014600A-4532-4044-B776-82D3896188F7}"/>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3999278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F5A10D-6D19-4E2B-8E23-1C3AAE7DAB1B}"/>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4886E3-4E00-45D5-BBB3-0CCB658490DB}"/>
              </a:ext>
            </a:extLst>
          </p:cNvPr>
          <p:cNvSpPr>
            <a:spLocks noGrp="1"/>
          </p:cNvSpPr>
          <p:nvPr>
            <p:ph sz="half" idx="1"/>
          </p:nvPr>
        </p:nvSpPr>
        <p:spPr>
          <a:xfrm>
            <a:off x="228600" y="1500809"/>
            <a:ext cx="5689600" cy="4681330"/>
          </a:xfrm>
          <a:solidFill>
            <a:srgbClr val="00131D"/>
          </a:solidFill>
          <a:ln w="38100">
            <a:solidFill>
              <a:schemeClr val="accent4"/>
            </a:solidFill>
          </a:ln>
        </p:spPr>
        <p:txBody>
          <a:bodyPr/>
          <a:lstStyle>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20776F-B25B-40B3-8C17-1F9D6F0477B4}"/>
              </a:ext>
            </a:extLst>
          </p:cNvPr>
          <p:cNvSpPr>
            <a:spLocks noGrp="1"/>
          </p:cNvSpPr>
          <p:nvPr>
            <p:ph sz="half" idx="2"/>
          </p:nvPr>
        </p:nvSpPr>
        <p:spPr>
          <a:xfrm>
            <a:off x="6273799" y="1500809"/>
            <a:ext cx="5689600" cy="4681330"/>
          </a:xfrm>
          <a:solidFill>
            <a:srgbClr val="00131D"/>
          </a:solidFill>
          <a:ln w="38100">
            <a:solidFill>
              <a:schemeClr val="accent3"/>
            </a:solidFill>
          </a:ln>
        </p:spPr>
        <p:txBody>
          <a:bodyPr/>
          <a:lstStyle>
            <a:lvl1pPr>
              <a:lnSpc>
                <a:spcPct val="10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4">
            <a:extLst>
              <a:ext uri="{FF2B5EF4-FFF2-40B4-BE49-F238E27FC236}">
                <a16:creationId xmlns:a16="http://schemas.microsoft.com/office/drawing/2014/main" id="{9AC549B4-B0BD-440C-9E98-018CAA0120DA}"/>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5" name="Slide Number Placeholder 5">
            <a:extLst>
              <a:ext uri="{FF2B5EF4-FFF2-40B4-BE49-F238E27FC236}">
                <a16:creationId xmlns:a16="http://schemas.microsoft.com/office/drawing/2014/main" id="{C014600A-4532-4044-B776-82D3896188F7}"/>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673463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F5A10D-6D19-4E2B-8E23-1C3AAE7DAB1B}"/>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4886E3-4E00-45D5-BBB3-0CCB658490DB}"/>
              </a:ext>
            </a:extLst>
          </p:cNvPr>
          <p:cNvSpPr>
            <a:spLocks noGrp="1"/>
          </p:cNvSpPr>
          <p:nvPr>
            <p:ph sz="half" idx="1"/>
          </p:nvPr>
        </p:nvSpPr>
        <p:spPr>
          <a:xfrm>
            <a:off x="228600" y="1500809"/>
            <a:ext cx="5689600" cy="4681330"/>
          </a:xfrm>
          <a:solidFill>
            <a:srgbClr val="00131D"/>
          </a:solidFill>
          <a:ln w="38100">
            <a:solidFill>
              <a:schemeClr val="accent1"/>
            </a:solidFill>
          </a:ln>
        </p:spPr>
        <p:txBody>
          <a:bodyPr/>
          <a:lstStyle>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20776F-B25B-40B3-8C17-1F9D6F0477B4}"/>
              </a:ext>
            </a:extLst>
          </p:cNvPr>
          <p:cNvSpPr>
            <a:spLocks noGrp="1"/>
          </p:cNvSpPr>
          <p:nvPr>
            <p:ph sz="half" idx="2"/>
          </p:nvPr>
        </p:nvSpPr>
        <p:spPr>
          <a:xfrm>
            <a:off x="6273799" y="1500809"/>
            <a:ext cx="5689600" cy="4681330"/>
          </a:xfrm>
          <a:solidFill>
            <a:srgbClr val="00131D"/>
          </a:solidFill>
          <a:ln w="38100">
            <a:solidFill>
              <a:schemeClr val="accent2"/>
            </a:solidFill>
          </a:ln>
        </p:spPr>
        <p:txBody>
          <a:bodyPr/>
          <a:lstStyle>
            <a:lvl1pPr>
              <a:lnSpc>
                <a:spcPct val="10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4">
            <a:extLst>
              <a:ext uri="{FF2B5EF4-FFF2-40B4-BE49-F238E27FC236}">
                <a16:creationId xmlns:a16="http://schemas.microsoft.com/office/drawing/2014/main" id="{9AC549B4-B0BD-440C-9E98-018CAA0120DA}"/>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5" name="Slide Number Placeholder 5">
            <a:extLst>
              <a:ext uri="{FF2B5EF4-FFF2-40B4-BE49-F238E27FC236}">
                <a16:creationId xmlns:a16="http://schemas.microsoft.com/office/drawing/2014/main" id="{C014600A-4532-4044-B776-82D3896188F7}"/>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1213831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1">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F5A10D-6D19-4E2B-8E23-1C3AAE7DAB1B}"/>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4886E3-4E00-45D5-BBB3-0CCB658490DB}"/>
              </a:ext>
            </a:extLst>
          </p:cNvPr>
          <p:cNvSpPr>
            <a:spLocks noGrp="1"/>
          </p:cNvSpPr>
          <p:nvPr>
            <p:ph sz="half" idx="1"/>
          </p:nvPr>
        </p:nvSpPr>
        <p:spPr>
          <a:xfrm>
            <a:off x="228600" y="1500809"/>
            <a:ext cx="5689600" cy="4681330"/>
          </a:xfrm>
          <a:solidFill>
            <a:srgbClr val="00131D"/>
          </a:solidFill>
          <a:ln w="38100">
            <a:solidFill>
              <a:schemeClr val="accent4"/>
            </a:solidFill>
          </a:ln>
        </p:spPr>
        <p:txBody>
          <a:bodyPr/>
          <a:lstStyle>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20776F-B25B-40B3-8C17-1F9D6F0477B4}"/>
              </a:ext>
            </a:extLst>
          </p:cNvPr>
          <p:cNvSpPr>
            <a:spLocks noGrp="1"/>
          </p:cNvSpPr>
          <p:nvPr>
            <p:ph sz="half" idx="2"/>
          </p:nvPr>
        </p:nvSpPr>
        <p:spPr>
          <a:xfrm>
            <a:off x="6273799" y="1500809"/>
            <a:ext cx="5689600" cy="4681330"/>
          </a:xfrm>
          <a:solidFill>
            <a:srgbClr val="00131D"/>
          </a:solidFill>
          <a:ln w="38100">
            <a:solidFill>
              <a:schemeClr val="accent3"/>
            </a:solidFill>
          </a:ln>
        </p:spPr>
        <p:txBody>
          <a:bodyPr/>
          <a:lstStyle>
            <a:lvl1pPr>
              <a:lnSpc>
                <a:spcPct val="10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4">
            <a:extLst>
              <a:ext uri="{FF2B5EF4-FFF2-40B4-BE49-F238E27FC236}">
                <a16:creationId xmlns:a16="http://schemas.microsoft.com/office/drawing/2014/main" id="{9AC549B4-B0BD-440C-9E98-018CAA0120DA}"/>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5" name="Slide Number Placeholder 5">
            <a:extLst>
              <a:ext uri="{FF2B5EF4-FFF2-40B4-BE49-F238E27FC236}">
                <a16:creationId xmlns:a16="http://schemas.microsoft.com/office/drawing/2014/main" id="{C014600A-4532-4044-B776-82D3896188F7}"/>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360226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F5A10D-6D19-4E2B-8E23-1C3AAE7DAB1B}"/>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4886E3-4E00-45D5-BBB3-0CCB658490DB}"/>
              </a:ext>
            </a:extLst>
          </p:cNvPr>
          <p:cNvSpPr>
            <a:spLocks noGrp="1"/>
          </p:cNvSpPr>
          <p:nvPr>
            <p:ph sz="half" idx="1"/>
          </p:nvPr>
        </p:nvSpPr>
        <p:spPr>
          <a:xfrm>
            <a:off x="228600" y="1500809"/>
            <a:ext cx="5689600" cy="4681330"/>
          </a:xfrm>
          <a:solidFill>
            <a:srgbClr val="00131D"/>
          </a:solidFill>
          <a:ln w="38100">
            <a:solidFill>
              <a:schemeClr val="accent5"/>
            </a:solidFill>
          </a:ln>
        </p:spPr>
        <p:txBody>
          <a:bodyPr/>
          <a:lstStyle>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20776F-B25B-40B3-8C17-1F9D6F0477B4}"/>
              </a:ext>
            </a:extLst>
          </p:cNvPr>
          <p:cNvSpPr>
            <a:spLocks noGrp="1"/>
          </p:cNvSpPr>
          <p:nvPr>
            <p:ph sz="half" idx="2"/>
          </p:nvPr>
        </p:nvSpPr>
        <p:spPr>
          <a:xfrm>
            <a:off x="6273799" y="1500809"/>
            <a:ext cx="5689600" cy="4681330"/>
          </a:xfrm>
          <a:solidFill>
            <a:srgbClr val="00131D"/>
          </a:solidFill>
          <a:ln w="38100">
            <a:solidFill>
              <a:schemeClr val="accent6"/>
            </a:solidFill>
          </a:ln>
        </p:spPr>
        <p:txBody>
          <a:bodyPr/>
          <a:lstStyle>
            <a:lvl1pPr>
              <a:lnSpc>
                <a:spcPct val="10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4">
            <a:extLst>
              <a:ext uri="{FF2B5EF4-FFF2-40B4-BE49-F238E27FC236}">
                <a16:creationId xmlns:a16="http://schemas.microsoft.com/office/drawing/2014/main" id="{9AC549B4-B0BD-440C-9E98-018CAA0120DA}"/>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a:hlinkClick r:id="rId2"/>
              </a:rPr>
              <a:t>https://matthewdeeprose.github.io/</a:t>
            </a:r>
            <a:endParaRPr lang="en-GB" dirty="0"/>
          </a:p>
        </p:txBody>
      </p:sp>
      <p:sp>
        <p:nvSpPr>
          <p:cNvPr id="15" name="Slide Number Placeholder 5">
            <a:extLst>
              <a:ext uri="{FF2B5EF4-FFF2-40B4-BE49-F238E27FC236}">
                <a16:creationId xmlns:a16="http://schemas.microsoft.com/office/drawing/2014/main" id="{C014600A-4532-4044-B776-82D3896188F7}"/>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tx1">
                    <a:tint val="75000"/>
                  </a:schemeClr>
                </a:solidFill>
              </a:defRPr>
            </a:lvl1pPr>
          </a:lstStyle>
          <a:p>
            <a:fld id="{51AC9CB8-E4A1-4C80-A0FE-41AB03406E23}" type="slidenum">
              <a:rPr lang="en-GB" smtClean="0"/>
              <a:t>‹#›</a:t>
            </a:fld>
            <a:endParaRPr lang="en-GB"/>
          </a:p>
        </p:txBody>
      </p:sp>
    </p:spTree>
    <p:extLst>
      <p:ext uri="{BB962C8B-B14F-4D97-AF65-F5344CB8AC3E}">
        <p14:creationId xmlns:p14="http://schemas.microsoft.com/office/powerpoint/2010/main" val="277121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EEA8-B5BB-4823-BFB8-4A2013B5530E}"/>
              </a:ext>
            </a:extLst>
          </p:cNvPr>
          <p:cNvSpPr>
            <a:spLocks noGrp="1"/>
          </p:cNvSpPr>
          <p:nvPr>
            <p:ph type="title"/>
          </p:nvPr>
        </p:nvSpPr>
        <p:spPr/>
        <p:txBody>
          <a:bodyPr/>
          <a:lstStyle/>
          <a:p>
            <a:r>
              <a:rPr lang="en-US"/>
              <a:t>Click to edit Master title style</a:t>
            </a:r>
            <a:endParaRPr lang="en-GB"/>
          </a:p>
        </p:txBody>
      </p:sp>
      <p:sp>
        <p:nvSpPr>
          <p:cNvPr id="5" name="Content Placeholder 2">
            <a:extLst>
              <a:ext uri="{FF2B5EF4-FFF2-40B4-BE49-F238E27FC236}">
                <a16:creationId xmlns:a16="http://schemas.microsoft.com/office/drawing/2014/main" id="{F118BE1D-F246-4331-A02B-59BC5519C7E0}"/>
              </a:ext>
            </a:extLst>
          </p:cNvPr>
          <p:cNvSpPr>
            <a:spLocks noGrp="1"/>
          </p:cNvSpPr>
          <p:nvPr>
            <p:ph sz="half" idx="1"/>
          </p:nvPr>
        </p:nvSpPr>
        <p:spPr>
          <a:xfrm>
            <a:off x="228600" y="1480593"/>
            <a:ext cx="5689600" cy="4681330"/>
          </a:xfrm>
        </p:spPr>
        <p:txBody>
          <a:bodyPr/>
          <a:lstStyle>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a:extLst>
              <a:ext uri="{FF2B5EF4-FFF2-40B4-BE49-F238E27FC236}">
                <a16:creationId xmlns:a16="http://schemas.microsoft.com/office/drawing/2014/main" id="{F0A85E61-AE02-4733-9C7A-08507D48A691}"/>
              </a:ext>
            </a:extLst>
          </p:cNvPr>
          <p:cNvSpPr>
            <a:spLocks noGrp="1"/>
          </p:cNvSpPr>
          <p:nvPr>
            <p:ph type="pic" sz="quarter" idx="12"/>
          </p:nvPr>
        </p:nvSpPr>
        <p:spPr>
          <a:xfrm>
            <a:off x="6299200" y="1500809"/>
            <a:ext cx="5664200" cy="4681330"/>
          </a:xfrm>
          <a:ln w="38100">
            <a:solidFill>
              <a:schemeClr val="accent5"/>
            </a:solidFill>
          </a:ln>
        </p:spPr>
        <p:txBody>
          <a:bodyPr/>
          <a:lstStyle/>
          <a:p>
            <a:endParaRPr lang="en-GB"/>
          </a:p>
        </p:txBody>
      </p:sp>
      <p:sp>
        <p:nvSpPr>
          <p:cNvPr id="8" name="Footer Placeholder 4">
            <a:extLst>
              <a:ext uri="{FF2B5EF4-FFF2-40B4-BE49-F238E27FC236}">
                <a16:creationId xmlns:a16="http://schemas.microsoft.com/office/drawing/2014/main" id="{60C909D8-8B09-4DEB-92A5-1D85173C5F52}"/>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9" name="Slide Number Placeholder 5">
            <a:extLst>
              <a:ext uri="{FF2B5EF4-FFF2-40B4-BE49-F238E27FC236}">
                <a16:creationId xmlns:a16="http://schemas.microsoft.com/office/drawing/2014/main" id="{743EE08A-8012-42D4-9DE9-F4D40F91F420}"/>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2744241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EEA8-B5BB-4823-BFB8-4A2013B5530E}"/>
              </a:ext>
            </a:extLst>
          </p:cNvPr>
          <p:cNvSpPr>
            <a:spLocks noGrp="1"/>
          </p:cNvSpPr>
          <p:nvPr>
            <p:ph type="title"/>
          </p:nvPr>
        </p:nvSpPr>
        <p:spPr/>
        <p:txBody>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F0A85E61-AE02-4733-9C7A-08507D48A691}"/>
              </a:ext>
            </a:extLst>
          </p:cNvPr>
          <p:cNvSpPr>
            <a:spLocks noGrp="1"/>
          </p:cNvSpPr>
          <p:nvPr>
            <p:ph type="pic" sz="quarter" idx="12"/>
          </p:nvPr>
        </p:nvSpPr>
        <p:spPr>
          <a:xfrm>
            <a:off x="329580" y="1470991"/>
            <a:ext cx="5664200" cy="4740966"/>
          </a:xfrm>
          <a:ln w="38100">
            <a:solidFill>
              <a:schemeClr val="accent5"/>
            </a:solidFill>
          </a:ln>
        </p:spPr>
        <p:txBody>
          <a:bodyPr/>
          <a:lstStyle/>
          <a:p>
            <a:endParaRPr lang="en-GB"/>
          </a:p>
        </p:txBody>
      </p:sp>
      <p:sp>
        <p:nvSpPr>
          <p:cNvPr id="5" name="Content Placeholder 2">
            <a:extLst>
              <a:ext uri="{FF2B5EF4-FFF2-40B4-BE49-F238E27FC236}">
                <a16:creationId xmlns:a16="http://schemas.microsoft.com/office/drawing/2014/main" id="{F118BE1D-F246-4331-A02B-59BC5519C7E0}"/>
              </a:ext>
            </a:extLst>
          </p:cNvPr>
          <p:cNvSpPr>
            <a:spLocks noGrp="1"/>
          </p:cNvSpPr>
          <p:nvPr>
            <p:ph sz="half" idx="1"/>
          </p:nvPr>
        </p:nvSpPr>
        <p:spPr>
          <a:xfrm>
            <a:off x="6273799" y="1470991"/>
            <a:ext cx="5689600" cy="4740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4">
            <a:extLst>
              <a:ext uri="{FF2B5EF4-FFF2-40B4-BE49-F238E27FC236}">
                <a16:creationId xmlns:a16="http://schemas.microsoft.com/office/drawing/2014/main" id="{C883444C-A724-4DDC-BF6B-63388B8E7A34}"/>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9" name="Slide Number Placeholder 5">
            <a:extLst>
              <a:ext uri="{FF2B5EF4-FFF2-40B4-BE49-F238E27FC236}">
                <a16:creationId xmlns:a16="http://schemas.microsoft.com/office/drawing/2014/main" id="{320BCBBE-E436-40EF-BC68-526793D0839C}"/>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3085261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787D-92E0-4669-9CF2-BDB7D77686DE}"/>
              </a:ext>
            </a:extLst>
          </p:cNvPr>
          <p:cNvSpPr>
            <a:spLocks noGrp="1"/>
          </p:cNvSpPr>
          <p:nvPr>
            <p:ph type="title"/>
          </p:nvPr>
        </p:nvSpPr>
        <p:spPr/>
        <p:txBody>
          <a:bodyPr>
            <a:normAutofit/>
          </a:bodyPr>
          <a:lstStyle>
            <a:lvl1pPr>
              <a:defRPr sz="4400"/>
            </a:lvl1pPr>
          </a:lstStyle>
          <a:p>
            <a:r>
              <a:rPr lang="en-US"/>
              <a:t>Click to edit Master title style</a:t>
            </a:r>
            <a:endParaRPr lang="en-GB"/>
          </a:p>
        </p:txBody>
      </p:sp>
      <p:sp>
        <p:nvSpPr>
          <p:cNvPr id="4" name="SmartArt Placeholder 3">
            <a:extLst>
              <a:ext uri="{FF2B5EF4-FFF2-40B4-BE49-F238E27FC236}">
                <a16:creationId xmlns:a16="http://schemas.microsoft.com/office/drawing/2014/main" id="{7C94E20F-57F2-4511-8881-74334B243FDA}"/>
              </a:ext>
            </a:extLst>
          </p:cNvPr>
          <p:cNvSpPr>
            <a:spLocks noGrp="1"/>
          </p:cNvSpPr>
          <p:nvPr>
            <p:ph type="dgm" sz="quarter" idx="10"/>
          </p:nvPr>
        </p:nvSpPr>
        <p:spPr>
          <a:xfrm>
            <a:off x="190500" y="1471613"/>
            <a:ext cx="11772900" cy="4710112"/>
          </a:xfrm>
        </p:spPr>
        <p:txBody>
          <a:bodyPr/>
          <a:lstStyle/>
          <a:p>
            <a:endParaRPr lang="en-GB"/>
          </a:p>
        </p:txBody>
      </p:sp>
      <p:sp>
        <p:nvSpPr>
          <p:cNvPr id="9" name="Footer Placeholder 4">
            <a:extLst>
              <a:ext uri="{FF2B5EF4-FFF2-40B4-BE49-F238E27FC236}">
                <a16:creationId xmlns:a16="http://schemas.microsoft.com/office/drawing/2014/main" id="{FA4AE06F-5E9A-40E9-B725-575D41300E6C}"/>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a:hlinkClick r:id="rId2"/>
              </a:rPr>
              <a:t>https://matthewdeeprose.github.io/</a:t>
            </a:r>
            <a:endParaRPr lang="en-GB" dirty="0"/>
          </a:p>
        </p:txBody>
      </p:sp>
      <p:sp>
        <p:nvSpPr>
          <p:cNvPr id="10" name="Slide Number Placeholder 5">
            <a:extLst>
              <a:ext uri="{FF2B5EF4-FFF2-40B4-BE49-F238E27FC236}">
                <a16:creationId xmlns:a16="http://schemas.microsoft.com/office/drawing/2014/main" id="{734E6DCD-4C54-4DC0-859E-52A07914A74B}"/>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3719993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787D-92E0-4669-9CF2-BDB7D77686DE}"/>
              </a:ext>
            </a:extLst>
          </p:cNvPr>
          <p:cNvSpPr>
            <a:spLocks noGrp="1"/>
          </p:cNvSpPr>
          <p:nvPr>
            <p:ph type="title"/>
          </p:nvPr>
        </p:nvSpPr>
        <p:spPr/>
        <p:txBody>
          <a:bodyPr>
            <a:normAutofit/>
          </a:bodyPr>
          <a:lstStyle>
            <a:lvl1pPr>
              <a:defRPr sz="4400"/>
            </a:lvl1pPr>
          </a:lstStyle>
          <a:p>
            <a:r>
              <a:rPr lang="en-US"/>
              <a:t>Click to edit Master title style</a:t>
            </a:r>
            <a:endParaRPr lang="en-GB"/>
          </a:p>
        </p:txBody>
      </p:sp>
      <p:sp>
        <p:nvSpPr>
          <p:cNvPr id="9" name="Footer Placeholder 4">
            <a:extLst>
              <a:ext uri="{FF2B5EF4-FFF2-40B4-BE49-F238E27FC236}">
                <a16:creationId xmlns:a16="http://schemas.microsoft.com/office/drawing/2014/main" id="{FA4AE06F-5E9A-40E9-B725-575D41300E6C}"/>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0" name="Slide Number Placeholder 5">
            <a:extLst>
              <a:ext uri="{FF2B5EF4-FFF2-40B4-BE49-F238E27FC236}">
                <a16:creationId xmlns:a16="http://schemas.microsoft.com/office/drawing/2014/main" id="{734E6DCD-4C54-4DC0-859E-52A07914A74B}"/>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3663741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F3B1D41-4ADD-4FB5-8E75-C66785A97B18}"/>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9" name="Slide Number Placeholder 5">
            <a:extLst>
              <a:ext uri="{FF2B5EF4-FFF2-40B4-BE49-F238E27FC236}">
                <a16:creationId xmlns:a16="http://schemas.microsoft.com/office/drawing/2014/main" id="{08D5030C-C8C7-49A8-BCFE-F962A5633BF5}"/>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3786532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No fill">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F5A10D-6D19-4E2B-8E23-1C3AAE7DAB1B}"/>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lvl1pPr>
              <a:defRPr>
                <a:solidFill>
                  <a:schemeClr val="accent5"/>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4886E3-4E00-45D5-BBB3-0CCB658490DB}"/>
              </a:ext>
            </a:extLst>
          </p:cNvPr>
          <p:cNvSpPr>
            <a:spLocks noGrp="1"/>
          </p:cNvSpPr>
          <p:nvPr>
            <p:ph sz="half" idx="1"/>
          </p:nvPr>
        </p:nvSpPr>
        <p:spPr>
          <a:xfrm>
            <a:off x="228600" y="1500809"/>
            <a:ext cx="5689600" cy="4681330"/>
          </a:xfrm>
          <a:noFill/>
          <a:ln w="38100">
            <a:noFill/>
          </a:ln>
        </p:spPr>
        <p:txBody>
          <a:bodyPr/>
          <a:lstStyle>
            <a:lvl1pPr>
              <a:defRPr>
                <a:solidFill>
                  <a:schemeClr val="accent5"/>
                </a:solidFill>
              </a:defRPr>
            </a:lvl1pPr>
            <a:lvl2pPr>
              <a:lnSpc>
                <a:spcPct val="100000"/>
              </a:lnSpc>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7020776F-B25B-40B3-8C17-1F9D6F0477B4}"/>
              </a:ext>
            </a:extLst>
          </p:cNvPr>
          <p:cNvSpPr>
            <a:spLocks noGrp="1"/>
          </p:cNvSpPr>
          <p:nvPr>
            <p:ph sz="half" idx="2"/>
          </p:nvPr>
        </p:nvSpPr>
        <p:spPr>
          <a:xfrm>
            <a:off x="6273799" y="1500809"/>
            <a:ext cx="5689600" cy="4681330"/>
          </a:xfrm>
          <a:noFill/>
          <a:ln w="38100">
            <a:noFill/>
          </a:ln>
        </p:spPr>
        <p:txBody>
          <a:bodyPr/>
          <a:lstStyle>
            <a:lvl1pPr>
              <a:lnSpc>
                <a:spcPct val="100000"/>
              </a:lnSpc>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Footer Placeholder 4">
            <a:extLst>
              <a:ext uri="{FF2B5EF4-FFF2-40B4-BE49-F238E27FC236}">
                <a16:creationId xmlns:a16="http://schemas.microsoft.com/office/drawing/2014/main" id="{9AC549B4-B0BD-440C-9E98-018CAA0120DA}"/>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5" name="Slide Number Placeholder 5">
            <a:extLst>
              <a:ext uri="{FF2B5EF4-FFF2-40B4-BE49-F238E27FC236}">
                <a16:creationId xmlns:a16="http://schemas.microsoft.com/office/drawing/2014/main" id="{C014600A-4532-4044-B776-82D3896188F7}"/>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877911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C9129-781F-404F-9A31-19E27A74F519}"/>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FF2C5B2A-2A30-4485-A48D-95C1F06C67D3}"/>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6" name="Slide Number Placeholder 5">
            <a:extLst>
              <a:ext uri="{FF2B5EF4-FFF2-40B4-BE49-F238E27FC236}">
                <a16:creationId xmlns:a16="http://schemas.microsoft.com/office/drawing/2014/main" id="{F10DB15F-8BC0-41BD-961D-1ACD2543BA39}"/>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2650849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hree_content_pa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2C2E-6DEB-4E1A-BA46-5CCB977A79AB}"/>
              </a:ext>
            </a:extLst>
          </p:cNvPr>
          <p:cNvSpPr>
            <a:spLocks noGrp="1"/>
          </p:cNvSpPr>
          <p:nvPr>
            <p:ph type="title"/>
          </p:nvPr>
        </p:nvSpPr>
        <p:spPr/>
        <p:txBody>
          <a:bodyPr/>
          <a:lstStyle>
            <a:lvl1pPr>
              <a:defRPr>
                <a:solidFill>
                  <a:schemeClr val="accent5"/>
                </a:solidFill>
              </a:defRPr>
            </a:lvl1p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3AB1FF4A-7BAD-4F6A-9750-318A0E469B08}"/>
              </a:ext>
            </a:extLst>
          </p:cNvPr>
          <p:cNvSpPr>
            <a:spLocks noGrp="1"/>
          </p:cNvSpPr>
          <p:nvPr>
            <p:ph type="ftr" sz="quarter" idx="10"/>
          </p:nvPr>
        </p:nvSpPr>
        <p:spPr/>
        <p:txBody>
          <a:bodyPr/>
          <a:lstStyle/>
          <a:p>
            <a:r>
              <a:rPr lang="en-GB" dirty="0">
                <a:hlinkClick r:id="rId2"/>
              </a:rPr>
              <a:t>https://matthewdeeprose.github.io/</a:t>
            </a:r>
            <a:endParaRPr lang="en-GB" dirty="0"/>
          </a:p>
        </p:txBody>
      </p:sp>
      <p:sp>
        <p:nvSpPr>
          <p:cNvPr id="4" name="Slide Number Placeholder 3">
            <a:extLst>
              <a:ext uri="{FF2B5EF4-FFF2-40B4-BE49-F238E27FC236}">
                <a16:creationId xmlns:a16="http://schemas.microsoft.com/office/drawing/2014/main" id="{28B56645-8537-4A93-BE94-DBF3FD3FB928}"/>
              </a:ext>
            </a:extLst>
          </p:cNvPr>
          <p:cNvSpPr>
            <a:spLocks noGrp="1"/>
          </p:cNvSpPr>
          <p:nvPr>
            <p:ph type="sldNum" sz="quarter" idx="11"/>
          </p:nvPr>
        </p:nvSpPr>
        <p:spPr/>
        <p:txBody>
          <a:bodyPr/>
          <a:lstStyle/>
          <a:p>
            <a:fld id="{51AC9CB8-E4A1-4C80-A0FE-41AB03406E23}" type="slidenum">
              <a:rPr lang="en-GB" smtClean="0"/>
              <a:t>‹#›</a:t>
            </a:fld>
            <a:endParaRPr lang="en-GB"/>
          </a:p>
        </p:txBody>
      </p:sp>
      <p:sp>
        <p:nvSpPr>
          <p:cNvPr id="6" name="Slide Number Placeholder 3">
            <a:extLst>
              <a:ext uri="{FF2B5EF4-FFF2-40B4-BE49-F238E27FC236}">
                <a16:creationId xmlns:a16="http://schemas.microsoft.com/office/drawing/2014/main" id="{DA0C6614-1B57-4016-85F3-2D157AE4EF04}"/>
              </a:ext>
            </a:extLst>
          </p:cNvPr>
          <p:cNvSpPr txBox="1">
            <a:spLocks/>
          </p:cNvSpPr>
          <p:nvPr userDrawn="1"/>
        </p:nvSpPr>
        <p:spPr>
          <a:xfrm>
            <a:off x="11218125" y="6434459"/>
            <a:ext cx="905107" cy="37262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AC9CB8-E4A1-4C80-A0FE-41AB03406E23}" type="slidenum">
              <a:rPr lang="en-GB" smtClean="0"/>
              <a:pPr/>
              <a:t>‹#›</a:t>
            </a:fld>
            <a:endParaRPr lang="en-GB"/>
          </a:p>
        </p:txBody>
      </p:sp>
      <p:sp>
        <p:nvSpPr>
          <p:cNvPr id="12" name="Content Placeholder 11">
            <a:extLst>
              <a:ext uri="{FF2B5EF4-FFF2-40B4-BE49-F238E27FC236}">
                <a16:creationId xmlns:a16="http://schemas.microsoft.com/office/drawing/2014/main" id="{1E512D02-4F9D-4428-9A1A-D44A5CA69370}"/>
              </a:ext>
            </a:extLst>
          </p:cNvPr>
          <p:cNvSpPr>
            <a:spLocks noGrp="1"/>
          </p:cNvSpPr>
          <p:nvPr>
            <p:ph sz="quarter" idx="12"/>
          </p:nvPr>
        </p:nvSpPr>
        <p:spPr>
          <a:xfrm>
            <a:off x="190500" y="1451113"/>
            <a:ext cx="3675822" cy="4770783"/>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E23D0E2C-A4B7-4A28-8B41-7D5FEC258E46}"/>
              </a:ext>
            </a:extLst>
          </p:cNvPr>
          <p:cNvSpPr>
            <a:spLocks noGrp="1"/>
          </p:cNvSpPr>
          <p:nvPr>
            <p:ph sz="quarter" idx="13"/>
          </p:nvPr>
        </p:nvSpPr>
        <p:spPr>
          <a:xfrm>
            <a:off x="4239039" y="1451113"/>
            <a:ext cx="3675822" cy="4770783"/>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6D036BAD-E224-479B-BD0A-76A26C15C5AD}"/>
              </a:ext>
            </a:extLst>
          </p:cNvPr>
          <p:cNvSpPr>
            <a:spLocks noGrp="1"/>
          </p:cNvSpPr>
          <p:nvPr>
            <p:ph sz="quarter" idx="14"/>
          </p:nvPr>
        </p:nvSpPr>
        <p:spPr>
          <a:xfrm>
            <a:off x="8287577" y="1451113"/>
            <a:ext cx="3675822" cy="4770783"/>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1932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Four Content No fill">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F5A10D-6D19-4E2B-8E23-1C3AAE7DAB1B}"/>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lvl1pPr>
              <a:defRPr>
                <a:solidFill>
                  <a:schemeClr val="accent5"/>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4886E3-4E00-45D5-BBB3-0CCB658490DB}"/>
              </a:ext>
            </a:extLst>
          </p:cNvPr>
          <p:cNvSpPr>
            <a:spLocks noGrp="1"/>
          </p:cNvSpPr>
          <p:nvPr>
            <p:ph sz="half" idx="1"/>
          </p:nvPr>
        </p:nvSpPr>
        <p:spPr>
          <a:xfrm>
            <a:off x="228600" y="1500810"/>
            <a:ext cx="5689600" cy="2126974"/>
          </a:xfrm>
          <a:noFill/>
          <a:ln w="38100">
            <a:noFill/>
          </a:ln>
        </p:spPr>
        <p:txBody>
          <a:bodyPr>
            <a:noAutofit/>
          </a:bodyPr>
          <a:lstStyle>
            <a:lvl1pPr>
              <a:defRPr sz="2800">
                <a:solidFill>
                  <a:schemeClr val="accent5"/>
                </a:solidFill>
              </a:defRPr>
            </a:lvl1pPr>
            <a:lvl2pPr>
              <a:lnSpc>
                <a:spcPct val="100000"/>
              </a:lnSpc>
              <a:defRPr sz="2400">
                <a:solidFill>
                  <a:schemeClr val="accent5"/>
                </a:solidFill>
              </a:defRPr>
            </a:lvl2pPr>
            <a:lvl3pPr>
              <a:defRPr sz="2000">
                <a:solidFill>
                  <a:schemeClr val="accent5"/>
                </a:solidFill>
              </a:defRPr>
            </a:lvl3pPr>
            <a:lvl4pPr>
              <a:defRPr sz="1800">
                <a:solidFill>
                  <a:schemeClr val="accent5"/>
                </a:solidFill>
              </a:defRPr>
            </a:lvl4pPr>
            <a:lvl5pPr>
              <a:defRPr sz="1600">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a:extLst>
              <a:ext uri="{FF2B5EF4-FFF2-40B4-BE49-F238E27FC236}">
                <a16:creationId xmlns:a16="http://schemas.microsoft.com/office/drawing/2014/main" id="{222A5827-732D-4937-B912-A9F3E089FAA0}"/>
              </a:ext>
            </a:extLst>
          </p:cNvPr>
          <p:cNvSpPr>
            <a:spLocks noGrp="1"/>
          </p:cNvSpPr>
          <p:nvPr>
            <p:ph sz="half" idx="10"/>
          </p:nvPr>
        </p:nvSpPr>
        <p:spPr>
          <a:xfrm>
            <a:off x="228600" y="3909387"/>
            <a:ext cx="5689600" cy="2126974"/>
          </a:xfrm>
          <a:noFill/>
          <a:ln w="38100">
            <a:noFill/>
          </a:ln>
        </p:spPr>
        <p:txBody>
          <a:bodyPr>
            <a:noAutofit/>
          </a:bodyPr>
          <a:lstStyle>
            <a:lvl1pPr>
              <a:defRPr sz="2800">
                <a:solidFill>
                  <a:schemeClr val="accent5"/>
                </a:solidFill>
              </a:defRPr>
            </a:lvl1pPr>
            <a:lvl2pPr>
              <a:lnSpc>
                <a:spcPct val="100000"/>
              </a:lnSpc>
              <a:defRPr sz="2400">
                <a:solidFill>
                  <a:schemeClr val="accent5"/>
                </a:solidFill>
              </a:defRPr>
            </a:lvl2pPr>
            <a:lvl3pPr>
              <a:defRPr sz="2000">
                <a:solidFill>
                  <a:schemeClr val="accent5"/>
                </a:solidFill>
              </a:defRPr>
            </a:lvl3pPr>
            <a:lvl4pPr>
              <a:defRPr sz="1800">
                <a:solidFill>
                  <a:schemeClr val="accent5"/>
                </a:solidFill>
              </a:defRPr>
            </a:lvl4pPr>
            <a:lvl5pPr>
              <a:defRPr sz="1600">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7020776F-B25B-40B3-8C17-1F9D6F0477B4}"/>
              </a:ext>
            </a:extLst>
          </p:cNvPr>
          <p:cNvSpPr>
            <a:spLocks noGrp="1"/>
          </p:cNvSpPr>
          <p:nvPr>
            <p:ph sz="half" idx="2"/>
          </p:nvPr>
        </p:nvSpPr>
        <p:spPr>
          <a:xfrm>
            <a:off x="6273799" y="1500810"/>
            <a:ext cx="5689600" cy="2126974"/>
          </a:xfrm>
          <a:noFill/>
          <a:ln w="38100">
            <a:noFill/>
          </a:ln>
        </p:spPr>
        <p:txBody>
          <a:bodyPr>
            <a:noAutofit/>
          </a:bodyPr>
          <a:lstStyle>
            <a:lvl1pPr>
              <a:lnSpc>
                <a:spcPct val="100000"/>
              </a:lnSpc>
              <a:defRPr sz="2800">
                <a:solidFill>
                  <a:schemeClr val="accent5"/>
                </a:solidFill>
              </a:defRPr>
            </a:lvl1pPr>
            <a:lvl2pPr>
              <a:defRPr sz="2400">
                <a:solidFill>
                  <a:schemeClr val="accent5"/>
                </a:solidFill>
              </a:defRPr>
            </a:lvl2pPr>
            <a:lvl3pPr>
              <a:defRPr sz="2000">
                <a:solidFill>
                  <a:schemeClr val="accent5"/>
                </a:solidFill>
              </a:defRPr>
            </a:lvl3pPr>
            <a:lvl4pPr>
              <a:defRPr sz="1800">
                <a:solidFill>
                  <a:schemeClr val="accent5"/>
                </a:solidFill>
              </a:defRPr>
            </a:lvl4pPr>
            <a:lvl5pPr>
              <a:defRPr sz="1600">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3">
            <a:extLst>
              <a:ext uri="{FF2B5EF4-FFF2-40B4-BE49-F238E27FC236}">
                <a16:creationId xmlns:a16="http://schemas.microsoft.com/office/drawing/2014/main" id="{1C7C414B-D73A-4BD1-8368-017C79F14E7D}"/>
              </a:ext>
            </a:extLst>
          </p:cNvPr>
          <p:cNvSpPr>
            <a:spLocks noGrp="1"/>
          </p:cNvSpPr>
          <p:nvPr>
            <p:ph sz="half" idx="11"/>
          </p:nvPr>
        </p:nvSpPr>
        <p:spPr>
          <a:xfrm>
            <a:off x="6273799" y="3909387"/>
            <a:ext cx="5689600" cy="2126974"/>
          </a:xfrm>
          <a:noFill/>
          <a:ln w="38100">
            <a:noFill/>
          </a:ln>
        </p:spPr>
        <p:txBody>
          <a:bodyPr>
            <a:noAutofit/>
          </a:bodyPr>
          <a:lstStyle>
            <a:lvl1pPr>
              <a:lnSpc>
                <a:spcPct val="100000"/>
              </a:lnSpc>
              <a:defRPr sz="2800">
                <a:solidFill>
                  <a:schemeClr val="accent5"/>
                </a:solidFill>
              </a:defRPr>
            </a:lvl1pPr>
            <a:lvl2pPr>
              <a:defRPr sz="2400">
                <a:solidFill>
                  <a:schemeClr val="accent5"/>
                </a:solidFill>
              </a:defRPr>
            </a:lvl2pPr>
            <a:lvl3pPr>
              <a:defRPr sz="2000">
                <a:solidFill>
                  <a:schemeClr val="accent5"/>
                </a:solidFill>
              </a:defRPr>
            </a:lvl3pPr>
            <a:lvl4pPr>
              <a:defRPr sz="1800">
                <a:solidFill>
                  <a:schemeClr val="accent5"/>
                </a:solidFill>
              </a:defRPr>
            </a:lvl4pPr>
            <a:lvl5pPr>
              <a:defRPr sz="1600">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Footer Placeholder 4">
            <a:extLst>
              <a:ext uri="{FF2B5EF4-FFF2-40B4-BE49-F238E27FC236}">
                <a16:creationId xmlns:a16="http://schemas.microsoft.com/office/drawing/2014/main" id="{9AC549B4-B0BD-440C-9E98-018CAA0120DA}"/>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5" name="Slide Number Placeholder 5">
            <a:extLst>
              <a:ext uri="{FF2B5EF4-FFF2-40B4-BE49-F238E27FC236}">
                <a16:creationId xmlns:a16="http://schemas.microsoft.com/office/drawing/2014/main" id="{C014600A-4532-4044-B776-82D3896188F7}"/>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328637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Four Content Two colours">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F5A10D-6D19-4E2B-8E23-1C3AAE7DAB1B}"/>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lvl1pPr>
              <a:defRPr>
                <a:solidFill>
                  <a:schemeClr val="accent5"/>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4886E3-4E00-45D5-BBB3-0CCB658490DB}"/>
              </a:ext>
            </a:extLst>
          </p:cNvPr>
          <p:cNvSpPr>
            <a:spLocks noGrp="1"/>
          </p:cNvSpPr>
          <p:nvPr>
            <p:ph sz="half" idx="1"/>
          </p:nvPr>
        </p:nvSpPr>
        <p:spPr>
          <a:xfrm>
            <a:off x="228600" y="1500810"/>
            <a:ext cx="5689600" cy="2126974"/>
          </a:xfrm>
          <a:solidFill>
            <a:schemeClr val="tx2"/>
          </a:solidFill>
          <a:ln w="38100">
            <a:solidFill>
              <a:schemeClr val="accent1"/>
            </a:solidFill>
          </a:ln>
        </p:spPr>
        <p:txBody>
          <a:bodyPr>
            <a:noAutofit/>
          </a:bodyPr>
          <a:lstStyle>
            <a:lvl1pPr>
              <a:defRPr sz="2800">
                <a:solidFill>
                  <a:schemeClr val="accent5"/>
                </a:solidFill>
              </a:defRPr>
            </a:lvl1pPr>
            <a:lvl2pPr>
              <a:lnSpc>
                <a:spcPct val="100000"/>
              </a:lnSpc>
              <a:defRPr sz="2400">
                <a:solidFill>
                  <a:schemeClr val="accent5"/>
                </a:solidFill>
              </a:defRPr>
            </a:lvl2pPr>
            <a:lvl3pPr>
              <a:defRPr sz="2000">
                <a:solidFill>
                  <a:schemeClr val="accent5"/>
                </a:solidFill>
              </a:defRPr>
            </a:lvl3pPr>
            <a:lvl4pPr>
              <a:defRPr sz="1800">
                <a:solidFill>
                  <a:schemeClr val="accent5"/>
                </a:solidFill>
              </a:defRPr>
            </a:lvl4pPr>
            <a:lvl5pPr>
              <a:defRPr sz="1600">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a:extLst>
              <a:ext uri="{FF2B5EF4-FFF2-40B4-BE49-F238E27FC236}">
                <a16:creationId xmlns:a16="http://schemas.microsoft.com/office/drawing/2014/main" id="{222A5827-732D-4937-B912-A9F3E089FAA0}"/>
              </a:ext>
            </a:extLst>
          </p:cNvPr>
          <p:cNvSpPr>
            <a:spLocks noGrp="1"/>
          </p:cNvSpPr>
          <p:nvPr>
            <p:ph sz="half" idx="10"/>
          </p:nvPr>
        </p:nvSpPr>
        <p:spPr>
          <a:xfrm>
            <a:off x="228600" y="3909387"/>
            <a:ext cx="5689600" cy="2126974"/>
          </a:xfrm>
          <a:solidFill>
            <a:schemeClr val="tx2"/>
          </a:solidFill>
          <a:ln w="38100">
            <a:solidFill>
              <a:schemeClr val="accent1"/>
            </a:solidFill>
          </a:ln>
        </p:spPr>
        <p:txBody>
          <a:bodyPr>
            <a:noAutofit/>
          </a:bodyPr>
          <a:lstStyle>
            <a:lvl1pPr>
              <a:defRPr sz="2800">
                <a:solidFill>
                  <a:schemeClr val="accent5"/>
                </a:solidFill>
              </a:defRPr>
            </a:lvl1pPr>
            <a:lvl2pPr>
              <a:lnSpc>
                <a:spcPct val="100000"/>
              </a:lnSpc>
              <a:defRPr sz="2400">
                <a:solidFill>
                  <a:schemeClr val="accent5"/>
                </a:solidFill>
              </a:defRPr>
            </a:lvl2pPr>
            <a:lvl3pPr>
              <a:defRPr sz="2000">
                <a:solidFill>
                  <a:schemeClr val="accent5"/>
                </a:solidFill>
              </a:defRPr>
            </a:lvl3pPr>
            <a:lvl4pPr>
              <a:defRPr sz="1800">
                <a:solidFill>
                  <a:schemeClr val="accent5"/>
                </a:solidFill>
              </a:defRPr>
            </a:lvl4pPr>
            <a:lvl5pPr>
              <a:defRPr sz="1600">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7020776F-B25B-40B3-8C17-1F9D6F0477B4}"/>
              </a:ext>
            </a:extLst>
          </p:cNvPr>
          <p:cNvSpPr>
            <a:spLocks noGrp="1"/>
          </p:cNvSpPr>
          <p:nvPr>
            <p:ph sz="half" idx="2"/>
          </p:nvPr>
        </p:nvSpPr>
        <p:spPr>
          <a:xfrm>
            <a:off x="6273799" y="1500810"/>
            <a:ext cx="5689600" cy="2126974"/>
          </a:xfrm>
          <a:solidFill>
            <a:schemeClr val="tx2"/>
          </a:solidFill>
          <a:ln w="38100">
            <a:solidFill>
              <a:schemeClr val="accent4"/>
            </a:solidFill>
          </a:ln>
        </p:spPr>
        <p:txBody>
          <a:bodyPr>
            <a:noAutofit/>
          </a:bodyPr>
          <a:lstStyle>
            <a:lvl1pPr>
              <a:lnSpc>
                <a:spcPct val="100000"/>
              </a:lnSpc>
              <a:defRPr sz="2800">
                <a:solidFill>
                  <a:schemeClr val="accent5"/>
                </a:solidFill>
              </a:defRPr>
            </a:lvl1pPr>
            <a:lvl2pPr>
              <a:defRPr sz="2400">
                <a:solidFill>
                  <a:schemeClr val="accent5"/>
                </a:solidFill>
              </a:defRPr>
            </a:lvl2pPr>
            <a:lvl3pPr>
              <a:defRPr sz="2000">
                <a:solidFill>
                  <a:schemeClr val="accent5"/>
                </a:solidFill>
              </a:defRPr>
            </a:lvl3pPr>
            <a:lvl4pPr>
              <a:defRPr sz="1800">
                <a:solidFill>
                  <a:schemeClr val="accent5"/>
                </a:solidFill>
              </a:defRPr>
            </a:lvl4pPr>
            <a:lvl5pPr>
              <a:defRPr sz="1600">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3">
            <a:extLst>
              <a:ext uri="{FF2B5EF4-FFF2-40B4-BE49-F238E27FC236}">
                <a16:creationId xmlns:a16="http://schemas.microsoft.com/office/drawing/2014/main" id="{1C7C414B-D73A-4BD1-8368-017C79F14E7D}"/>
              </a:ext>
            </a:extLst>
          </p:cNvPr>
          <p:cNvSpPr>
            <a:spLocks noGrp="1"/>
          </p:cNvSpPr>
          <p:nvPr>
            <p:ph sz="half" idx="11"/>
          </p:nvPr>
        </p:nvSpPr>
        <p:spPr>
          <a:xfrm>
            <a:off x="6273799" y="3909387"/>
            <a:ext cx="5689600" cy="2126974"/>
          </a:xfrm>
          <a:solidFill>
            <a:schemeClr val="tx2"/>
          </a:solidFill>
          <a:ln w="38100">
            <a:solidFill>
              <a:schemeClr val="accent4"/>
            </a:solidFill>
          </a:ln>
        </p:spPr>
        <p:txBody>
          <a:bodyPr>
            <a:noAutofit/>
          </a:bodyPr>
          <a:lstStyle>
            <a:lvl1pPr>
              <a:lnSpc>
                <a:spcPct val="100000"/>
              </a:lnSpc>
              <a:defRPr sz="2800">
                <a:solidFill>
                  <a:schemeClr val="accent5"/>
                </a:solidFill>
              </a:defRPr>
            </a:lvl1pPr>
            <a:lvl2pPr>
              <a:defRPr sz="2400">
                <a:solidFill>
                  <a:schemeClr val="accent5"/>
                </a:solidFill>
              </a:defRPr>
            </a:lvl2pPr>
            <a:lvl3pPr>
              <a:defRPr sz="2000">
                <a:solidFill>
                  <a:schemeClr val="accent5"/>
                </a:solidFill>
              </a:defRPr>
            </a:lvl3pPr>
            <a:lvl4pPr>
              <a:defRPr sz="1800">
                <a:solidFill>
                  <a:schemeClr val="accent5"/>
                </a:solidFill>
              </a:defRPr>
            </a:lvl4pPr>
            <a:lvl5pPr>
              <a:defRPr sz="1600">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Footer Placeholder 4">
            <a:extLst>
              <a:ext uri="{FF2B5EF4-FFF2-40B4-BE49-F238E27FC236}">
                <a16:creationId xmlns:a16="http://schemas.microsoft.com/office/drawing/2014/main" id="{9AC549B4-B0BD-440C-9E98-018CAA0120DA}"/>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5" name="Slide Number Placeholder 5">
            <a:extLst>
              <a:ext uri="{FF2B5EF4-FFF2-40B4-BE49-F238E27FC236}">
                <a16:creationId xmlns:a16="http://schemas.microsoft.com/office/drawing/2014/main" id="{C014600A-4532-4044-B776-82D3896188F7}"/>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3426261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Four Content Four colour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4886E3-4E00-45D5-BBB3-0CCB658490DB}"/>
              </a:ext>
            </a:extLst>
          </p:cNvPr>
          <p:cNvSpPr>
            <a:spLocks noGrp="1"/>
          </p:cNvSpPr>
          <p:nvPr>
            <p:ph sz="half" idx="1"/>
          </p:nvPr>
        </p:nvSpPr>
        <p:spPr>
          <a:xfrm>
            <a:off x="228600" y="1500810"/>
            <a:ext cx="5689600" cy="2126974"/>
          </a:xfrm>
          <a:solidFill>
            <a:schemeClr val="tx2"/>
          </a:solidFill>
          <a:ln w="38100">
            <a:solidFill>
              <a:schemeClr val="accent1"/>
            </a:solidFill>
          </a:ln>
        </p:spPr>
        <p:txBody>
          <a:bodyPr>
            <a:noAutofit/>
          </a:bodyPr>
          <a:lstStyle>
            <a:lvl1pPr>
              <a:defRPr sz="2800">
                <a:solidFill>
                  <a:schemeClr val="bg1"/>
                </a:solidFill>
              </a:defRPr>
            </a:lvl1pPr>
            <a:lvl2pPr>
              <a:lnSpc>
                <a:spcPct val="100000"/>
              </a:lnSpc>
              <a:defRPr sz="2400">
                <a:solidFill>
                  <a:schemeClr val="bg1"/>
                </a:solidFill>
              </a:defRPr>
            </a:lvl2pPr>
            <a:lvl3pPr>
              <a:defRPr sz="2000">
                <a:solidFill>
                  <a:schemeClr val="bg1"/>
                </a:solidFill>
              </a:defRPr>
            </a:lvl3pPr>
            <a:lvl4pPr>
              <a:defRPr sz="18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7020776F-B25B-40B3-8C17-1F9D6F0477B4}"/>
              </a:ext>
            </a:extLst>
          </p:cNvPr>
          <p:cNvSpPr>
            <a:spLocks noGrp="1"/>
          </p:cNvSpPr>
          <p:nvPr>
            <p:ph sz="half" idx="2"/>
          </p:nvPr>
        </p:nvSpPr>
        <p:spPr>
          <a:xfrm>
            <a:off x="6273799" y="1500810"/>
            <a:ext cx="5689600" cy="2126974"/>
          </a:xfrm>
          <a:solidFill>
            <a:schemeClr val="tx2"/>
          </a:solidFill>
          <a:ln w="38100">
            <a:solidFill>
              <a:schemeClr val="accent4"/>
            </a:solidFill>
          </a:ln>
        </p:spPr>
        <p:txBody>
          <a:bodyPr>
            <a:noAutofit/>
          </a:bodyPr>
          <a:lstStyle>
            <a:lvl1pPr>
              <a:lnSpc>
                <a:spcPct val="100000"/>
              </a:lnSpc>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Placeholder 1">
            <a:extLst>
              <a:ext uri="{FF2B5EF4-FFF2-40B4-BE49-F238E27FC236}">
                <a16:creationId xmlns:a16="http://schemas.microsoft.com/office/drawing/2014/main" id="{83F5A10D-6D19-4E2B-8E23-1C3AAE7DAB1B}"/>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endParaRPr lang="en-GB" dirty="0"/>
          </a:p>
        </p:txBody>
      </p:sp>
      <p:sp>
        <p:nvSpPr>
          <p:cNvPr id="14" name="Footer Placeholder 4">
            <a:extLst>
              <a:ext uri="{FF2B5EF4-FFF2-40B4-BE49-F238E27FC236}">
                <a16:creationId xmlns:a16="http://schemas.microsoft.com/office/drawing/2014/main" id="{9AC549B4-B0BD-440C-9E98-018CAA0120DA}"/>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5" name="Slide Number Placeholder 5">
            <a:extLst>
              <a:ext uri="{FF2B5EF4-FFF2-40B4-BE49-F238E27FC236}">
                <a16:creationId xmlns:a16="http://schemas.microsoft.com/office/drawing/2014/main" id="{C014600A-4532-4044-B776-82D3896188F7}"/>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
        <p:nvSpPr>
          <p:cNvPr id="9" name="Content Placeholder 2">
            <a:extLst>
              <a:ext uri="{FF2B5EF4-FFF2-40B4-BE49-F238E27FC236}">
                <a16:creationId xmlns:a16="http://schemas.microsoft.com/office/drawing/2014/main" id="{222A5827-732D-4937-B912-A9F3E089FAA0}"/>
              </a:ext>
            </a:extLst>
          </p:cNvPr>
          <p:cNvSpPr>
            <a:spLocks noGrp="1"/>
          </p:cNvSpPr>
          <p:nvPr>
            <p:ph sz="half" idx="10"/>
          </p:nvPr>
        </p:nvSpPr>
        <p:spPr>
          <a:xfrm>
            <a:off x="228600" y="3909387"/>
            <a:ext cx="5689600" cy="2126974"/>
          </a:xfrm>
          <a:solidFill>
            <a:schemeClr val="tx2"/>
          </a:solidFill>
          <a:ln w="38100">
            <a:solidFill>
              <a:schemeClr val="accent3"/>
            </a:solidFill>
          </a:ln>
        </p:spPr>
        <p:txBody>
          <a:bodyPr>
            <a:noAutofit/>
          </a:bodyPr>
          <a:lstStyle>
            <a:lvl1pPr>
              <a:defRPr sz="2800">
                <a:solidFill>
                  <a:schemeClr val="bg1"/>
                </a:solidFill>
              </a:defRPr>
            </a:lvl1pPr>
            <a:lvl2pPr>
              <a:lnSpc>
                <a:spcPct val="100000"/>
              </a:lnSpc>
              <a:defRPr sz="2400">
                <a:solidFill>
                  <a:schemeClr val="bg1"/>
                </a:solidFill>
              </a:defRPr>
            </a:lvl2pPr>
            <a:lvl3pPr>
              <a:defRPr sz="2000">
                <a:solidFill>
                  <a:schemeClr val="bg1"/>
                </a:solidFill>
              </a:defRPr>
            </a:lvl3pPr>
            <a:lvl4pPr>
              <a:defRPr sz="18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3">
            <a:extLst>
              <a:ext uri="{FF2B5EF4-FFF2-40B4-BE49-F238E27FC236}">
                <a16:creationId xmlns:a16="http://schemas.microsoft.com/office/drawing/2014/main" id="{1C7C414B-D73A-4BD1-8368-017C79F14E7D}"/>
              </a:ext>
            </a:extLst>
          </p:cNvPr>
          <p:cNvSpPr>
            <a:spLocks noGrp="1"/>
          </p:cNvSpPr>
          <p:nvPr>
            <p:ph sz="half" idx="11"/>
          </p:nvPr>
        </p:nvSpPr>
        <p:spPr>
          <a:xfrm>
            <a:off x="6273799" y="3909387"/>
            <a:ext cx="5689600" cy="2126974"/>
          </a:xfrm>
          <a:solidFill>
            <a:schemeClr val="tx2"/>
          </a:solidFill>
          <a:ln w="38100">
            <a:solidFill>
              <a:schemeClr val="accent2"/>
            </a:solidFill>
          </a:ln>
        </p:spPr>
        <p:txBody>
          <a:bodyPr>
            <a:noAutofit/>
          </a:bodyPr>
          <a:lstStyle>
            <a:lvl1pPr>
              <a:lnSpc>
                <a:spcPct val="100000"/>
              </a:lnSpc>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02209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F5A10D-6D19-4E2B-8E23-1C3AAE7DAB1B}"/>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lvl1pPr>
              <a:defRPr>
                <a:solidFill>
                  <a:schemeClr val="accent5"/>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4886E3-4E00-45D5-BBB3-0CCB658490DB}"/>
              </a:ext>
            </a:extLst>
          </p:cNvPr>
          <p:cNvSpPr>
            <a:spLocks noGrp="1"/>
          </p:cNvSpPr>
          <p:nvPr>
            <p:ph sz="half" idx="1"/>
          </p:nvPr>
        </p:nvSpPr>
        <p:spPr>
          <a:xfrm>
            <a:off x="228600" y="1500809"/>
            <a:ext cx="5689600" cy="4681330"/>
          </a:xfrm>
          <a:solidFill>
            <a:srgbClr val="00131D"/>
          </a:solidFill>
          <a:ln w="38100">
            <a:solidFill>
              <a:schemeClr val="accent4"/>
            </a:solidFill>
          </a:ln>
        </p:spPr>
        <p:txBody>
          <a:bodyPr/>
          <a:lstStyle>
            <a:lvl1pPr>
              <a:defRPr>
                <a:solidFill>
                  <a:schemeClr val="accent5"/>
                </a:solidFill>
              </a:defRPr>
            </a:lvl1pPr>
            <a:lvl2pPr>
              <a:lnSpc>
                <a:spcPct val="100000"/>
              </a:lnSpc>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7020776F-B25B-40B3-8C17-1F9D6F0477B4}"/>
              </a:ext>
            </a:extLst>
          </p:cNvPr>
          <p:cNvSpPr>
            <a:spLocks noGrp="1"/>
          </p:cNvSpPr>
          <p:nvPr>
            <p:ph sz="half" idx="2"/>
          </p:nvPr>
        </p:nvSpPr>
        <p:spPr>
          <a:xfrm>
            <a:off x="6273799" y="1500809"/>
            <a:ext cx="5689600" cy="4681330"/>
          </a:xfrm>
          <a:solidFill>
            <a:srgbClr val="00131D"/>
          </a:solidFill>
          <a:ln w="38100">
            <a:solidFill>
              <a:schemeClr val="accent3"/>
            </a:solidFill>
          </a:ln>
        </p:spPr>
        <p:txBody>
          <a:bodyPr/>
          <a:lstStyle>
            <a:lvl1pPr>
              <a:lnSpc>
                <a:spcPct val="100000"/>
              </a:lnSpc>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Footer Placeholder 4">
            <a:extLst>
              <a:ext uri="{FF2B5EF4-FFF2-40B4-BE49-F238E27FC236}">
                <a16:creationId xmlns:a16="http://schemas.microsoft.com/office/drawing/2014/main" id="{9AC549B4-B0BD-440C-9E98-018CAA0120DA}"/>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dirty="0">
                <a:hlinkClick r:id="rId2"/>
              </a:rPr>
              <a:t>https://matthewdeeprose.github.io/</a:t>
            </a:r>
            <a:endParaRPr lang="en-GB" dirty="0"/>
          </a:p>
        </p:txBody>
      </p:sp>
      <p:sp>
        <p:nvSpPr>
          <p:cNvPr id="15" name="Slide Number Placeholder 5">
            <a:extLst>
              <a:ext uri="{FF2B5EF4-FFF2-40B4-BE49-F238E27FC236}">
                <a16:creationId xmlns:a16="http://schemas.microsoft.com/office/drawing/2014/main" id="{C014600A-4532-4044-B776-82D3896188F7}"/>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2328160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F5A10D-6D19-4E2B-8E23-1C3AAE7DAB1B}"/>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4886E3-4E00-45D5-BBB3-0CCB658490DB}"/>
              </a:ext>
            </a:extLst>
          </p:cNvPr>
          <p:cNvSpPr>
            <a:spLocks noGrp="1"/>
          </p:cNvSpPr>
          <p:nvPr>
            <p:ph sz="half" idx="1"/>
          </p:nvPr>
        </p:nvSpPr>
        <p:spPr>
          <a:xfrm>
            <a:off x="228600" y="1500809"/>
            <a:ext cx="5689600" cy="4681330"/>
          </a:xfrm>
          <a:solidFill>
            <a:srgbClr val="00131D"/>
          </a:solidFill>
          <a:ln w="38100">
            <a:solidFill>
              <a:schemeClr val="accent1"/>
            </a:solidFill>
          </a:ln>
        </p:spPr>
        <p:txBody>
          <a:bodyPr/>
          <a:lstStyle>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20776F-B25B-40B3-8C17-1F9D6F0477B4}"/>
              </a:ext>
            </a:extLst>
          </p:cNvPr>
          <p:cNvSpPr>
            <a:spLocks noGrp="1"/>
          </p:cNvSpPr>
          <p:nvPr>
            <p:ph sz="half" idx="2"/>
          </p:nvPr>
        </p:nvSpPr>
        <p:spPr>
          <a:xfrm>
            <a:off x="6273799" y="1500809"/>
            <a:ext cx="5689600" cy="4681330"/>
          </a:xfrm>
          <a:solidFill>
            <a:srgbClr val="00131D"/>
          </a:solidFill>
          <a:ln w="38100">
            <a:solidFill>
              <a:schemeClr val="accent2"/>
            </a:solidFill>
          </a:ln>
        </p:spPr>
        <p:txBody>
          <a:bodyPr/>
          <a:lstStyle>
            <a:lvl1pPr>
              <a:lnSpc>
                <a:spcPct val="10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4">
            <a:extLst>
              <a:ext uri="{FF2B5EF4-FFF2-40B4-BE49-F238E27FC236}">
                <a16:creationId xmlns:a16="http://schemas.microsoft.com/office/drawing/2014/main" id="{9AC549B4-B0BD-440C-9E98-018CAA0120DA}"/>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bg1"/>
                </a:solidFill>
              </a:defRPr>
            </a:lvl1pPr>
          </a:lstStyle>
          <a:p>
            <a:r>
              <a:rPr lang="en-GB"/>
              <a:t>https://matthewdeeprose.github.io/</a:t>
            </a:r>
          </a:p>
        </p:txBody>
      </p:sp>
      <p:sp>
        <p:nvSpPr>
          <p:cNvPr id="15" name="Slide Number Placeholder 5">
            <a:extLst>
              <a:ext uri="{FF2B5EF4-FFF2-40B4-BE49-F238E27FC236}">
                <a16:creationId xmlns:a16="http://schemas.microsoft.com/office/drawing/2014/main" id="{C014600A-4532-4044-B776-82D3896188F7}"/>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bg2"/>
                </a:solidFill>
              </a:defRPr>
            </a:lvl1pPr>
          </a:lstStyle>
          <a:p>
            <a:fld id="{51AC9CB8-E4A1-4C80-A0FE-41AB03406E23}" type="slidenum">
              <a:rPr lang="en-GB" smtClean="0"/>
              <a:pPr/>
              <a:t>‹#›</a:t>
            </a:fld>
            <a:endParaRPr lang="en-GB"/>
          </a:p>
        </p:txBody>
      </p:sp>
    </p:spTree>
    <p:extLst>
      <p:ext uri="{BB962C8B-B14F-4D97-AF65-F5344CB8AC3E}">
        <p14:creationId xmlns:p14="http://schemas.microsoft.com/office/powerpoint/2010/main" val="2455885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hyperlink" Target="https://matthewdeeprose.github.io/" TargetMode="Externa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31F2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3B554C-0009-4A76-8FD6-F6F153545B82}"/>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DB4E508-706A-4F1E-AC8A-1D63D43A55B8}"/>
              </a:ext>
            </a:extLst>
          </p:cNvPr>
          <p:cNvSpPr>
            <a:spLocks noGrp="1"/>
          </p:cNvSpPr>
          <p:nvPr>
            <p:ph type="body" idx="1"/>
          </p:nvPr>
        </p:nvSpPr>
        <p:spPr>
          <a:xfrm>
            <a:off x="190500" y="1733492"/>
            <a:ext cx="11772899" cy="44254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7A68D217-2184-4BC8-BEA5-81F2702E6F79}"/>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https://matthewdeeprose.github.io/</a:t>
            </a:r>
          </a:p>
        </p:txBody>
      </p:sp>
      <p:sp>
        <p:nvSpPr>
          <p:cNvPr id="6" name="Slide Number Placeholder 5">
            <a:extLst>
              <a:ext uri="{FF2B5EF4-FFF2-40B4-BE49-F238E27FC236}">
                <a16:creationId xmlns:a16="http://schemas.microsoft.com/office/drawing/2014/main" id="{567A9D26-125F-4FE2-A837-336911C48791}"/>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tx1">
                    <a:tint val="75000"/>
                  </a:schemeClr>
                </a:solidFill>
              </a:defRPr>
            </a:lvl1pPr>
          </a:lstStyle>
          <a:p>
            <a:fld id="{51AC9CB8-E4A1-4C80-A0FE-41AB03406E23}" type="slidenum">
              <a:rPr lang="en-GB" smtClean="0"/>
              <a:t>‹#›</a:t>
            </a:fld>
            <a:endParaRPr lang="en-GB"/>
          </a:p>
        </p:txBody>
      </p:sp>
      <p:cxnSp>
        <p:nvCxnSpPr>
          <p:cNvPr id="8" name="Straight Connector 7">
            <a:extLst>
              <a:ext uri="{FF2B5EF4-FFF2-40B4-BE49-F238E27FC236}">
                <a16:creationId xmlns:a16="http://schemas.microsoft.com/office/drawing/2014/main" id="{3117B20B-0715-4AA1-9CC7-7506B2796A4A}"/>
              </a:ext>
              <a:ext uri="{C183D7F6-B498-43B3-948B-1728B52AA6E4}">
                <adec:decorative xmlns:adec="http://schemas.microsoft.com/office/drawing/2017/decorative" val="1"/>
              </a:ext>
            </a:extLst>
          </p:cNvPr>
          <p:cNvCxnSpPr>
            <a:cxnSpLocks/>
          </p:cNvCxnSpPr>
          <p:nvPr userDrawn="1"/>
        </p:nvCxnSpPr>
        <p:spPr>
          <a:xfrm>
            <a:off x="0" y="1301570"/>
            <a:ext cx="11587329" cy="0"/>
          </a:xfrm>
          <a:prstGeom prst="line">
            <a:avLst/>
          </a:prstGeom>
          <a:ln w="38100" cap="flat" cmpd="sng">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E115D8-4220-474B-9434-1F15633C630F}"/>
              </a:ext>
              <a:ext uri="{C183D7F6-B498-43B3-948B-1728B52AA6E4}">
                <adec:decorative xmlns:adec="http://schemas.microsoft.com/office/drawing/2017/decorative" val="1"/>
              </a:ext>
            </a:extLst>
          </p:cNvPr>
          <p:cNvCxnSpPr>
            <a:cxnSpLocks/>
          </p:cNvCxnSpPr>
          <p:nvPr userDrawn="1"/>
        </p:nvCxnSpPr>
        <p:spPr>
          <a:xfrm>
            <a:off x="6096000" y="6366542"/>
            <a:ext cx="609388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31590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93" r:id="rId3"/>
    <p:sldLayoutId id="2147483700" r:id="rId4"/>
    <p:sldLayoutId id="2147483696" r:id="rId5"/>
    <p:sldLayoutId id="2147483697" r:id="rId6"/>
    <p:sldLayoutId id="2147483698" r:id="rId7"/>
    <p:sldLayoutId id="2147483667" r:id="rId8"/>
    <p:sldLayoutId id="2147483676" r:id="rId9"/>
    <p:sldLayoutId id="2147483677" r:id="rId10"/>
    <p:sldLayoutId id="2147483678" r:id="rId11"/>
    <p:sldLayoutId id="2147483672" r:id="rId12"/>
    <p:sldLayoutId id="2147483675" r:id="rId13"/>
    <p:sldLayoutId id="2147483679" r:id="rId14"/>
    <p:sldLayoutId id="2147483669" r:id="rId15"/>
    <p:sldLayoutId id="2147483670" r:id="rId16"/>
    <p:sldLayoutId id="2147483671" r:id="rId17"/>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31F2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3B554C-0009-4A76-8FD6-F6F153545B82}"/>
              </a:ext>
            </a:extLst>
          </p:cNvPr>
          <p:cNvSpPr>
            <a:spLocks noGrp="1"/>
          </p:cNvSpPr>
          <p:nvPr>
            <p:ph type="title"/>
          </p:nvPr>
        </p:nvSpPr>
        <p:spPr>
          <a:xfrm>
            <a:off x="190500" y="147952"/>
            <a:ext cx="11772899" cy="115336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DB4E508-706A-4F1E-AC8A-1D63D43A55B8}"/>
              </a:ext>
            </a:extLst>
          </p:cNvPr>
          <p:cNvSpPr>
            <a:spLocks noGrp="1"/>
          </p:cNvSpPr>
          <p:nvPr>
            <p:ph type="body" idx="1"/>
          </p:nvPr>
        </p:nvSpPr>
        <p:spPr>
          <a:xfrm>
            <a:off x="190500" y="1733492"/>
            <a:ext cx="11772899" cy="44254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7A68D217-2184-4BC8-BEA5-81F2702E6F79}"/>
              </a:ext>
            </a:extLst>
          </p:cNvPr>
          <p:cNvSpPr>
            <a:spLocks noGrp="1"/>
          </p:cNvSpPr>
          <p:nvPr>
            <p:ph type="ftr" sz="quarter" idx="3"/>
          </p:nvPr>
        </p:nvSpPr>
        <p:spPr>
          <a:xfrm>
            <a:off x="6689783" y="6434490"/>
            <a:ext cx="4300137" cy="37262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a:hlinkClick r:id="rId15"/>
              </a:rPr>
              <a:t>https://matthewdeeprose.github.io/</a:t>
            </a:r>
            <a:endParaRPr lang="en-GB" dirty="0"/>
          </a:p>
        </p:txBody>
      </p:sp>
      <p:sp>
        <p:nvSpPr>
          <p:cNvPr id="6" name="Slide Number Placeholder 5">
            <a:extLst>
              <a:ext uri="{FF2B5EF4-FFF2-40B4-BE49-F238E27FC236}">
                <a16:creationId xmlns:a16="http://schemas.microsoft.com/office/drawing/2014/main" id="{567A9D26-125F-4FE2-A837-336911C48791}"/>
              </a:ext>
            </a:extLst>
          </p:cNvPr>
          <p:cNvSpPr>
            <a:spLocks noGrp="1"/>
          </p:cNvSpPr>
          <p:nvPr>
            <p:ph type="sldNum" sz="quarter" idx="4"/>
          </p:nvPr>
        </p:nvSpPr>
        <p:spPr>
          <a:xfrm>
            <a:off x="11218125" y="6434459"/>
            <a:ext cx="905107" cy="372627"/>
          </a:xfrm>
          <a:prstGeom prst="rect">
            <a:avLst/>
          </a:prstGeom>
        </p:spPr>
        <p:txBody>
          <a:bodyPr vert="horz" lIns="91440" tIns="45720" rIns="91440" bIns="45720" rtlCol="0" anchor="ctr"/>
          <a:lstStyle>
            <a:lvl1pPr algn="r">
              <a:defRPr sz="1200">
                <a:solidFill>
                  <a:schemeClr val="tx1">
                    <a:tint val="75000"/>
                  </a:schemeClr>
                </a:solidFill>
              </a:defRPr>
            </a:lvl1pPr>
          </a:lstStyle>
          <a:p>
            <a:fld id="{51AC9CB8-E4A1-4C80-A0FE-41AB03406E23}" type="slidenum">
              <a:rPr lang="en-GB" smtClean="0"/>
              <a:t>‹#›</a:t>
            </a:fld>
            <a:endParaRPr lang="en-GB"/>
          </a:p>
        </p:txBody>
      </p:sp>
      <p:cxnSp>
        <p:nvCxnSpPr>
          <p:cNvPr id="9" name="Straight Connector 8">
            <a:extLst>
              <a:ext uri="{FF2B5EF4-FFF2-40B4-BE49-F238E27FC236}">
                <a16:creationId xmlns:a16="http://schemas.microsoft.com/office/drawing/2014/main" id="{A5E115D8-4220-474B-9434-1F15633C630F}"/>
              </a:ext>
              <a:ext uri="{C183D7F6-B498-43B3-948B-1728B52AA6E4}">
                <adec:decorative xmlns:adec="http://schemas.microsoft.com/office/drawing/2017/decorative" val="1"/>
              </a:ext>
            </a:extLst>
          </p:cNvPr>
          <p:cNvCxnSpPr>
            <a:cxnSpLocks/>
          </p:cNvCxnSpPr>
          <p:nvPr userDrawn="1"/>
        </p:nvCxnSpPr>
        <p:spPr>
          <a:xfrm>
            <a:off x="6096000" y="6366542"/>
            <a:ext cx="609388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2583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95"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100.xml.rels><?xml version="1.0" encoding="UTF-8" standalone="yes"?>
<Relationships xmlns="http://schemas.openxmlformats.org/package/2006/relationships"><Relationship Id="rId8" Type="http://schemas.openxmlformats.org/officeDocument/2006/relationships/image" Target="../media/image200.sv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98.svg"/><Relationship Id="rId5" Type="http://schemas.openxmlformats.org/officeDocument/2006/relationships/image" Target="../media/image197.png"/><Relationship Id="rId4" Type="http://schemas.openxmlformats.org/officeDocument/2006/relationships/image" Target="../media/image196.svg"/><Relationship Id="rId9" Type="http://schemas.openxmlformats.org/officeDocument/2006/relationships/hyperlink" Target="https://matthewdeeprose.github.io/"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image" Target="../media/image196.svg"/></Relationships>
</file>

<file path=ppt/slides/_rels/slide102.xml.rels><?xml version="1.0" encoding="UTF-8" standalone="yes"?>
<Relationships xmlns="http://schemas.openxmlformats.org/package/2006/relationships"><Relationship Id="rId8" Type="http://schemas.openxmlformats.org/officeDocument/2006/relationships/image" Target="../media/image204.svg"/><Relationship Id="rId13" Type="http://schemas.openxmlformats.org/officeDocument/2006/relationships/hyperlink" Target="https://matthewdeeprose.github.io/" TargetMode="External"/><Relationship Id="rId3" Type="http://schemas.openxmlformats.org/officeDocument/2006/relationships/image" Target="../media/image201.png"/><Relationship Id="rId7" Type="http://schemas.openxmlformats.org/officeDocument/2006/relationships/image" Target="../media/image203.png"/><Relationship Id="rId12" Type="http://schemas.openxmlformats.org/officeDocument/2006/relationships/image" Target="../media/image208.sv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145.svg"/><Relationship Id="rId11" Type="http://schemas.openxmlformats.org/officeDocument/2006/relationships/image" Target="../media/image207.png"/><Relationship Id="rId5" Type="http://schemas.openxmlformats.org/officeDocument/2006/relationships/image" Target="../media/image144.png"/><Relationship Id="rId10" Type="http://schemas.openxmlformats.org/officeDocument/2006/relationships/image" Target="../media/image206.svg"/><Relationship Id="rId4" Type="http://schemas.openxmlformats.org/officeDocument/2006/relationships/image" Target="../media/image202.svg"/><Relationship Id="rId9" Type="http://schemas.openxmlformats.org/officeDocument/2006/relationships/image" Target="../media/image205.png"/></Relationships>
</file>

<file path=ppt/slides/_rels/slide10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github.com/ericwbailey/a11y-syntax-highlighting" TargetMode="External"/><Relationship Id="rId7" Type="http://schemas.openxmlformats.org/officeDocument/2006/relationships/hyperlink" Target="https://matthewdeeprose.github.io/" TargetMode="External"/><Relationship Id="rId2" Type="http://schemas.openxmlformats.org/officeDocument/2006/relationships/hyperlink" Target="https://prismjs.com/" TargetMode="External"/><Relationship Id="rId1" Type="http://schemas.openxmlformats.org/officeDocument/2006/relationships/slideLayout" Target="../slideLayouts/slideLayout4.xml"/><Relationship Id="rId6" Type="http://schemas.openxmlformats.org/officeDocument/2006/relationships/image" Target="../media/image212.jpeg"/><Relationship Id="rId5" Type="http://schemas.openxmlformats.org/officeDocument/2006/relationships/image" Target="../media/image211.svg"/><Relationship Id="rId4" Type="http://schemas.openxmlformats.org/officeDocument/2006/relationships/image" Target="../media/image210.png"/></Relationships>
</file>

<file path=ppt/slides/_rels/slide10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hyperlink" Target="https://matthewdeeprose.github.io/high_quality-markup_impact" TargetMode="External"/><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image" Target="../media/image214.svg"/></Relationships>
</file>

<file path=ppt/slides/_rels/slide106.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hyperlink" Target="https://matthewdeeprose.github.io/high_quality-markup_impact"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7.png"/><Relationship Id="rId7" Type="http://schemas.openxmlformats.org/officeDocument/2006/relationships/image" Target="../media/image218.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10" Type="http://schemas.openxmlformats.org/officeDocument/2006/relationships/hyperlink" Target="https://matthewdeeprose.github.io/" TargetMode="External"/><Relationship Id="rId4" Type="http://schemas.openxmlformats.org/officeDocument/2006/relationships/image" Target="../media/image215.png"/><Relationship Id="rId9" Type="http://schemas.openxmlformats.org/officeDocument/2006/relationships/image" Target="../media/image220.png"/></Relationships>
</file>

<file path=ppt/slides/_rels/slide108.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hyperlink" Target="https://www.youtube.com/watch?v=qm0IfG1GyZU" TargetMode="External"/><Relationship Id="rId7" Type="http://schemas.openxmlformats.org/officeDocument/2006/relationships/hyperlink" Target="https://www.w3schools.com/howto/howto_js_topnav_responsive.asp" TargetMode="External"/><Relationship Id="rId2" Type="http://schemas.openxmlformats.org/officeDocument/2006/relationships/hyperlink" Target="https://css-tricks.com/the-holy-grail-layout-with-css-grid/" TargetMode="External"/><Relationship Id="rId1" Type="http://schemas.openxmlformats.org/officeDocument/2006/relationships/slideLayout" Target="../slideLayouts/slideLayout2.xml"/><Relationship Id="rId6" Type="http://schemas.openxmlformats.org/officeDocument/2006/relationships/hyperlink" Target="https://www.w3.org/TR/wai-aria-practices/examples/landmarks/main.html" TargetMode="External"/><Relationship Id="rId5" Type="http://schemas.openxmlformats.org/officeDocument/2006/relationships/hyperlink" Target="https://developer.mozilla.org/en-US/docs/Web/CSS/grid-column" TargetMode="External"/><Relationship Id="rId4" Type="http://schemas.openxmlformats.org/officeDocument/2006/relationships/hyperlink" Target="https://developer.mozilla.org/en-US/docs/Web/CSS/grid-template-rows"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www.sarasoueidan.com/blog/tips-for-reader-modes/" TargetMode="External"/><Relationship Id="rId7" Type="http://schemas.openxmlformats.org/officeDocument/2006/relationships/hyperlink" Target="https://matthewdeeprose.github.io/" TargetMode="External"/><Relationship Id="rId2" Type="http://schemas.openxmlformats.org/officeDocument/2006/relationships/hyperlink" Target="https://www.accede-web.com/en/guidelines/rich-interface-components/hamburger-menu/" TargetMode="External"/><Relationship Id="rId1" Type="http://schemas.openxmlformats.org/officeDocument/2006/relationships/slideLayout" Target="../slideLayouts/slideLayout2.xml"/><Relationship Id="rId6" Type="http://schemas.openxmlformats.org/officeDocument/2006/relationships/hyperlink" Target="https://css-tricks.com/introduction-reduced-motion-media-query/" TargetMode="External"/><Relationship Id="rId5" Type="http://schemas.openxmlformats.org/officeDocument/2006/relationships/hyperlink" Target="https://marcysutton.com/links-vs-buttons-in-modern-web-applications" TargetMode="External"/><Relationship Id="rId4" Type="http://schemas.openxmlformats.org/officeDocument/2006/relationships/hyperlink" Target="http://html5accessibility.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s://github.com/Myndex/SAPC-APCA/blob/master/documentation/WhyAPCA.md" TargetMode="External"/><Relationship Id="rId7" Type="http://schemas.openxmlformats.org/officeDocument/2006/relationships/hyperlink" Target="https://matthewdeeprose.github.io/" TargetMode="External"/><Relationship Id="rId2" Type="http://schemas.openxmlformats.org/officeDocument/2006/relationships/hyperlink" Target="https://css-tricks.com/revisiting-prefers-reduced-motion/" TargetMode="External"/><Relationship Id="rId1" Type="http://schemas.openxmlformats.org/officeDocument/2006/relationships/slideLayout" Target="../slideLayouts/slideLayout2.xml"/><Relationship Id="rId6" Type="http://schemas.openxmlformats.org/officeDocument/2006/relationships/hyperlink" Target="https://en.wikipedia.org/wiki/Semantic_HTML" TargetMode="External"/><Relationship Id="rId5" Type="http://schemas.openxmlformats.org/officeDocument/2006/relationships/hyperlink" Target="https://www.linkedin.com/post-inspector/inspect/" TargetMode="External"/><Relationship Id="rId4" Type="http://schemas.openxmlformats.org/officeDocument/2006/relationships/hyperlink" Target="https://cards-dev.twitter.com/validator"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www.digitala11y.com/scroll-to-top-where-should-the-focus-land/" TargetMode="External"/><Relationship Id="rId7" Type="http://schemas.openxmlformats.org/officeDocument/2006/relationships/hyperlink" Target="https://matthewdeeprose.github.io/" TargetMode="External"/><Relationship Id="rId2" Type="http://schemas.openxmlformats.org/officeDocument/2006/relationships/hyperlink" Target="https://alistapart.com/article/designing-safer-web-animation-for-motion-sensitivity/#section6" TargetMode="External"/><Relationship Id="rId1" Type="http://schemas.openxmlformats.org/officeDocument/2006/relationships/slideLayout" Target="../slideLayouts/slideLayout2.xml"/><Relationship Id="rId6" Type="http://schemas.openxmlformats.org/officeDocument/2006/relationships/hyperlink" Target="https://ogp.me/" TargetMode="External"/><Relationship Id="rId5" Type="http://schemas.openxmlformats.org/officeDocument/2006/relationships/hyperlink" Target="https://www.smashingmagazine.com/2022/02/reducing-web-carbon-footprint-optimizing-social-media-embeds/" TargetMode="External"/><Relationship Id="rId4" Type="http://schemas.openxmlformats.org/officeDocument/2006/relationships/hyperlink" Target="https://www.digitala11y.com/scroll-to-top-does-it-need-to-be-accessible/"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image" Target="../media/image221.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2.png"/><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image" Target="../media/image9.png"/></Relationships>
</file>

<file path=ppt/slides/_rels/slide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hyperlink" Target="https://matthewdeeprose.github.io/" TargetMode="External"/><Relationship Id="rId5" Type="http://schemas.openxmlformats.org/officeDocument/2006/relationships/image" Target="../media/image224.png"/><Relationship Id="rId4" Type="http://schemas.openxmlformats.org/officeDocument/2006/relationships/image" Target="../media/image223.png"/></Relationships>
</file>

<file path=ppt/slides/_rels/slide1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image" Target="../media/image225.png"/></Relationships>
</file>

<file path=ppt/slides/_rels/slide116.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image" Target="../media/image227.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hyperlink" Target="https://www.soton.ac.uk/" TargetMode="External"/><Relationship Id="rId7" Type="http://schemas.openxmlformats.org/officeDocument/2006/relationships/image" Target="../media/image228.png"/><Relationship Id="rId2" Type="http://schemas.openxmlformats.org/officeDocument/2006/relationships/hyperlink" Target="https://matthewdeeprose.github.io/" TargetMode="Externa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hyperlink" Target="https://generic.wordpress.soton.ac.uk/digital-learning/" TargetMode="External"/><Relationship Id="rId4" Type="http://schemas.openxmlformats.org/officeDocument/2006/relationships/hyperlink" Target="https://elearn.southampton.ac.uk/" TargetMode="External"/></Relationships>
</file>

<file path=ppt/slides/_rels/slide121.xml.rels><?xml version="1.0" encoding="UTF-8" standalone="yes"?>
<Relationships xmlns="http://schemas.openxmlformats.org/package/2006/relationships"><Relationship Id="rId8" Type="http://schemas.openxmlformats.org/officeDocument/2006/relationships/image" Target="../media/image238.jp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diagramColors" Target="../diagrams/colors18.xml"/><Relationship Id="rId11" Type="http://schemas.openxmlformats.org/officeDocument/2006/relationships/hyperlink" Target="https://matthewdeeprose.github.io/" TargetMode="External"/><Relationship Id="rId5" Type="http://schemas.openxmlformats.org/officeDocument/2006/relationships/diagramQuickStyle" Target="../diagrams/quickStyle18.xml"/><Relationship Id="rId10" Type="http://schemas.openxmlformats.org/officeDocument/2006/relationships/image" Target="../media/image240.svg"/><Relationship Id="rId4" Type="http://schemas.openxmlformats.org/officeDocument/2006/relationships/diagramLayout" Target="../diagrams/layout18.xml"/><Relationship Id="rId9" Type="http://schemas.openxmlformats.org/officeDocument/2006/relationships/image" Target="../media/image239.png"/></Relationships>
</file>

<file path=ppt/slides/_rels/slide122.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09.xml"/><Relationship Id="rId1" Type="http://schemas.openxmlformats.org/officeDocument/2006/relationships/slideLayout" Target="../slideLayouts/slideLayout3.xml"/><Relationship Id="rId5" Type="http://schemas.openxmlformats.org/officeDocument/2006/relationships/hyperlink" Target="https://matthewdeeprose.github.io/" TargetMode="External"/><Relationship Id="rId4" Type="http://schemas.openxmlformats.org/officeDocument/2006/relationships/image" Target="../media/image242.png"/></Relationships>
</file>

<file path=ppt/slides/_rels/slide123.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hyperlink" Target="https://www.w3.org/WAI/WCAG21/Understanding/pause-stop-hide.html" TargetMode="External"/><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openxmlformats.org/officeDocument/2006/relationships/hyperlink" Target="https://matthewdeeprose.github.io/" TargetMode="External"/><Relationship Id="rId5" Type="http://schemas.openxmlformats.org/officeDocument/2006/relationships/hyperlink" Target="https://www.w3.org/WAI/WCAG21/Understanding/three-flashes.html" TargetMode="External"/><Relationship Id="rId4" Type="http://schemas.openxmlformats.org/officeDocument/2006/relationships/hyperlink" Target="https://www.w3.org/WAI/WCAG21/Understanding/three-flashes-or-below-threshold.html"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w3.org/WAI/WCAG21/Understanding/pause-stop-hide.html" TargetMode="External"/><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hyperlink" Target="https://matthewdeeprose.github.io/" TargetMode="External"/><Relationship Id="rId5" Type="http://schemas.openxmlformats.org/officeDocument/2006/relationships/hyperlink" Target="https://www.w3.org/WAI/WCAG21/Understanding/three-flashes.html" TargetMode="External"/><Relationship Id="rId4" Type="http://schemas.openxmlformats.org/officeDocument/2006/relationships/hyperlink" Target="https://www.w3.org/WAI/WCAG21/Understanding/three-flashes-or-below-threshold.html"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www.w3.org/WAI/WCAG21/Understanding/three-flashes-or-below-threshold.html" TargetMode="External"/><Relationship Id="rId2" Type="http://schemas.openxmlformats.org/officeDocument/2006/relationships/hyperlink" Target="https://www.w3.org/WAI/WCAG21/Understanding/pause-stop-hide.html" TargetMode="External"/><Relationship Id="rId1" Type="http://schemas.openxmlformats.org/officeDocument/2006/relationships/slideLayout" Target="../slideLayouts/slideLayout3.xml"/><Relationship Id="rId5" Type="http://schemas.openxmlformats.org/officeDocument/2006/relationships/hyperlink" Target="https://matthewdeeprose.github.io/" TargetMode="External"/><Relationship Id="rId4" Type="http://schemas.openxmlformats.org/officeDocument/2006/relationships/hyperlink" Target="https://www.w3.org/WAI/WCAG21/Understanding/three-flashes.html"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image" Target="../media/image247.svg"/><Relationship Id="rId3" Type="http://schemas.openxmlformats.org/officeDocument/2006/relationships/image" Target="../media/image243.png"/><Relationship Id="rId7" Type="http://schemas.openxmlformats.org/officeDocument/2006/relationships/image" Target="../media/image246.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204.svg"/><Relationship Id="rId5" Type="http://schemas.openxmlformats.org/officeDocument/2006/relationships/image" Target="../media/image245.png"/><Relationship Id="rId4" Type="http://schemas.openxmlformats.org/officeDocument/2006/relationships/image" Target="../media/image244.svg"/><Relationship Id="rId9" Type="http://schemas.openxmlformats.org/officeDocument/2006/relationships/hyperlink" Target="https://matthewdeeprose.github.io/"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248.png"/><Relationship Id="rId7" Type="http://schemas.openxmlformats.org/officeDocument/2006/relationships/hyperlink" Target="https://matthewdeeprose.github.io/"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15.xml"/><Relationship Id="rId1" Type="http://schemas.openxmlformats.org/officeDocument/2006/relationships/slideLayout" Target="../slideLayouts/slideLayout12.xml"/><Relationship Id="rId4" Type="http://schemas.openxmlformats.org/officeDocument/2006/relationships/hyperlink" Target="https://matthewdeeprose.github.io/" TargetMode="External"/></Relationships>
</file>

<file path=ppt/slides/_rels/slide131.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32.xml.rels><?xml version="1.0" encoding="UTF-8" standalone="yes"?>
<Relationships xmlns="http://schemas.openxmlformats.org/package/2006/relationships"><Relationship Id="rId8" Type="http://schemas.openxmlformats.org/officeDocument/2006/relationships/image" Target="../media/image264.svg"/><Relationship Id="rId3" Type="http://schemas.openxmlformats.org/officeDocument/2006/relationships/image" Target="../media/image259.png"/><Relationship Id="rId7" Type="http://schemas.openxmlformats.org/officeDocument/2006/relationships/image" Target="../media/image263.png"/><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image" Target="../media/image262.svg"/><Relationship Id="rId5" Type="http://schemas.openxmlformats.org/officeDocument/2006/relationships/image" Target="../media/image261.png"/><Relationship Id="rId10" Type="http://schemas.openxmlformats.org/officeDocument/2006/relationships/hyperlink" Target="https://matthewdeeprose.github.io/" TargetMode="External"/><Relationship Id="rId4" Type="http://schemas.openxmlformats.org/officeDocument/2006/relationships/image" Target="../media/image260.svg"/><Relationship Id="rId9" Type="http://schemas.openxmlformats.org/officeDocument/2006/relationships/image" Target="../media/image265.jpeg"/></Relationships>
</file>

<file path=ppt/slides/_rels/slide133.xml.rels><?xml version="1.0" encoding="UTF-8" standalone="yes"?>
<Relationships xmlns="http://schemas.openxmlformats.org/package/2006/relationships"><Relationship Id="rId8" Type="http://schemas.openxmlformats.org/officeDocument/2006/relationships/image" Target="../media/image271.svg"/><Relationship Id="rId3" Type="http://schemas.openxmlformats.org/officeDocument/2006/relationships/image" Target="../media/image266.png"/><Relationship Id="rId7" Type="http://schemas.openxmlformats.org/officeDocument/2006/relationships/image" Target="../media/image270.png"/><Relationship Id="rId2" Type="http://schemas.openxmlformats.org/officeDocument/2006/relationships/notesSlide" Target="../notesSlides/notesSlide118.xml"/><Relationship Id="rId1" Type="http://schemas.openxmlformats.org/officeDocument/2006/relationships/slideLayout" Target="../slideLayouts/slideLayout3.xml"/><Relationship Id="rId6" Type="http://schemas.openxmlformats.org/officeDocument/2006/relationships/image" Target="../media/image269.svg"/><Relationship Id="rId5" Type="http://schemas.openxmlformats.org/officeDocument/2006/relationships/image" Target="../media/image268.png"/><Relationship Id="rId10" Type="http://schemas.openxmlformats.org/officeDocument/2006/relationships/hyperlink" Target="https://matthewdeeprose.github.io/" TargetMode="External"/><Relationship Id="rId4" Type="http://schemas.openxmlformats.org/officeDocument/2006/relationships/image" Target="../media/image267.svg"/><Relationship Id="rId9" Type="http://schemas.openxmlformats.org/officeDocument/2006/relationships/image" Target="../media/image265.jpe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hyperlink" Target="https://matthewdeeprose.github.io/" TargetMode="External"/><Relationship Id="rId5" Type="http://schemas.openxmlformats.org/officeDocument/2006/relationships/image" Target="../media/image272.png"/><Relationship Id="rId4" Type="http://schemas.openxmlformats.org/officeDocument/2006/relationships/notesSlide" Target="../notesSlides/notesSlide119.xml"/></Relationships>
</file>

<file path=ppt/slides/_rels/slide13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hyperlink" Target="https://matthewdeeprose.github.io/" TargetMode="External"/><Relationship Id="rId5" Type="http://schemas.openxmlformats.org/officeDocument/2006/relationships/image" Target="../media/image3.png"/><Relationship Id="rId4" Type="http://schemas.openxmlformats.org/officeDocument/2006/relationships/image" Target="../media/image274.svg"/></Relationships>
</file>

<file path=ppt/slides/_rels/slide136.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hyperlink" Target="https://matthewdeeprose.github.io/" TargetMode="Externa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matthewdeeprose.github.i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hyperlink" Target="https://matthewdeeprose.github.io/" TargetMode="External"/><Relationship Id="rId4" Type="http://schemas.openxmlformats.org/officeDocument/2006/relationships/image" Target="../media/image19.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matthewdeeprose.github.i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matthewdeeprose.github.io/" TargetMode="External"/><Relationship Id="rId5" Type="http://schemas.openxmlformats.org/officeDocument/2006/relationships/image" Target="../media/image22.png"/><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matthewdeeprose.github.io/"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matthewdeeprose.github.io/"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matthewdeeprose.github.io/" TargetMode="External"/><Relationship Id="rId5" Type="http://schemas.openxmlformats.org/officeDocument/2006/relationships/image" Target="../media/image4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hyperlink" Target="https://matthewdeeprose.github.i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matthewdeeprose.github.io/" TargetMode="External"/><Relationship Id="rId5" Type="http://schemas.openxmlformats.org/officeDocument/2006/relationships/image" Target="../media/image41.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matthewdeeprose.github.io/" TargetMode="External"/><Relationship Id="rId5" Type="http://schemas.openxmlformats.org/officeDocument/2006/relationships/image" Target="../media/image4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matthewdeeprose.github.io/"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matthewdeeprose.github.io/"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 Id="rId9" Type="http://schemas.openxmlformats.org/officeDocument/2006/relationships/hyperlink" Target="https://matthewdeeprose.github.io/"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hyperlink" Target="https://matthewdeeprose.github.io/" TargetMode="Externa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matthewdeeprose.github.io/" TargetMode="External"/><Relationship Id="rId5" Type="http://schemas.openxmlformats.org/officeDocument/2006/relationships/image" Target="../media/image7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hyperlink" Target="https://matthewdeeprose.github.io/" TargetMode="Externa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s://matthewdeeprose.github.io/"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library.soton.ac.uk/overleaf" TargetMode="External"/><Relationship Id="rId7" Type="http://schemas.openxmlformats.org/officeDocument/2006/relationships/hyperlink" Target="https://matthewdeeprose.github.io/"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southampton.ac.uk/about/governance/policies/privacy-policy.page" TargetMode="External"/><Relationship Id="rId5" Type="http://schemas.openxmlformats.org/officeDocument/2006/relationships/hyperlink" Target="https://www.southampton.ac.uk/student-life/accommodation" TargetMode="External"/><Relationship Id="rId4" Type="http://schemas.openxmlformats.org/officeDocument/2006/relationships/hyperlink" Target="https://elearn.southampton.ac.uk/"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 Id="rId9" Type="http://schemas.openxmlformats.org/officeDocument/2006/relationships/hyperlink" Target="https://matthewdeeprose.github.io/"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hyperlink" Target="https://matthewdeeprose.github.io/" TargetMode="External"/><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matthewdeeprose.github.io/"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hyperlink" Target="https://matthewdeeprose.github.io/" TargetMode="Externa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hyperlink" Target="https://matthewdeeprose.github.io/" TargetMode="Externa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hyperlink" Target="https://matthewdeeprose.github.io/"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hyperlink" Target="https://matthewdeeprose.github.io/" TargetMode="Externa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sv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2.xml"/><Relationship Id="rId11" Type="http://schemas.openxmlformats.org/officeDocument/2006/relationships/image" Target="../media/image4.png"/><Relationship Id="rId5" Type="http://schemas.openxmlformats.org/officeDocument/2006/relationships/diagramQuickStyle" Target="../diagrams/quickStyle2.xml"/><Relationship Id="rId10" Type="http://schemas.openxmlformats.org/officeDocument/2006/relationships/image" Target="../media/image3.png"/><Relationship Id="rId4" Type="http://schemas.openxmlformats.org/officeDocument/2006/relationships/diagramLayout" Target="../diagrams/layout2.xml"/><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matthewdeeprose.github.io/" TargetMode="External"/><Relationship Id="rId5" Type="http://schemas.openxmlformats.org/officeDocument/2006/relationships/image" Target="../media/image118.pn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hyperlink" Target="https://matthewdeeprose.github.io/"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hyperlink" Target="https://matthewdeeprose.github.io/"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hyperlink" Target="https://matthewdeeprose.github.io/"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8.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hyperlink" Target="https://matthewdeeprose.github.io/"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hyperlink" Target="https://matthewdeeprose.github.io/" TargetMode="External"/><Relationship Id="rId4" Type="http://schemas.openxmlformats.org/officeDocument/2006/relationships/diagramLayout" Target="../diagrams/layout14.xml"/><Relationship Id="rId9" Type="http://schemas.openxmlformats.org/officeDocument/2006/relationships/image" Target="../media/image140.png"/></Relationships>
</file>

<file path=ppt/slides/_rels/slide64.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hyperlink" Target="https://matthewdeeprose.github.io/" TargetMode="External"/><Relationship Id="rId4" Type="http://schemas.openxmlformats.org/officeDocument/2006/relationships/image" Target="../media/image142.png"/></Relationships>
</file>

<file path=ppt/slides/_rels/slide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145.svg"/><Relationship Id="rId9" Type="http://schemas.openxmlformats.org/officeDocument/2006/relationships/hyperlink" Target="https://matthewdeeprose.github.io/"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s://matthewdeeprose.github.io/" TargetMode="External"/><Relationship Id="rId5" Type="http://schemas.openxmlformats.org/officeDocument/2006/relationships/image" Target="../media/image150.png"/><Relationship Id="rId4" Type="http://schemas.openxmlformats.org/officeDocument/2006/relationships/image" Target="../media/image145.svg"/></Relationships>
</file>

<file path=ppt/slides/_rels/slide7.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s://matthewdeeprose.github.io/" TargetMode="External"/><Relationship Id="rId5" Type="http://schemas.openxmlformats.org/officeDocument/2006/relationships/image" Target="../media/image151.png"/><Relationship Id="rId4" Type="http://schemas.openxmlformats.org/officeDocument/2006/relationships/image" Target="../media/image147.svg"/></Relationships>
</file>

<file path=ppt/slides/_rels/slide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s://matthewdeeprose.github.io/" TargetMode="External"/><Relationship Id="rId5" Type="http://schemas.openxmlformats.org/officeDocument/2006/relationships/image" Target="../media/image152.png"/><Relationship Id="rId4" Type="http://schemas.openxmlformats.org/officeDocument/2006/relationships/image" Target="../media/image149.sv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matthewdeeprose.github.io/" TargetMode="External"/><Relationship Id="rId5" Type="http://schemas.openxmlformats.org/officeDocument/2006/relationships/image" Target="../media/image153.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7.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hyperlink" Target="https://matthewdeeprose.github.io/" TargetMode="External"/><Relationship Id="rId7" Type="http://schemas.openxmlformats.org/officeDocument/2006/relationships/image" Target="../media/image156.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generic.wordpress.soton.ac.uk/digital-learning/" TargetMode="External"/><Relationship Id="rId5" Type="http://schemas.openxmlformats.org/officeDocument/2006/relationships/hyperlink" Target="https://www.soton.ac.uk/" TargetMode="External"/><Relationship Id="rId4" Type="http://schemas.openxmlformats.org/officeDocument/2006/relationships/hyperlink" Target="https://elearn.southampton.ac.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matthewdeeprose.github.i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hyperlink" Target="https://matthewdeeprose.github.io/" TargetMode="External"/><Relationship Id="rId7" Type="http://schemas.openxmlformats.org/officeDocument/2006/relationships/image" Target="../media/image158.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hyperlink" Target="https://generic.wordpress.soton.ac.uk/digital-learning/" TargetMode="External"/><Relationship Id="rId5" Type="http://schemas.openxmlformats.org/officeDocument/2006/relationships/hyperlink" Target="https://www.soton.ac.uk/" TargetMode="External"/><Relationship Id="rId4" Type="http://schemas.openxmlformats.org/officeDocument/2006/relationships/hyperlink" Target="https://elearn.southampton.ac.uk/"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image" Target="../media/image156.png"/></Relationships>
</file>

<file path=ppt/slides/_rels/slide8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image" Target="../media/image156.png"/></Relationships>
</file>

<file path=ppt/slides/_rels/slide83.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hyperlink" Target="https://www.matuzo.at/blog/building-the-most-inaccessible-site-possible-with-a-perfect-lighthouse-score/"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hyperlink" Target="https://matthewdeeprose.github.io/"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hyperlink" Target="https://matthewdeeprose.github.io/" TargetMode="External"/><Relationship Id="rId4" Type="http://schemas.openxmlformats.org/officeDocument/2006/relationships/image" Target="../media/image169.png"/></Relationships>
</file>

<file path=ppt/slides/_rels/slide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image" Target="../media/image171.png"/></Relationships>
</file>

<file path=ppt/slides/_rels/slide9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hyperlink" Target="https://matthewdeeprose.github.io/" TargetMode="External"/><Relationship Id="rId4" Type="http://schemas.openxmlformats.org/officeDocument/2006/relationships/image" Target="../media/image173.png"/></Relationships>
</file>

<file path=ppt/slides/_rels/slide93.xml.rels><?xml version="1.0" encoding="UTF-8" standalone="yes"?>
<Relationships xmlns="http://schemas.openxmlformats.org/package/2006/relationships"><Relationship Id="rId3" Type="http://schemas.openxmlformats.org/officeDocument/2006/relationships/hyperlink" Target="https://tinypng.com/"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hyperlink" Target="https://matthewdeeprose.github.io/" TargetMode="External"/><Relationship Id="rId5" Type="http://schemas.openxmlformats.org/officeDocument/2006/relationships/hyperlink" Target="https://developer.mozilla.org/en-US/docs/Web/Performance/Lazy_loading" TargetMode="External"/><Relationship Id="rId4" Type="http://schemas.openxmlformats.org/officeDocument/2006/relationships/hyperlink" Target="https://tinyjpg.com/"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94.xml"/><Relationship Id="rId1" Type="http://schemas.openxmlformats.org/officeDocument/2006/relationships/slideLayout" Target="../slideLayouts/slideLayout1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95.xml.rels><?xml version="1.0" encoding="UTF-8" standalone="yes"?>
<Relationships xmlns="http://schemas.openxmlformats.org/package/2006/relationships"><Relationship Id="rId3" Type="http://schemas.openxmlformats.org/officeDocument/2006/relationships/hyperlink" Target="https://matthewdeeprose.github.io/"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hyperlink" Target="https://matthewdeeprose.github.io/" TargetMode="External"/><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96.xml"/><Relationship Id="rId1" Type="http://schemas.openxmlformats.org/officeDocument/2006/relationships/slideLayout" Target="../slideLayouts/slideLayout1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hyperlink" Target="https://matthewdeeprose.github.io/"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98.xml"/><Relationship Id="rId1" Type="http://schemas.openxmlformats.org/officeDocument/2006/relationships/slideLayout" Target="../slideLayouts/slideLayout14.xml"/><Relationship Id="rId5" Type="http://schemas.openxmlformats.org/officeDocument/2006/relationships/hyperlink" Target="https://matthewdeeprose.github.io/" TargetMode="External"/><Relationship Id="rId4" Type="http://schemas.openxmlformats.org/officeDocument/2006/relationships/image" Target="../media/image192.png"/></Relationships>
</file>

<file path=ppt/slides/_rels/slide9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hyperlink" Target="https://matthewdeeprose.github.io/" TargetMode="External"/><Relationship Id="rId4" Type="http://schemas.openxmlformats.org/officeDocument/2006/relationships/image" Target="../media/image1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CAA879-0656-4CEE-BD28-B2A3C8E9C059}"/>
              </a:ext>
            </a:extLst>
          </p:cNvPr>
          <p:cNvSpPr>
            <a:spLocks noGrp="1"/>
          </p:cNvSpPr>
          <p:nvPr>
            <p:ph type="ctrTitle"/>
          </p:nvPr>
        </p:nvSpPr>
        <p:spPr>
          <a:xfrm>
            <a:off x="1524000" y="1371599"/>
            <a:ext cx="9144000" cy="3657601"/>
          </a:xfrm>
        </p:spPr>
        <p:txBody>
          <a:bodyPr>
            <a:noAutofit/>
          </a:bodyPr>
          <a:lstStyle/>
          <a:p>
            <a:r>
              <a:rPr lang="en-GB" sz="5400" dirty="0">
                <a:solidFill>
                  <a:schemeClr val="accent1"/>
                </a:solidFill>
              </a:rPr>
              <a:t>The impact that high quality mark-up can have </a:t>
            </a:r>
            <a:r>
              <a:rPr lang="en-GB" sz="5400" dirty="0">
                <a:solidFill>
                  <a:schemeClr val="bg1"/>
                </a:solidFill>
              </a:rPr>
              <a:t>on</a:t>
            </a:r>
            <a:r>
              <a:rPr lang="en-GB" sz="5400" dirty="0"/>
              <a:t> </a:t>
            </a:r>
            <a:r>
              <a:rPr lang="en-GB" sz="5400" dirty="0">
                <a:solidFill>
                  <a:schemeClr val="accent3"/>
                </a:solidFill>
              </a:rPr>
              <a:t>accessibility, performance, and discoverability</a:t>
            </a:r>
            <a:r>
              <a:rPr lang="en-GB" sz="5400" dirty="0"/>
              <a:t>.</a:t>
            </a:r>
          </a:p>
        </p:txBody>
      </p:sp>
      <p:sp>
        <p:nvSpPr>
          <p:cNvPr id="6" name="Subtitle 5">
            <a:extLst>
              <a:ext uri="{FF2B5EF4-FFF2-40B4-BE49-F238E27FC236}">
                <a16:creationId xmlns:a16="http://schemas.microsoft.com/office/drawing/2014/main" id="{E1257784-4417-4717-A520-DDCCC9EFDD69}"/>
              </a:ext>
            </a:extLst>
          </p:cNvPr>
          <p:cNvSpPr>
            <a:spLocks noGrp="1"/>
          </p:cNvSpPr>
          <p:nvPr>
            <p:ph type="subTitle" idx="1"/>
          </p:nvPr>
        </p:nvSpPr>
        <p:spPr>
          <a:xfrm>
            <a:off x="1524000" y="5416860"/>
            <a:ext cx="9144000" cy="858982"/>
          </a:xfrm>
        </p:spPr>
        <p:txBody>
          <a:bodyPr/>
          <a:lstStyle/>
          <a:p>
            <a:r>
              <a:rPr lang="en-GB" dirty="0"/>
              <a:t>Matthew Deeprose</a:t>
            </a:r>
          </a:p>
        </p:txBody>
      </p:sp>
      <p:sp>
        <p:nvSpPr>
          <p:cNvPr id="7" name="Footer Placeholder 6">
            <a:extLst>
              <a:ext uri="{FF2B5EF4-FFF2-40B4-BE49-F238E27FC236}">
                <a16:creationId xmlns:a16="http://schemas.microsoft.com/office/drawing/2014/main" id="{EA2896C1-3DF5-4332-AE38-E7CBF4E6C16E}"/>
              </a:ext>
            </a:extLst>
          </p:cNvPr>
          <p:cNvSpPr>
            <a:spLocks noGrp="1"/>
          </p:cNvSpPr>
          <p:nvPr>
            <p:ph type="ftr" sz="quarter" idx="3"/>
          </p:nvPr>
        </p:nvSpPr>
        <p:spPr/>
        <p:txBody>
          <a:bodyPr/>
          <a:lstStyle/>
          <a:p>
            <a:r>
              <a:rPr lang="en-GB">
                <a:hlinkClick r:id="rId3"/>
              </a:rPr>
              <a:t>https://matthewdeeprose.github.io/</a:t>
            </a:r>
            <a:endParaRPr lang="en-GB" dirty="0"/>
          </a:p>
        </p:txBody>
      </p:sp>
      <p:sp>
        <p:nvSpPr>
          <p:cNvPr id="8" name="Slide Number Placeholder 7">
            <a:extLst>
              <a:ext uri="{FF2B5EF4-FFF2-40B4-BE49-F238E27FC236}">
                <a16:creationId xmlns:a16="http://schemas.microsoft.com/office/drawing/2014/main" id="{AB3C6DC1-7C3F-4301-9D4C-1A1414451572}"/>
              </a:ext>
            </a:extLst>
          </p:cNvPr>
          <p:cNvSpPr>
            <a:spLocks noGrp="1"/>
          </p:cNvSpPr>
          <p:nvPr>
            <p:ph type="sldNum" sz="quarter" idx="4"/>
          </p:nvPr>
        </p:nvSpPr>
        <p:spPr/>
        <p:txBody>
          <a:bodyPr/>
          <a:lstStyle/>
          <a:p>
            <a:fld id="{51AC9CB8-E4A1-4C80-A0FE-41AB03406E23}" type="slidenum">
              <a:rPr lang="en-GB" smtClean="0"/>
              <a:t>1</a:t>
            </a:fld>
            <a:endParaRPr lang="en-GB"/>
          </a:p>
        </p:txBody>
      </p:sp>
    </p:spTree>
    <p:extLst>
      <p:ext uri="{BB962C8B-B14F-4D97-AF65-F5344CB8AC3E}">
        <p14:creationId xmlns:p14="http://schemas.microsoft.com/office/powerpoint/2010/main" val="327187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D62C67-97D1-47E1-9F82-17A6842B68AE}"/>
              </a:ext>
            </a:extLst>
          </p:cNvPr>
          <p:cNvSpPr>
            <a:spLocks noGrp="1"/>
          </p:cNvSpPr>
          <p:nvPr>
            <p:ph type="title"/>
          </p:nvPr>
        </p:nvSpPr>
        <p:spPr>
          <a:xfrm>
            <a:off x="190500" y="147952"/>
            <a:ext cx="11772899" cy="1153360"/>
          </a:xfrm>
        </p:spPr>
        <p:txBody>
          <a:bodyPr anchor="ctr">
            <a:normAutofit/>
          </a:bodyPr>
          <a:lstStyle/>
          <a:p>
            <a:r>
              <a:rPr lang="en-GB" b="0" i="0">
                <a:effectLst/>
              </a:rPr>
              <a:t>10 modern layouts in 1 line of CSS</a:t>
            </a:r>
            <a:endParaRPr lang="en-GB" dirty="0"/>
          </a:p>
        </p:txBody>
      </p:sp>
      <p:pic>
        <p:nvPicPr>
          <p:cNvPr id="9" name="Content Placeholder 8" descr="Una Kravets explaining a CSS layout she calls the &quot;deconstructed pancake&quot;">
            <a:extLst>
              <a:ext uri="{FF2B5EF4-FFF2-40B4-BE49-F238E27FC236}">
                <a16:creationId xmlns:a16="http://schemas.microsoft.com/office/drawing/2014/main" id="{3BA9737C-5E37-4958-9B52-EAA4C4339AD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 t="3526" r="-2" b="29647"/>
          <a:stretch/>
        </p:blipFill>
        <p:spPr>
          <a:xfrm>
            <a:off x="190500" y="1733492"/>
            <a:ext cx="11772899" cy="4425401"/>
          </a:xfrm>
          <a:noFill/>
          <a:ln w="38100">
            <a:solidFill>
              <a:schemeClr val="accent5"/>
            </a:solidFill>
          </a:ln>
        </p:spPr>
      </p:pic>
      <p:sp>
        <p:nvSpPr>
          <p:cNvPr id="5" name="Slide Number Placeholder 4">
            <a:extLst>
              <a:ext uri="{FF2B5EF4-FFF2-40B4-BE49-F238E27FC236}">
                <a16:creationId xmlns:a16="http://schemas.microsoft.com/office/drawing/2014/main" id="{E1404890-DECD-49A4-99E0-A94D39A2936A}"/>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10</a:t>
            </a:fld>
            <a:endParaRPr lang="en-GB"/>
          </a:p>
        </p:txBody>
      </p:sp>
      <p:sp>
        <p:nvSpPr>
          <p:cNvPr id="4" name="Footer Placeholder 3">
            <a:extLst>
              <a:ext uri="{FF2B5EF4-FFF2-40B4-BE49-F238E27FC236}">
                <a16:creationId xmlns:a16="http://schemas.microsoft.com/office/drawing/2014/main" id="{9091B2AA-A08E-4BD6-84E3-8CAFD088DEF5}"/>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1460312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452A-1E1E-4A77-9403-39F4C497DA37}"/>
              </a:ext>
            </a:extLst>
          </p:cNvPr>
          <p:cNvSpPr>
            <a:spLocks noGrp="1"/>
          </p:cNvSpPr>
          <p:nvPr>
            <p:ph type="title"/>
          </p:nvPr>
        </p:nvSpPr>
        <p:spPr>
          <a:xfrm>
            <a:off x="190500" y="147952"/>
            <a:ext cx="11772899" cy="1153360"/>
          </a:xfrm>
        </p:spPr>
        <p:txBody>
          <a:bodyPr anchor="ctr">
            <a:normAutofit/>
          </a:bodyPr>
          <a:lstStyle/>
          <a:p>
            <a:r>
              <a:rPr lang="en-GB" dirty="0"/>
              <a:t>Discoverability recommendations</a:t>
            </a:r>
          </a:p>
        </p:txBody>
      </p:sp>
      <p:sp>
        <p:nvSpPr>
          <p:cNvPr id="7" name="Rectangle: Rounded Corners 6">
            <a:extLst>
              <a:ext uri="{FF2B5EF4-FFF2-40B4-BE49-F238E27FC236}">
                <a16:creationId xmlns:a16="http://schemas.microsoft.com/office/drawing/2014/main" id="{24C9EEFA-A657-4991-838F-1E91E1B1E11C}"/>
              </a:ext>
              <a:ext uri="{C183D7F6-B498-43B3-948B-1728B52AA6E4}">
                <adec:decorative xmlns:adec="http://schemas.microsoft.com/office/drawing/2017/decorative" val="1"/>
              </a:ext>
            </a:extLst>
          </p:cNvPr>
          <p:cNvSpPr/>
          <p:nvPr/>
        </p:nvSpPr>
        <p:spPr>
          <a:xfrm>
            <a:off x="190500" y="1734032"/>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8" name="Rectangle 7">
            <a:extLst>
              <a:ext uri="{FF2B5EF4-FFF2-40B4-BE49-F238E27FC236}">
                <a16:creationId xmlns:a16="http://schemas.microsoft.com/office/drawing/2014/main" id="{FA20934D-BA0E-4134-8BFE-4DD60D375263}"/>
              </a:ext>
              <a:ext uri="{C183D7F6-B498-43B3-948B-1728B52AA6E4}">
                <adec:decorative xmlns:adec="http://schemas.microsoft.com/office/drawing/2017/decorative" val="1"/>
              </a:ext>
            </a:extLst>
          </p:cNvPr>
          <p:cNvSpPr/>
          <p:nvPr/>
        </p:nvSpPr>
        <p:spPr>
          <a:xfrm>
            <a:off x="572887" y="2018452"/>
            <a:ext cx="695250" cy="69525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A298C4CC-3855-4B3E-A1B5-C4B8DB0C6B10}"/>
              </a:ext>
            </a:extLst>
          </p:cNvPr>
          <p:cNvSpPr/>
          <p:nvPr/>
        </p:nvSpPr>
        <p:spPr>
          <a:xfrm>
            <a:off x="1650525" y="1734032"/>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111250">
              <a:lnSpc>
                <a:spcPct val="90000"/>
              </a:lnSpc>
              <a:spcBef>
                <a:spcPct val="0"/>
              </a:spcBef>
              <a:spcAft>
                <a:spcPct val="35000"/>
              </a:spcAft>
              <a:buNone/>
            </a:pPr>
            <a:r>
              <a:rPr lang="en-GB" sz="2500" kern="1200">
                <a:solidFill>
                  <a:schemeClr val="accent5"/>
                </a:solidFill>
              </a:rPr>
              <a:t>Use card validators to check content previews will look good on the socials / teams etc.</a:t>
            </a:r>
            <a:endParaRPr lang="en-US" sz="2500" kern="1200">
              <a:solidFill>
                <a:schemeClr val="accent5"/>
              </a:solidFill>
            </a:endParaRPr>
          </a:p>
        </p:txBody>
      </p:sp>
      <p:sp>
        <p:nvSpPr>
          <p:cNvPr id="10" name="Rectangle: Rounded Corners 9">
            <a:extLst>
              <a:ext uri="{FF2B5EF4-FFF2-40B4-BE49-F238E27FC236}">
                <a16:creationId xmlns:a16="http://schemas.microsoft.com/office/drawing/2014/main" id="{14FF8C63-FC80-476D-B2C7-07F15E42501D}"/>
              </a:ext>
              <a:ext uri="{C183D7F6-B498-43B3-948B-1728B52AA6E4}">
                <adec:decorative xmlns:adec="http://schemas.microsoft.com/office/drawing/2017/decorative" val="1"/>
              </a:ext>
            </a:extLst>
          </p:cNvPr>
          <p:cNvSpPr/>
          <p:nvPr/>
        </p:nvSpPr>
        <p:spPr>
          <a:xfrm>
            <a:off x="190500" y="3314146"/>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1" name="Rectangle 10">
            <a:extLst>
              <a:ext uri="{FF2B5EF4-FFF2-40B4-BE49-F238E27FC236}">
                <a16:creationId xmlns:a16="http://schemas.microsoft.com/office/drawing/2014/main" id="{28315E27-A69B-41DD-B3AA-01A843760AA1}"/>
              </a:ext>
              <a:ext uri="{C183D7F6-B498-43B3-948B-1728B52AA6E4}">
                <adec:decorative xmlns:adec="http://schemas.microsoft.com/office/drawing/2017/decorative" val="1"/>
              </a:ext>
            </a:extLst>
          </p:cNvPr>
          <p:cNvSpPr/>
          <p:nvPr/>
        </p:nvSpPr>
        <p:spPr>
          <a:xfrm>
            <a:off x="572887" y="3598567"/>
            <a:ext cx="695250" cy="69525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3C9C2A68-B05F-472C-A145-D6BA5E2B6F82}"/>
              </a:ext>
            </a:extLst>
          </p:cNvPr>
          <p:cNvSpPr/>
          <p:nvPr/>
        </p:nvSpPr>
        <p:spPr>
          <a:xfrm>
            <a:off x="1650525" y="3314146"/>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111250">
              <a:lnSpc>
                <a:spcPct val="90000"/>
              </a:lnSpc>
              <a:spcBef>
                <a:spcPct val="0"/>
              </a:spcBef>
              <a:spcAft>
                <a:spcPct val="35000"/>
              </a:spcAft>
              <a:buNone/>
            </a:pPr>
            <a:r>
              <a:rPr lang="en-GB" sz="2500" kern="1200" dirty="0">
                <a:solidFill>
                  <a:schemeClr val="accent5"/>
                </a:solidFill>
              </a:rPr>
              <a:t>Review previous elearn report section about discoverability.</a:t>
            </a:r>
            <a:endParaRPr lang="en-US" sz="2500" kern="1200" dirty="0">
              <a:solidFill>
                <a:schemeClr val="accent5"/>
              </a:solidFill>
            </a:endParaRPr>
          </a:p>
        </p:txBody>
      </p:sp>
      <p:sp>
        <p:nvSpPr>
          <p:cNvPr id="13" name="Rectangle: Rounded Corners 12">
            <a:extLst>
              <a:ext uri="{FF2B5EF4-FFF2-40B4-BE49-F238E27FC236}">
                <a16:creationId xmlns:a16="http://schemas.microsoft.com/office/drawing/2014/main" id="{7EAFFC2C-F61F-478F-A5DF-9137AC03DD51}"/>
              </a:ext>
              <a:ext uri="{C183D7F6-B498-43B3-948B-1728B52AA6E4}">
                <adec:decorative xmlns:adec="http://schemas.microsoft.com/office/drawing/2017/decorative" val="1"/>
              </a:ext>
            </a:extLst>
          </p:cNvPr>
          <p:cNvSpPr/>
          <p:nvPr/>
        </p:nvSpPr>
        <p:spPr>
          <a:xfrm>
            <a:off x="190500" y="4854344"/>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4" name="Rectangle 13">
            <a:extLst>
              <a:ext uri="{FF2B5EF4-FFF2-40B4-BE49-F238E27FC236}">
                <a16:creationId xmlns:a16="http://schemas.microsoft.com/office/drawing/2014/main" id="{9B49B6B0-FF98-4537-B6ED-D30F04D80F11}"/>
              </a:ext>
              <a:ext uri="{C183D7F6-B498-43B3-948B-1728B52AA6E4}">
                <adec:decorative xmlns:adec="http://schemas.microsoft.com/office/drawing/2017/decorative" val="1"/>
              </a:ext>
            </a:extLst>
          </p:cNvPr>
          <p:cNvSpPr/>
          <p:nvPr/>
        </p:nvSpPr>
        <p:spPr>
          <a:xfrm>
            <a:off x="572887" y="5178681"/>
            <a:ext cx="695250" cy="69525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32FE8B3B-92C4-4E49-9023-5FDBE2555802}"/>
              </a:ext>
            </a:extLst>
          </p:cNvPr>
          <p:cNvSpPr/>
          <p:nvPr/>
        </p:nvSpPr>
        <p:spPr>
          <a:xfrm>
            <a:off x="1650525" y="4894261"/>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111250">
              <a:lnSpc>
                <a:spcPct val="90000"/>
              </a:lnSpc>
              <a:spcBef>
                <a:spcPct val="0"/>
              </a:spcBef>
              <a:spcAft>
                <a:spcPct val="35000"/>
              </a:spcAft>
              <a:buNone/>
            </a:pPr>
            <a:r>
              <a:rPr lang="en-GB" sz="2500" kern="1200">
                <a:solidFill>
                  <a:schemeClr val="accent5"/>
                </a:solidFill>
              </a:rPr>
              <a:t>Review Tamsyn’s presentation about SEO.</a:t>
            </a:r>
            <a:endParaRPr lang="en-US" sz="2500" kern="1200">
              <a:solidFill>
                <a:schemeClr val="accent5"/>
              </a:solidFill>
            </a:endParaRPr>
          </a:p>
        </p:txBody>
      </p:sp>
      <p:sp>
        <p:nvSpPr>
          <p:cNvPr id="4" name="Slide Number Placeholder 3">
            <a:extLst>
              <a:ext uri="{FF2B5EF4-FFF2-40B4-BE49-F238E27FC236}">
                <a16:creationId xmlns:a16="http://schemas.microsoft.com/office/drawing/2014/main" id="{A9A40127-D678-4525-BA4D-7F9700957CE4}"/>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100</a:t>
            </a:fld>
            <a:endParaRPr lang="en-GB"/>
          </a:p>
        </p:txBody>
      </p:sp>
      <p:sp>
        <p:nvSpPr>
          <p:cNvPr id="6" name="Footer Placeholder 5">
            <a:extLst>
              <a:ext uri="{FF2B5EF4-FFF2-40B4-BE49-F238E27FC236}">
                <a16:creationId xmlns:a16="http://schemas.microsoft.com/office/drawing/2014/main" id="{4EDA8201-4CC2-4652-B052-414C8BDA391D}"/>
              </a:ext>
            </a:extLst>
          </p:cNvPr>
          <p:cNvSpPr>
            <a:spLocks noGrp="1"/>
          </p:cNvSpPr>
          <p:nvPr>
            <p:ph type="ftr" sz="quarter" idx="3"/>
          </p:nvPr>
        </p:nvSpPr>
        <p:spPr/>
        <p:txBody>
          <a:bodyPr/>
          <a:lstStyle/>
          <a:p>
            <a:r>
              <a:rPr lang="en-GB">
                <a:hlinkClick r:id="rId9"/>
              </a:rPr>
              <a:t>https://matthewdeeprose.github.io/</a:t>
            </a:r>
            <a:endParaRPr lang="en-GB" dirty="0"/>
          </a:p>
        </p:txBody>
      </p:sp>
    </p:spTree>
    <p:extLst>
      <p:ext uri="{BB962C8B-B14F-4D97-AF65-F5344CB8AC3E}">
        <p14:creationId xmlns:p14="http://schemas.microsoft.com/office/powerpoint/2010/main" val="111716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452A-1E1E-4A77-9403-39F4C497DA37}"/>
              </a:ext>
            </a:extLst>
          </p:cNvPr>
          <p:cNvSpPr>
            <a:spLocks noGrp="1"/>
          </p:cNvSpPr>
          <p:nvPr>
            <p:ph type="title"/>
          </p:nvPr>
        </p:nvSpPr>
        <p:spPr>
          <a:xfrm>
            <a:off x="190500" y="147952"/>
            <a:ext cx="11772899" cy="1153360"/>
          </a:xfrm>
        </p:spPr>
        <p:txBody>
          <a:bodyPr anchor="ctr">
            <a:normAutofit/>
          </a:bodyPr>
          <a:lstStyle/>
          <a:p>
            <a:r>
              <a:rPr lang="en-GB" dirty="0"/>
              <a:t>Discoverability recommendations</a:t>
            </a:r>
          </a:p>
        </p:txBody>
      </p:sp>
      <p:sp>
        <p:nvSpPr>
          <p:cNvPr id="7" name="Rectangle: Rounded Corners 6">
            <a:extLst>
              <a:ext uri="{FF2B5EF4-FFF2-40B4-BE49-F238E27FC236}">
                <a16:creationId xmlns:a16="http://schemas.microsoft.com/office/drawing/2014/main" id="{24C9EEFA-A657-4991-838F-1E91E1B1E11C}"/>
              </a:ext>
              <a:ext uri="{C183D7F6-B498-43B3-948B-1728B52AA6E4}">
                <adec:decorative xmlns:adec="http://schemas.microsoft.com/office/drawing/2017/decorative" val="1"/>
              </a:ext>
            </a:extLst>
          </p:cNvPr>
          <p:cNvSpPr/>
          <p:nvPr/>
        </p:nvSpPr>
        <p:spPr>
          <a:xfrm>
            <a:off x="190500" y="1734032"/>
            <a:ext cx="11772899" cy="4152418"/>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8" name="Rectangle 7">
            <a:extLst>
              <a:ext uri="{FF2B5EF4-FFF2-40B4-BE49-F238E27FC236}">
                <a16:creationId xmlns:a16="http://schemas.microsoft.com/office/drawing/2014/main" id="{FA20934D-BA0E-4134-8BFE-4DD60D375263}"/>
              </a:ext>
              <a:ext uri="{C183D7F6-B498-43B3-948B-1728B52AA6E4}">
                <adec:decorative xmlns:adec="http://schemas.microsoft.com/office/drawing/2017/decorative" val="1"/>
              </a:ext>
            </a:extLst>
          </p:cNvPr>
          <p:cNvSpPr/>
          <p:nvPr/>
        </p:nvSpPr>
        <p:spPr>
          <a:xfrm>
            <a:off x="228601" y="2798246"/>
            <a:ext cx="1727400" cy="164516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A298C4CC-3855-4B3E-A1B5-C4B8DB0C6B10}"/>
              </a:ext>
            </a:extLst>
          </p:cNvPr>
          <p:cNvSpPr/>
          <p:nvPr/>
        </p:nvSpPr>
        <p:spPr>
          <a:xfrm>
            <a:off x="1650525" y="1734032"/>
            <a:ext cx="10312873" cy="3766656"/>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111250">
              <a:lnSpc>
                <a:spcPct val="90000"/>
              </a:lnSpc>
              <a:spcBef>
                <a:spcPct val="0"/>
              </a:spcBef>
              <a:spcAft>
                <a:spcPct val="35000"/>
              </a:spcAft>
              <a:buNone/>
            </a:pPr>
            <a:r>
              <a:rPr lang="en-GB" sz="4000" kern="1200" dirty="0">
                <a:solidFill>
                  <a:schemeClr val="accent5"/>
                </a:solidFill>
              </a:rPr>
              <a:t>Use card validators to check content previews will look good on the socials / teams etc.</a:t>
            </a:r>
            <a:endParaRPr lang="en-US" sz="4000" kern="1200" dirty="0">
              <a:solidFill>
                <a:schemeClr val="accent5"/>
              </a:solidFill>
            </a:endParaRPr>
          </a:p>
        </p:txBody>
      </p:sp>
      <p:sp>
        <p:nvSpPr>
          <p:cNvPr id="6" name="Footer Placeholder 5">
            <a:extLst>
              <a:ext uri="{FF2B5EF4-FFF2-40B4-BE49-F238E27FC236}">
                <a16:creationId xmlns:a16="http://schemas.microsoft.com/office/drawing/2014/main" id="{B8A46A61-D57E-46B2-B373-148E543B1927}"/>
              </a:ext>
            </a:extLst>
          </p:cNvPr>
          <p:cNvSpPr>
            <a:spLocks noGrp="1"/>
          </p:cNvSpPr>
          <p:nvPr>
            <p:ph type="ftr" sz="quarter" idx="3"/>
          </p:nvPr>
        </p:nvSpPr>
        <p:spPr/>
        <p:txBody>
          <a:bodyPr/>
          <a:lstStyle/>
          <a:p>
            <a:r>
              <a:rPr lang="en-GB">
                <a:hlinkClick r:id="rId5"/>
              </a:rPr>
              <a:t>https://matthewdeeprose.github.io/</a:t>
            </a:r>
            <a:endParaRPr lang="en-GB" dirty="0"/>
          </a:p>
        </p:txBody>
      </p:sp>
      <p:sp>
        <p:nvSpPr>
          <p:cNvPr id="10" name="Slide Number Placeholder 9">
            <a:extLst>
              <a:ext uri="{FF2B5EF4-FFF2-40B4-BE49-F238E27FC236}">
                <a16:creationId xmlns:a16="http://schemas.microsoft.com/office/drawing/2014/main" id="{8C523750-93DD-430E-9236-7EB009ED95D3}"/>
              </a:ext>
            </a:extLst>
          </p:cNvPr>
          <p:cNvSpPr>
            <a:spLocks noGrp="1"/>
          </p:cNvSpPr>
          <p:nvPr>
            <p:ph type="sldNum" sz="quarter" idx="4"/>
          </p:nvPr>
        </p:nvSpPr>
        <p:spPr/>
        <p:txBody>
          <a:bodyPr/>
          <a:lstStyle/>
          <a:p>
            <a:fld id="{51AC9CB8-E4A1-4C80-A0FE-41AB03406E23}" type="slidenum">
              <a:rPr lang="en-GB" smtClean="0"/>
              <a:pPr/>
              <a:t>101</a:t>
            </a:fld>
            <a:endParaRPr lang="en-GB"/>
          </a:p>
        </p:txBody>
      </p:sp>
    </p:spTree>
    <p:extLst>
      <p:ext uri="{BB962C8B-B14F-4D97-AF65-F5344CB8AC3E}">
        <p14:creationId xmlns:p14="http://schemas.microsoft.com/office/powerpoint/2010/main" val="269238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5E6D-AD33-49A1-9A63-CD0A48AA8265}"/>
              </a:ext>
            </a:extLst>
          </p:cNvPr>
          <p:cNvSpPr>
            <a:spLocks noGrp="1"/>
          </p:cNvSpPr>
          <p:nvPr>
            <p:ph type="title"/>
          </p:nvPr>
        </p:nvSpPr>
        <p:spPr>
          <a:xfrm>
            <a:off x="190500" y="147952"/>
            <a:ext cx="11772899" cy="1153360"/>
          </a:xfrm>
        </p:spPr>
        <p:txBody>
          <a:bodyPr anchor="ctr">
            <a:normAutofit/>
          </a:bodyPr>
          <a:lstStyle/>
          <a:p>
            <a:r>
              <a:rPr lang="en-GB" dirty="0"/>
              <a:t>What next?</a:t>
            </a:r>
          </a:p>
        </p:txBody>
      </p:sp>
      <p:sp>
        <p:nvSpPr>
          <p:cNvPr id="4" name="Slide Number Placeholder 3">
            <a:extLst>
              <a:ext uri="{FF2B5EF4-FFF2-40B4-BE49-F238E27FC236}">
                <a16:creationId xmlns:a16="http://schemas.microsoft.com/office/drawing/2014/main" id="{1A3CEE7D-EC99-4B26-878A-3C8F312ECDA4}"/>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102</a:t>
            </a:fld>
            <a:endParaRPr lang="en-GB"/>
          </a:p>
        </p:txBody>
      </p:sp>
      <p:sp>
        <p:nvSpPr>
          <p:cNvPr id="5" name="Rectangle: Rounded Corners 4">
            <a:extLst>
              <a:ext uri="{FF2B5EF4-FFF2-40B4-BE49-F238E27FC236}">
                <a16:creationId xmlns:a16="http://schemas.microsoft.com/office/drawing/2014/main" id="{2C089F1D-7399-4BA0-AFEE-1B681B41C48C}"/>
              </a:ext>
              <a:ext uri="{C183D7F6-B498-43B3-948B-1728B52AA6E4}">
                <adec:decorative xmlns:adec="http://schemas.microsoft.com/office/drawing/2017/decorative" val="1"/>
              </a:ext>
            </a:extLst>
          </p:cNvPr>
          <p:cNvSpPr/>
          <p:nvPr/>
        </p:nvSpPr>
        <p:spPr>
          <a:xfrm>
            <a:off x="190500" y="1736949"/>
            <a:ext cx="11772899" cy="736414"/>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Rectangle 6" descr="Robot">
            <a:extLst>
              <a:ext uri="{FF2B5EF4-FFF2-40B4-BE49-F238E27FC236}">
                <a16:creationId xmlns:a16="http://schemas.microsoft.com/office/drawing/2014/main" id="{EA327B2E-B21F-405A-94A8-F383ECEB2DA9}"/>
              </a:ext>
            </a:extLst>
          </p:cNvPr>
          <p:cNvSpPr/>
          <p:nvPr/>
        </p:nvSpPr>
        <p:spPr>
          <a:xfrm>
            <a:off x="413265" y="1902642"/>
            <a:ext cx="405027" cy="40502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63AAF107-97FE-4238-921F-D3B3F23B524A}"/>
              </a:ext>
            </a:extLst>
          </p:cNvPr>
          <p:cNvSpPr/>
          <p:nvPr/>
        </p:nvSpPr>
        <p:spPr>
          <a:xfrm>
            <a:off x="1041058" y="1736949"/>
            <a:ext cx="10922340" cy="736414"/>
          </a:xfrm>
          <a:custGeom>
            <a:avLst/>
            <a:gdLst>
              <a:gd name="connsiteX0" fmla="*/ 0 w 10922340"/>
              <a:gd name="connsiteY0" fmla="*/ 0 h 736414"/>
              <a:gd name="connsiteX1" fmla="*/ 10922340 w 10922340"/>
              <a:gd name="connsiteY1" fmla="*/ 0 h 736414"/>
              <a:gd name="connsiteX2" fmla="*/ 10922340 w 10922340"/>
              <a:gd name="connsiteY2" fmla="*/ 736414 h 736414"/>
              <a:gd name="connsiteX3" fmla="*/ 0 w 10922340"/>
              <a:gd name="connsiteY3" fmla="*/ 736414 h 736414"/>
              <a:gd name="connsiteX4" fmla="*/ 0 w 10922340"/>
              <a:gd name="connsiteY4" fmla="*/ 0 h 736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2340" h="736414">
                <a:moveTo>
                  <a:pt x="0" y="0"/>
                </a:moveTo>
                <a:lnTo>
                  <a:pt x="10922340" y="0"/>
                </a:lnTo>
                <a:lnTo>
                  <a:pt x="10922340" y="736414"/>
                </a:lnTo>
                <a:lnTo>
                  <a:pt x="0" y="7364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7937" tIns="77937" rIns="77937" bIns="77937" numCol="1" spcCol="1270" anchor="ctr" anchorCtr="0">
            <a:noAutofit/>
          </a:bodyPr>
          <a:lstStyle/>
          <a:p>
            <a:pPr marL="0" lvl="0" indent="0" algn="l" defTabSz="844550">
              <a:lnSpc>
                <a:spcPct val="100000"/>
              </a:lnSpc>
              <a:spcBef>
                <a:spcPct val="0"/>
              </a:spcBef>
              <a:spcAft>
                <a:spcPct val="35000"/>
              </a:spcAft>
              <a:buNone/>
            </a:pPr>
            <a:r>
              <a:rPr lang="en-GB" sz="1900" kern="1200" dirty="0">
                <a:solidFill>
                  <a:schemeClr val="accent5"/>
                </a:solidFill>
              </a:rPr>
              <a:t>Migrate to static site generator such as </a:t>
            </a:r>
            <a:r>
              <a:rPr lang="en-GB" sz="1900" kern="1200" dirty="0" err="1">
                <a:solidFill>
                  <a:schemeClr val="accent5"/>
                </a:solidFill>
              </a:rPr>
              <a:t>Eleventy</a:t>
            </a:r>
            <a:r>
              <a:rPr lang="en-GB" sz="1900" kern="1200" dirty="0">
                <a:solidFill>
                  <a:schemeClr val="accent5"/>
                </a:solidFill>
              </a:rPr>
              <a:t> to streamline build process?</a:t>
            </a:r>
            <a:endParaRPr lang="en-US" sz="1900" kern="1200" dirty="0">
              <a:solidFill>
                <a:schemeClr val="accent5"/>
              </a:solidFill>
            </a:endParaRPr>
          </a:p>
        </p:txBody>
      </p:sp>
      <p:sp>
        <p:nvSpPr>
          <p:cNvPr id="9" name="Rectangle: Rounded Corners 8">
            <a:extLst>
              <a:ext uri="{FF2B5EF4-FFF2-40B4-BE49-F238E27FC236}">
                <a16:creationId xmlns:a16="http://schemas.microsoft.com/office/drawing/2014/main" id="{5156E0F2-439C-4277-894C-1EFA2226B916}"/>
              </a:ext>
              <a:ext uri="{C183D7F6-B498-43B3-948B-1728B52AA6E4}">
                <adec:decorative xmlns:adec="http://schemas.microsoft.com/office/drawing/2017/decorative" val="1"/>
              </a:ext>
            </a:extLst>
          </p:cNvPr>
          <p:cNvSpPr/>
          <p:nvPr/>
        </p:nvSpPr>
        <p:spPr>
          <a:xfrm>
            <a:off x="190500" y="2657467"/>
            <a:ext cx="11772899" cy="736414"/>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Rectangle 9" descr="Loading">
            <a:extLst>
              <a:ext uri="{FF2B5EF4-FFF2-40B4-BE49-F238E27FC236}">
                <a16:creationId xmlns:a16="http://schemas.microsoft.com/office/drawing/2014/main" id="{E240F7C4-F7C9-4B1A-8FCF-44C5EDA46E21}"/>
              </a:ext>
            </a:extLst>
          </p:cNvPr>
          <p:cNvSpPr/>
          <p:nvPr/>
        </p:nvSpPr>
        <p:spPr>
          <a:xfrm>
            <a:off x="413265" y="2823160"/>
            <a:ext cx="405027" cy="40502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6FF214DC-0FFA-44B1-A2EB-FE0DDB478296}"/>
              </a:ext>
            </a:extLst>
          </p:cNvPr>
          <p:cNvSpPr/>
          <p:nvPr/>
        </p:nvSpPr>
        <p:spPr>
          <a:xfrm>
            <a:off x="1041058" y="2657467"/>
            <a:ext cx="10922340" cy="736414"/>
          </a:xfrm>
          <a:custGeom>
            <a:avLst/>
            <a:gdLst>
              <a:gd name="connsiteX0" fmla="*/ 0 w 10922340"/>
              <a:gd name="connsiteY0" fmla="*/ 0 h 736414"/>
              <a:gd name="connsiteX1" fmla="*/ 10922340 w 10922340"/>
              <a:gd name="connsiteY1" fmla="*/ 0 h 736414"/>
              <a:gd name="connsiteX2" fmla="*/ 10922340 w 10922340"/>
              <a:gd name="connsiteY2" fmla="*/ 736414 h 736414"/>
              <a:gd name="connsiteX3" fmla="*/ 0 w 10922340"/>
              <a:gd name="connsiteY3" fmla="*/ 736414 h 736414"/>
              <a:gd name="connsiteX4" fmla="*/ 0 w 10922340"/>
              <a:gd name="connsiteY4" fmla="*/ 0 h 736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2340" h="736414">
                <a:moveTo>
                  <a:pt x="0" y="0"/>
                </a:moveTo>
                <a:lnTo>
                  <a:pt x="10922340" y="0"/>
                </a:lnTo>
                <a:lnTo>
                  <a:pt x="10922340" y="736414"/>
                </a:lnTo>
                <a:lnTo>
                  <a:pt x="0" y="7364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7937" tIns="77937" rIns="77937" bIns="77937" numCol="1" spcCol="1270" anchor="ctr" anchorCtr="0">
            <a:noAutofit/>
          </a:bodyPr>
          <a:lstStyle/>
          <a:p>
            <a:pPr marL="0" lvl="0" indent="0" algn="l" defTabSz="844550">
              <a:lnSpc>
                <a:spcPct val="100000"/>
              </a:lnSpc>
              <a:spcBef>
                <a:spcPct val="0"/>
              </a:spcBef>
              <a:spcAft>
                <a:spcPct val="35000"/>
              </a:spcAft>
              <a:buNone/>
            </a:pPr>
            <a:r>
              <a:rPr lang="en-GB" sz="1900" kern="1200" dirty="0">
                <a:solidFill>
                  <a:schemeClr val="accent5"/>
                </a:solidFill>
              </a:rPr>
              <a:t>Use a “click to load” for video embeds?</a:t>
            </a:r>
            <a:endParaRPr lang="en-US" sz="1900" kern="1200" dirty="0">
              <a:solidFill>
                <a:schemeClr val="accent5"/>
              </a:solidFill>
            </a:endParaRPr>
          </a:p>
        </p:txBody>
      </p:sp>
      <p:sp>
        <p:nvSpPr>
          <p:cNvPr id="12" name="Rectangle: Rounded Corners 11">
            <a:extLst>
              <a:ext uri="{FF2B5EF4-FFF2-40B4-BE49-F238E27FC236}">
                <a16:creationId xmlns:a16="http://schemas.microsoft.com/office/drawing/2014/main" id="{2EE7BEE2-6F35-4C87-B90A-65DB968965DA}"/>
              </a:ext>
              <a:ext uri="{C183D7F6-B498-43B3-948B-1728B52AA6E4}">
                <adec:decorative xmlns:adec="http://schemas.microsoft.com/office/drawing/2017/decorative" val="1"/>
              </a:ext>
            </a:extLst>
          </p:cNvPr>
          <p:cNvSpPr/>
          <p:nvPr/>
        </p:nvSpPr>
        <p:spPr>
          <a:xfrm>
            <a:off x="190500" y="3577985"/>
            <a:ext cx="11772899" cy="736414"/>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Rectangle 12" descr="Web Design">
            <a:extLst>
              <a:ext uri="{FF2B5EF4-FFF2-40B4-BE49-F238E27FC236}">
                <a16:creationId xmlns:a16="http://schemas.microsoft.com/office/drawing/2014/main" id="{12067B55-A46B-4F80-A6EA-BADDBFEBB84B}"/>
              </a:ext>
            </a:extLst>
          </p:cNvPr>
          <p:cNvSpPr/>
          <p:nvPr/>
        </p:nvSpPr>
        <p:spPr>
          <a:xfrm>
            <a:off x="413265" y="3743678"/>
            <a:ext cx="405027" cy="40502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01830A05-ED79-4195-A575-419B910AFB1F}"/>
              </a:ext>
            </a:extLst>
          </p:cNvPr>
          <p:cNvSpPr/>
          <p:nvPr/>
        </p:nvSpPr>
        <p:spPr>
          <a:xfrm>
            <a:off x="1041058" y="3577985"/>
            <a:ext cx="10922340" cy="736414"/>
          </a:xfrm>
          <a:custGeom>
            <a:avLst/>
            <a:gdLst>
              <a:gd name="connsiteX0" fmla="*/ 0 w 10922340"/>
              <a:gd name="connsiteY0" fmla="*/ 0 h 736414"/>
              <a:gd name="connsiteX1" fmla="*/ 10922340 w 10922340"/>
              <a:gd name="connsiteY1" fmla="*/ 0 h 736414"/>
              <a:gd name="connsiteX2" fmla="*/ 10922340 w 10922340"/>
              <a:gd name="connsiteY2" fmla="*/ 736414 h 736414"/>
              <a:gd name="connsiteX3" fmla="*/ 0 w 10922340"/>
              <a:gd name="connsiteY3" fmla="*/ 736414 h 736414"/>
              <a:gd name="connsiteX4" fmla="*/ 0 w 10922340"/>
              <a:gd name="connsiteY4" fmla="*/ 0 h 736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2340" h="736414">
                <a:moveTo>
                  <a:pt x="0" y="0"/>
                </a:moveTo>
                <a:lnTo>
                  <a:pt x="10922340" y="0"/>
                </a:lnTo>
                <a:lnTo>
                  <a:pt x="10922340" y="736414"/>
                </a:lnTo>
                <a:lnTo>
                  <a:pt x="0" y="7364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7937" tIns="77937" rIns="77937" bIns="77937" numCol="1" spcCol="1270" anchor="ctr" anchorCtr="0">
            <a:noAutofit/>
          </a:bodyPr>
          <a:lstStyle/>
          <a:p>
            <a:pPr marL="0" lvl="0" indent="0" algn="l" defTabSz="844550">
              <a:lnSpc>
                <a:spcPct val="100000"/>
              </a:lnSpc>
              <a:spcBef>
                <a:spcPct val="0"/>
              </a:spcBef>
              <a:spcAft>
                <a:spcPct val="35000"/>
              </a:spcAft>
              <a:buNone/>
            </a:pPr>
            <a:r>
              <a:rPr lang="en-GB" sz="1900" kern="1200">
                <a:solidFill>
                  <a:schemeClr val="accent5"/>
                </a:solidFill>
              </a:rPr>
              <a:t>Refactor CSS and use CSS variables instead?</a:t>
            </a:r>
            <a:endParaRPr lang="en-US" sz="1900" kern="1200">
              <a:solidFill>
                <a:schemeClr val="accent5"/>
              </a:solidFill>
            </a:endParaRPr>
          </a:p>
        </p:txBody>
      </p:sp>
      <p:sp>
        <p:nvSpPr>
          <p:cNvPr id="15" name="Rectangle: Rounded Corners 14">
            <a:extLst>
              <a:ext uri="{FF2B5EF4-FFF2-40B4-BE49-F238E27FC236}">
                <a16:creationId xmlns:a16="http://schemas.microsoft.com/office/drawing/2014/main" id="{4FA1A254-0F2D-4E57-AD55-DFAE4D0508C5}"/>
              </a:ext>
              <a:ext uri="{C183D7F6-B498-43B3-948B-1728B52AA6E4}">
                <adec:decorative xmlns:adec="http://schemas.microsoft.com/office/drawing/2017/decorative" val="1"/>
              </a:ext>
            </a:extLst>
          </p:cNvPr>
          <p:cNvSpPr/>
          <p:nvPr/>
        </p:nvSpPr>
        <p:spPr>
          <a:xfrm>
            <a:off x="190500" y="4498503"/>
            <a:ext cx="11772899" cy="736414"/>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Rectangle 15" descr="Building">
            <a:extLst>
              <a:ext uri="{FF2B5EF4-FFF2-40B4-BE49-F238E27FC236}">
                <a16:creationId xmlns:a16="http://schemas.microsoft.com/office/drawing/2014/main" id="{E5C79C1D-5D05-458F-B0B4-C7D8B9CEAD2F}"/>
              </a:ext>
            </a:extLst>
          </p:cNvPr>
          <p:cNvSpPr/>
          <p:nvPr/>
        </p:nvSpPr>
        <p:spPr>
          <a:xfrm>
            <a:off x="413265" y="4664196"/>
            <a:ext cx="405027" cy="40502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EAE684AB-EE3F-4E5F-956C-5343AD497991}"/>
              </a:ext>
            </a:extLst>
          </p:cNvPr>
          <p:cNvSpPr/>
          <p:nvPr/>
        </p:nvSpPr>
        <p:spPr>
          <a:xfrm>
            <a:off x="1041058" y="4498503"/>
            <a:ext cx="10922340" cy="736414"/>
          </a:xfrm>
          <a:custGeom>
            <a:avLst/>
            <a:gdLst>
              <a:gd name="connsiteX0" fmla="*/ 0 w 10922340"/>
              <a:gd name="connsiteY0" fmla="*/ 0 h 736414"/>
              <a:gd name="connsiteX1" fmla="*/ 10922340 w 10922340"/>
              <a:gd name="connsiteY1" fmla="*/ 0 h 736414"/>
              <a:gd name="connsiteX2" fmla="*/ 10922340 w 10922340"/>
              <a:gd name="connsiteY2" fmla="*/ 736414 h 736414"/>
              <a:gd name="connsiteX3" fmla="*/ 0 w 10922340"/>
              <a:gd name="connsiteY3" fmla="*/ 736414 h 736414"/>
              <a:gd name="connsiteX4" fmla="*/ 0 w 10922340"/>
              <a:gd name="connsiteY4" fmla="*/ 0 h 736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2340" h="736414">
                <a:moveTo>
                  <a:pt x="0" y="0"/>
                </a:moveTo>
                <a:lnTo>
                  <a:pt x="10922340" y="0"/>
                </a:lnTo>
                <a:lnTo>
                  <a:pt x="10922340" y="736414"/>
                </a:lnTo>
                <a:lnTo>
                  <a:pt x="0" y="7364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7937" tIns="77937" rIns="77937" bIns="77937" numCol="1" spcCol="1270" anchor="ctr" anchorCtr="0">
            <a:noAutofit/>
          </a:bodyPr>
          <a:lstStyle/>
          <a:p>
            <a:pPr marL="0" lvl="0" indent="0" algn="l" defTabSz="844550">
              <a:lnSpc>
                <a:spcPct val="100000"/>
              </a:lnSpc>
              <a:spcBef>
                <a:spcPct val="0"/>
              </a:spcBef>
              <a:spcAft>
                <a:spcPct val="35000"/>
              </a:spcAft>
              <a:buNone/>
            </a:pPr>
            <a:r>
              <a:rPr lang="en-GB" sz="1900" kern="1200" dirty="0">
                <a:solidFill>
                  <a:schemeClr val="accent5"/>
                </a:solidFill>
              </a:rPr>
              <a:t>Continue building components to identify appropriate ARIA, and dark/light mode.</a:t>
            </a:r>
            <a:endParaRPr lang="en-US" sz="1900" kern="1200" dirty="0">
              <a:solidFill>
                <a:schemeClr val="accent5"/>
              </a:solidFill>
            </a:endParaRPr>
          </a:p>
        </p:txBody>
      </p:sp>
      <p:sp>
        <p:nvSpPr>
          <p:cNvPr id="18" name="Rectangle: Rounded Corners 17">
            <a:extLst>
              <a:ext uri="{FF2B5EF4-FFF2-40B4-BE49-F238E27FC236}">
                <a16:creationId xmlns:a16="http://schemas.microsoft.com/office/drawing/2014/main" id="{BBDDFB91-1509-4155-9433-96C209861498}"/>
              </a:ext>
              <a:ext uri="{C183D7F6-B498-43B3-948B-1728B52AA6E4}">
                <adec:decorative xmlns:adec="http://schemas.microsoft.com/office/drawing/2017/decorative" val="1"/>
              </a:ext>
            </a:extLst>
          </p:cNvPr>
          <p:cNvSpPr/>
          <p:nvPr/>
        </p:nvSpPr>
        <p:spPr>
          <a:xfrm>
            <a:off x="190500" y="5419021"/>
            <a:ext cx="11772899" cy="736414"/>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9" name="Rectangle 18" descr="Checkmark">
            <a:extLst>
              <a:ext uri="{FF2B5EF4-FFF2-40B4-BE49-F238E27FC236}">
                <a16:creationId xmlns:a16="http://schemas.microsoft.com/office/drawing/2014/main" id="{37E946B1-77CA-470C-8587-EDEF40607CC4}"/>
              </a:ext>
            </a:extLst>
          </p:cNvPr>
          <p:cNvSpPr/>
          <p:nvPr/>
        </p:nvSpPr>
        <p:spPr>
          <a:xfrm>
            <a:off x="413265" y="5584714"/>
            <a:ext cx="405027" cy="405027"/>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0" name="Freeform: Shape 19">
            <a:extLst>
              <a:ext uri="{FF2B5EF4-FFF2-40B4-BE49-F238E27FC236}">
                <a16:creationId xmlns:a16="http://schemas.microsoft.com/office/drawing/2014/main" id="{FE746F29-00B8-4682-9BB3-094814B6C295}"/>
              </a:ext>
            </a:extLst>
          </p:cNvPr>
          <p:cNvSpPr/>
          <p:nvPr/>
        </p:nvSpPr>
        <p:spPr>
          <a:xfrm>
            <a:off x="1041058" y="5419021"/>
            <a:ext cx="5297804" cy="736414"/>
          </a:xfrm>
          <a:custGeom>
            <a:avLst/>
            <a:gdLst>
              <a:gd name="connsiteX0" fmla="*/ 0 w 5297804"/>
              <a:gd name="connsiteY0" fmla="*/ 0 h 736414"/>
              <a:gd name="connsiteX1" fmla="*/ 5297804 w 5297804"/>
              <a:gd name="connsiteY1" fmla="*/ 0 h 736414"/>
              <a:gd name="connsiteX2" fmla="*/ 5297804 w 5297804"/>
              <a:gd name="connsiteY2" fmla="*/ 736414 h 736414"/>
              <a:gd name="connsiteX3" fmla="*/ 0 w 5297804"/>
              <a:gd name="connsiteY3" fmla="*/ 736414 h 736414"/>
              <a:gd name="connsiteX4" fmla="*/ 0 w 5297804"/>
              <a:gd name="connsiteY4" fmla="*/ 0 h 736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7804" h="736414">
                <a:moveTo>
                  <a:pt x="0" y="0"/>
                </a:moveTo>
                <a:lnTo>
                  <a:pt x="5297804" y="0"/>
                </a:lnTo>
                <a:lnTo>
                  <a:pt x="5297804" y="736414"/>
                </a:lnTo>
                <a:lnTo>
                  <a:pt x="0" y="7364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7937" tIns="77937" rIns="77937" bIns="77937" numCol="1" spcCol="1270" anchor="ctr" anchorCtr="0">
            <a:noAutofit/>
          </a:bodyPr>
          <a:lstStyle/>
          <a:p>
            <a:pPr marL="0" lvl="0" indent="0" algn="l" defTabSz="844550">
              <a:lnSpc>
                <a:spcPct val="100000"/>
              </a:lnSpc>
              <a:spcBef>
                <a:spcPct val="0"/>
              </a:spcBef>
              <a:spcAft>
                <a:spcPct val="35000"/>
              </a:spcAft>
              <a:buNone/>
            </a:pPr>
            <a:r>
              <a:rPr lang="en-GB" sz="1900" kern="1200" dirty="0">
                <a:solidFill>
                  <a:schemeClr val="accent5"/>
                </a:solidFill>
              </a:rPr>
              <a:t>Use as basis for further experiments.</a:t>
            </a:r>
            <a:endParaRPr lang="en-US" sz="1900" kern="1200" dirty="0">
              <a:solidFill>
                <a:schemeClr val="accent5"/>
              </a:solidFill>
            </a:endParaRPr>
          </a:p>
        </p:txBody>
      </p:sp>
      <p:sp>
        <p:nvSpPr>
          <p:cNvPr id="21" name="Footer Placeholder 20">
            <a:extLst>
              <a:ext uri="{FF2B5EF4-FFF2-40B4-BE49-F238E27FC236}">
                <a16:creationId xmlns:a16="http://schemas.microsoft.com/office/drawing/2014/main" id="{FDEA0D21-4A50-416B-94B5-3C8BA8F602C2}"/>
              </a:ext>
            </a:extLst>
          </p:cNvPr>
          <p:cNvSpPr>
            <a:spLocks noGrp="1"/>
          </p:cNvSpPr>
          <p:nvPr>
            <p:ph type="ftr" sz="quarter" idx="3"/>
          </p:nvPr>
        </p:nvSpPr>
        <p:spPr/>
        <p:txBody>
          <a:bodyPr/>
          <a:lstStyle/>
          <a:p>
            <a:r>
              <a:rPr lang="en-GB">
                <a:hlinkClick r:id="rId13"/>
              </a:rPr>
              <a:t>https://matthewdeeprose.github.io/</a:t>
            </a:r>
            <a:endParaRPr lang="en-GB" dirty="0"/>
          </a:p>
        </p:txBody>
      </p:sp>
    </p:spTree>
    <p:extLst>
      <p:ext uri="{BB962C8B-B14F-4D97-AF65-F5344CB8AC3E}">
        <p14:creationId xmlns:p14="http://schemas.microsoft.com/office/powerpoint/2010/main" val="707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7" grpId="0"/>
      <p:bldP spid="2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AE566-EDE5-44BB-950E-285C31BE22E3}"/>
              </a:ext>
              <a:ext uri="{C183D7F6-B498-43B3-948B-1728B52AA6E4}">
                <adec:decorative xmlns:adec="http://schemas.microsoft.com/office/drawing/2017/decorative" val="0"/>
              </a:ext>
            </a:extLst>
          </p:cNvPr>
          <p:cNvSpPr>
            <a:spLocks noGrp="1"/>
          </p:cNvSpPr>
          <p:nvPr>
            <p:ph type="title"/>
          </p:nvPr>
        </p:nvSpPr>
        <p:spPr>
          <a:xfrm>
            <a:off x="190500" y="147952"/>
            <a:ext cx="11772899" cy="1153360"/>
          </a:xfrm>
        </p:spPr>
        <p:txBody>
          <a:bodyPr anchor="ctr">
            <a:normAutofit/>
          </a:bodyPr>
          <a:lstStyle/>
          <a:p>
            <a:r>
              <a:rPr lang="en-GB" dirty="0"/>
              <a:t>Conclusion</a:t>
            </a:r>
          </a:p>
        </p:txBody>
      </p:sp>
      <p:pic>
        <p:nvPicPr>
          <p:cNvPr id="8" name="Content Placeholder 7">
            <a:extLst>
              <a:ext uri="{FF2B5EF4-FFF2-40B4-BE49-F238E27FC236}">
                <a16:creationId xmlns:a16="http://schemas.microsoft.com/office/drawing/2014/main" id="{585662AD-CA13-4894-BDE2-24F97BA6315D}"/>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 t="35670" r="-2" b="26928"/>
          <a:stretch/>
        </p:blipFill>
        <p:spPr>
          <a:xfrm>
            <a:off x="190500" y="1733492"/>
            <a:ext cx="11772899" cy="4425401"/>
          </a:xfrm>
          <a:noFill/>
          <a:ln w="38100">
            <a:solidFill>
              <a:schemeClr val="accent5"/>
            </a:solidFill>
          </a:ln>
        </p:spPr>
      </p:pic>
      <p:sp>
        <p:nvSpPr>
          <p:cNvPr id="4" name="Slide Number Placeholder 3">
            <a:extLst>
              <a:ext uri="{FF2B5EF4-FFF2-40B4-BE49-F238E27FC236}">
                <a16:creationId xmlns:a16="http://schemas.microsoft.com/office/drawing/2014/main" id="{8ECA38B1-3723-49A8-BEA2-6EF1598CB817}"/>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103</a:t>
            </a:fld>
            <a:endParaRPr lang="en-GB"/>
          </a:p>
        </p:txBody>
      </p:sp>
      <p:sp>
        <p:nvSpPr>
          <p:cNvPr id="6" name="Footer Placeholder 5">
            <a:extLst>
              <a:ext uri="{FF2B5EF4-FFF2-40B4-BE49-F238E27FC236}">
                <a16:creationId xmlns:a16="http://schemas.microsoft.com/office/drawing/2014/main" id="{4EDB7004-B144-43F3-99B3-47A2D924B127}"/>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42546893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4A1D-C7C9-46D6-B20B-CAFFA2E6D7EC}"/>
              </a:ext>
            </a:extLst>
          </p:cNvPr>
          <p:cNvSpPr>
            <a:spLocks noGrp="1"/>
          </p:cNvSpPr>
          <p:nvPr>
            <p:ph type="title"/>
          </p:nvPr>
        </p:nvSpPr>
        <p:spPr/>
        <p:txBody>
          <a:bodyPr/>
          <a:lstStyle/>
          <a:p>
            <a:r>
              <a:rPr lang="en-GB" dirty="0"/>
              <a:t>Code snippets</a:t>
            </a:r>
          </a:p>
        </p:txBody>
      </p:sp>
      <p:sp>
        <p:nvSpPr>
          <p:cNvPr id="4" name="Content Placeholder 3">
            <a:extLst>
              <a:ext uri="{FF2B5EF4-FFF2-40B4-BE49-F238E27FC236}">
                <a16:creationId xmlns:a16="http://schemas.microsoft.com/office/drawing/2014/main" id="{3C17197E-3528-4E9A-8A99-3CAECB836578}"/>
              </a:ext>
            </a:extLst>
          </p:cNvPr>
          <p:cNvSpPr>
            <a:spLocks noGrp="1"/>
          </p:cNvSpPr>
          <p:nvPr>
            <p:ph sz="quarter" idx="12"/>
          </p:nvPr>
        </p:nvSpPr>
        <p:spPr/>
        <p:txBody>
          <a:bodyPr anchor="ctr"/>
          <a:lstStyle/>
          <a:p>
            <a:pPr marL="0" indent="0">
              <a:buNone/>
            </a:pPr>
            <a:r>
              <a:rPr lang="en-GB" dirty="0"/>
              <a:t>Code snippets created using:</a:t>
            </a:r>
          </a:p>
          <a:p>
            <a:r>
              <a:rPr lang="en-GB" dirty="0" err="1">
                <a:hlinkClick r:id="rId2"/>
              </a:rPr>
              <a:t>PrismJS</a:t>
            </a:r>
            <a:endParaRPr lang="en-GB" dirty="0"/>
          </a:p>
          <a:p>
            <a:r>
              <a:rPr lang="en-GB" dirty="0">
                <a:hlinkClick r:id="rId3"/>
              </a:rPr>
              <a:t>a11y syntax highlighting by Eric Bailey</a:t>
            </a:r>
            <a:endParaRPr lang="en-GB" dirty="0"/>
          </a:p>
        </p:txBody>
      </p:sp>
      <p:pic>
        <p:nvPicPr>
          <p:cNvPr id="7" name="Content Placeholder 10">
            <a:extLst>
              <a:ext uri="{FF2B5EF4-FFF2-40B4-BE49-F238E27FC236}">
                <a16:creationId xmlns:a16="http://schemas.microsoft.com/office/drawing/2014/main" id="{1C541B9C-A1F1-4A7E-ADCF-72D71929DAE8}"/>
              </a:ext>
              <a:ext uri="{C183D7F6-B498-43B3-948B-1728B52AA6E4}">
                <adec:decorative xmlns:adec="http://schemas.microsoft.com/office/drawing/2017/decorative" val="1"/>
              </a:ext>
            </a:extLst>
          </p:cNvPr>
          <p:cNvPicPr>
            <a:picLocks noGrp="1" noChangeAspect="1"/>
          </p:cNvPicPr>
          <p:nvPr>
            <p:ph sz="quarter" idx="13"/>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3651636" y="1998663"/>
            <a:ext cx="4323603" cy="3675062"/>
          </a:xfr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398FC1F-784C-441A-BCD7-BD825B952145}"/>
              </a:ext>
              <a:ext uri="{C183D7F6-B498-43B3-948B-1728B52AA6E4}">
                <adec:decorative xmlns:adec="http://schemas.microsoft.com/office/drawing/2017/decorative" val="1"/>
              </a:ext>
            </a:extLst>
          </p:cNvPr>
          <p:cNvPicPr>
            <a:picLocks noGrp="1" noChangeAspect="1" noChangeArrowheads="1"/>
          </p:cNvPicPr>
          <p:nvPr>
            <p:ph sz="quarter" idx="14"/>
          </p:nvPr>
        </p:nvPicPr>
        <p:blipFill>
          <a:blip r:embed="rId6">
            <a:extLst>
              <a:ext uri="{28A0092B-C50C-407E-A947-70E740481C1C}">
                <a14:useLocalDpi xmlns:a14="http://schemas.microsoft.com/office/drawing/2010/main" val="0"/>
              </a:ext>
            </a:extLst>
          </a:blip>
          <a:srcRect/>
          <a:stretch>
            <a:fillRect/>
          </a:stretch>
        </p:blipFill>
        <p:spPr bwMode="auto">
          <a:xfrm>
            <a:off x="8288338" y="1998663"/>
            <a:ext cx="3675062" cy="3675062"/>
          </a:xfrm>
          <a:prstGeom prst="rect">
            <a:avLst/>
          </a:prstGeom>
          <a:noFill/>
          <a:ln w="38100">
            <a:solidFill>
              <a:schemeClr val="accent5"/>
            </a:solidFill>
          </a:ln>
          <a:extLst>
            <a:ext uri="{909E8E84-426E-40DD-AFC4-6F175D3DCCD1}">
              <a14:hiddenFill xmlns:a14="http://schemas.microsoft.com/office/drawing/2010/main">
                <a:solidFill>
                  <a:srgbClr val="FFFFFF"/>
                </a:solidFill>
              </a14:hiddenFill>
            </a:ext>
          </a:extLst>
        </p:spPr>
      </p:pic>
      <p:sp>
        <p:nvSpPr>
          <p:cNvPr id="8" name="Footer Placeholder 7">
            <a:extLst>
              <a:ext uri="{FF2B5EF4-FFF2-40B4-BE49-F238E27FC236}">
                <a16:creationId xmlns:a16="http://schemas.microsoft.com/office/drawing/2014/main" id="{4CCF8C7C-E626-433D-9F59-7D7829B6489D}"/>
              </a:ext>
            </a:extLst>
          </p:cNvPr>
          <p:cNvSpPr>
            <a:spLocks noGrp="1"/>
          </p:cNvSpPr>
          <p:nvPr>
            <p:ph type="ftr" sz="quarter" idx="10"/>
          </p:nvPr>
        </p:nvSpPr>
        <p:spPr/>
        <p:txBody>
          <a:bodyPr/>
          <a:lstStyle/>
          <a:p>
            <a:r>
              <a:rPr lang="en-GB">
                <a:hlinkClick r:id="rId7"/>
              </a:rPr>
              <a:t>https://matthewdeeprose.github.io/</a:t>
            </a:r>
            <a:endParaRPr lang="en-GB" dirty="0"/>
          </a:p>
        </p:txBody>
      </p:sp>
      <p:sp>
        <p:nvSpPr>
          <p:cNvPr id="9" name="Slide Number Placeholder 8">
            <a:extLst>
              <a:ext uri="{FF2B5EF4-FFF2-40B4-BE49-F238E27FC236}">
                <a16:creationId xmlns:a16="http://schemas.microsoft.com/office/drawing/2014/main" id="{F74C200C-77D1-4C43-9A62-A4B4D5CE02B9}"/>
              </a:ext>
            </a:extLst>
          </p:cNvPr>
          <p:cNvSpPr>
            <a:spLocks noGrp="1"/>
          </p:cNvSpPr>
          <p:nvPr>
            <p:ph type="sldNum" sz="quarter" idx="11"/>
          </p:nvPr>
        </p:nvSpPr>
        <p:spPr/>
        <p:txBody>
          <a:bodyPr/>
          <a:lstStyle/>
          <a:p>
            <a:fld id="{51AC9CB8-E4A1-4C80-A0FE-41AB03406E23}" type="slidenum">
              <a:rPr lang="en-GB" smtClean="0"/>
              <a:t>104</a:t>
            </a:fld>
            <a:endParaRPr lang="en-GB"/>
          </a:p>
        </p:txBody>
      </p:sp>
    </p:spTree>
    <p:extLst>
      <p:ext uri="{BB962C8B-B14F-4D97-AF65-F5344CB8AC3E}">
        <p14:creationId xmlns:p14="http://schemas.microsoft.com/office/powerpoint/2010/main" val="13310511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FA399-53C6-4AC4-A13B-21562C95C19E}"/>
              </a:ext>
            </a:extLst>
          </p:cNvPr>
          <p:cNvSpPr>
            <a:spLocks noGrp="1"/>
          </p:cNvSpPr>
          <p:nvPr>
            <p:ph type="title"/>
          </p:nvPr>
        </p:nvSpPr>
        <p:spPr/>
        <p:txBody>
          <a:bodyPr/>
          <a:lstStyle/>
          <a:p>
            <a:r>
              <a:rPr lang="en-GB" dirty="0"/>
              <a:t>Resources, slides, transcript</a:t>
            </a:r>
          </a:p>
        </p:txBody>
      </p:sp>
      <p:sp>
        <p:nvSpPr>
          <p:cNvPr id="8" name="Content Placeholder 7">
            <a:extLst>
              <a:ext uri="{FF2B5EF4-FFF2-40B4-BE49-F238E27FC236}">
                <a16:creationId xmlns:a16="http://schemas.microsoft.com/office/drawing/2014/main" id="{B10AC316-8E08-434B-AAEA-A50A2E321D3E}"/>
              </a:ext>
            </a:extLst>
          </p:cNvPr>
          <p:cNvSpPr>
            <a:spLocks noGrp="1"/>
          </p:cNvSpPr>
          <p:nvPr>
            <p:ph idx="1"/>
          </p:nvPr>
        </p:nvSpPr>
        <p:spPr/>
        <p:txBody>
          <a:bodyPr/>
          <a:lstStyle/>
          <a:p>
            <a:pPr marL="0" indent="0">
              <a:buNone/>
            </a:pPr>
            <a:r>
              <a:rPr lang="en-GB" dirty="0"/>
              <a:t>All materials can be downloaded from:</a:t>
            </a:r>
          </a:p>
          <a:p>
            <a:pPr marL="0" indent="0">
              <a:buNone/>
            </a:pPr>
            <a:r>
              <a:rPr lang="en-GB" sz="3200" dirty="0">
                <a:hlinkClick r:id="rId2"/>
              </a:rPr>
              <a:t>https://matthewdeeprose.github.io/high_quality-markup_impact</a:t>
            </a:r>
            <a:endParaRPr lang="en-GB" sz="3200" dirty="0"/>
          </a:p>
        </p:txBody>
      </p:sp>
      <p:sp>
        <p:nvSpPr>
          <p:cNvPr id="3" name="Slide Number Placeholder 2">
            <a:extLst>
              <a:ext uri="{FF2B5EF4-FFF2-40B4-BE49-F238E27FC236}">
                <a16:creationId xmlns:a16="http://schemas.microsoft.com/office/drawing/2014/main" id="{15E08712-3C14-4DAC-8942-2E3A09F583EE}"/>
              </a:ext>
            </a:extLst>
          </p:cNvPr>
          <p:cNvSpPr>
            <a:spLocks noGrp="1"/>
          </p:cNvSpPr>
          <p:nvPr>
            <p:ph type="sldNum" sz="quarter" idx="4"/>
          </p:nvPr>
        </p:nvSpPr>
        <p:spPr/>
        <p:txBody>
          <a:bodyPr/>
          <a:lstStyle/>
          <a:p>
            <a:fld id="{51AC9CB8-E4A1-4C80-A0FE-41AB03406E23}" type="slidenum">
              <a:rPr lang="en-GB" smtClean="0"/>
              <a:t>105</a:t>
            </a:fld>
            <a:endParaRPr lang="en-GB"/>
          </a:p>
        </p:txBody>
      </p:sp>
      <p:pic>
        <p:nvPicPr>
          <p:cNvPr id="12" name="Graphic 11" descr="Download from cloud with solid fill">
            <a:extLst>
              <a:ext uri="{FF2B5EF4-FFF2-40B4-BE49-F238E27FC236}">
                <a16:creationId xmlns:a16="http://schemas.microsoft.com/office/drawing/2014/main" id="{CDC26C11-3211-4988-97F2-821CAFC70F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00" y="2781073"/>
            <a:ext cx="3810000" cy="3810000"/>
          </a:xfrm>
          <a:prstGeom prst="rect">
            <a:avLst/>
          </a:prstGeom>
        </p:spPr>
      </p:pic>
      <p:sp>
        <p:nvSpPr>
          <p:cNvPr id="5" name="Footer Placeholder 4">
            <a:extLst>
              <a:ext uri="{FF2B5EF4-FFF2-40B4-BE49-F238E27FC236}">
                <a16:creationId xmlns:a16="http://schemas.microsoft.com/office/drawing/2014/main" id="{04EE4D24-39A2-40FB-B38E-4779059F5067}"/>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1982529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A778-2C89-490D-993A-500F41FFF237}"/>
              </a:ext>
            </a:extLst>
          </p:cNvPr>
          <p:cNvSpPr>
            <a:spLocks noGrp="1"/>
          </p:cNvSpPr>
          <p:nvPr>
            <p:ph type="title"/>
          </p:nvPr>
        </p:nvSpPr>
        <p:spPr/>
        <p:txBody>
          <a:bodyPr/>
          <a:lstStyle/>
          <a:p>
            <a:r>
              <a:rPr lang="en-GB" dirty="0"/>
              <a:t>More</a:t>
            </a:r>
          </a:p>
        </p:txBody>
      </p:sp>
      <p:sp>
        <p:nvSpPr>
          <p:cNvPr id="3" name="Content Placeholder 2">
            <a:extLst>
              <a:ext uri="{FF2B5EF4-FFF2-40B4-BE49-F238E27FC236}">
                <a16:creationId xmlns:a16="http://schemas.microsoft.com/office/drawing/2014/main" id="{64FE40F6-E0AA-41E5-A293-6E5F360B0FB1}"/>
              </a:ext>
            </a:extLst>
          </p:cNvPr>
          <p:cNvSpPr>
            <a:spLocks noGrp="1"/>
          </p:cNvSpPr>
          <p:nvPr>
            <p:ph idx="1"/>
          </p:nvPr>
        </p:nvSpPr>
        <p:spPr>
          <a:xfrm>
            <a:off x="0" y="5157788"/>
            <a:ext cx="12192000" cy="1001105"/>
          </a:xfrm>
        </p:spPr>
        <p:txBody>
          <a:bodyPr>
            <a:normAutofit/>
          </a:bodyPr>
          <a:lstStyle/>
          <a:p>
            <a:pPr marL="0" indent="0" algn="ctr">
              <a:buNone/>
            </a:pPr>
            <a:r>
              <a:rPr lang="en-GB" sz="5400" dirty="0">
                <a:hlinkClick r:id="rId2"/>
              </a:rPr>
              <a:t>https://matthewdeeprose.github.io/</a:t>
            </a:r>
            <a:endParaRPr lang="en-GB" sz="5400" dirty="0"/>
          </a:p>
        </p:txBody>
      </p:sp>
      <p:sp>
        <p:nvSpPr>
          <p:cNvPr id="7" name="Footer Placeholder 6">
            <a:extLst>
              <a:ext uri="{FF2B5EF4-FFF2-40B4-BE49-F238E27FC236}">
                <a16:creationId xmlns:a16="http://schemas.microsoft.com/office/drawing/2014/main" id="{A799B24A-95CB-4EB3-9988-1B18F0CA9453}"/>
              </a:ext>
            </a:extLst>
          </p:cNvPr>
          <p:cNvSpPr>
            <a:spLocks noGrp="1"/>
          </p:cNvSpPr>
          <p:nvPr>
            <p:ph type="ftr" sz="quarter" idx="3"/>
          </p:nvPr>
        </p:nvSpPr>
        <p:spPr/>
        <p:txBody>
          <a:bodyPr/>
          <a:lstStyle/>
          <a:p>
            <a:r>
              <a:rPr lang="en-GB">
                <a:hlinkClick r:id="rId3"/>
              </a:rPr>
              <a:t>https://matthewdeeprose.github.io/</a:t>
            </a:r>
            <a:endParaRPr lang="en-GB" dirty="0"/>
          </a:p>
        </p:txBody>
      </p:sp>
      <p:sp>
        <p:nvSpPr>
          <p:cNvPr id="8" name="Slide Number Placeholder 7">
            <a:extLst>
              <a:ext uri="{FF2B5EF4-FFF2-40B4-BE49-F238E27FC236}">
                <a16:creationId xmlns:a16="http://schemas.microsoft.com/office/drawing/2014/main" id="{6EDAD394-F814-42A1-812D-5BC42FC758F0}"/>
              </a:ext>
            </a:extLst>
          </p:cNvPr>
          <p:cNvSpPr>
            <a:spLocks noGrp="1"/>
          </p:cNvSpPr>
          <p:nvPr>
            <p:ph type="sldNum" sz="quarter" idx="4"/>
          </p:nvPr>
        </p:nvSpPr>
        <p:spPr/>
        <p:txBody>
          <a:bodyPr/>
          <a:lstStyle/>
          <a:p>
            <a:fld id="{51AC9CB8-E4A1-4C80-A0FE-41AB03406E23}" type="slidenum">
              <a:rPr lang="en-GB" smtClean="0"/>
              <a:pPr/>
              <a:t>106</a:t>
            </a:fld>
            <a:endParaRPr lang="en-GB"/>
          </a:p>
        </p:txBody>
      </p:sp>
    </p:spTree>
    <p:extLst>
      <p:ext uri="{BB962C8B-B14F-4D97-AF65-F5344CB8AC3E}">
        <p14:creationId xmlns:p14="http://schemas.microsoft.com/office/powerpoint/2010/main" val="27007685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F850-4A87-4609-A186-F2A413EF61D9}"/>
              </a:ext>
              <a:ext uri="{C183D7F6-B498-43B3-948B-1728B52AA6E4}">
                <adec:decorative xmlns:adec="http://schemas.microsoft.com/office/drawing/2017/decorative" val="1"/>
              </a:ext>
            </a:extLst>
          </p:cNvPr>
          <p:cNvSpPr>
            <a:spLocks noGrp="1"/>
          </p:cNvSpPr>
          <p:nvPr>
            <p:ph type="title"/>
          </p:nvPr>
        </p:nvSpPr>
        <p:spPr>
          <a:xfrm>
            <a:off x="209548" y="50914"/>
            <a:ext cx="11772899" cy="1153360"/>
          </a:xfrm>
        </p:spPr>
        <p:txBody>
          <a:bodyPr/>
          <a:lstStyle/>
          <a:p>
            <a:r>
              <a:rPr lang="en-GB"/>
              <a:t>Layout: larger display</a:t>
            </a:r>
          </a:p>
        </p:txBody>
      </p:sp>
      <p:pic>
        <p:nvPicPr>
          <p:cNvPr id="6" name="Content Placeholder 5">
            <a:extLst>
              <a:ext uri="{FF2B5EF4-FFF2-40B4-BE49-F238E27FC236}">
                <a16:creationId xmlns:a16="http://schemas.microsoft.com/office/drawing/2014/main" id="{3512F82B-000F-400B-908F-0D9A4BAADB11}"/>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8212" y="1336308"/>
            <a:ext cx="9283959" cy="5063155"/>
          </a:xfrm>
        </p:spPr>
      </p:pic>
      <p:sp>
        <p:nvSpPr>
          <p:cNvPr id="4" name="Slide Number Placeholder 3">
            <a:extLst>
              <a:ext uri="{FF2B5EF4-FFF2-40B4-BE49-F238E27FC236}">
                <a16:creationId xmlns:a16="http://schemas.microsoft.com/office/drawing/2014/main" id="{25E3BF06-3646-4264-98E2-81F117BA5DB3}"/>
              </a:ext>
              <a:ext uri="{C183D7F6-B498-43B3-948B-1728B52AA6E4}">
                <adec:decorative xmlns:adec="http://schemas.microsoft.com/office/drawing/2017/decorative" val="1"/>
              </a:ext>
            </a:extLst>
          </p:cNvPr>
          <p:cNvSpPr>
            <a:spLocks noGrp="1"/>
          </p:cNvSpPr>
          <p:nvPr>
            <p:ph type="sldNum" sz="quarter" idx="4"/>
          </p:nvPr>
        </p:nvSpPr>
        <p:spPr/>
        <p:txBody>
          <a:bodyPr/>
          <a:lstStyle/>
          <a:p>
            <a:fld id="{51AC9CB8-E4A1-4C80-A0FE-41AB03406E23}" type="slidenum">
              <a:rPr lang="en-GB" smtClean="0"/>
              <a:pPr/>
              <a:t>107</a:t>
            </a:fld>
            <a:endParaRPr lang="en-GB"/>
          </a:p>
        </p:txBody>
      </p:sp>
      <p:pic>
        <p:nvPicPr>
          <p:cNvPr id="8" name="Picture 7">
            <a:extLst>
              <a:ext uri="{FF2B5EF4-FFF2-40B4-BE49-F238E27FC236}">
                <a16:creationId xmlns:a16="http://schemas.microsoft.com/office/drawing/2014/main" id="{6E5212E5-A176-4983-A513-EFBCC5155BF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108" y="147952"/>
            <a:ext cx="6417055" cy="1848391"/>
          </a:xfrm>
          <a:prstGeom prst="rect">
            <a:avLst/>
          </a:prstGeom>
          <a:ln w="38100">
            <a:solidFill>
              <a:schemeClr val="bg1"/>
            </a:solidFill>
          </a:ln>
          <a:effectLst>
            <a:outerShdw blurRad="50800" dist="38100" dir="13500000" algn="br" rotWithShape="0">
              <a:prstClr val="black">
                <a:alpha val="40000"/>
              </a:prstClr>
            </a:outerShdw>
          </a:effectLst>
        </p:spPr>
      </p:pic>
      <p:pic>
        <p:nvPicPr>
          <p:cNvPr id="10" name="Picture 9">
            <a:extLst>
              <a:ext uri="{FF2B5EF4-FFF2-40B4-BE49-F238E27FC236}">
                <a16:creationId xmlns:a16="http://schemas.microsoft.com/office/drawing/2014/main" id="{BBB35318-6F68-40F4-B21A-5234B3756FC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9982" y="5608658"/>
            <a:ext cx="2775013" cy="1060785"/>
          </a:xfrm>
          <a:prstGeom prst="rect">
            <a:avLst/>
          </a:prstGeom>
          <a:ln w="38100">
            <a:solidFill>
              <a:schemeClr val="bg1"/>
            </a:solidFill>
          </a:ln>
          <a:effectLst>
            <a:outerShdw blurRad="50800" dist="38100" dir="13500000" algn="br" rotWithShape="0">
              <a:prstClr val="black">
                <a:alpha val="40000"/>
              </a:prstClr>
            </a:outerShdw>
          </a:effectLst>
        </p:spPr>
      </p:pic>
      <p:pic>
        <p:nvPicPr>
          <p:cNvPr id="12" name="Picture 11">
            <a:extLst>
              <a:ext uri="{FF2B5EF4-FFF2-40B4-BE49-F238E27FC236}">
                <a16:creationId xmlns:a16="http://schemas.microsoft.com/office/drawing/2014/main" id="{BD43A48F-1091-4783-A942-5DE70AB0E04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672" y="1476885"/>
            <a:ext cx="2964653" cy="1142344"/>
          </a:xfrm>
          <a:prstGeom prst="rect">
            <a:avLst/>
          </a:prstGeom>
          <a:ln w="38100">
            <a:solidFill>
              <a:schemeClr val="bg1"/>
            </a:solidFill>
          </a:ln>
          <a:effectLst>
            <a:outerShdw blurRad="50800" dist="38100" dir="13500000" algn="br" rotWithShape="0">
              <a:prstClr val="black">
                <a:alpha val="40000"/>
              </a:prstClr>
            </a:outerShdw>
          </a:effectLst>
        </p:spPr>
      </p:pic>
      <p:pic>
        <p:nvPicPr>
          <p:cNvPr id="14" name="Picture 13">
            <a:extLst>
              <a:ext uri="{FF2B5EF4-FFF2-40B4-BE49-F238E27FC236}">
                <a16:creationId xmlns:a16="http://schemas.microsoft.com/office/drawing/2014/main" id="{F8A91A7E-63D3-40C0-8849-92C3324FFA0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7489" y="2632012"/>
            <a:ext cx="2374193" cy="996113"/>
          </a:xfrm>
          <a:prstGeom prst="rect">
            <a:avLst/>
          </a:prstGeom>
          <a:ln w="38100">
            <a:solidFill>
              <a:schemeClr val="bg1"/>
            </a:solidFill>
          </a:ln>
          <a:effectLst>
            <a:outerShdw blurRad="50800" dist="38100" dir="13500000" algn="br" rotWithShape="0">
              <a:prstClr val="black">
                <a:alpha val="40000"/>
              </a:prstClr>
            </a:outerShdw>
          </a:effectLst>
        </p:spPr>
      </p:pic>
      <p:pic>
        <p:nvPicPr>
          <p:cNvPr id="16" name="Picture 15">
            <a:extLst>
              <a:ext uri="{FF2B5EF4-FFF2-40B4-BE49-F238E27FC236}">
                <a16:creationId xmlns:a16="http://schemas.microsoft.com/office/drawing/2014/main" id="{2FEB5DCE-843C-4840-B9D0-1DA18F19BEF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6970" y="3959125"/>
            <a:ext cx="2775013" cy="1030719"/>
          </a:xfrm>
          <a:prstGeom prst="rect">
            <a:avLst/>
          </a:prstGeom>
          <a:ln w="38100">
            <a:solidFill>
              <a:schemeClr val="bg1"/>
            </a:solidFill>
          </a:ln>
          <a:effectLst>
            <a:outerShdw blurRad="50800" dist="38100" dir="13500000" algn="br" rotWithShape="0">
              <a:prstClr val="black">
                <a:alpha val="40000"/>
              </a:prstClr>
            </a:outerShdw>
          </a:effectLst>
        </p:spPr>
      </p:pic>
      <p:pic>
        <p:nvPicPr>
          <p:cNvPr id="18" name="Picture 17">
            <a:extLst>
              <a:ext uri="{FF2B5EF4-FFF2-40B4-BE49-F238E27FC236}">
                <a16:creationId xmlns:a16="http://schemas.microsoft.com/office/drawing/2014/main" id="{A2337717-65D1-41BB-BB6E-DDB047800CD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125" y="4374789"/>
            <a:ext cx="2531644" cy="1230109"/>
          </a:xfrm>
          <a:prstGeom prst="rect">
            <a:avLst/>
          </a:prstGeom>
          <a:ln w="38100">
            <a:solidFill>
              <a:schemeClr val="bg1"/>
            </a:solidFill>
          </a:ln>
          <a:effectLst>
            <a:outerShdw blurRad="50800" dist="38100" dir="13500000" algn="br" rotWithShape="0">
              <a:prstClr val="black">
                <a:alpha val="40000"/>
              </a:prstClr>
            </a:outerShdw>
          </a:effectLst>
        </p:spPr>
      </p:pic>
      <p:sp>
        <p:nvSpPr>
          <p:cNvPr id="7" name="Footer Placeholder 6">
            <a:extLst>
              <a:ext uri="{FF2B5EF4-FFF2-40B4-BE49-F238E27FC236}">
                <a16:creationId xmlns:a16="http://schemas.microsoft.com/office/drawing/2014/main" id="{C639D365-BC76-4E72-ACDE-9E18E339402E}"/>
              </a:ext>
            </a:extLst>
          </p:cNvPr>
          <p:cNvSpPr>
            <a:spLocks noGrp="1"/>
          </p:cNvSpPr>
          <p:nvPr>
            <p:ph type="ftr" sz="quarter" idx="3"/>
          </p:nvPr>
        </p:nvSpPr>
        <p:spPr/>
        <p:txBody>
          <a:bodyPr/>
          <a:lstStyle/>
          <a:p>
            <a:r>
              <a:rPr lang="en-GB">
                <a:hlinkClick r:id="rId10"/>
              </a:rPr>
              <a:t>https://matthewdeeprose.github.io/</a:t>
            </a:r>
            <a:endParaRPr lang="en-GB" dirty="0"/>
          </a:p>
        </p:txBody>
      </p:sp>
    </p:spTree>
    <p:extLst>
      <p:ext uri="{BB962C8B-B14F-4D97-AF65-F5344CB8AC3E}">
        <p14:creationId xmlns:p14="http://schemas.microsoft.com/office/powerpoint/2010/main" val="141339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CFFB-6842-487F-A7F7-A39D5868E282}"/>
              </a:ext>
            </a:extLst>
          </p:cNvPr>
          <p:cNvSpPr>
            <a:spLocks noGrp="1"/>
          </p:cNvSpPr>
          <p:nvPr>
            <p:ph type="title"/>
          </p:nvPr>
        </p:nvSpPr>
        <p:spPr/>
        <p:txBody>
          <a:bodyPr/>
          <a:lstStyle/>
          <a:p>
            <a:r>
              <a:rPr lang="en-GB" dirty="0"/>
              <a:t>Resources 1</a:t>
            </a:r>
          </a:p>
        </p:txBody>
      </p:sp>
      <p:sp>
        <p:nvSpPr>
          <p:cNvPr id="3" name="Content Placeholder 2">
            <a:extLst>
              <a:ext uri="{FF2B5EF4-FFF2-40B4-BE49-F238E27FC236}">
                <a16:creationId xmlns:a16="http://schemas.microsoft.com/office/drawing/2014/main" id="{B27A4938-D3D3-4DA5-8B47-8E2F51005677}"/>
              </a:ext>
            </a:extLst>
          </p:cNvPr>
          <p:cNvSpPr>
            <a:spLocks noGrp="1"/>
          </p:cNvSpPr>
          <p:nvPr>
            <p:ph idx="1"/>
          </p:nvPr>
        </p:nvSpPr>
        <p:spPr/>
        <p:txBody>
          <a:bodyPr>
            <a:normAutofit/>
          </a:bodyPr>
          <a:lstStyle/>
          <a:p>
            <a:r>
              <a:rPr lang="en-GB" dirty="0">
                <a:hlinkClick r:id="rId2"/>
              </a:rPr>
              <a:t>The Holy Grail Layout with CSS Grid</a:t>
            </a:r>
            <a:endParaRPr lang="en-GB" dirty="0"/>
          </a:p>
          <a:p>
            <a:r>
              <a:rPr lang="en-GB" dirty="0">
                <a:hlinkClick r:id="rId3"/>
              </a:rPr>
              <a:t>10 modern layouts in 1 line of CSS</a:t>
            </a:r>
            <a:endParaRPr lang="en-GB" dirty="0"/>
          </a:p>
          <a:p>
            <a:r>
              <a:rPr lang="en-GB" dirty="0">
                <a:hlinkClick r:id="rId4"/>
              </a:rPr>
              <a:t>grid-template-rows</a:t>
            </a:r>
            <a:endParaRPr lang="en-GB" dirty="0"/>
          </a:p>
          <a:p>
            <a:r>
              <a:rPr lang="en-GB" dirty="0">
                <a:hlinkClick r:id="rId5"/>
              </a:rPr>
              <a:t>grid-column</a:t>
            </a:r>
            <a:endParaRPr lang="en-GB" dirty="0"/>
          </a:p>
          <a:p>
            <a:r>
              <a:rPr lang="en-GB" dirty="0">
                <a:hlinkClick r:id="rId6"/>
              </a:rPr>
              <a:t>ARIA vs HTML landmarks</a:t>
            </a:r>
            <a:endParaRPr lang="en-GB" dirty="0"/>
          </a:p>
          <a:p>
            <a:r>
              <a:rPr lang="en-GB" dirty="0">
                <a:hlinkClick r:id="rId7"/>
              </a:rPr>
              <a:t>How TO - Responsive Top Navigation</a:t>
            </a:r>
            <a:endParaRPr lang="en-GB" dirty="0"/>
          </a:p>
        </p:txBody>
      </p:sp>
      <p:sp>
        <p:nvSpPr>
          <p:cNvPr id="4" name="Slide Number Placeholder 3">
            <a:extLst>
              <a:ext uri="{FF2B5EF4-FFF2-40B4-BE49-F238E27FC236}">
                <a16:creationId xmlns:a16="http://schemas.microsoft.com/office/drawing/2014/main" id="{D61445F1-E04A-4A22-BB47-6E85319B886B}"/>
              </a:ext>
            </a:extLst>
          </p:cNvPr>
          <p:cNvSpPr>
            <a:spLocks noGrp="1"/>
          </p:cNvSpPr>
          <p:nvPr>
            <p:ph type="sldNum" sz="quarter" idx="4"/>
          </p:nvPr>
        </p:nvSpPr>
        <p:spPr/>
        <p:txBody>
          <a:bodyPr/>
          <a:lstStyle/>
          <a:p>
            <a:fld id="{51AC9CB8-E4A1-4C80-A0FE-41AB03406E23}" type="slidenum">
              <a:rPr lang="en-GB" smtClean="0"/>
              <a:pPr/>
              <a:t>108</a:t>
            </a:fld>
            <a:endParaRPr lang="en-GB"/>
          </a:p>
        </p:txBody>
      </p:sp>
      <p:sp>
        <p:nvSpPr>
          <p:cNvPr id="7" name="Footer Placeholder 6">
            <a:extLst>
              <a:ext uri="{FF2B5EF4-FFF2-40B4-BE49-F238E27FC236}">
                <a16:creationId xmlns:a16="http://schemas.microsoft.com/office/drawing/2014/main" id="{EA6F3286-A217-498A-B6F5-721022C5A4A6}"/>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18212679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CFFB-6842-487F-A7F7-A39D5868E282}"/>
              </a:ext>
            </a:extLst>
          </p:cNvPr>
          <p:cNvSpPr>
            <a:spLocks noGrp="1"/>
          </p:cNvSpPr>
          <p:nvPr>
            <p:ph type="title"/>
          </p:nvPr>
        </p:nvSpPr>
        <p:spPr/>
        <p:txBody>
          <a:bodyPr/>
          <a:lstStyle/>
          <a:p>
            <a:r>
              <a:rPr lang="en-GB" dirty="0"/>
              <a:t>Resources 2</a:t>
            </a:r>
          </a:p>
        </p:txBody>
      </p:sp>
      <p:sp>
        <p:nvSpPr>
          <p:cNvPr id="3" name="Content Placeholder 2">
            <a:extLst>
              <a:ext uri="{FF2B5EF4-FFF2-40B4-BE49-F238E27FC236}">
                <a16:creationId xmlns:a16="http://schemas.microsoft.com/office/drawing/2014/main" id="{B27A4938-D3D3-4DA5-8B47-8E2F51005677}"/>
              </a:ext>
            </a:extLst>
          </p:cNvPr>
          <p:cNvSpPr>
            <a:spLocks noGrp="1"/>
          </p:cNvSpPr>
          <p:nvPr>
            <p:ph idx="1"/>
          </p:nvPr>
        </p:nvSpPr>
        <p:spPr/>
        <p:txBody>
          <a:bodyPr>
            <a:normAutofit/>
          </a:bodyPr>
          <a:lstStyle/>
          <a:p>
            <a:r>
              <a:rPr lang="en-GB" dirty="0">
                <a:hlinkClick r:id="rId2"/>
              </a:rPr>
              <a:t>Rich interface components accessibility guidelines &gt; Hamburger menu</a:t>
            </a:r>
            <a:endParaRPr lang="en-GB" dirty="0"/>
          </a:p>
          <a:p>
            <a:r>
              <a:rPr lang="en-GB" dirty="0">
                <a:hlinkClick r:id="rId3"/>
              </a:rPr>
              <a:t>Design for reading: tips for optimizing content for Reader modes and reading apps</a:t>
            </a:r>
            <a:endParaRPr lang="en-GB" dirty="0"/>
          </a:p>
          <a:p>
            <a:r>
              <a:rPr lang="en-GB" dirty="0">
                <a:hlinkClick r:id="rId4"/>
              </a:rPr>
              <a:t>HTML5 Accessibility</a:t>
            </a:r>
            <a:endParaRPr lang="en-GB" dirty="0"/>
          </a:p>
          <a:p>
            <a:r>
              <a:rPr lang="en-GB" dirty="0">
                <a:hlinkClick r:id="rId5"/>
              </a:rPr>
              <a:t>Links vs. Buttons in Modern Web Applications</a:t>
            </a:r>
            <a:endParaRPr lang="en-GB" dirty="0"/>
          </a:p>
          <a:p>
            <a:r>
              <a:rPr lang="en-GB" dirty="0">
                <a:hlinkClick r:id="rId6"/>
              </a:rPr>
              <a:t>An Introduction to the Reduced Motion Media Query</a:t>
            </a:r>
            <a:endParaRPr lang="en-GB" dirty="0"/>
          </a:p>
          <a:p>
            <a:endParaRPr lang="en-GB" dirty="0"/>
          </a:p>
        </p:txBody>
      </p:sp>
      <p:sp>
        <p:nvSpPr>
          <p:cNvPr id="4" name="Slide Number Placeholder 3">
            <a:extLst>
              <a:ext uri="{FF2B5EF4-FFF2-40B4-BE49-F238E27FC236}">
                <a16:creationId xmlns:a16="http://schemas.microsoft.com/office/drawing/2014/main" id="{D61445F1-E04A-4A22-BB47-6E85319B886B}"/>
              </a:ext>
            </a:extLst>
          </p:cNvPr>
          <p:cNvSpPr>
            <a:spLocks noGrp="1"/>
          </p:cNvSpPr>
          <p:nvPr>
            <p:ph type="sldNum" sz="quarter" idx="4"/>
          </p:nvPr>
        </p:nvSpPr>
        <p:spPr/>
        <p:txBody>
          <a:bodyPr/>
          <a:lstStyle/>
          <a:p>
            <a:fld id="{51AC9CB8-E4A1-4C80-A0FE-41AB03406E23}" type="slidenum">
              <a:rPr lang="en-GB" smtClean="0"/>
              <a:pPr/>
              <a:t>109</a:t>
            </a:fld>
            <a:endParaRPr lang="en-GB"/>
          </a:p>
        </p:txBody>
      </p:sp>
      <p:sp>
        <p:nvSpPr>
          <p:cNvPr id="7" name="Footer Placeholder 6">
            <a:extLst>
              <a:ext uri="{FF2B5EF4-FFF2-40B4-BE49-F238E27FC236}">
                <a16:creationId xmlns:a16="http://schemas.microsoft.com/office/drawing/2014/main" id="{A7D6445A-0878-4325-B7B0-32A65ADAB1EE}"/>
              </a:ext>
            </a:extLst>
          </p:cNvPr>
          <p:cNvSpPr>
            <a:spLocks noGrp="1"/>
          </p:cNvSpPr>
          <p:nvPr>
            <p:ph type="ftr" sz="quarter" idx="3"/>
          </p:nvPr>
        </p:nvSpPr>
        <p:spPr/>
        <p:txBody>
          <a:bodyPr/>
          <a:lstStyle/>
          <a:p>
            <a:r>
              <a:rPr lang="en-GB">
                <a:hlinkClick r:id="rId7"/>
              </a:rPr>
              <a:t>https://matthewdeeprose.github.io/</a:t>
            </a:r>
            <a:endParaRPr lang="en-GB" dirty="0"/>
          </a:p>
        </p:txBody>
      </p:sp>
    </p:spTree>
    <p:extLst>
      <p:ext uri="{BB962C8B-B14F-4D97-AF65-F5344CB8AC3E}">
        <p14:creationId xmlns:p14="http://schemas.microsoft.com/office/powerpoint/2010/main" val="1045053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27F6-3F7C-414D-8AC2-87BF321A95DA}"/>
              </a:ext>
            </a:extLst>
          </p:cNvPr>
          <p:cNvSpPr>
            <a:spLocks noGrp="1"/>
          </p:cNvSpPr>
          <p:nvPr>
            <p:ph type="title"/>
          </p:nvPr>
        </p:nvSpPr>
        <p:spPr>
          <a:xfrm>
            <a:off x="190500" y="147952"/>
            <a:ext cx="11772899" cy="1153360"/>
          </a:xfrm>
        </p:spPr>
        <p:txBody>
          <a:bodyPr anchor="ctr">
            <a:normAutofit/>
          </a:bodyPr>
          <a:lstStyle/>
          <a:p>
            <a:r>
              <a:rPr lang="en-GB" dirty="0"/>
              <a:t>Landmarks</a:t>
            </a:r>
          </a:p>
        </p:txBody>
      </p:sp>
      <p:pic>
        <p:nvPicPr>
          <p:cNvPr id="6" name="Content Placeholder 5">
            <a:extLst>
              <a:ext uri="{FF2B5EF4-FFF2-40B4-BE49-F238E27FC236}">
                <a16:creationId xmlns:a16="http://schemas.microsoft.com/office/drawing/2014/main" id="{59584C3D-5EF0-42E6-A1B7-E09DE36D7590}"/>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 t="17769" r="-2" b="15404"/>
          <a:stretch/>
        </p:blipFill>
        <p:spPr>
          <a:xfrm>
            <a:off x="190500" y="1733492"/>
            <a:ext cx="11772899" cy="4425401"/>
          </a:xfrm>
          <a:noFill/>
          <a:ln w="38100">
            <a:solidFill>
              <a:schemeClr val="accent5"/>
            </a:solidFill>
          </a:ln>
        </p:spPr>
      </p:pic>
      <p:sp>
        <p:nvSpPr>
          <p:cNvPr id="4" name="Slide Number Placeholder 3">
            <a:extLst>
              <a:ext uri="{FF2B5EF4-FFF2-40B4-BE49-F238E27FC236}">
                <a16:creationId xmlns:a16="http://schemas.microsoft.com/office/drawing/2014/main" id="{DADFB02D-348C-410E-9610-45C4A470CA9F}"/>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11</a:t>
            </a:fld>
            <a:endParaRPr lang="en-GB"/>
          </a:p>
        </p:txBody>
      </p:sp>
      <p:sp>
        <p:nvSpPr>
          <p:cNvPr id="7" name="Footer Placeholder 6">
            <a:extLst>
              <a:ext uri="{FF2B5EF4-FFF2-40B4-BE49-F238E27FC236}">
                <a16:creationId xmlns:a16="http://schemas.microsoft.com/office/drawing/2014/main" id="{76FEE278-BDBD-4C44-B0F8-47079953886A}"/>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27044008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F6FD3-C970-4E89-A4A2-A057568181E6}"/>
              </a:ext>
            </a:extLst>
          </p:cNvPr>
          <p:cNvSpPr>
            <a:spLocks noGrp="1"/>
          </p:cNvSpPr>
          <p:nvPr>
            <p:ph type="title"/>
          </p:nvPr>
        </p:nvSpPr>
        <p:spPr/>
        <p:txBody>
          <a:bodyPr/>
          <a:lstStyle/>
          <a:p>
            <a:r>
              <a:rPr lang="en-GB" dirty="0"/>
              <a:t>Resources 3</a:t>
            </a:r>
          </a:p>
        </p:txBody>
      </p:sp>
      <p:sp>
        <p:nvSpPr>
          <p:cNvPr id="3" name="Content Placeholder 2">
            <a:extLst>
              <a:ext uri="{FF2B5EF4-FFF2-40B4-BE49-F238E27FC236}">
                <a16:creationId xmlns:a16="http://schemas.microsoft.com/office/drawing/2014/main" id="{366EBBE4-4F28-4044-9951-EB4C45A27106}"/>
              </a:ext>
            </a:extLst>
          </p:cNvPr>
          <p:cNvSpPr>
            <a:spLocks noGrp="1"/>
          </p:cNvSpPr>
          <p:nvPr>
            <p:ph idx="1"/>
          </p:nvPr>
        </p:nvSpPr>
        <p:spPr/>
        <p:txBody>
          <a:bodyPr/>
          <a:lstStyle/>
          <a:p>
            <a:r>
              <a:rPr lang="en-GB" dirty="0">
                <a:hlinkClick r:id="rId2"/>
              </a:rPr>
              <a:t>Revisiting prefers-reduced-motion, the reduced motion media query</a:t>
            </a:r>
            <a:endParaRPr lang="en-GB" dirty="0"/>
          </a:p>
          <a:p>
            <a:r>
              <a:rPr lang="en-GB" dirty="0">
                <a:hlinkClick r:id="rId3"/>
              </a:rPr>
              <a:t>Why the New Contrast Method APCA</a:t>
            </a:r>
            <a:endParaRPr lang="en-GB" dirty="0"/>
          </a:p>
          <a:p>
            <a:r>
              <a:rPr lang="en-GB" dirty="0">
                <a:hlinkClick r:id="rId4"/>
              </a:rPr>
              <a:t>Twitter card validator</a:t>
            </a:r>
            <a:endParaRPr lang="en-GB" dirty="0"/>
          </a:p>
          <a:p>
            <a:r>
              <a:rPr lang="en-GB" dirty="0">
                <a:hlinkClick r:id="rId5"/>
              </a:rPr>
              <a:t>LinkedIn post inspector</a:t>
            </a:r>
            <a:endParaRPr lang="en-GB" dirty="0"/>
          </a:p>
          <a:p>
            <a:r>
              <a:rPr lang="en-GB" dirty="0">
                <a:hlinkClick r:id="rId6"/>
              </a:rPr>
              <a:t>Semantic HTML</a:t>
            </a:r>
            <a:endParaRPr lang="en-GB" dirty="0"/>
          </a:p>
        </p:txBody>
      </p:sp>
      <p:sp>
        <p:nvSpPr>
          <p:cNvPr id="4" name="Slide Number Placeholder 3">
            <a:extLst>
              <a:ext uri="{FF2B5EF4-FFF2-40B4-BE49-F238E27FC236}">
                <a16:creationId xmlns:a16="http://schemas.microsoft.com/office/drawing/2014/main" id="{2E5653B2-BD40-4BCF-B4BE-70510BCF011C}"/>
              </a:ext>
            </a:extLst>
          </p:cNvPr>
          <p:cNvSpPr>
            <a:spLocks noGrp="1"/>
          </p:cNvSpPr>
          <p:nvPr>
            <p:ph type="sldNum" sz="quarter" idx="4"/>
          </p:nvPr>
        </p:nvSpPr>
        <p:spPr/>
        <p:txBody>
          <a:bodyPr/>
          <a:lstStyle/>
          <a:p>
            <a:fld id="{51AC9CB8-E4A1-4C80-A0FE-41AB03406E23}" type="slidenum">
              <a:rPr lang="en-GB" smtClean="0"/>
              <a:pPr/>
              <a:t>110</a:t>
            </a:fld>
            <a:endParaRPr lang="en-GB"/>
          </a:p>
        </p:txBody>
      </p:sp>
      <p:sp>
        <p:nvSpPr>
          <p:cNvPr id="7" name="Footer Placeholder 6">
            <a:extLst>
              <a:ext uri="{FF2B5EF4-FFF2-40B4-BE49-F238E27FC236}">
                <a16:creationId xmlns:a16="http://schemas.microsoft.com/office/drawing/2014/main" id="{886AB6BF-0319-4717-8E20-03B9EF1DF7F6}"/>
              </a:ext>
            </a:extLst>
          </p:cNvPr>
          <p:cNvSpPr>
            <a:spLocks noGrp="1"/>
          </p:cNvSpPr>
          <p:nvPr>
            <p:ph type="ftr" sz="quarter" idx="3"/>
          </p:nvPr>
        </p:nvSpPr>
        <p:spPr/>
        <p:txBody>
          <a:bodyPr/>
          <a:lstStyle/>
          <a:p>
            <a:r>
              <a:rPr lang="en-GB">
                <a:hlinkClick r:id="rId7"/>
              </a:rPr>
              <a:t>https://matthewdeeprose.github.io/</a:t>
            </a:r>
            <a:endParaRPr lang="en-GB" dirty="0"/>
          </a:p>
        </p:txBody>
      </p:sp>
    </p:spTree>
    <p:extLst>
      <p:ext uri="{BB962C8B-B14F-4D97-AF65-F5344CB8AC3E}">
        <p14:creationId xmlns:p14="http://schemas.microsoft.com/office/powerpoint/2010/main" val="27932597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A3895-BCBB-4059-BEC3-A2ACA7C24357}"/>
              </a:ext>
            </a:extLst>
          </p:cNvPr>
          <p:cNvSpPr>
            <a:spLocks noGrp="1"/>
          </p:cNvSpPr>
          <p:nvPr>
            <p:ph type="title"/>
          </p:nvPr>
        </p:nvSpPr>
        <p:spPr/>
        <p:txBody>
          <a:bodyPr/>
          <a:lstStyle/>
          <a:p>
            <a:r>
              <a:rPr lang="en-GB" dirty="0"/>
              <a:t>Resources 4</a:t>
            </a:r>
          </a:p>
        </p:txBody>
      </p:sp>
      <p:sp>
        <p:nvSpPr>
          <p:cNvPr id="3" name="Content Placeholder 2">
            <a:extLst>
              <a:ext uri="{FF2B5EF4-FFF2-40B4-BE49-F238E27FC236}">
                <a16:creationId xmlns:a16="http://schemas.microsoft.com/office/drawing/2014/main" id="{D868400E-654A-456C-9E21-1D1794E6FB2D}"/>
              </a:ext>
            </a:extLst>
          </p:cNvPr>
          <p:cNvSpPr>
            <a:spLocks noGrp="1"/>
          </p:cNvSpPr>
          <p:nvPr>
            <p:ph idx="1"/>
          </p:nvPr>
        </p:nvSpPr>
        <p:spPr/>
        <p:txBody>
          <a:bodyPr/>
          <a:lstStyle/>
          <a:p>
            <a:r>
              <a:rPr lang="en-GB" dirty="0">
                <a:hlinkClick r:id="rId2"/>
              </a:rPr>
              <a:t>Designing Safer Web Animation For Motion Sensitivity</a:t>
            </a:r>
            <a:endParaRPr lang="en-GB" dirty="0"/>
          </a:p>
          <a:p>
            <a:r>
              <a:rPr lang="en-GB" dirty="0">
                <a:hlinkClick r:id="rId3"/>
              </a:rPr>
              <a:t>Scroll to top: Where should the focus land?</a:t>
            </a:r>
            <a:endParaRPr lang="en-GB" dirty="0"/>
          </a:p>
          <a:p>
            <a:r>
              <a:rPr lang="en-GB" dirty="0">
                <a:hlinkClick r:id="rId4"/>
              </a:rPr>
              <a:t>Scroll to top: Does it need to be accessible?</a:t>
            </a:r>
            <a:endParaRPr lang="en-GB" dirty="0"/>
          </a:p>
          <a:p>
            <a:r>
              <a:rPr lang="en-GB" dirty="0">
                <a:hlinkClick r:id="rId5"/>
              </a:rPr>
              <a:t>Reducing The Web’s Carbon Footprint: Optimizing Social Media Embeds</a:t>
            </a:r>
          </a:p>
          <a:p>
            <a:r>
              <a:rPr lang="en-GB" dirty="0">
                <a:hlinkClick r:id="rId6"/>
              </a:rPr>
              <a:t>The Open Graph protocol</a:t>
            </a:r>
            <a:endParaRPr lang="en-GB" dirty="0"/>
          </a:p>
        </p:txBody>
      </p:sp>
      <p:sp>
        <p:nvSpPr>
          <p:cNvPr id="4" name="Slide Number Placeholder 3">
            <a:extLst>
              <a:ext uri="{FF2B5EF4-FFF2-40B4-BE49-F238E27FC236}">
                <a16:creationId xmlns:a16="http://schemas.microsoft.com/office/drawing/2014/main" id="{CE4E4506-1179-470F-955F-CD13E0D8EE12}"/>
              </a:ext>
            </a:extLst>
          </p:cNvPr>
          <p:cNvSpPr>
            <a:spLocks noGrp="1"/>
          </p:cNvSpPr>
          <p:nvPr>
            <p:ph type="sldNum" sz="quarter" idx="4"/>
          </p:nvPr>
        </p:nvSpPr>
        <p:spPr/>
        <p:txBody>
          <a:bodyPr/>
          <a:lstStyle/>
          <a:p>
            <a:fld id="{51AC9CB8-E4A1-4C80-A0FE-41AB03406E23}" type="slidenum">
              <a:rPr lang="en-GB" smtClean="0"/>
              <a:pPr/>
              <a:t>111</a:t>
            </a:fld>
            <a:endParaRPr lang="en-GB"/>
          </a:p>
        </p:txBody>
      </p:sp>
      <p:sp>
        <p:nvSpPr>
          <p:cNvPr id="7" name="Footer Placeholder 6">
            <a:extLst>
              <a:ext uri="{FF2B5EF4-FFF2-40B4-BE49-F238E27FC236}">
                <a16:creationId xmlns:a16="http://schemas.microsoft.com/office/drawing/2014/main" id="{A19B627D-0A42-49C4-93BE-9CC00D81FD9C}"/>
              </a:ext>
            </a:extLst>
          </p:cNvPr>
          <p:cNvSpPr>
            <a:spLocks noGrp="1"/>
          </p:cNvSpPr>
          <p:nvPr>
            <p:ph type="ftr" sz="quarter" idx="3"/>
          </p:nvPr>
        </p:nvSpPr>
        <p:spPr/>
        <p:txBody>
          <a:bodyPr/>
          <a:lstStyle/>
          <a:p>
            <a:r>
              <a:rPr lang="en-GB">
                <a:hlinkClick r:id="rId7"/>
              </a:rPr>
              <a:t>https://matthewdeeprose.github.io/</a:t>
            </a:r>
            <a:endParaRPr lang="en-GB" dirty="0"/>
          </a:p>
        </p:txBody>
      </p:sp>
    </p:spTree>
    <p:extLst>
      <p:ext uri="{BB962C8B-B14F-4D97-AF65-F5344CB8AC3E}">
        <p14:creationId xmlns:p14="http://schemas.microsoft.com/office/powerpoint/2010/main" val="41609622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5D4E2-ADEF-4A3B-A6B7-F0DAC40FD663}"/>
              </a:ext>
            </a:extLst>
          </p:cNvPr>
          <p:cNvSpPr>
            <a:spLocks noGrp="1"/>
          </p:cNvSpPr>
          <p:nvPr>
            <p:ph type="title"/>
          </p:nvPr>
        </p:nvSpPr>
        <p:spPr>
          <a:xfrm>
            <a:off x="190500" y="147952"/>
            <a:ext cx="11772899" cy="1153360"/>
          </a:xfrm>
        </p:spPr>
        <p:txBody>
          <a:bodyPr anchor="ctr">
            <a:normAutofit/>
          </a:bodyPr>
          <a:lstStyle/>
          <a:p>
            <a:r>
              <a:rPr lang="en-GB" dirty="0"/>
              <a:t>Questions / Answers?</a:t>
            </a:r>
          </a:p>
        </p:txBody>
      </p:sp>
      <p:pic>
        <p:nvPicPr>
          <p:cNvPr id="6" name="Content Placeholder 5">
            <a:extLst>
              <a:ext uri="{FF2B5EF4-FFF2-40B4-BE49-F238E27FC236}">
                <a16:creationId xmlns:a16="http://schemas.microsoft.com/office/drawing/2014/main" id="{545A22D9-ABDA-4906-BD7B-41BA6972AA78}"/>
              </a:ext>
              <a:ext uri="{C183D7F6-B498-43B3-948B-1728B52AA6E4}">
                <adec:decorative xmlns:adec="http://schemas.microsoft.com/office/drawing/2017/decorative" val="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229" r="-1" b="27457"/>
          <a:stretch/>
        </p:blipFill>
        <p:spPr>
          <a:xfrm>
            <a:off x="190500" y="1733492"/>
            <a:ext cx="11772899" cy="4425401"/>
          </a:xfrm>
          <a:noFill/>
          <a:ln w="38100">
            <a:solidFill>
              <a:schemeClr val="accent5"/>
            </a:solidFill>
          </a:ln>
        </p:spPr>
      </p:pic>
      <p:sp>
        <p:nvSpPr>
          <p:cNvPr id="4" name="Slide Number Placeholder 3">
            <a:extLst>
              <a:ext uri="{FF2B5EF4-FFF2-40B4-BE49-F238E27FC236}">
                <a16:creationId xmlns:a16="http://schemas.microsoft.com/office/drawing/2014/main" id="{AABB5A9D-89B5-433E-B52A-BB98AFA7767E}"/>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112</a:t>
            </a:fld>
            <a:endParaRPr lang="en-GB"/>
          </a:p>
        </p:txBody>
      </p:sp>
      <p:sp>
        <p:nvSpPr>
          <p:cNvPr id="7" name="Footer Placeholder 6">
            <a:extLst>
              <a:ext uri="{FF2B5EF4-FFF2-40B4-BE49-F238E27FC236}">
                <a16:creationId xmlns:a16="http://schemas.microsoft.com/office/drawing/2014/main" id="{EBD13661-C6EB-456C-AA3B-169BB4482EA5}"/>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1622606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F205-E252-486E-AAEB-75FEBB8EC23D}"/>
              </a:ext>
              <a:ext uri="{C183D7F6-B498-43B3-948B-1728B52AA6E4}">
                <adec:decorative xmlns:adec="http://schemas.microsoft.com/office/drawing/2017/decorative" val="1"/>
              </a:ext>
            </a:extLst>
          </p:cNvPr>
          <p:cNvSpPr>
            <a:spLocks noGrp="1"/>
          </p:cNvSpPr>
          <p:nvPr>
            <p:ph type="title"/>
          </p:nvPr>
        </p:nvSpPr>
        <p:spPr/>
        <p:txBody>
          <a:bodyPr/>
          <a:lstStyle/>
          <a:p>
            <a:r>
              <a:rPr lang="en-GB"/>
              <a:t>Layout: mobile</a:t>
            </a:r>
          </a:p>
        </p:txBody>
      </p:sp>
      <p:pic>
        <p:nvPicPr>
          <p:cNvPr id="9" name="Content Placeholder 8">
            <a:extLst>
              <a:ext uri="{FF2B5EF4-FFF2-40B4-BE49-F238E27FC236}">
                <a16:creationId xmlns:a16="http://schemas.microsoft.com/office/drawing/2014/main" id="{1FB42DE8-261A-456E-8331-5921C405346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023" y="1526250"/>
            <a:ext cx="6180066" cy="4425950"/>
          </a:xfrm>
          <a:ln w="38100">
            <a:solidFill>
              <a:schemeClr val="bg1"/>
            </a:solidFill>
          </a:ln>
        </p:spPr>
      </p:pic>
      <p:sp>
        <p:nvSpPr>
          <p:cNvPr id="4" name="Slide Number Placeholder 3">
            <a:extLst>
              <a:ext uri="{FF2B5EF4-FFF2-40B4-BE49-F238E27FC236}">
                <a16:creationId xmlns:a16="http://schemas.microsoft.com/office/drawing/2014/main" id="{210EDDFD-B9F8-4965-B65D-C59EE97C9B20}"/>
              </a:ext>
              <a:ext uri="{C183D7F6-B498-43B3-948B-1728B52AA6E4}">
                <adec:decorative xmlns:adec="http://schemas.microsoft.com/office/drawing/2017/decorative" val="1"/>
              </a:ext>
            </a:extLst>
          </p:cNvPr>
          <p:cNvSpPr>
            <a:spLocks noGrp="1"/>
          </p:cNvSpPr>
          <p:nvPr>
            <p:ph type="sldNum" sz="quarter" idx="4"/>
          </p:nvPr>
        </p:nvSpPr>
        <p:spPr/>
        <p:txBody>
          <a:bodyPr/>
          <a:lstStyle/>
          <a:p>
            <a:fld id="{51AC9CB8-E4A1-4C80-A0FE-41AB03406E23}" type="slidenum">
              <a:rPr lang="en-GB" smtClean="0"/>
              <a:pPr/>
              <a:t>113</a:t>
            </a:fld>
            <a:endParaRPr lang="en-GB"/>
          </a:p>
        </p:txBody>
      </p:sp>
      <p:pic>
        <p:nvPicPr>
          <p:cNvPr id="6" name="Picture 5">
            <a:extLst>
              <a:ext uri="{FF2B5EF4-FFF2-40B4-BE49-F238E27FC236}">
                <a16:creationId xmlns:a16="http://schemas.microsoft.com/office/drawing/2014/main" id="{F85AFFC3-EA1B-41B5-A47E-A826249A5B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 t="1954" r="24542" b="6031"/>
          <a:stretch/>
        </p:blipFill>
        <p:spPr>
          <a:xfrm>
            <a:off x="8627259" y="1572261"/>
            <a:ext cx="2040134" cy="4333929"/>
          </a:xfrm>
          <a:prstGeom prst="rect">
            <a:avLst/>
          </a:prstGeom>
        </p:spPr>
      </p:pic>
      <p:pic>
        <p:nvPicPr>
          <p:cNvPr id="7" name="Picture 6">
            <a:extLst>
              <a:ext uri="{FF2B5EF4-FFF2-40B4-BE49-F238E27FC236}">
                <a16:creationId xmlns:a16="http://schemas.microsoft.com/office/drawing/2014/main" id="{94C1BCE6-61CF-455D-AA1A-9D4D1628E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1917" y="1439482"/>
            <a:ext cx="2969770" cy="4994977"/>
          </a:xfrm>
          <a:prstGeom prst="rect">
            <a:avLst/>
          </a:prstGeom>
        </p:spPr>
      </p:pic>
      <p:sp>
        <p:nvSpPr>
          <p:cNvPr id="8" name="Footer Placeholder 7">
            <a:extLst>
              <a:ext uri="{FF2B5EF4-FFF2-40B4-BE49-F238E27FC236}">
                <a16:creationId xmlns:a16="http://schemas.microsoft.com/office/drawing/2014/main" id="{3BECCCDF-28F6-473C-9237-EDE6A34F1CED}"/>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17368339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F850-4A87-4609-A186-F2A413EF61D9}"/>
              </a:ext>
              <a:ext uri="{C183D7F6-B498-43B3-948B-1728B52AA6E4}">
                <adec:decorative xmlns:adec="http://schemas.microsoft.com/office/drawing/2017/decorative" val="1"/>
              </a:ext>
            </a:extLst>
          </p:cNvPr>
          <p:cNvSpPr>
            <a:spLocks noGrp="1"/>
          </p:cNvSpPr>
          <p:nvPr>
            <p:ph type="title"/>
          </p:nvPr>
        </p:nvSpPr>
        <p:spPr/>
        <p:txBody>
          <a:bodyPr/>
          <a:lstStyle/>
          <a:p>
            <a:r>
              <a:rPr lang="en-GB" dirty="0"/>
              <a:t>Layout</a:t>
            </a:r>
          </a:p>
        </p:txBody>
      </p:sp>
      <p:pic>
        <p:nvPicPr>
          <p:cNvPr id="6" name="Content Placeholder 5">
            <a:extLst>
              <a:ext uri="{FF2B5EF4-FFF2-40B4-BE49-F238E27FC236}">
                <a16:creationId xmlns:a16="http://schemas.microsoft.com/office/drawing/2014/main" id="{3512F82B-000F-400B-908F-0D9A4BAADB11}"/>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8212" y="1336308"/>
            <a:ext cx="9283959" cy="5063155"/>
          </a:xfrm>
        </p:spPr>
      </p:pic>
      <p:sp>
        <p:nvSpPr>
          <p:cNvPr id="4" name="Slide Number Placeholder 3">
            <a:extLst>
              <a:ext uri="{FF2B5EF4-FFF2-40B4-BE49-F238E27FC236}">
                <a16:creationId xmlns:a16="http://schemas.microsoft.com/office/drawing/2014/main" id="{25E3BF06-3646-4264-98E2-81F117BA5DB3}"/>
              </a:ext>
              <a:ext uri="{C183D7F6-B498-43B3-948B-1728B52AA6E4}">
                <adec:decorative xmlns:adec="http://schemas.microsoft.com/office/drawing/2017/decorative" val="1"/>
              </a:ext>
            </a:extLst>
          </p:cNvPr>
          <p:cNvSpPr>
            <a:spLocks noGrp="1"/>
          </p:cNvSpPr>
          <p:nvPr>
            <p:ph type="sldNum" sz="quarter" idx="4"/>
          </p:nvPr>
        </p:nvSpPr>
        <p:spPr/>
        <p:txBody>
          <a:bodyPr/>
          <a:lstStyle/>
          <a:p>
            <a:fld id="{51AC9CB8-E4A1-4C80-A0FE-41AB03406E23}" type="slidenum">
              <a:rPr lang="en-GB" smtClean="0"/>
              <a:pPr/>
              <a:t>114</a:t>
            </a:fld>
            <a:endParaRPr lang="en-GB"/>
          </a:p>
        </p:txBody>
      </p:sp>
      <p:pic>
        <p:nvPicPr>
          <p:cNvPr id="5" name="Picture 4">
            <a:extLst>
              <a:ext uri="{FF2B5EF4-FFF2-40B4-BE49-F238E27FC236}">
                <a16:creationId xmlns:a16="http://schemas.microsoft.com/office/drawing/2014/main" id="{5B0C4C78-306E-42D3-BA5E-09B9B1BCDD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945" y="1336308"/>
            <a:ext cx="4395201" cy="812985"/>
          </a:xfrm>
          <a:prstGeom prst="rect">
            <a:avLst/>
          </a:prstGeom>
          <a:ln w="38100">
            <a:solidFill>
              <a:schemeClr val="bg1"/>
            </a:solidFill>
          </a:ln>
        </p:spPr>
      </p:pic>
      <p:pic>
        <p:nvPicPr>
          <p:cNvPr id="9" name="Picture 8">
            <a:extLst>
              <a:ext uri="{FF2B5EF4-FFF2-40B4-BE49-F238E27FC236}">
                <a16:creationId xmlns:a16="http://schemas.microsoft.com/office/drawing/2014/main" id="{9A334FA8-FD33-477C-9BB9-1748F41DB7E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8234" y="5897063"/>
            <a:ext cx="1791108" cy="812985"/>
          </a:xfrm>
          <a:prstGeom prst="rect">
            <a:avLst/>
          </a:prstGeom>
          <a:ln w="38100">
            <a:solidFill>
              <a:schemeClr val="bg1"/>
            </a:solidFill>
          </a:ln>
        </p:spPr>
      </p:pic>
      <p:sp>
        <p:nvSpPr>
          <p:cNvPr id="8" name="Footer Placeholder 7">
            <a:extLst>
              <a:ext uri="{FF2B5EF4-FFF2-40B4-BE49-F238E27FC236}">
                <a16:creationId xmlns:a16="http://schemas.microsoft.com/office/drawing/2014/main" id="{71C5E77B-DBA8-49C7-92F7-BED544BAEB77}"/>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26812740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1A6F-789B-4D7B-A687-86136F364868}"/>
              </a:ext>
              <a:ext uri="{C183D7F6-B498-43B3-948B-1728B52AA6E4}">
                <adec:decorative xmlns:adec="http://schemas.microsoft.com/office/drawing/2017/decorative" val="1"/>
              </a:ext>
            </a:extLst>
          </p:cNvPr>
          <p:cNvSpPr>
            <a:spLocks noGrp="1"/>
          </p:cNvSpPr>
          <p:nvPr>
            <p:ph type="title"/>
          </p:nvPr>
        </p:nvSpPr>
        <p:spPr/>
        <p:txBody>
          <a:bodyPr/>
          <a:lstStyle/>
          <a:p>
            <a:r>
              <a:rPr lang="en-GB" dirty="0"/>
              <a:t>Navigation </a:t>
            </a:r>
            <a:r>
              <a:rPr lang="en-GB" dirty="0" err="1"/>
              <a:t>xxz</a:t>
            </a:r>
            <a:endParaRPr lang="en-GB" dirty="0"/>
          </a:p>
        </p:txBody>
      </p:sp>
      <p:pic>
        <p:nvPicPr>
          <p:cNvPr id="6" name="Content Placeholder 5">
            <a:extLst>
              <a:ext uri="{FF2B5EF4-FFF2-40B4-BE49-F238E27FC236}">
                <a16:creationId xmlns:a16="http://schemas.microsoft.com/office/drawing/2014/main" id="{8AC5F1DD-1D87-4E69-AF3C-98B6FF510C77}"/>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 y="1392113"/>
            <a:ext cx="9171489" cy="990826"/>
          </a:xfrm>
          <a:ln w="38100">
            <a:solidFill>
              <a:schemeClr val="accent5"/>
            </a:solidFill>
          </a:ln>
          <a:effectLst>
            <a:outerShdw blurRad="50800" dist="38100" dir="13500000" algn="br" rotWithShape="0">
              <a:prstClr val="black">
                <a:alpha val="40000"/>
              </a:prstClr>
            </a:outerShdw>
          </a:effectLst>
        </p:spPr>
      </p:pic>
      <p:sp>
        <p:nvSpPr>
          <p:cNvPr id="4" name="Slide Number Placeholder 3">
            <a:extLst>
              <a:ext uri="{FF2B5EF4-FFF2-40B4-BE49-F238E27FC236}">
                <a16:creationId xmlns:a16="http://schemas.microsoft.com/office/drawing/2014/main" id="{5FA49C61-C05C-4234-B953-45A2BD0438E4}"/>
              </a:ext>
              <a:ext uri="{C183D7F6-B498-43B3-948B-1728B52AA6E4}">
                <adec:decorative xmlns:adec="http://schemas.microsoft.com/office/drawing/2017/decorative" val="1"/>
              </a:ext>
            </a:extLst>
          </p:cNvPr>
          <p:cNvSpPr>
            <a:spLocks noGrp="1"/>
          </p:cNvSpPr>
          <p:nvPr>
            <p:ph type="sldNum" sz="quarter" idx="4"/>
          </p:nvPr>
        </p:nvSpPr>
        <p:spPr/>
        <p:txBody>
          <a:bodyPr/>
          <a:lstStyle/>
          <a:p>
            <a:fld id="{51AC9CB8-E4A1-4C80-A0FE-41AB03406E23}" type="slidenum">
              <a:rPr lang="en-GB" smtClean="0"/>
              <a:pPr/>
              <a:t>115</a:t>
            </a:fld>
            <a:endParaRPr lang="en-GB"/>
          </a:p>
        </p:txBody>
      </p:sp>
      <p:pic>
        <p:nvPicPr>
          <p:cNvPr id="10" name="Picture 9">
            <a:extLst>
              <a:ext uri="{FF2B5EF4-FFF2-40B4-BE49-F238E27FC236}">
                <a16:creationId xmlns:a16="http://schemas.microsoft.com/office/drawing/2014/main" id="{5180B61F-ED75-4D44-AF72-D4ABD90B34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5157030"/>
            <a:ext cx="6033875" cy="1003529"/>
          </a:xfrm>
          <a:prstGeom prst="rect">
            <a:avLst/>
          </a:prstGeom>
          <a:ln w="38100">
            <a:solidFill>
              <a:schemeClr val="accent5"/>
            </a:solidFill>
          </a:ln>
          <a:effectLst>
            <a:outerShdw blurRad="50800" dist="38100" dir="13500000" algn="br" rotWithShape="0">
              <a:prstClr val="black">
                <a:alpha val="40000"/>
              </a:prstClr>
            </a:outerShdw>
          </a:effectLst>
        </p:spPr>
      </p:pic>
      <p:pic>
        <p:nvPicPr>
          <p:cNvPr id="12" name="Picture 11">
            <a:extLst>
              <a:ext uri="{FF2B5EF4-FFF2-40B4-BE49-F238E27FC236}">
                <a16:creationId xmlns:a16="http://schemas.microsoft.com/office/drawing/2014/main" id="{5FDC68D4-4C6D-4795-B2C4-D8BC031695A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50296" b="72842"/>
          <a:stretch/>
        </p:blipFill>
        <p:spPr>
          <a:xfrm>
            <a:off x="9537946" y="1392113"/>
            <a:ext cx="2585286" cy="1150880"/>
          </a:xfrm>
          <a:prstGeom prst="rect">
            <a:avLst/>
          </a:prstGeom>
          <a:ln w="38100">
            <a:solidFill>
              <a:schemeClr val="accent5"/>
            </a:solidFill>
          </a:ln>
          <a:effectLst>
            <a:outerShdw blurRad="50800" dist="38100" dir="13500000" algn="br" rotWithShape="0">
              <a:prstClr val="black">
                <a:alpha val="40000"/>
              </a:prstClr>
            </a:outerShdw>
          </a:effectLst>
        </p:spPr>
      </p:pic>
      <p:pic>
        <p:nvPicPr>
          <p:cNvPr id="13" name="Picture 12">
            <a:extLst>
              <a:ext uri="{FF2B5EF4-FFF2-40B4-BE49-F238E27FC236}">
                <a16:creationId xmlns:a16="http://schemas.microsoft.com/office/drawing/2014/main" id="{C7A59FD2-77B7-4793-85B9-E6EEC79A206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8747"/>
          <a:stretch/>
        </p:blipFill>
        <p:spPr>
          <a:xfrm>
            <a:off x="6469324" y="3204547"/>
            <a:ext cx="5201354" cy="3019573"/>
          </a:xfrm>
          <a:prstGeom prst="rect">
            <a:avLst/>
          </a:prstGeom>
          <a:ln w="38100">
            <a:solidFill>
              <a:schemeClr val="accent5"/>
            </a:solidFill>
          </a:ln>
          <a:effectLst>
            <a:outerShdw blurRad="50800" dist="38100" dir="13500000" algn="br" rotWithShape="0">
              <a:prstClr val="black">
                <a:alpha val="40000"/>
              </a:prstClr>
            </a:outerShdw>
          </a:effectLst>
        </p:spPr>
      </p:pic>
      <p:cxnSp>
        <p:nvCxnSpPr>
          <p:cNvPr id="15" name="Straight Arrow Connector 14">
            <a:extLst>
              <a:ext uri="{FF2B5EF4-FFF2-40B4-BE49-F238E27FC236}">
                <a16:creationId xmlns:a16="http://schemas.microsoft.com/office/drawing/2014/main" id="{385ACB14-7840-4321-B2FF-1005BB2636D2}"/>
              </a:ext>
              <a:ext uri="{C183D7F6-B498-43B3-948B-1728B52AA6E4}">
                <adec:decorative xmlns:adec="http://schemas.microsoft.com/office/drawing/2017/decorative" val="1"/>
              </a:ext>
            </a:extLst>
          </p:cNvPr>
          <p:cNvCxnSpPr/>
          <p:nvPr/>
        </p:nvCxnSpPr>
        <p:spPr>
          <a:xfrm flipH="1">
            <a:off x="1240971" y="3937518"/>
            <a:ext cx="5831633" cy="104502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682A62E-2792-49B1-AE32-A31190E52405}"/>
              </a:ext>
              <a:ext uri="{C183D7F6-B498-43B3-948B-1728B52AA6E4}">
                <adec:decorative xmlns:adec="http://schemas.microsoft.com/office/drawing/2017/decorative" val="1"/>
              </a:ext>
            </a:extLst>
          </p:cNvPr>
          <p:cNvCxnSpPr>
            <a:cxnSpLocks/>
          </p:cNvCxnSpPr>
          <p:nvPr/>
        </p:nvCxnSpPr>
        <p:spPr>
          <a:xfrm flipH="1">
            <a:off x="6096000" y="5374433"/>
            <a:ext cx="1209869" cy="91454"/>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DDBE2E7C-753D-4191-A341-A53D14C8339E}"/>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20233541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7E2C-882A-434F-8073-C97EACED1A83}"/>
              </a:ext>
            </a:extLst>
          </p:cNvPr>
          <p:cNvSpPr>
            <a:spLocks noGrp="1"/>
          </p:cNvSpPr>
          <p:nvPr>
            <p:ph type="title"/>
          </p:nvPr>
        </p:nvSpPr>
        <p:spPr/>
        <p:txBody>
          <a:bodyPr/>
          <a:lstStyle/>
          <a:p>
            <a:r>
              <a:rPr lang="en-GB" dirty="0"/>
              <a:t>Pop Quiz Hotshot! </a:t>
            </a:r>
            <a:r>
              <a:rPr lang="en-GB" dirty="0">
                <a:solidFill>
                  <a:schemeClr val="tx2"/>
                </a:solidFill>
              </a:rPr>
              <a:t>2</a:t>
            </a:r>
          </a:p>
        </p:txBody>
      </p:sp>
      <p:graphicFrame>
        <p:nvGraphicFramePr>
          <p:cNvPr id="6" name="Content Placeholder 5">
            <a:extLst>
              <a:ext uri="{FF2B5EF4-FFF2-40B4-BE49-F238E27FC236}">
                <a16:creationId xmlns:a16="http://schemas.microsoft.com/office/drawing/2014/main" id="{17A1482F-1180-45B9-AA1F-9D8AD6C63337}"/>
              </a:ext>
            </a:extLst>
          </p:cNvPr>
          <p:cNvGraphicFramePr>
            <a:graphicFrameLocks noGrp="1"/>
          </p:cNvGraphicFramePr>
          <p:nvPr>
            <p:ph idx="1"/>
            <p:extLst>
              <p:ext uri="{D42A27DB-BD31-4B8C-83A1-F6EECF244321}">
                <p14:modId xmlns:p14="http://schemas.microsoft.com/office/powerpoint/2010/main" val="1590847695"/>
              </p:ext>
            </p:extLst>
          </p:nvPr>
        </p:nvGraphicFramePr>
        <p:xfrm>
          <a:off x="190498" y="1733550"/>
          <a:ext cx="11610438" cy="4287687"/>
        </p:xfrm>
        <a:graphic>
          <a:graphicData uri="http://schemas.openxmlformats.org/drawingml/2006/table">
            <a:tbl>
              <a:tblPr firstRow="1" bandRow="1">
                <a:tableStyleId>{E8034E78-7F5D-4C2E-B375-FC64B27BC917}</a:tableStyleId>
              </a:tblPr>
              <a:tblGrid>
                <a:gridCol w="3870146">
                  <a:extLst>
                    <a:ext uri="{9D8B030D-6E8A-4147-A177-3AD203B41FA5}">
                      <a16:colId xmlns:a16="http://schemas.microsoft.com/office/drawing/2014/main" val="3613842870"/>
                    </a:ext>
                  </a:extLst>
                </a:gridCol>
                <a:gridCol w="3870146">
                  <a:extLst>
                    <a:ext uri="{9D8B030D-6E8A-4147-A177-3AD203B41FA5}">
                      <a16:colId xmlns:a16="http://schemas.microsoft.com/office/drawing/2014/main" val="1318744541"/>
                    </a:ext>
                  </a:extLst>
                </a:gridCol>
                <a:gridCol w="3870146">
                  <a:extLst>
                    <a:ext uri="{9D8B030D-6E8A-4147-A177-3AD203B41FA5}">
                      <a16:colId xmlns:a16="http://schemas.microsoft.com/office/drawing/2014/main" val="2098653007"/>
                    </a:ext>
                  </a:extLst>
                </a:gridCol>
              </a:tblGrid>
              <a:tr h="775867">
                <a:tc>
                  <a:txBody>
                    <a:bodyPr/>
                    <a:lstStyle/>
                    <a:p>
                      <a:endParaRPr lang="en-GB"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31D"/>
                    </a:solidFill>
                  </a:tcPr>
                </a:tc>
                <a:tc>
                  <a:txBody>
                    <a:bodyPr/>
                    <a:lstStyle/>
                    <a:p>
                      <a:r>
                        <a:rPr lang="en-GB" sz="3200" dirty="0"/>
                        <a:t>Link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31D"/>
                    </a:solidFill>
                  </a:tcPr>
                </a:tc>
                <a:tc>
                  <a:txBody>
                    <a:bodyPr/>
                    <a:lstStyle/>
                    <a:p>
                      <a:r>
                        <a:rPr lang="en-GB" sz="3200" dirty="0"/>
                        <a:t>Button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31D"/>
                    </a:solidFill>
                  </a:tcPr>
                </a:tc>
                <a:extLst>
                  <a:ext uri="{0D108BD9-81ED-4DB2-BD59-A6C34878D82A}">
                    <a16:rowId xmlns:a16="http://schemas.microsoft.com/office/drawing/2014/main" val="2103534790"/>
                  </a:ext>
                </a:extLst>
              </a:tr>
              <a:tr h="2082591">
                <a:tc>
                  <a:txBody>
                    <a:bodyPr/>
                    <a:lstStyle/>
                    <a:p>
                      <a:r>
                        <a:rPr lang="en-GB" sz="3200" b="1" dirty="0">
                          <a:solidFill>
                            <a:schemeClr val="tx1"/>
                          </a:solidFill>
                        </a:rPr>
                        <a:t>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3200" dirty="0">
                          <a:solidFill>
                            <a:schemeClr val="tx1"/>
                          </a:solidFill>
                        </a:rPr>
                        <a:t>Go to a different 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3200" dirty="0">
                          <a:solidFill>
                            <a:schemeClr val="tx1"/>
                          </a:solidFill>
                        </a:rPr>
                        <a:t>Perform an 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4808049"/>
                  </a:ext>
                </a:extLst>
              </a:tr>
              <a:tr h="1429229">
                <a:tc>
                  <a:txBody>
                    <a:bodyPr/>
                    <a:lstStyle/>
                    <a:p>
                      <a:r>
                        <a:rPr lang="en-GB" sz="3200" b="1" dirty="0">
                          <a:solidFill>
                            <a:schemeClr val="tx1"/>
                          </a:solidFill>
                        </a:rPr>
                        <a:t>Use with keyboard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3200" dirty="0">
                          <a:solidFill>
                            <a:schemeClr val="tx1"/>
                          </a:solidFill>
                        </a:rPr>
                        <a:t>Enter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3200" dirty="0">
                          <a:solidFill>
                            <a:schemeClr val="tx1"/>
                          </a:solidFill>
                        </a:rPr>
                        <a:t>Enter or Space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7220279"/>
                  </a:ext>
                </a:extLst>
              </a:tr>
            </a:tbl>
          </a:graphicData>
        </a:graphic>
      </p:graphicFrame>
      <p:sp>
        <p:nvSpPr>
          <p:cNvPr id="4" name="Slide Number Placeholder 3">
            <a:extLst>
              <a:ext uri="{FF2B5EF4-FFF2-40B4-BE49-F238E27FC236}">
                <a16:creationId xmlns:a16="http://schemas.microsoft.com/office/drawing/2014/main" id="{F500CCE2-0A67-442B-A7BC-D8B35847758F}"/>
              </a:ext>
            </a:extLst>
          </p:cNvPr>
          <p:cNvSpPr>
            <a:spLocks noGrp="1"/>
          </p:cNvSpPr>
          <p:nvPr>
            <p:ph type="sldNum" sz="quarter" idx="4"/>
          </p:nvPr>
        </p:nvSpPr>
        <p:spPr/>
        <p:txBody>
          <a:bodyPr/>
          <a:lstStyle/>
          <a:p>
            <a:fld id="{51AC9CB8-E4A1-4C80-A0FE-41AB03406E23}" type="slidenum">
              <a:rPr lang="en-GB" smtClean="0"/>
              <a:pPr/>
              <a:t>116</a:t>
            </a:fld>
            <a:endParaRPr lang="en-GB"/>
          </a:p>
        </p:txBody>
      </p:sp>
      <p:sp>
        <p:nvSpPr>
          <p:cNvPr id="3" name="Rectangle 2">
            <a:extLst>
              <a:ext uri="{FF2B5EF4-FFF2-40B4-BE49-F238E27FC236}">
                <a16:creationId xmlns:a16="http://schemas.microsoft.com/office/drawing/2014/main" id="{731714ED-69F2-43D9-AD25-CDA99DD99432}"/>
              </a:ext>
              <a:ext uri="{C183D7F6-B498-43B3-948B-1728B52AA6E4}">
                <adec:decorative xmlns:adec="http://schemas.microsoft.com/office/drawing/2017/decorative" val="1"/>
              </a:ext>
            </a:extLst>
          </p:cNvPr>
          <p:cNvSpPr/>
          <p:nvPr/>
        </p:nvSpPr>
        <p:spPr>
          <a:xfrm>
            <a:off x="4091901" y="2528307"/>
            <a:ext cx="3050771" cy="1405054"/>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CE5E78D-4D03-4150-9370-4ED91FE87C0C}"/>
              </a:ext>
              <a:ext uri="{C183D7F6-B498-43B3-948B-1728B52AA6E4}">
                <adec:decorative xmlns:adec="http://schemas.microsoft.com/office/drawing/2017/decorative" val="1"/>
              </a:ext>
            </a:extLst>
          </p:cNvPr>
          <p:cNvSpPr/>
          <p:nvPr/>
        </p:nvSpPr>
        <p:spPr>
          <a:xfrm>
            <a:off x="8006489" y="2528307"/>
            <a:ext cx="3432137" cy="1405054"/>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6092DDD-870B-4499-BB8F-EFA3D97F0465}"/>
              </a:ext>
              <a:ext uri="{C183D7F6-B498-43B3-948B-1728B52AA6E4}">
                <adec:decorative xmlns:adec="http://schemas.microsoft.com/office/drawing/2017/decorative" val="1"/>
              </a:ext>
            </a:extLst>
          </p:cNvPr>
          <p:cNvSpPr/>
          <p:nvPr/>
        </p:nvSpPr>
        <p:spPr>
          <a:xfrm>
            <a:off x="4064321" y="4728117"/>
            <a:ext cx="1739591" cy="723966"/>
          </a:xfrm>
          <a:prstGeom prst="rect">
            <a:avLst/>
          </a:prstGeom>
          <a:solidFill>
            <a:srgbClr val="E8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26D23A1-8014-4742-9999-0005C086290B}"/>
              </a:ext>
              <a:ext uri="{C183D7F6-B498-43B3-948B-1728B52AA6E4}">
                <adec:decorative xmlns:adec="http://schemas.microsoft.com/office/drawing/2017/decorative" val="1"/>
              </a:ext>
            </a:extLst>
          </p:cNvPr>
          <p:cNvSpPr/>
          <p:nvPr/>
        </p:nvSpPr>
        <p:spPr>
          <a:xfrm>
            <a:off x="8006489" y="4728117"/>
            <a:ext cx="2828288" cy="723966"/>
          </a:xfrm>
          <a:prstGeom prst="rect">
            <a:avLst/>
          </a:prstGeom>
          <a:solidFill>
            <a:srgbClr val="E8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ooter Placeholder 10">
            <a:extLst>
              <a:ext uri="{FF2B5EF4-FFF2-40B4-BE49-F238E27FC236}">
                <a16:creationId xmlns:a16="http://schemas.microsoft.com/office/drawing/2014/main" id="{12D240D1-3915-40EF-B4A8-7D9B2D863445}"/>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319001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7817-070E-4AC1-86ED-F5FE15682EAA}"/>
              </a:ext>
            </a:extLst>
          </p:cNvPr>
          <p:cNvSpPr>
            <a:spLocks noGrp="1"/>
          </p:cNvSpPr>
          <p:nvPr>
            <p:ph type="title"/>
          </p:nvPr>
        </p:nvSpPr>
        <p:spPr/>
        <p:txBody>
          <a:bodyPr/>
          <a:lstStyle/>
          <a:p>
            <a:r>
              <a:rPr lang="en-GB" dirty="0"/>
              <a:t>Sound familiar?</a:t>
            </a:r>
          </a:p>
        </p:txBody>
      </p:sp>
      <p:pic>
        <p:nvPicPr>
          <p:cNvPr id="9" name="Content Placeholder 8" descr="&#10;Molly White&#10;@molly0xFFF&#10;happy new year to all the engineers who have resolved to write more but decided they need to build a blogging platform first">
            <a:extLst>
              <a:ext uri="{FF2B5EF4-FFF2-40B4-BE49-F238E27FC236}">
                <a16:creationId xmlns:a16="http://schemas.microsoft.com/office/drawing/2014/main" id="{C2F7F947-232B-4431-B527-364BAD0D38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6608" y="1511126"/>
            <a:ext cx="7998784" cy="4649294"/>
          </a:xfrm>
          <a:prstGeom prst="rect">
            <a:avLst/>
          </a:prstGeom>
          <a:ln w="38100">
            <a:solidFill>
              <a:schemeClr val="bg1"/>
            </a:solidFill>
          </a:ln>
        </p:spPr>
      </p:pic>
      <p:sp>
        <p:nvSpPr>
          <p:cNvPr id="4" name="Slide Number Placeholder 3">
            <a:extLst>
              <a:ext uri="{FF2B5EF4-FFF2-40B4-BE49-F238E27FC236}">
                <a16:creationId xmlns:a16="http://schemas.microsoft.com/office/drawing/2014/main" id="{3B340BDC-D2F4-4109-B9C7-06E093DE87EE}"/>
              </a:ext>
            </a:extLst>
          </p:cNvPr>
          <p:cNvSpPr>
            <a:spLocks noGrp="1"/>
          </p:cNvSpPr>
          <p:nvPr>
            <p:ph type="sldNum" sz="quarter" idx="4"/>
          </p:nvPr>
        </p:nvSpPr>
        <p:spPr/>
        <p:txBody>
          <a:bodyPr/>
          <a:lstStyle/>
          <a:p>
            <a:fld id="{51AC9CB8-E4A1-4C80-A0FE-41AB03406E23}" type="slidenum">
              <a:rPr lang="en-GB" smtClean="0"/>
              <a:pPr/>
              <a:t>117</a:t>
            </a:fld>
            <a:endParaRPr lang="en-GB"/>
          </a:p>
        </p:txBody>
      </p:sp>
      <p:sp>
        <p:nvSpPr>
          <p:cNvPr id="6" name="Footer Placeholder 5">
            <a:extLst>
              <a:ext uri="{FF2B5EF4-FFF2-40B4-BE49-F238E27FC236}">
                <a16:creationId xmlns:a16="http://schemas.microsoft.com/office/drawing/2014/main" id="{634E9A54-CFE3-4571-82D0-D9D5996D9CF1}"/>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41449938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CBF3-46AD-48C1-9569-C5B53E95E47F}"/>
              </a:ext>
              <a:ext uri="{C183D7F6-B498-43B3-948B-1728B52AA6E4}">
                <adec:decorative xmlns:adec="http://schemas.microsoft.com/office/drawing/2017/decorative" val="1"/>
              </a:ext>
            </a:extLst>
          </p:cNvPr>
          <p:cNvSpPr>
            <a:spLocks noGrp="1"/>
          </p:cNvSpPr>
          <p:nvPr>
            <p:ph type="title"/>
          </p:nvPr>
        </p:nvSpPr>
        <p:spPr/>
        <p:txBody>
          <a:bodyPr/>
          <a:lstStyle/>
          <a:p>
            <a:r>
              <a:rPr lang="en-GB" dirty="0"/>
              <a:t>Off-black &amp; off-white</a:t>
            </a:r>
          </a:p>
        </p:txBody>
      </p:sp>
      <p:sp>
        <p:nvSpPr>
          <p:cNvPr id="3" name="Content Placeholder 2">
            <a:extLst>
              <a:ext uri="{FF2B5EF4-FFF2-40B4-BE49-F238E27FC236}">
                <a16:creationId xmlns:a16="http://schemas.microsoft.com/office/drawing/2014/main" id="{0D224B23-1212-4384-BB5A-A194284CFACD}"/>
              </a:ext>
              <a:ext uri="{C183D7F6-B498-43B3-948B-1728B52AA6E4}">
                <adec:decorative xmlns:adec="http://schemas.microsoft.com/office/drawing/2017/decorative" val="1"/>
              </a:ext>
            </a:extLst>
          </p:cNvPr>
          <p:cNvSpPr>
            <a:spLocks noGrp="1"/>
          </p:cNvSpPr>
          <p:nvPr>
            <p:ph idx="1"/>
          </p:nvPr>
        </p:nvSpPr>
        <p:spPr/>
        <p:txBody>
          <a:bodyPr anchor="ctr"/>
          <a:lstStyle/>
          <a:p>
            <a:pPr marL="0" indent="0">
              <a:buNone/>
            </a:pPr>
            <a:r>
              <a:rPr lang="en-GB" dirty="0"/>
              <a:t>Although the pair off-black &amp; off-white is the one recommended in Web design for dyslexics (Bradford, 2011), none of the users with dyslexia selected it. This pair presents the highest fixation duration mean for the participants without dyslexia (0.193 seconds).</a:t>
            </a:r>
          </a:p>
          <a:p>
            <a:pPr marL="0" indent="0">
              <a:buNone/>
            </a:pPr>
            <a:endParaRPr lang="en-GB" dirty="0"/>
          </a:p>
        </p:txBody>
      </p:sp>
      <p:sp>
        <p:nvSpPr>
          <p:cNvPr id="4" name="Slide Number Placeholder 3">
            <a:extLst>
              <a:ext uri="{FF2B5EF4-FFF2-40B4-BE49-F238E27FC236}">
                <a16:creationId xmlns:a16="http://schemas.microsoft.com/office/drawing/2014/main" id="{A33C859A-F01F-40F5-A343-1647CD0E9463}"/>
              </a:ext>
              <a:ext uri="{C183D7F6-B498-43B3-948B-1728B52AA6E4}">
                <adec:decorative xmlns:adec="http://schemas.microsoft.com/office/drawing/2017/decorative" val="1"/>
              </a:ext>
            </a:extLst>
          </p:cNvPr>
          <p:cNvSpPr>
            <a:spLocks noGrp="1"/>
          </p:cNvSpPr>
          <p:nvPr>
            <p:ph type="sldNum" sz="quarter" idx="4"/>
          </p:nvPr>
        </p:nvSpPr>
        <p:spPr/>
        <p:txBody>
          <a:bodyPr/>
          <a:lstStyle/>
          <a:p>
            <a:fld id="{51AC9CB8-E4A1-4C80-A0FE-41AB03406E23}" type="slidenum">
              <a:rPr lang="en-GB" smtClean="0"/>
              <a:pPr/>
              <a:t>118</a:t>
            </a:fld>
            <a:endParaRPr lang="en-GB"/>
          </a:p>
        </p:txBody>
      </p:sp>
      <p:sp>
        <p:nvSpPr>
          <p:cNvPr id="6" name="TextBox 5">
            <a:extLst>
              <a:ext uri="{FF2B5EF4-FFF2-40B4-BE49-F238E27FC236}">
                <a16:creationId xmlns:a16="http://schemas.microsoft.com/office/drawing/2014/main" id="{3DA9E042-E8A1-4D33-BC6A-490718AC49B4}"/>
              </a:ext>
              <a:ext uri="{C183D7F6-B498-43B3-948B-1728B52AA6E4}">
                <adec:decorative xmlns:adec="http://schemas.microsoft.com/office/drawing/2017/decorative" val="1"/>
              </a:ext>
            </a:extLst>
          </p:cNvPr>
          <p:cNvSpPr txBox="1"/>
          <p:nvPr/>
        </p:nvSpPr>
        <p:spPr>
          <a:xfrm>
            <a:off x="2713886" y="5512562"/>
            <a:ext cx="6764227" cy="646331"/>
          </a:xfrm>
          <a:prstGeom prst="rect">
            <a:avLst/>
          </a:prstGeom>
          <a:noFill/>
        </p:spPr>
        <p:txBody>
          <a:bodyPr wrap="square">
            <a:spAutoFit/>
          </a:bodyPr>
          <a:lstStyle/>
          <a:p>
            <a:r>
              <a:rPr lang="en-GB" dirty="0" err="1">
                <a:solidFill>
                  <a:schemeClr val="accent5"/>
                </a:solidFill>
              </a:rPr>
              <a:t>Rello</a:t>
            </a:r>
            <a:r>
              <a:rPr lang="en-GB" dirty="0">
                <a:solidFill>
                  <a:schemeClr val="accent5"/>
                </a:solidFill>
              </a:rPr>
              <a:t>, L &amp; </a:t>
            </a:r>
            <a:r>
              <a:rPr lang="en-GB" dirty="0" err="1">
                <a:solidFill>
                  <a:schemeClr val="accent5"/>
                </a:solidFill>
              </a:rPr>
              <a:t>Baeza</a:t>
            </a:r>
            <a:r>
              <a:rPr lang="en-GB" dirty="0">
                <a:solidFill>
                  <a:schemeClr val="accent5"/>
                </a:solidFill>
              </a:rPr>
              <a:t>-Yates, R, “Optimal </a:t>
            </a:r>
            <a:r>
              <a:rPr lang="en-GB" dirty="0" err="1">
                <a:solidFill>
                  <a:schemeClr val="accent5"/>
                </a:solidFill>
              </a:rPr>
              <a:t>colors</a:t>
            </a:r>
            <a:r>
              <a:rPr lang="en-GB" dirty="0">
                <a:solidFill>
                  <a:schemeClr val="accent5"/>
                </a:solidFill>
              </a:rPr>
              <a:t> to improve readability for people with dyslexia”, WAI R&amp;D Symposia 2012.</a:t>
            </a:r>
          </a:p>
        </p:txBody>
      </p:sp>
      <p:sp>
        <p:nvSpPr>
          <p:cNvPr id="8" name="Footer Placeholder 7">
            <a:extLst>
              <a:ext uri="{FF2B5EF4-FFF2-40B4-BE49-F238E27FC236}">
                <a16:creationId xmlns:a16="http://schemas.microsoft.com/office/drawing/2014/main" id="{65FD56E9-C38F-4C33-B41D-A6E32561DB05}"/>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2328952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20C5-E0C3-4671-9C03-F17C3137E1CC}"/>
              </a:ext>
              <a:ext uri="{C183D7F6-B498-43B3-948B-1728B52AA6E4}">
                <adec:decorative xmlns:adec="http://schemas.microsoft.com/office/drawing/2017/decorative" val="1"/>
              </a:ext>
            </a:extLst>
          </p:cNvPr>
          <p:cNvSpPr>
            <a:spLocks noGrp="1"/>
          </p:cNvSpPr>
          <p:nvPr>
            <p:ph type="title"/>
          </p:nvPr>
        </p:nvSpPr>
        <p:spPr/>
        <p:txBody>
          <a:bodyPr/>
          <a:lstStyle/>
          <a:p>
            <a:r>
              <a:rPr lang="en-GB" dirty="0"/>
              <a:t>Expanded / Collapsed</a:t>
            </a:r>
          </a:p>
        </p:txBody>
      </p:sp>
      <p:sp>
        <p:nvSpPr>
          <p:cNvPr id="4" name="Slide Number Placeholder 3">
            <a:extLst>
              <a:ext uri="{FF2B5EF4-FFF2-40B4-BE49-F238E27FC236}">
                <a16:creationId xmlns:a16="http://schemas.microsoft.com/office/drawing/2014/main" id="{043DAE45-B432-4083-9674-D20E7B5E312F}"/>
              </a:ext>
              <a:ext uri="{C183D7F6-B498-43B3-948B-1728B52AA6E4}">
                <adec:decorative xmlns:adec="http://schemas.microsoft.com/office/drawing/2017/decorative" val="1"/>
              </a:ext>
            </a:extLst>
          </p:cNvPr>
          <p:cNvSpPr>
            <a:spLocks noGrp="1"/>
          </p:cNvSpPr>
          <p:nvPr>
            <p:ph type="sldNum" sz="quarter" idx="4"/>
          </p:nvPr>
        </p:nvSpPr>
        <p:spPr/>
        <p:txBody>
          <a:bodyPr/>
          <a:lstStyle/>
          <a:p>
            <a:fld id="{51AC9CB8-E4A1-4C80-A0FE-41AB03406E23}" type="slidenum">
              <a:rPr lang="en-GB" smtClean="0"/>
              <a:pPr/>
              <a:t>119</a:t>
            </a:fld>
            <a:endParaRPr lang="en-GB"/>
          </a:p>
        </p:txBody>
      </p:sp>
      <p:pic>
        <p:nvPicPr>
          <p:cNvPr id="8" name="Content Placeholder 7">
            <a:extLst>
              <a:ext uri="{FF2B5EF4-FFF2-40B4-BE49-F238E27FC236}">
                <a16:creationId xmlns:a16="http://schemas.microsoft.com/office/drawing/2014/main" id="{BB021B2D-D9D5-4AC5-8FFF-41F91B609B60}"/>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2466" y="1733550"/>
            <a:ext cx="9488968" cy="4425950"/>
          </a:xfrm>
          <a:ln w="38100">
            <a:solidFill>
              <a:schemeClr val="bg1"/>
            </a:solidFill>
          </a:ln>
        </p:spPr>
      </p:pic>
      <p:sp>
        <p:nvSpPr>
          <p:cNvPr id="6" name="Footer Placeholder 5">
            <a:extLst>
              <a:ext uri="{FF2B5EF4-FFF2-40B4-BE49-F238E27FC236}">
                <a16:creationId xmlns:a16="http://schemas.microsoft.com/office/drawing/2014/main" id="{5B405C44-9E83-44DC-BE04-BA8DD53A858B}"/>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1065972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F850-4A87-4609-A186-F2A413EF61D9}"/>
              </a:ext>
            </a:extLst>
          </p:cNvPr>
          <p:cNvSpPr>
            <a:spLocks noGrp="1"/>
          </p:cNvSpPr>
          <p:nvPr>
            <p:ph type="title"/>
          </p:nvPr>
        </p:nvSpPr>
        <p:spPr/>
        <p:txBody>
          <a:bodyPr/>
          <a:lstStyle/>
          <a:p>
            <a:r>
              <a:rPr lang="en-GB"/>
              <a:t>Semantic landmarks</a:t>
            </a:r>
          </a:p>
        </p:txBody>
      </p:sp>
      <p:pic>
        <p:nvPicPr>
          <p:cNvPr id="6" name="Content Placeholder 5" descr="Example layout of website">
            <a:extLst>
              <a:ext uri="{FF2B5EF4-FFF2-40B4-BE49-F238E27FC236}">
                <a16:creationId xmlns:a16="http://schemas.microsoft.com/office/drawing/2014/main" id="{3512F82B-000F-400B-908F-0D9A4BAADB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8212" y="1336308"/>
            <a:ext cx="9283959" cy="5063155"/>
          </a:xfrm>
        </p:spPr>
      </p:pic>
      <p:sp>
        <p:nvSpPr>
          <p:cNvPr id="4" name="Slide Number Placeholder 3">
            <a:extLst>
              <a:ext uri="{FF2B5EF4-FFF2-40B4-BE49-F238E27FC236}">
                <a16:creationId xmlns:a16="http://schemas.microsoft.com/office/drawing/2014/main" id="{25E3BF06-3646-4264-98E2-81F117BA5DB3}"/>
              </a:ext>
            </a:extLst>
          </p:cNvPr>
          <p:cNvSpPr>
            <a:spLocks noGrp="1"/>
          </p:cNvSpPr>
          <p:nvPr>
            <p:ph type="sldNum" sz="quarter" idx="4"/>
          </p:nvPr>
        </p:nvSpPr>
        <p:spPr/>
        <p:txBody>
          <a:bodyPr/>
          <a:lstStyle/>
          <a:p>
            <a:fld id="{51AC9CB8-E4A1-4C80-A0FE-41AB03406E23}" type="slidenum">
              <a:rPr lang="en-GB" smtClean="0"/>
              <a:pPr/>
              <a:t>12</a:t>
            </a:fld>
            <a:endParaRPr lang="en-GB"/>
          </a:p>
        </p:txBody>
      </p:sp>
      <p:pic>
        <p:nvPicPr>
          <p:cNvPr id="13" name="Picture 12" descr="&lt;header class=&quot;page-header&quot;&gt;&#10; &lt;/header&gt;">
            <a:extLst>
              <a:ext uri="{FF2B5EF4-FFF2-40B4-BE49-F238E27FC236}">
                <a16:creationId xmlns:a16="http://schemas.microsoft.com/office/drawing/2014/main" id="{5CBC4E9A-4E3D-456A-AEF5-6145B496C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0962" y="1450362"/>
            <a:ext cx="4852506" cy="965420"/>
          </a:xfrm>
          <a:prstGeom prst="rect">
            <a:avLst/>
          </a:prstGeom>
          <a:ln w="57150">
            <a:solidFill>
              <a:schemeClr val="bg1"/>
            </a:solidFill>
          </a:ln>
          <a:effectLst>
            <a:outerShdw blurRad="50800" dist="38100" dir="13500000" algn="br" rotWithShape="0">
              <a:prstClr val="black">
                <a:alpha val="40000"/>
              </a:prstClr>
            </a:outerShdw>
          </a:effectLst>
        </p:spPr>
      </p:pic>
      <p:pic>
        <p:nvPicPr>
          <p:cNvPr id="20" name="Picture 19" descr="&lt;nav id=&quot;main-navigation&quot; class=&quot;page-nav&quot;&gt;&#10; &lt;/nav&gt;">
            <a:extLst>
              <a:ext uri="{FF2B5EF4-FFF2-40B4-BE49-F238E27FC236}">
                <a16:creationId xmlns:a16="http://schemas.microsoft.com/office/drawing/2014/main" id="{073CF19E-263C-4F0A-BDB4-DB62FA086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695" y="2529836"/>
            <a:ext cx="7180661" cy="1116469"/>
          </a:xfrm>
          <a:prstGeom prst="rect">
            <a:avLst/>
          </a:prstGeom>
          <a:ln w="57150">
            <a:solidFill>
              <a:schemeClr val="bg1"/>
            </a:solidFill>
          </a:ln>
          <a:effectLst>
            <a:outerShdw blurRad="50800" dist="38100" dir="13500000" algn="br" rotWithShape="0">
              <a:prstClr val="black">
                <a:alpha val="40000"/>
              </a:prstClr>
            </a:outerShdw>
          </a:effectLst>
        </p:spPr>
      </p:pic>
      <p:pic>
        <p:nvPicPr>
          <p:cNvPr id="26" name="Picture 25" descr="&lt;footer class=&quot;page-footer&quot;&gt;&#10; &lt;/footer&gt;">
            <a:extLst>
              <a:ext uri="{FF2B5EF4-FFF2-40B4-BE49-F238E27FC236}">
                <a16:creationId xmlns:a16="http://schemas.microsoft.com/office/drawing/2014/main" id="{23DDE0F3-86DA-49A2-9480-5794F87FE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8758" y="5407638"/>
            <a:ext cx="5131969" cy="1333804"/>
          </a:xfrm>
          <a:prstGeom prst="rect">
            <a:avLst/>
          </a:prstGeom>
          <a:ln w="57150">
            <a:solidFill>
              <a:schemeClr val="bg1"/>
            </a:solidFill>
          </a:ln>
          <a:effectLst>
            <a:outerShdw blurRad="50800" dist="38100" dir="13500000" algn="br" rotWithShape="0">
              <a:prstClr val="black">
                <a:alpha val="40000"/>
              </a:prstClr>
            </a:outerShdw>
          </a:effectLst>
        </p:spPr>
      </p:pic>
      <p:pic>
        <p:nvPicPr>
          <p:cNvPr id="22" name="Picture 21" descr=" &lt;main class=&quot;page-main&quot; id=&quot;main&quot;&gt;&#10; &lt;article class=&quot;standard&quot;&gt;     &#10;    &lt;/article&gt;&#10; &lt;/main&gt;">
            <a:extLst>
              <a:ext uri="{FF2B5EF4-FFF2-40B4-BE49-F238E27FC236}">
                <a16:creationId xmlns:a16="http://schemas.microsoft.com/office/drawing/2014/main" id="{09917D1B-0AA1-4B20-89C7-023508DE04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3016" y="3362472"/>
            <a:ext cx="6160904" cy="2045166"/>
          </a:xfrm>
          <a:prstGeom prst="rect">
            <a:avLst/>
          </a:prstGeom>
          <a:ln w="57150">
            <a:solidFill>
              <a:schemeClr val="bg1"/>
            </a:solidFill>
          </a:ln>
          <a:effectLst>
            <a:outerShdw blurRad="50800" dist="38100" dir="13500000" algn="br" rotWithShape="0">
              <a:prstClr val="black">
                <a:alpha val="40000"/>
              </a:prstClr>
            </a:outerShdw>
          </a:effectLst>
        </p:spPr>
      </p:pic>
      <p:sp>
        <p:nvSpPr>
          <p:cNvPr id="9" name="Rectangle 8">
            <a:extLst>
              <a:ext uri="{FF2B5EF4-FFF2-40B4-BE49-F238E27FC236}">
                <a16:creationId xmlns:a16="http://schemas.microsoft.com/office/drawing/2014/main" id="{17C1DF90-6A6C-45E1-A38A-C50A73297E12}"/>
              </a:ext>
              <a:ext uri="{C183D7F6-B498-43B3-948B-1728B52AA6E4}">
                <adec:decorative xmlns:adec="http://schemas.microsoft.com/office/drawing/2017/decorative" val="1"/>
              </a:ext>
            </a:extLst>
          </p:cNvPr>
          <p:cNvSpPr/>
          <p:nvPr/>
        </p:nvSpPr>
        <p:spPr>
          <a:xfrm>
            <a:off x="6031600" y="3869784"/>
            <a:ext cx="5323756" cy="1005046"/>
          </a:xfrm>
          <a:prstGeom prst="rect">
            <a:avLst/>
          </a:prstGeom>
          <a:solidFill>
            <a:srgbClr val="2B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6">
            <a:extLst>
              <a:ext uri="{FF2B5EF4-FFF2-40B4-BE49-F238E27FC236}">
                <a16:creationId xmlns:a16="http://schemas.microsoft.com/office/drawing/2014/main" id="{9E3F373E-389A-4574-A20B-F0FE0BE7376F}"/>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9068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 presetClass="entr" presetSubtype="0" fill="hold" grpId="1"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3AA7-25BA-4E96-9E48-414B4F8629CF}"/>
              </a:ext>
            </a:extLst>
          </p:cNvPr>
          <p:cNvSpPr>
            <a:spLocks noGrp="1"/>
          </p:cNvSpPr>
          <p:nvPr>
            <p:ph type="title"/>
          </p:nvPr>
        </p:nvSpPr>
        <p:spPr/>
        <p:txBody>
          <a:bodyPr>
            <a:normAutofit/>
          </a:bodyPr>
          <a:lstStyle/>
          <a:p>
            <a:r>
              <a:rPr lang="en-GB" dirty="0"/>
              <a:t>Chrome v98, Cable, Virginia, USA</a:t>
            </a:r>
          </a:p>
        </p:txBody>
      </p:sp>
      <p:graphicFrame>
        <p:nvGraphicFramePr>
          <p:cNvPr id="5" name="Content Placeholder 4">
            <a:extLst>
              <a:ext uri="{FF2B5EF4-FFF2-40B4-BE49-F238E27FC236}">
                <a16:creationId xmlns:a16="http://schemas.microsoft.com/office/drawing/2014/main" id="{745C5DC1-9393-46B2-AC93-F84B964F7240}"/>
              </a:ext>
            </a:extLst>
          </p:cNvPr>
          <p:cNvGraphicFramePr>
            <a:graphicFrameLocks noGrp="1"/>
          </p:cNvGraphicFramePr>
          <p:nvPr>
            <p:ph idx="1"/>
            <p:extLst>
              <p:ext uri="{D42A27DB-BD31-4B8C-83A1-F6EECF244321}">
                <p14:modId xmlns:p14="http://schemas.microsoft.com/office/powerpoint/2010/main" val="3105986591"/>
              </p:ext>
            </p:extLst>
          </p:nvPr>
        </p:nvGraphicFramePr>
        <p:xfrm>
          <a:off x="428263" y="1632030"/>
          <a:ext cx="11111697" cy="3820879"/>
        </p:xfrm>
        <a:graphic>
          <a:graphicData uri="http://schemas.openxmlformats.org/drawingml/2006/table">
            <a:tbl>
              <a:tblPr firstRow="1" firstCol="1">
                <a:tableStyleId>{E8034E78-7F5D-4C2E-B375-FC64B27BC917}</a:tableStyleId>
              </a:tblPr>
              <a:tblGrid>
                <a:gridCol w="3659539">
                  <a:extLst>
                    <a:ext uri="{9D8B030D-6E8A-4147-A177-3AD203B41FA5}">
                      <a16:colId xmlns:a16="http://schemas.microsoft.com/office/drawing/2014/main" val="2051921888"/>
                    </a:ext>
                  </a:extLst>
                </a:gridCol>
                <a:gridCol w="1064594">
                  <a:extLst>
                    <a:ext uri="{9D8B030D-6E8A-4147-A177-3AD203B41FA5}">
                      <a16:colId xmlns:a16="http://schemas.microsoft.com/office/drawing/2014/main" val="898411798"/>
                    </a:ext>
                  </a:extLst>
                </a:gridCol>
                <a:gridCol w="1064594">
                  <a:extLst>
                    <a:ext uri="{9D8B030D-6E8A-4147-A177-3AD203B41FA5}">
                      <a16:colId xmlns:a16="http://schemas.microsoft.com/office/drawing/2014/main" val="2570364447"/>
                    </a:ext>
                  </a:extLst>
                </a:gridCol>
                <a:gridCol w="1064594">
                  <a:extLst>
                    <a:ext uri="{9D8B030D-6E8A-4147-A177-3AD203B41FA5}">
                      <a16:colId xmlns:a16="http://schemas.microsoft.com/office/drawing/2014/main" val="197507951"/>
                    </a:ext>
                  </a:extLst>
                </a:gridCol>
                <a:gridCol w="1064594">
                  <a:extLst>
                    <a:ext uri="{9D8B030D-6E8A-4147-A177-3AD203B41FA5}">
                      <a16:colId xmlns:a16="http://schemas.microsoft.com/office/drawing/2014/main" val="4118798765"/>
                    </a:ext>
                  </a:extLst>
                </a:gridCol>
                <a:gridCol w="1064594">
                  <a:extLst>
                    <a:ext uri="{9D8B030D-6E8A-4147-A177-3AD203B41FA5}">
                      <a16:colId xmlns:a16="http://schemas.microsoft.com/office/drawing/2014/main" val="1381620529"/>
                    </a:ext>
                  </a:extLst>
                </a:gridCol>
                <a:gridCol w="1064594">
                  <a:extLst>
                    <a:ext uri="{9D8B030D-6E8A-4147-A177-3AD203B41FA5}">
                      <a16:colId xmlns:a16="http://schemas.microsoft.com/office/drawing/2014/main" val="1142778306"/>
                    </a:ext>
                  </a:extLst>
                </a:gridCol>
                <a:gridCol w="1064594">
                  <a:extLst>
                    <a:ext uri="{9D8B030D-6E8A-4147-A177-3AD203B41FA5}">
                      <a16:colId xmlns:a16="http://schemas.microsoft.com/office/drawing/2014/main" val="2311073914"/>
                    </a:ext>
                  </a:extLst>
                </a:gridCol>
              </a:tblGrid>
              <a:tr h="347180">
                <a:tc>
                  <a:txBody>
                    <a:bodyPr/>
                    <a:lstStyle/>
                    <a:p>
                      <a:pPr algn="ctr" fontAlgn="b"/>
                      <a:endParaRPr lang="it-IT" sz="12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dirty="0">
                          <a:effectLst/>
                        </a:rPr>
                        <a:t>First Byte</a:t>
                      </a:r>
                      <a:endParaRPr lang="en-GB" sz="18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a:effectLst/>
                        </a:rPr>
                        <a:t>Start Render</a:t>
                      </a:r>
                      <a:endParaRPr lang="en-GB" sz="18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a:effectLst/>
                        </a:rPr>
                        <a:t>FCP</a:t>
                      </a:r>
                      <a:endParaRPr lang="en-GB" sz="18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a:effectLst/>
                        </a:rPr>
                        <a:t>Speed Index</a:t>
                      </a:r>
                      <a:endParaRPr lang="en-GB" sz="18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a:effectLst/>
                        </a:rPr>
                        <a:t>LCP</a:t>
                      </a:r>
                      <a:endParaRPr lang="en-GB" sz="18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a:effectLst/>
                        </a:rPr>
                        <a:t>TBT</a:t>
                      </a:r>
                      <a:endParaRPr lang="en-GB" sz="18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dirty="0">
                          <a:effectLst/>
                        </a:rPr>
                        <a:t>Total Bytes</a:t>
                      </a:r>
                      <a:endParaRPr lang="en-GB" sz="18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15142851"/>
                  </a:ext>
                </a:extLst>
              </a:tr>
              <a:tr h="931401">
                <a:tc>
                  <a:txBody>
                    <a:bodyPr/>
                    <a:lstStyle/>
                    <a:p>
                      <a:pPr algn="l" fontAlgn="b"/>
                      <a:r>
                        <a:rPr lang="en-GB" sz="1800" b="1" i="0" u="sng" strike="noStrike" dirty="0">
                          <a:solidFill>
                            <a:srgbClr val="0563C1"/>
                          </a:solidFill>
                          <a:effectLst/>
                          <a:latin typeface="Calibri" panose="020F0502020204030204" pitchFamily="34" charset="0"/>
                          <a:hlinkClick r:id="rId2"/>
                        </a:rPr>
                        <a:t>https://matthewdeeprose.github.io</a:t>
                      </a:r>
                      <a:r>
                        <a:rPr lang="en-GB" sz="1800" b="1" i="0" u="sng" strike="noStrike" dirty="0">
                          <a:solidFill>
                            <a:srgbClr val="0563C1"/>
                          </a:solidFill>
                          <a:effectLst/>
                          <a:latin typeface="Calibri" panose="020F0502020204030204" pitchFamily="34" charset="0"/>
                        </a:rPr>
                        <a:t> </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1"/>
                    </a:solidFill>
                  </a:tcPr>
                </a:tc>
                <a:tc>
                  <a:txBody>
                    <a:bodyPr/>
                    <a:lstStyle/>
                    <a:p>
                      <a:pPr algn="ctr" fontAlgn="b"/>
                      <a:r>
                        <a:rPr lang="en-GB" sz="2400" b="0" i="0" u="none" strike="noStrike" dirty="0">
                          <a:solidFill>
                            <a:schemeClr val="bg1"/>
                          </a:solidFill>
                          <a:effectLst/>
                          <a:latin typeface="Calibri" panose="020F0502020204030204" pitchFamily="34" charset="0"/>
                        </a:rPr>
                        <a:t>0.156</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0.3</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0.322</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0.327</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0.49</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 .000</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158KB</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extLst>
                  <a:ext uri="{0D108BD9-81ED-4DB2-BD59-A6C34878D82A}">
                    <a16:rowId xmlns:a16="http://schemas.microsoft.com/office/drawing/2014/main" val="1577214997"/>
                  </a:ext>
                </a:extLst>
              </a:tr>
              <a:tr h="931401">
                <a:tc>
                  <a:txBody>
                    <a:bodyPr/>
                    <a:lstStyle/>
                    <a:p>
                      <a:pPr algn="l" fontAlgn="b"/>
                      <a:r>
                        <a:rPr lang="en-GB" sz="1800" b="1" i="0" u="sng" strike="noStrike">
                          <a:solidFill>
                            <a:srgbClr val="0563C1"/>
                          </a:solidFill>
                          <a:effectLst/>
                          <a:latin typeface="Calibri" panose="020F0502020204030204" pitchFamily="34" charset="0"/>
                          <a:hlinkClick r:id="rId3" tooltip="https://www.soton.ac.uk"/>
                        </a:rPr>
                        <a:t>https://www.soton.ac.uk</a:t>
                      </a:r>
                      <a:endParaRPr lang="en-GB" sz="1800" b="1" i="0" u="sng" strike="noStrike">
                        <a:solidFill>
                          <a:srgbClr val="0563C1"/>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1"/>
                    </a:solidFill>
                  </a:tcPr>
                </a:tc>
                <a:tc>
                  <a:txBody>
                    <a:bodyPr/>
                    <a:lstStyle/>
                    <a:p>
                      <a:pPr algn="ctr" fontAlgn="b"/>
                      <a:r>
                        <a:rPr lang="en-GB" sz="2400" b="0" i="0" u="none" strike="noStrike">
                          <a:solidFill>
                            <a:schemeClr val="bg1"/>
                          </a:solidFill>
                          <a:effectLst/>
                          <a:latin typeface="Calibri" panose="020F0502020204030204" pitchFamily="34" charset="0"/>
                        </a:rPr>
                        <a:t>0.974</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2</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1.858</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2.352</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2.702</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0.017</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2,325KB</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extLst>
                  <a:ext uri="{0D108BD9-81ED-4DB2-BD59-A6C34878D82A}">
                    <a16:rowId xmlns:a16="http://schemas.microsoft.com/office/drawing/2014/main" val="2355076205"/>
                  </a:ext>
                </a:extLst>
              </a:tr>
              <a:tr h="471686">
                <a:tc>
                  <a:txBody>
                    <a:bodyPr/>
                    <a:lstStyle/>
                    <a:p>
                      <a:pPr algn="l" fontAlgn="b"/>
                      <a:r>
                        <a:rPr lang="en-GB" sz="1800" b="1" i="0" u="sng" strike="noStrike">
                          <a:solidFill>
                            <a:srgbClr val="0563C1"/>
                          </a:solidFill>
                          <a:effectLst/>
                          <a:latin typeface="Calibri" panose="020F0502020204030204" pitchFamily="34" charset="0"/>
                          <a:hlinkClick r:id="rId4"/>
                        </a:rPr>
                        <a:t>https://elearn.southampton.ac.uk</a:t>
                      </a:r>
                      <a:endParaRPr lang="en-GB" sz="1800" b="1" i="0" u="sng" strike="noStrike">
                        <a:solidFill>
                          <a:srgbClr val="0563C1"/>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1"/>
                    </a:solidFill>
                  </a:tcPr>
                </a:tc>
                <a:tc>
                  <a:txBody>
                    <a:bodyPr/>
                    <a:lstStyle/>
                    <a:p>
                      <a:pPr algn="ctr" fontAlgn="b"/>
                      <a:r>
                        <a:rPr lang="en-GB" sz="2400" b="0" i="0" u="none" strike="noStrike">
                          <a:solidFill>
                            <a:schemeClr val="bg1"/>
                          </a:solidFill>
                          <a:effectLst/>
                          <a:latin typeface="Calibri" panose="020F0502020204030204" pitchFamily="34" charset="0"/>
                        </a:rPr>
                        <a:t>2.679</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6.2</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6.166</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6.206</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6.23</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0</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1,026KB</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extLst>
                  <a:ext uri="{0D108BD9-81ED-4DB2-BD59-A6C34878D82A}">
                    <a16:rowId xmlns:a16="http://schemas.microsoft.com/office/drawing/2014/main" val="1494446680"/>
                  </a:ext>
                </a:extLst>
              </a:tr>
              <a:tr h="931401">
                <a:tc>
                  <a:txBody>
                    <a:bodyPr/>
                    <a:lstStyle/>
                    <a:p>
                      <a:pPr algn="l" fontAlgn="b"/>
                      <a:r>
                        <a:rPr lang="en-GB" sz="1800" b="1" i="0" u="sng" strike="noStrike" dirty="0">
                          <a:solidFill>
                            <a:srgbClr val="0563C1"/>
                          </a:solidFill>
                          <a:effectLst/>
                          <a:latin typeface="Calibri" panose="020F0502020204030204" pitchFamily="34" charset="0"/>
                          <a:hlinkClick r:id="rId5"/>
                        </a:rPr>
                        <a:t>https://generic.wordpress.soton.ac.uk/digital-learning/</a:t>
                      </a:r>
                      <a:endParaRPr lang="en-GB" sz="1800" b="1" i="0" u="sng" strike="noStrike" dirty="0">
                        <a:solidFill>
                          <a:srgbClr val="0563C1"/>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1"/>
                    </a:solidFill>
                  </a:tcPr>
                </a:tc>
                <a:tc>
                  <a:txBody>
                    <a:bodyPr/>
                    <a:lstStyle/>
                    <a:p>
                      <a:pPr algn="ctr" fontAlgn="b"/>
                      <a:r>
                        <a:rPr lang="en-GB" sz="2400" b="0" i="0" u="none" strike="noStrike">
                          <a:solidFill>
                            <a:schemeClr val="bg1"/>
                          </a:solidFill>
                          <a:effectLst/>
                          <a:latin typeface="Calibri" panose="020F0502020204030204" pitchFamily="34" charset="0"/>
                        </a:rPr>
                        <a:t>2.842</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5.5</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5.427</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12.613</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5.427</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0.211</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8,089KB</a:t>
                      </a: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extLst>
                  <a:ext uri="{0D108BD9-81ED-4DB2-BD59-A6C34878D82A}">
                    <a16:rowId xmlns:a16="http://schemas.microsoft.com/office/drawing/2014/main" val="3375933431"/>
                  </a:ext>
                </a:extLst>
              </a:tr>
            </a:tbl>
          </a:graphicData>
        </a:graphic>
      </p:graphicFrame>
      <p:pic>
        <p:nvPicPr>
          <p:cNvPr id="8" name="Picture 7" descr="WebPageTest by Catchpoint">
            <a:extLst>
              <a:ext uri="{FF2B5EF4-FFF2-40B4-BE49-F238E27FC236}">
                <a16:creationId xmlns:a16="http://schemas.microsoft.com/office/drawing/2014/main" id="{3A5FEC52-B38C-44EA-B5CC-0533E3703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901" y="5634177"/>
            <a:ext cx="2120537" cy="619013"/>
          </a:xfrm>
          <a:prstGeom prst="rect">
            <a:avLst/>
          </a:prstGeom>
          <a:ln w="38100">
            <a:solidFill>
              <a:schemeClr val="accent5"/>
            </a:solidFill>
          </a:ln>
        </p:spPr>
      </p:pic>
      <p:pic>
        <p:nvPicPr>
          <p:cNvPr id="3074" name="Picture 2">
            <a:extLst>
              <a:ext uri="{FF2B5EF4-FFF2-40B4-BE49-F238E27FC236}">
                <a16:creationId xmlns:a16="http://schemas.microsoft.com/office/drawing/2014/main" id="{B7BABA7C-DC11-4DA5-A3DB-A77A3A512906}"/>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13931" y="387865"/>
            <a:ext cx="1426029" cy="75104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853F5E9-7E58-4A96-9259-F8FA5D2503A6}"/>
              </a:ext>
            </a:extLst>
          </p:cNvPr>
          <p:cNvSpPr>
            <a:spLocks noGrp="1"/>
          </p:cNvSpPr>
          <p:nvPr>
            <p:ph type="sldNum" sz="quarter" idx="4"/>
          </p:nvPr>
        </p:nvSpPr>
        <p:spPr/>
        <p:txBody>
          <a:bodyPr/>
          <a:lstStyle/>
          <a:p>
            <a:fld id="{51AC9CB8-E4A1-4C80-A0FE-41AB03406E23}" type="slidenum">
              <a:rPr lang="en-GB" smtClean="0"/>
              <a:pPr/>
              <a:t>120</a:t>
            </a:fld>
            <a:endParaRPr lang="en-GB"/>
          </a:p>
        </p:txBody>
      </p:sp>
      <p:sp>
        <p:nvSpPr>
          <p:cNvPr id="7" name="Footer Placeholder 6">
            <a:extLst>
              <a:ext uri="{FF2B5EF4-FFF2-40B4-BE49-F238E27FC236}">
                <a16:creationId xmlns:a16="http://schemas.microsoft.com/office/drawing/2014/main" id="{FE9909BE-2E08-4E77-97D2-5C42CF4074EC}"/>
              </a:ext>
            </a:extLst>
          </p:cNvPr>
          <p:cNvSpPr>
            <a:spLocks noGrp="1"/>
          </p:cNvSpPr>
          <p:nvPr>
            <p:ph type="ftr" sz="quarter" idx="3"/>
          </p:nvPr>
        </p:nvSpPr>
        <p:spPr/>
        <p:txBody>
          <a:bodyPr/>
          <a:lstStyle/>
          <a:p>
            <a:r>
              <a:rPr lang="en-GB">
                <a:hlinkClick r:id="rId2"/>
              </a:rPr>
              <a:t>https://matthewdeeprose.github.io/</a:t>
            </a:r>
            <a:endParaRPr lang="en-GB" dirty="0"/>
          </a:p>
        </p:txBody>
      </p:sp>
    </p:spTree>
    <p:extLst>
      <p:ext uri="{BB962C8B-B14F-4D97-AF65-F5344CB8AC3E}">
        <p14:creationId xmlns:p14="http://schemas.microsoft.com/office/powerpoint/2010/main" val="12136476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62287-6688-459D-A881-15DF8D3D7157}"/>
              </a:ext>
            </a:extLst>
          </p:cNvPr>
          <p:cNvSpPr>
            <a:spLocks noGrp="1"/>
          </p:cNvSpPr>
          <p:nvPr>
            <p:ph type="title"/>
          </p:nvPr>
        </p:nvSpPr>
        <p:spPr/>
        <p:txBody>
          <a:bodyPr anchor="ctr">
            <a:normAutofit/>
          </a:bodyPr>
          <a:lstStyle/>
          <a:p>
            <a:r>
              <a:rPr lang="en-GB" dirty="0"/>
              <a:t>Creation process</a:t>
            </a:r>
          </a:p>
        </p:txBody>
      </p:sp>
      <p:graphicFrame>
        <p:nvGraphicFramePr>
          <p:cNvPr id="6" name="Content Placeholder 2" descr="Build layout, basic page with components, populate with placeholder text.&#10;Implement navigation&#10;Create dark / light colour scheme (using UoS colours where possible)&#10;Create final template&#10;Create pages based on template.&#10;">
            <a:extLst>
              <a:ext uri="{FF2B5EF4-FFF2-40B4-BE49-F238E27FC236}">
                <a16:creationId xmlns:a16="http://schemas.microsoft.com/office/drawing/2014/main" id="{5D1CD162-6301-4E4F-8F6C-9940C0724BE4}"/>
              </a:ext>
            </a:extLst>
          </p:cNvPr>
          <p:cNvGraphicFramePr>
            <a:graphicFrameLocks noGrp="1"/>
          </p:cNvGraphicFramePr>
          <p:nvPr>
            <p:ph sz="half" idx="1"/>
            <p:extLst>
              <p:ext uri="{D42A27DB-BD31-4B8C-83A1-F6EECF244321}">
                <p14:modId xmlns:p14="http://schemas.microsoft.com/office/powerpoint/2010/main" val="812237674"/>
              </p:ext>
            </p:extLst>
          </p:nvPr>
        </p:nvGraphicFramePr>
        <p:xfrm>
          <a:off x="228600" y="1500188"/>
          <a:ext cx="5689600" cy="4681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7">
            <a:extLst>
              <a:ext uri="{FF2B5EF4-FFF2-40B4-BE49-F238E27FC236}">
                <a16:creationId xmlns:a16="http://schemas.microsoft.com/office/drawing/2014/main" id="{1B9CBA24-6C56-4840-9FFD-7481C4D2629E}"/>
              </a:ext>
              <a:ext uri="{C183D7F6-B498-43B3-948B-1728B52AA6E4}">
                <adec:decorative xmlns:adec="http://schemas.microsoft.com/office/drawing/2017/decorative" val="1"/>
              </a:ext>
            </a:extLst>
          </p:cNvPr>
          <p:cNvPicPr>
            <a:picLocks noGrp="1" noChangeAspect="1"/>
          </p:cNvPicPr>
          <p:nvPr>
            <p:ph sz="half" idx="2"/>
          </p:nvPr>
        </p:nvPicPr>
        <p:blipFill rotWithShape="1">
          <a:blip r:embed="rId8">
            <a:extLst>
              <a:ext uri="{28A0092B-C50C-407E-A947-70E740481C1C}">
                <a14:useLocalDpi xmlns:a14="http://schemas.microsoft.com/office/drawing/2010/main" val="0"/>
              </a:ext>
            </a:extLst>
          </a:blip>
          <a:srcRect l="15392"/>
          <a:stretch/>
        </p:blipFill>
        <p:spPr>
          <a:xfrm>
            <a:off x="6273799" y="1500188"/>
            <a:ext cx="5689601" cy="4701735"/>
          </a:xfrm>
          <a:ln>
            <a:solidFill>
              <a:schemeClr val="bg1"/>
            </a:solidFill>
          </a:ln>
        </p:spPr>
      </p:pic>
      <p:sp>
        <p:nvSpPr>
          <p:cNvPr id="4" name="Slide Number Placeholder 3">
            <a:extLst>
              <a:ext uri="{FF2B5EF4-FFF2-40B4-BE49-F238E27FC236}">
                <a16:creationId xmlns:a16="http://schemas.microsoft.com/office/drawing/2014/main" id="{586317F7-B089-4835-ABCF-33363493DABB}"/>
              </a:ext>
            </a:extLst>
          </p:cNvPr>
          <p:cNvSpPr>
            <a:spLocks noGrp="1"/>
          </p:cNvSpPr>
          <p:nvPr>
            <p:ph type="sldNum" sz="quarter" idx="4"/>
          </p:nvPr>
        </p:nvSpPr>
        <p:spPr/>
        <p:txBody>
          <a:bodyPr anchor="ctr">
            <a:normAutofit/>
          </a:bodyPr>
          <a:lstStyle/>
          <a:p>
            <a:pPr>
              <a:spcAft>
                <a:spcPts val="600"/>
              </a:spcAft>
            </a:pPr>
            <a:fld id="{51AC9CB8-E4A1-4C80-A0FE-41AB03406E23}" type="slidenum">
              <a:rPr lang="en-GB" smtClean="0"/>
              <a:pPr>
                <a:spcAft>
                  <a:spcPts val="600"/>
                </a:spcAft>
              </a:pPr>
              <a:t>121</a:t>
            </a:fld>
            <a:endParaRPr lang="en-GB"/>
          </a:p>
        </p:txBody>
      </p:sp>
      <p:pic>
        <p:nvPicPr>
          <p:cNvPr id="5" name="Graphic 4" descr="Grinning with tears of joy face outline with solid fill">
            <a:extLst>
              <a:ext uri="{FF2B5EF4-FFF2-40B4-BE49-F238E27FC236}">
                <a16:creationId xmlns:a16="http://schemas.microsoft.com/office/drawing/2014/main" id="{30DB9631-E378-4FA4-9297-EA33CF888D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52551" y="4375450"/>
            <a:ext cx="848498" cy="848498"/>
          </a:xfrm>
          <a:prstGeom prst="rect">
            <a:avLst/>
          </a:prstGeom>
        </p:spPr>
      </p:pic>
      <p:sp>
        <p:nvSpPr>
          <p:cNvPr id="9" name="Footer Placeholder 8">
            <a:extLst>
              <a:ext uri="{FF2B5EF4-FFF2-40B4-BE49-F238E27FC236}">
                <a16:creationId xmlns:a16="http://schemas.microsoft.com/office/drawing/2014/main" id="{8266D9C0-8531-44B3-93E9-B47EF5DF9C38}"/>
              </a:ext>
            </a:extLst>
          </p:cNvPr>
          <p:cNvSpPr>
            <a:spLocks noGrp="1"/>
          </p:cNvSpPr>
          <p:nvPr>
            <p:ph type="ftr" sz="quarter" idx="3"/>
          </p:nvPr>
        </p:nvSpPr>
        <p:spPr/>
        <p:txBody>
          <a:bodyPr/>
          <a:lstStyle/>
          <a:p>
            <a:r>
              <a:rPr lang="en-GB">
                <a:hlinkClick r:id="rId11"/>
              </a:rPr>
              <a:t>https://matthewdeeprose.github.io/</a:t>
            </a:r>
            <a:endParaRPr lang="en-GB" dirty="0"/>
          </a:p>
        </p:txBody>
      </p:sp>
    </p:spTree>
    <p:extLst>
      <p:ext uri="{BB962C8B-B14F-4D97-AF65-F5344CB8AC3E}">
        <p14:creationId xmlns:p14="http://schemas.microsoft.com/office/powerpoint/2010/main" val="590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graphicEl>
                                              <a:dgm id="{585B8DA9-CFBB-4000-8033-F2913068DD6C}"/>
                                            </p:graphicEl>
                                          </p:spTgt>
                                        </p:tgtEl>
                                        <p:attrNameLst>
                                          <p:attrName>style.visibility</p:attrName>
                                        </p:attrNameLst>
                                      </p:cBhvr>
                                      <p:to>
                                        <p:strVal val="visible"/>
                                      </p:to>
                                    </p:set>
                                    <p:animEffect transition="in" filter="fade">
                                      <p:cBhvr>
                                        <p:cTn id="7" dur="500"/>
                                        <p:tgtEl>
                                          <p:spTgt spid="6">
                                            <p:graphicEl>
                                              <a:dgm id="{585B8DA9-CFBB-4000-8033-F2913068DD6C}"/>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DDE73649-7E4B-4F53-AC98-4933BF8B4626}"/>
                                            </p:graphicEl>
                                          </p:spTgt>
                                        </p:tgtEl>
                                        <p:attrNameLst>
                                          <p:attrName>style.visibility</p:attrName>
                                        </p:attrNameLst>
                                      </p:cBhvr>
                                      <p:to>
                                        <p:strVal val="visible"/>
                                      </p:to>
                                    </p:set>
                                    <p:animEffect transition="in" filter="fade">
                                      <p:cBhvr>
                                        <p:cTn id="10" dur="500"/>
                                        <p:tgtEl>
                                          <p:spTgt spid="6">
                                            <p:graphicEl>
                                              <a:dgm id="{DDE73649-7E4B-4F53-AC98-4933BF8B4626}"/>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E27DF62D-9872-43D9-A418-18D11930CEC1}"/>
                                            </p:graphicEl>
                                          </p:spTgt>
                                        </p:tgtEl>
                                        <p:attrNameLst>
                                          <p:attrName>style.visibility</p:attrName>
                                        </p:attrNameLst>
                                      </p:cBhvr>
                                      <p:to>
                                        <p:strVal val="visible"/>
                                      </p:to>
                                    </p:set>
                                    <p:animEffect transition="in" filter="fade">
                                      <p:cBhvr>
                                        <p:cTn id="13" dur="500"/>
                                        <p:tgtEl>
                                          <p:spTgt spid="6">
                                            <p:graphicEl>
                                              <a:dgm id="{E27DF62D-9872-43D9-A418-18D11930CEC1}"/>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graphicEl>
                                              <a:dgm id="{CDEB0218-AE1F-41B0-A278-F1DE3C8BEA1D}"/>
                                            </p:graphicEl>
                                          </p:spTgt>
                                        </p:tgtEl>
                                        <p:attrNameLst>
                                          <p:attrName>style.visibility</p:attrName>
                                        </p:attrNameLst>
                                      </p:cBhvr>
                                      <p:to>
                                        <p:strVal val="visible"/>
                                      </p:to>
                                    </p:set>
                                    <p:animEffect transition="in" filter="fade">
                                      <p:cBhvr>
                                        <p:cTn id="18" dur="500"/>
                                        <p:tgtEl>
                                          <p:spTgt spid="6">
                                            <p:graphicEl>
                                              <a:dgm id="{CDEB0218-AE1F-41B0-A278-F1DE3C8BEA1D}"/>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graphicEl>
                                              <a:dgm id="{6448485C-57D0-456D-94C8-FB9DEE325BD7}"/>
                                            </p:graphicEl>
                                          </p:spTgt>
                                        </p:tgtEl>
                                        <p:attrNameLst>
                                          <p:attrName>style.visibility</p:attrName>
                                        </p:attrNameLst>
                                      </p:cBhvr>
                                      <p:to>
                                        <p:strVal val="visible"/>
                                      </p:to>
                                    </p:set>
                                    <p:animEffect transition="in" filter="fade">
                                      <p:cBhvr>
                                        <p:cTn id="21" dur="500"/>
                                        <p:tgtEl>
                                          <p:spTgt spid="6">
                                            <p:graphicEl>
                                              <a:dgm id="{6448485C-57D0-456D-94C8-FB9DEE325BD7}"/>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graphicEl>
                                              <a:dgm id="{C8342692-2369-4EAB-BC06-6F05D13F82D3}"/>
                                            </p:graphicEl>
                                          </p:spTgt>
                                        </p:tgtEl>
                                        <p:attrNameLst>
                                          <p:attrName>style.visibility</p:attrName>
                                        </p:attrNameLst>
                                      </p:cBhvr>
                                      <p:to>
                                        <p:strVal val="visible"/>
                                      </p:to>
                                    </p:set>
                                    <p:animEffect transition="in" filter="fade">
                                      <p:cBhvr>
                                        <p:cTn id="24" dur="500"/>
                                        <p:tgtEl>
                                          <p:spTgt spid="6">
                                            <p:graphicEl>
                                              <a:dgm id="{C8342692-2369-4EAB-BC06-6F05D13F82D3}"/>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graphicEl>
                                              <a:dgm id="{DAB71037-C8EC-49E8-98FF-11201F5BDE6E}"/>
                                            </p:graphicEl>
                                          </p:spTgt>
                                        </p:tgtEl>
                                        <p:attrNameLst>
                                          <p:attrName>style.visibility</p:attrName>
                                        </p:attrNameLst>
                                      </p:cBhvr>
                                      <p:to>
                                        <p:strVal val="visible"/>
                                      </p:to>
                                    </p:set>
                                    <p:animEffect transition="in" filter="fade">
                                      <p:cBhvr>
                                        <p:cTn id="29" dur="500"/>
                                        <p:tgtEl>
                                          <p:spTgt spid="6">
                                            <p:graphicEl>
                                              <a:dgm id="{DAB71037-C8EC-49E8-98FF-11201F5BDE6E}"/>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graphicEl>
                                              <a:dgm id="{1A86993F-A4AF-4B8E-BDD0-A07600F625DC}"/>
                                            </p:graphicEl>
                                          </p:spTgt>
                                        </p:tgtEl>
                                        <p:attrNameLst>
                                          <p:attrName>style.visibility</p:attrName>
                                        </p:attrNameLst>
                                      </p:cBhvr>
                                      <p:to>
                                        <p:strVal val="visible"/>
                                      </p:to>
                                    </p:set>
                                    <p:animEffect transition="in" filter="fade">
                                      <p:cBhvr>
                                        <p:cTn id="32" dur="500"/>
                                        <p:tgtEl>
                                          <p:spTgt spid="6">
                                            <p:graphicEl>
                                              <a:dgm id="{1A86993F-A4AF-4B8E-BDD0-A07600F625DC}"/>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graphicEl>
                                              <a:dgm id="{E64CFEAF-2E7B-461F-834E-1291FE2D4852}"/>
                                            </p:graphicEl>
                                          </p:spTgt>
                                        </p:tgtEl>
                                        <p:attrNameLst>
                                          <p:attrName>style.visibility</p:attrName>
                                        </p:attrNameLst>
                                      </p:cBhvr>
                                      <p:to>
                                        <p:strVal val="visible"/>
                                      </p:to>
                                    </p:set>
                                    <p:animEffect transition="in" filter="fade">
                                      <p:cBhvr>
                                        <p:cTn id="35" dur="500"/>
                                        <p:tgtEl>
                                          <p:spTgt spid="6">
                                            <p:graphicEl>
                                              <a:dgm id="{E64CFEAF-2E7B-461F-834E-1291FE2D4852}"/>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graphicEl>
                                              <a:dgm id="{206EA52D-48CE-4634-808D-8B597C35BFE7}"/>
                                            </p:graphicEl>
                                          </p:spTgt>
                                        </p:tgtEl>
                                        <p:attrNameLst>
                                          <p:attrName>style.visibility</p:attrName>
                                        </p:attrNameLst>
                                      </p:cBhvr>
                                      <p:to>
                                        <p:strVal val="visible"/>
                                      </p:to>
                                    </p:set>
                                    <p:animEffect transition="in" filter="fade">
                                      <p:cBhvr>
                                        <p:cTn id="40" dur="500"/>
                                        <p:tgtEl>
                                          <p:spTgt spid="6">
                                            <p:graphicEl>
                                              <a:dgm id="{206EA52D-48CE-4634-808D-8B597C35BFE7}"/>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graphicEl>
                                              <a:dgm id="{DEAC3F97-8245-4DF2-B4A5-7262EE5673EE}"/>
                                            </p:graphicEl>
                                          </p:spTgt>
                                        </p:tgtEl>
                                        <p:attrNameLst>
                                          <p:attrName>style.visibility</p:attrName>
                                        </p:attrNameLst>
                                      </p:cBhvr>
                                      <p:to>
                                        <p:strVal val="visible"/>
                                      </p:to>
                                    </p:set>
                                    <p:animEffect transition="in" filter="fade">
                                      <p:cBhvr>
                                        <p:cTn id="43" dur="500"/>
                                        <p:tgtEl>
                                          <p:spTgt spid="6">
                                            <p:graphicEl>
                                              <a:dgm id="{DEAC3F97-8245-4DF2-B4A5-7262EE5673EE}"/>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graphicEl>
                                              <a:dgm id="{94185335-D14E-4555-A3F9-B291235B1595}"/>
                                            </p:graphicEl>
                                          </p:spTgt>
                                        </p:tgtEl>
                                        <p:attrNameLst>
                                          <p:attrName>style.visibility</p:attrName>
                                        </p:attrNameLst>
                                      </p:cBhvr>
                                      <p:to>
                                        <p:strVal val="visible"/>
                                      </p:to>
                                    </p:set>
                                    <p:animEffect transition="in" filter="fade">
                                      <p:cBhvr>
                                        <p:cTn id="46" dur="500"/>
                                        <p:tgtEl>
                                          <p:spTgt spid="6">
                                            <p:graphicEl>
                                              <a:dgm id="{94185335-D14E-4555-A3F9-B291235B1595}"/>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graphicEl>
                                              <a:dgm id="{33C29EE4-64FD-4301-96B3-C90FA2D7C7CC}"/>
                                            </p:graphicEl>
                                          </p:spTgt>
                                        </p:tgtEl>
                                        <p:attrNameLst>
                                          <p:attrName>style.visibility</p:attrName>
                                        </p:attrNameLst>
                                      </p:cBhvr>
                                      <p:to>
                                        <p:strVal val="visible"/>
                                      </p:to>
                                    </p:set>
                                    <p:animEffect transition="in" filter="fade">
                                      <p:cBhvr>
                                        <p:cTn id="51" dur="500"/>
                                        <p:tgtEl>
                                          <p:spTgt spid="6">
                                            <p:graphicEl>
                                              <a:dgm id="{33C29EE4-64FD-4301-96B3-C90FA2D7C7CC}"/>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graphicEl>
                                              <a:dgm id="{94F32604-367F-4EC9-B5FC-420F7BEE8643}"/>
                                            </p:graphicEl>
                                          </p:spTgt>
                                        </p:tgtEl>
                                        <p:attrNameLst>
                                          <p:attrName>style.visibility</p:attrName>
                                        </p:attrNameLst>
                                      </p:cBhvr>
                                      <p:to>
                                        <p:strVal val="visible"/>
                                      </p:to>
                                    </p:set>
                                    <p:animEffect transition="in" filter="fade">
                                      <p:cBhvr>
                                        <p:cTn id="54" dur="500"/>
                                        <p:tgtEl>
                                          <p:spTgt spid="6">
                                            <p:graphicEl>
                                              <a:dgm id="{94F32604-367F-4EC9-B5FC-420F7BEE8643}"/>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
                                            <p:graphicEl>
                                              <a:dgm id="{06657FFF-F046-49C5-9B7D-1E81CC84F11D}"/>
                                            </p:graphicEl>
                                          </p:spTgt>
                                        </p:tgtEl>
                                        <p:attrNameLst>
                                          <p:attrName>style.visibility</p:attrName>
                                        </p:attrNameLst>
                                      </p:cBhvr>
                                      <p:to>
                                        <p:strVal val="visible"/>
                                      </p:to>
                                    </p:set>
                                    <p:animEffect transition="in" filter="fade">
                                      <p:cBhvr>
                                        <p:cTn id="57" dur="500"/>
                                        <p:tgtEl>
                                          <p:spTgt spid="6">
                                            <p:graphicEl>
                                              <a:dgm id="{06657FFF-F046-49C5-9B7D-1E81CC84F11D}"/>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par>
                          <p:cTn id="63" fill="hold">
                            <p:stCondLst>
                              <p:cond delay="500"/>
                            </p:stCondLst>
                            <p:childTnLst>
                              <p:par>
                                <p:cTn id="64" presetID="32" presetClass="emph" presetSubtype="0" repeatCount="3000" fill="hold" nodeType="afterEffect">
                                  <p:stCondLst>
                                    <p:cond delay="0"/>
                                  </p:stCondLst>
                                  <p:childTnLst>
                                    <p:animRot by="120000">
                                      <p:cBhvr>
                                        <p:cTn id="65" dur="200" fill="hold">
                                          <p:stCondLst>
                                            <p:cond delay="0"/>
                                          </p:stCondLst>
                                        </p:cTn>
                                        <p:tgtEl>
                                          <p:spTgt spid="5"/>
                                        </p:tgtEl>
                                        <p:attrNameLst>
                                          <p:attrName>r</p:attrName>
                                        </p:attrNameLst>
                                      </p:cBhvr>
                                    </p:animRot>
                                    <p:animRot by="-240000">
                                      <p:cBhvr>
                                        <p:cTn id="66" dur="400" fill="hold">
                                          <p:stCondLst>
                                            <p:cond delay="400"/>
                                          </p:stCondLst>
                                        </p:cTn>
                                        <p:tgtEl>
                                          <p:spTgt spid="5"/>
                                        </p:tgtEl>
                                        <p:attrNameLst>
                                          <p:attrName>r</p:attrName>
                                        </p:attrNameLst>
                                      </p:cBhvr>
                                    </p:animRot>
                                    <p:animRot by="240000">
                                      <p:cBhvr>
                                        <p:cTn id="67" dur="400" fill="hold">
                                          <p:stCondLst>
                                            <p:cond delay="800"/>
                                          </p:stCondLst>
                                        </p:cTn>
                                        <p:tgtEl>
                                          <p:spTgt spid="5"/>
                                        </p:tgtEl>
                                        <p:attrNameLst>
                                          <p:attrName>r</p:attrName>
                                        </p:attrNameLst>
                                      </p:cBhvr>
                                    </p:animRot>
                                    <p:animRot by="-240000">
                                      <p:cBhvr>
                                        <p:cTn id="68" dur="400" fill="hold">
                                          <p:stCondLst>
                                            <p:cond delay="1200"/>
                                          </p:stCondLst>
                                        </p:cTn>
                                        <p:tgtEl>
                                          <p:spTgt spid="5"/>
                                        </p:tgtEl>
                                        <p:attrNameLst>
                                          <p:attrName>r</p:attrName>
                                        </p:attrNameLst>
                                      </p:cBhvr>
                                    </p:animRot>
                                    <p:animRot by="120000">
                                      <p:cBhvr>
                                        <p:cTn id="69"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0EFC-C8CD-47C9-84EE-B1D71D977D14}"/>
              </a:ext>
            </a:extLst>
          </p:cNvPr>
          <p:cNvSpPr>
            <a:spLocks noGrp="1"/>
          </p:cNvSpPr>
          <p:nvPr>
            <p:ph type="title"/>
          </p:nvPr>
        </p:nvSpPr>
        <p:spPr/>
        <p:txBody>
          <a:bodyPr/>
          <a:lstStyle/>
          <a:p>
            <a:r>
              <a:rPr lang="en-GB" dirty="0"/>
              <a:t>Layout </a:t>
            </a:r>
            <a:r>
              <a:rPr lang="en-GB" dirty="0">
                <a:solidFill>
                  <a:schemeClr val="tx1"/>
                </a:solidFill>
              </a:rPr>
              <a:t>1</a:t>
            </a:r>
          </a:p>
        </p:txBody>
      </p:sp>
      <p:pic>
        <p:nvPicPr>
          <p:cNvPr id="7" name="Content Placeholder 6" descr="The Holy Grail Layout with CSS Grid&#10;Article on CSS tricks">
            <a:extLst>
              <a:ext uri="{FF2B5EF4-FFF2-40B4-BE49-F238E27FC236}">
                <a16:creationId xmlns:a16="http://schemas.microsoft.com/office/drawing/2014/main" id="{3815DBCF-FF83-4735-B490-F8874F98606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73340" y="1500188"/>
            <a:ext cx="3800120" cy="4681537"/>
          </a:xfrm>
          <a:ln>
            <a:solidFill>
              <a:schemeClr val="bg1"/>
            </a:solidFill>
          </a:ln>
        </p:spPr>
      </p:pic>
      <p:pic>
        <p:nvPicPr>
          <p:cNvPr id="10" name="Content Placeholder 9" descr="Demonstration website used during DA CoP peer tutorial">
            <a:extLst>
              <a:ext uri="{FF2B5EF4-FFF2-40B4-BE49-F238E27FC236}">
                <a16:creationId xmlns:a16="http://schemas.microsoft.com/office/drawing/2014/main" id="{8BFFC788-4B51-404A-ACFF-D488505C3CA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73800" y="1549965"/>
            <a:ext cx="5689600" cy="4581982"/>
          </a:xfrm>
          <a:ln>
            <a:solidFill>
              <a:schemeClr val="bg1"/>
            </a:solidFill>
          </a:ln>
        </p:spPr>
      </p:pic>
      <p:sp>
        <p:nvSpPr>
          <p:cNvPr id="5" name="Slide Number Placeholder 4">
            <a:extLst>
              <a:ext uri="{FF2B5EF4-FFF2-40B4-BE49-F238E27FC236}">
                <a16:creationId xmlns:a16="http://schemas.microsoft.com/office/drawing/2014/main" id="{90885D3C-F968-418F-8983-7716D8F41DF8}"/>
              </a:ext>
            </a:extLst>
          </p:cNvPr>
          <p:cNvSpPr>
            <a:spLocks noGrp="1"/>
          </p:cNvSpPr>
          <p:nvPr>
            <p:ph type="sldNum" sz="quarter" idx="4"/>
          </p:nvPr>
        </p:nvSpPr>
        <p:spPr/>
        <p:txBody>
          <a:bodyPr/>
          <a:lstStyle/>
          <a:p>
            <a:fld id="{51AC9CB8-E4A1-4C80-A0FE-41AB03406E23}" type="slidenum">
              <a:rPr lang="en-GB" smtClean="0"/>
              <a:pPr/>
              <a:t>122</a:t>
            </a:fld>
            <a:endParaRPr lang="en-GB"/>
          </a:p>
        </p:txBody>
      </p:sp>
      <p:sp>
        <p:nvSpPr>
          <p:cNvPr id="6" name="Footer Placeholder 5">
            <a:extLst>
              <a:ext uri="{FF2B5EF4-FFF2-40B4-BE49-F238E27FC236}">
                <a16:creationId xmlns:a16="http://schemas.microsoft.com/office/drawing/2014/main" id="{FD03965F-7C9B-406F-811A-DE31B1099A96}"/>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29396073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AF70E6-13CF-4B25-B9F4-14462435F891}"/>
              </a:ext>
            </a:extLst>
          </p:cNvPr>
          <p:cNvSpPr>
            <a:spLocks noGrp="1"/>
          </p:cNvSpPr>
          <p:nvPr>
            <p:ph type="title"/>
          </p:nvPr>
        </p:nvSpPr>
        <p:spPr/>
        <p:txBody>
          <a:bodyPr/>
          <a:lstStyle/>
          <a:p>
            <a:r>
              <a:rPr lang="en-GB" dirty="0">
                <a:solidFill>
                  <a:schemeClr val="accent5"/>
                </a:solidFill>
              </a:rPr>
              <a:t>Terminology</a:t>
            </a:r>
          </a:p>
        </p:txBody>
      </p:sp>
      <p:sp>
        <p:nvSpPr>
          <p:cNvPr id="7" name="Content Placeholder 6">
            <a:extLst>
              <a:ext uri="{FF2B5EF4-FFF2-40B4-BE49-F238E27FC236}">
                <a16:creationId xmlns:a16="http://schemas.microsoft.com/office/drawing/2014/main" id="{A470BB33-715E-4A92-AC23-45A523251A00}"/>
              </a:ext>
            </a:extLst>
          </p:cNvPr>
          <p:cNvSpPr>
            <a:spLocks noGrp="1"/>
          </p:cNvSpPr>
          <p:nvPr>
            <p:ph sz="half" idx="1"/>
          </p:nvPr>
        </p:nvSpPr>
        <p:spPr/>
        <p:txBody>
          <a:bodyPr anchor="ctr"/>
          <a:lstStyle/>
          <a:p>
            <a:pPr marL="0" indent="0">
              <a:buNone/>
            </a:pPr>
            <a:r>
              <a:rPr lang="en-GB" dirty="0">
                <a:solidFill>
                  <a:schemeClr val="accent5"/>
                </a:solidFill>
              </a:rPr>
              <a:t>HTML</a:t>
            </a:r>
          </a:p>
          <a:p>
            <a:r>
              <a:rPr lang="en-GB" dirty="0">
                <a:solidFill>
                  <a:schemeClr val="accent5"/>
                </a:solidFill>
              </a:rPr>
              <a:t>Markup language.</a:t>
            </a:r>
          </a:p>
          <a:p>
            <a:r>
              <a:rPr lang="en-GB" dirty="0">
                <a:solidFill>
                  <a:schemeClr val="accent5"/>
                </a:solidFill>
              </a:rPr>
              <a:t>Should give semantic meaning.</a:t>
            </a:r>
          </a:p>
        </p:txBody>
      </p:sp>
      <p:sp>
        <p:nvSpPr>
          <p:cNvPr id="9" name="Content Placeholder 8">
            <a:extLst>
              <a:ext uri="{FF2B5EF4-FFF2-40B4-BE49-F238E27FC236}">
                <a16:creationId xmlns:a16="http://schemas.microsoft.com/office/drawing/2014/main" id="{65AD02AA-B400-43E2-8948-1764060FCD9F}"/>
              </a:ext>
            </a:extLst>
          </p:cNvPr>
          <p:cNvSpPr>
            <a:spLocks noGrp="1"/>
          </p:cNvSpPr>
          <p:nvPr>
            <p:ph sz="half" idx="10"/>
          </p:nvPr>
        </p:nvSpPr>
        <p:spPr/>
        <p:txBody>
          <a:bodyPr anchor="ctr"/>
          <a:lstStyle/>
          <a:p>
            <a:pPr marL="0" indent="0">
              <a:buNone/>
            </a:pPr>
            <a:r>
              <a:rPr lang="en-GB" dirty="0">
                <a:solidFill>
                  <a:schemeClr val="accent5"/>
                </a:solidFill>
              </a:rPr>
              <a:t>CSS</a:t>
            </a:r>
          </a:p>
          <a:p>
            <a:r>
              <a:rPr lang="en-GB" dirty="0">
                <a:solidFill>
                  <a:schemeClr val="accent5"/>
                </a:solidFill>
              </a:rPr>
              <a:t>For adding style to content.</a:t>
            </a:r>
          </a:p>
          <a:p>
            <a:r>
              <a:rPr lang="en-GB" dirty="0">
                <a:solidFill>
                  <a:schemeClr val="accent5"/>
                </a:solidFill>
              </a:rPr>
              <a:t>Colour, size, shape, layout, margin etc.</a:t>
            </a:r>
          </a:p>
        </p:txBody>
      </p:sp>
      <p:sp>
        <p:nvSpPr>
          <p:cNvPr id="8" name="Content Placeholder 7">
            <a:extLst>
              <a:ext uri="{FF2B5EF4-FFF2-40B4-BE49-F238E27FC236}">
                <a16:creationId xmlns:a16="http://schemas.microsoft.com/office/drawing/2014/main" id="{444EFF65-89B6-4698-84C9-3CF0821DB753}"/>
              </a:ext>
            </a:extLst>
          </p:cNvPr>
          <p:cNvSpPr>
            <a:spLocks noGrp="1"/>
          </p:cNvSpPr>
          <p:nvPr>
            <p:ph sz="half" idx="2"/>
          </p:nvPr>
        </p:nvSpPr>
        <p:spPr/>
        <p:txBody>
          <a:bodyPr anchor="ctr"/>
          <a:lstStyle/>
          <a:p>
            <a:pPr marL="0" indent="0">
              <a:buNone/>
            </a:pPr>
            <a:r>
              <a:rPr lang="en-GB" dirty="0">
                <a:solidFill>
                  <a:schemeClr val="accent5"/>
                </a:solidFill>
              </a:rPr>
              <a:t>JavaScript</a:t>
            </a:r>
          </a:p>
          <a:p>
            <a:r>
              <a:rPr lang="en-GB" dirty="0">
                <a:solidFill>
                  <a:schemeClr val="accent5"/>
                </a:solidFill>
              </a:rPr>
              <a:t>For interactivity.</a:t>
            </a:r>
          </a:p>
        </p:txBody>
      </p:sp>
      <p:sp>
        <p:nvSpPr>
          <p:cNvPr id="10" name="Content Placeholder 9">
            <a:extLst>
              <a:ext uri="{FF2B5EF4-FFF2-40B4-BE49-F238E27FC236}">
                <a16:creationId xmlns:a16="http://schemas.microsoft.com/office/drawing/2014/main" id="{E84BC1C6-9EE6-45F9-98F1-2955F99DA0B7}"/>
              </a:ext>
            </a:extLst>
          </p:cNvPr>
          <p:cNvSpPr>
            <a:spLocks noGrp="1"/>
          </p:cNvSpPr>
          <p:nvPr>
            <p:ph sz="half" idx="11"/>
          </p:nvPr>
        </p:nvSpPr>
        <p:spPr/>
        <p:txBody>
          <a:bodyPr anchor="ctr"/>
          <a:lstStyle/>
          <a:p>
            <a:pPr marL="0" indent="0">
              <a:buNone/>
            </a:pPr>
            <a:r>
              <a:rPr lang="en-GB" dirty="0">
                <a:solidFill>
                  <a:schemeClr val="accent5"/>
                </a:solidFill>
              </a:rPr>
              <a:t>ARIA</a:t>
            </a:r>
          </a:p>
          <a:p>
            <a:r>
              <a:rPr lang="en-GB" dirty="0">
                <a:solidFill>
                  <a:schemeClr val="accent5"/>
                </a:solidFill>
              </a:rPr>
              <a:t>Changes how assistive technology presents content to users. </a:t>
            </a:r>
          </a:p>
        </p:txBody>
      </p:sp>
      <p:sp>
        <p:nvSpPr>
          <p:cNvPr id="5" name="Slide Number Placeholder 4">
            <a:extLst>
              <a:ext uri="{FF2B5EF4-FFF2-40B4-BE49-F238E27FC236}">
                <a16:creationId xmlns:a16="http://schemas.microsoft.com/office/drawing/2014/main" id="{B5F85C9E-0189-4ED0-93B3-18F3F01760EB}"/>
              </a:ext>
            </a:extLst>
          </p:cNvPr>
          <p:cNvSpPr>
            <a:spLocks noGrp="1"/>
          </p:cNvSpPr>
          <p:nvPr>
            <p:ph type="sldNum" sz="quarter" idx="4"/>
          </p:nvPr>
        </p:nvSpPr>
        <p:spPr/>
        <p:txBody>
          <a:bodyPr/>
          <a:lstStyle/>
          <a:p>
            <a:fld id="{51AC9CB8-E4A1-4C80-A0FE-41AB03406E23}" type="slidenum">
              <a:rPr lang="en-GB" smtClean="0"/>
              <a:pPr/>
              <a:t>123</a:t>
            </a:fld>
            <a:endParaRPr lang="en-GB"/>
          </a:p>
        </p:txBody>
      </p:sp>
      <p:sp>
        <p:nvSpPr>
          <p:cNvPr id="4" name="Footer Placeholder 3">
            <a:extLst>
              <a:ext uri="{FF2B5EF4-FFF2-40B4-BE49-F238E27FC236}">
                <a16:creationId xmlns:a16="http://schemas.microsoft.com/office/drawing/2014/main" id="{B3E4CD06-7415-44D8-A6AE-05F7849F739E}"/>
              </a:ext>
            </a:extLst>
          </p:cNvPr>
          <p:cNvSpPr>
            <a:spLocks noGrp="1"/>
          </p:cNvSpPr>
          <p:nvPr>
            <p:ph type="ftr" sz="quarter" idx="3"/>
          </p:nvPr>
        </p:nvSpPr>
        <p:spPr/>
        <p:txBody>
          <a:bodyPr/>
          <a:lstStyle/>
          <a:p>
            <a:r>
              <a:rPr lang="en-GB">
                <a:hlinkClick r:id="rId2"/>
              </a:rPr>
              <a:t>https://matthewdeeprose.github.io/</a:t>
            </a:r>
            <a:endParaRPr lang="en-GB" dirty="0"/>
          </a:p>
        </p:txBody>
      </p:sp>
    </p:spTree>
    <p:extLst>
      <p:ext uri="{BB962C8B-B14F-4D97-AF65-F5344CB8AC3E}">
        <p14:creationId xmlns:p14="http://schemas.microsoft.com/office/powerpoint/2010/main" val="13681940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943AE-3702-4D27-AF10-B220B06FA6A1}"/>
              </a:ext>
            </a:extLst>
          </p:cNvPr>
          <p:cNvSpPr>
            <a:spLocks noGrp="1"/>
          </p:cNvSpPr>
          <p:nvPr>
            <p:ph type="title"/>
          </p:nvPr>
        </p:nvSpPr>
        <p:spPr/>
        <p:txBody>
          <a:bodyPr anchor="ctr">
            <a:normAutofit/>
          </a:bodyPr>
          <a:lstStyle/>
          <a:p>
            <a:r>
              <a:rPr lang="en-GB" dirty="0"/>
              <a:t>What else must we do about animation? </a:t>
            </a:r>
            <a:r>
              <a:rPr lang="en-GB" dirty="0">
                <a:solidFill>
                  <a:schemeClr val="tx1"/>
                </a:solidFill>
              </a:rPr>
              <a:t>1</a:t>
            </a:r>
          </a:p>
        </p:txBody>
      </p:sp>
      <p:sp>
        <p:nvSpPr>
          <p:cNvPr id="3" name="Content Placeholder 2">
            <a:extLst>
              <a:ext uri="{FF2B5EF4-FFF2-40B4-BE49-F238E27FC236}">
                <a16:creationId xmlns:a16="http://schemas.microsoft.com/office/drawing/2014/main" id="{9B828C9A-5D98-4AB1-8812-D735198E9586}"/>
              </a:ext>
            </a:extLst>
          </p:cNvPr>
          <p:cNvSpPr>
            <a:spLocks noGrp="1"/>
          </p:cNvSpPr>
          <p:nvPr>
            <p:ph sz="half" idx="1"/>
          </p:nvPr>
        </p:nvSpPr>
        <p:spPr/>
        <p:txBody>
          <a:bodyPr anchor="ctr"/>
          <a:lstStyle/>
          <a:p>
            <a:pPr marL="0" indent="0">
              <a:buNone/>
            </a:pPr>
            <a:r>
              <a:rPr lang="en-GB" dirty="0">
                <a:solidFill>
                  <a:schemeClr val="accent1"/>
                </a:solidFill>
                <a:hlinkClick r:id="rId3">
                  <a:extLst>
                    <a:ext uri="{A12FA001-AC4F-418D-AE19-62706E023703}">
                      <ahyp:hlinkClr xmlns:ahyp="http://schemas.microsoft.com/office/drawing/2018/hyperlinkcolor" val="tx"/>
                    </a:ext>
                  </a:extLst>
                </a:hlinkClick>
              </a:rPr>
              <a:t>2.2.2: Pause, Stop, Hide (A)</a:t>
            </a:r>
            <a:endParaRPr lang="en-GB" dirty="0">
              <a:solidFill>
                <a:schemeClr val="accent1"/>
              </a:solidFill>
            </a:endParaRPr>
          </a:p>
          <a:p>
            <a:pPr marL="0" indent="0">
              <a:buNone/>
            </a:pPr>
            <a:endParaRPr lang="en-GB" dirty="0"/>
          </a:p>
          <a:p>
            <a:pPr marL="0" indent="0">
              <a:buNone/>
            </a:pPr>
            <a:r>
              <a:rPr lang="en-GB" dirty="0">
                <a:hlinkClick r:id="rId4"/>
              </a:rPr>
              <a:t>2.3.1 Three Flashes or Below Threshold (A)</a:t>
            </a:r>
            <a:endParaRPr lang="en-GB" dirty="0"/>
          </a:p>
          <a:p>
            <a:pPr marL="0" indent="0">
              <a:buNone/>
            </a:pPr>
            <a:endParaRPr lang="en-GB" dirty="0"/>
          </a:p>
          <a:p>
            <a:pPr marL="0" indent="0">
              <a:buNone/>
            </a:pPr>
            <a:r>
              <a:rPr lang="en-GB" dirty="0">
                <a:hlinkClick r:id="rId5"/>
              </a:rPr>
              <a:t>2.3.2 Three Flashes (AAA)</a:t>
            </a:r>
            <a:endParaRPr lang="en-GB" dirty="0"/>
          </a:p>
        </p:txBody>
      </p:sp>
      <p:sp>
        <p:nvSpPr>
          <p:cNvPr id="5" name="Content Placeholder 4">
            <a:extLst>
              <a:ext uri="{FF2B5EF4-FFF2-40B4-BE49-F238E27FC236}">
                <a16:creationId xmlns:a16="http://schemas.microsoft.com/office/drawing/2014/main" id="{3A86B68F-5703-41FC-82EE-4AABCB64AB28}"/>
              </a:ext>
            </a:extLst>
          </p:cNvPr>
          <p:cNvSpPr>
            <a:spLocks noGrp="1"/>
          </p:cNvSpPr>
          <p:nvPr>
            <p:ph sz="half" idx="2"/>
          </p:nvPr>
        </p:nvSpPr>
        <p:spPr/>
        <p:txBody>
          <a:bodyPr anchor="ctr"/>
          <a:lstStyle/>
          <a:p>
            <a:pPr marL="0" indent="0">
              <a:buNone/>
            </a:pPr>
            <a:r>
              <a:rPr lang="en-GB" dirty="0"/>
              <a:t>Automatically moving/animating content that lasts more than 5 seconds should be able to be stopped or hidden.</a:t>
            </a:r>
          </a:p>
        </p:txBody>
      </p:sp>
      <p:sp>
        <p:nvSpPr>
          <p:cNvPr id="4" name="Slide Number Placeholder 3">
            <a:extLst>
              <a:ext uri="{FF2B5EF4-FFF2-40B4-BE49-F238E27FC236}">
                <a16:creationId xmlns:a16="http://schemas.microsoft.com/office/drawing/2014/main" id="{5C5F0F25-00C0-4A67-8F7C-2A2CCE5DBFBB}"/>
              </a:ext>
            </a:extLst>
          </p:cNvPr>
          <p:cNvSpPr>
            <a:spLocks noGrp="1"/>
          </p:cNvSpPr>
          <p:nvPr>
            <p:ph type="sldNum" sz="quarter" idx="4"/>
          </p:nvPr>
        </p:nvSpPr>
        <p:spPr/>
        <p:txBody>
          <a:bodyPr anchor="ctr">
            <a:normAutofit/>
          </a:bodyPr>
          <a:lstStyle/>
          <a:p>
            <a:pPr>
              <a:spcAft>
                <a:spcPts val="600"/>
              </a:spcAft>
            </a:pPr>
            <a:fld id="{51AC9CB8-E4A1-4C80-A0FE-41AB03406E23}" type="slidenum">
              <a:rPr lang="en-GB" smtClean="0"/>
              <a:pPr>
                <a:spcAft>
                  <a:spcPts val="600"/>
                </a:spcAft>
              </a:pPr>
              <a:t>124</a:t>
            </a:fld>
            <a:endParaRPr lang="en-GB"/>
          </a:p>
        </p:txBody>
      </p:sp>
      <p:sp>
        <p:nvSpPr>
          <p:cNvPr id="8" name="Footer Placeholder 7">
            <a:extLst>
              <a:ext uri="{FF2B5EF4-FFF2-40B4-BE49-F238E27FC236}">
                <a16:creationId xmlns:a16="http://schemas.microsoft.com/office/drawing/2014/main" id="{9135ED7E-517E-49F7-A097-826B64675E91}"/>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16435309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943AE-3702-4D27-AF10-B220B06FA6A1}"/>
              </a:ext>
            </a:extLst>
          </p:cNvPr>
          <p:cNvSpPr>
            <a:spLocks noGrp="1"/>
          </p:cNvSpPr>
          <p:nvPr>
            <p:ph type="title"/>
          </p:nvPr>
        </p:nvSpPr>
        <p:spPr/>
        <p:txBody>
          <a:bodyPr anchor="ctr">
            <a:normAutofit/>
          </a:bodyPr>
          <a:lstStyle/>
          <a:p>
            <a:r>
              <a:rPr lang="en-GB" dirty="0"/>
              <a:t>What else must we do about animation? </a:t>
            </a:r>
            <a:r>
              <a:rPr lang="en-GB" dirty="0">
                <a:solidFill>
                  <a:schemeClr val="tx1"/>
                </a:solidFill>
              </a:rPr>
              <a:t>2</a:t>
            </a:r>
          </a:p>
        </p:txBody>
      </p:sp>
      <p:sp>
        <p:nvSpPr>
          <p:cNvPr id="3" name="Content Placeholder 2">
            <a:extLst>
              <a:ext uri="{FF2B5EF4-FFF2-40B4-BE49-F238E27FC236}">
                <a16:creationId xmlns:a16="http://schemas.microsoft.com/office/drawing/2014/main" id="{9B828C9A-5D98-4AB1-8812-D735198E9586}"/>
              </a:ext>
            </a:extLst>
          </p:cNvPr>
          <p:cNvSpPr>
            <a:spLocks noGrp="1"/>
          </p:cNvSpPr>
          <p:nvPr>
            <p:ph sz="half" idx="1"/>
          </p:nvPr>
        </p:nvSpPr>
        <p:spPr/>
        <p:txBody>
          <a:bodyPr anchor="ctr"/>
          <a:lstStyle/>
          <a:p>
            <a:pPr marL="0" indent="0">
              <a:buNone/>
            </a:pPr>
            <a:r>
              <a:rPr lang="en-GB" dirty="0">
                <a:hlinkClick r:id="rId3"/>
              </a:rPr>
              <a:t>2.2.2: Pause, Stop, Hide (A)</a:t>
            </a:r>
            <a:endParaRPr lang="en-GB" dirty="0"/>
          </a:p>
          <a:p>
            <a:pPr marL="0" indent="0">
              <a:buNone/>
            </a:pPr>
            <a:endParaRPr lang="en-GB" dirty="0"/>
          </a:p>
          <a:p>
            <a:pPr marL="0" indent="0">
              <a:buNone/>
            </a:pPr>
            <a:r>
              <a:rPr lang="en-GB" dirty="0">
                <a:solidFill>
                  <a:schemeClr val="accent1"/>
                </a:solidFill>
                <a:hlinkClick r:id="rId4">
                  <a:extLst>
                    <a:ext uri="{A12FA001-AC4F-418D-AE19-62706E023703}">
                      <ahyp:hlinkClr xmlns:ahyp="http://schemas.microsoft.com/office/drawing/2018/hyperlinkcolor" val="tx"/>
                    </a:ext>
                  </a:extLst>
                </a:hlinkClick>
              </a:rPr>
              <a:t>2.3.1 Three Flashes or Below Threshold (A)</a:t>
            </a:r>
            <a:endParaRPr lang="en-GB" dirty="0">
              <a:solidFill>
                <a:schemeClr val="accent1"/>
              </a:solidFill>
            </a:endParaRPr>
          </a:p>
          <a:p>
            <a:pPr marL="0" indent="0">
              <a:buNone/>
            </a:pPr>
            <a:endParaRPr lang="en-GB" dirty="0"/>
          </a:p>
          <a:p>
            <a:pPr marL="0" indent="0">
              <a:buNone/>
            </a:pPr>
            <a:r>
              <a:rPr lang="en-GB" dirty="0">
                <a:hlinkClick r:id="rId5"/>
              </a:rPr>
              <a:t>2.3.2 Three Flashes (AAA)</a:t>
            </a:r>
            <a:endParaRPr lang="en-GB" dirty="0"/>
          </a:p>
        </p:txBody>
      </p:sp>
      <p:sp>
        <p:nvSpPr>
          <p:cNvPr id="4" name="Slide Number Placeholder 3">
            <a:extLst>
              <a:ext uri="{FF2B5EF4-FFF2-40B4-BE49-F238E27FC236}">
                <a16:creationId xmlns:a16="http://schemas.microsoft.com/office/drawing/2014/main" id="{5C5F0F25-00C0-4A67-8F7C-2A2CCE5DBFBB}"/>
              </a:ext>
            </a:extLst>
          </p:cNvPr>
          <p:cNvSpPr>
            <a:spLocks noGrp="1"/>
          </p:cNvSpPr>
          <p:nvPr>
            <p:ph type="sldNum" sz="quarter" idx="4"/>
          </p:nvPr>
        </p:nvSpPr>
        <p:spPr/>
        <p:txBody>
          <a:bodyPr anchor="ctr">
            <a:normAutofit/>
          </a:bodyPr>
          <a:lstStyle/>
          <a:p>
            <a:pPr>
              <a:spcAft>
                <a:spcPts val="600"/>
              </a:spcAft>
            </a:pPr>
            <a:fld id="{51AC9CB8-E4A1-4C80-A0FE-41AB03406E23}" type="slidenum">
              <a:rPr lang="en-GB" smtClean="0"/>
              <a:pPr>
                <a:spcAft>
                  <a:spcPts val="600"/>
                </a:spcAft>
              </a:pPr>
              <a:t>125</a:t>
            </a:fld>
            <a:endParaRPr lang="en-GB"/>
          </a:p>
        </p:txBody>
      </p:sp>
      <p:sp>
        <p:nvSpPr>
          <p:cNvPr id="7" name="Content Placeholder 6">
            <a:extLst>
              <a:ext uri="{FF2B5EF4-FFF2-40B4-BE49-F238E27FC236}">
                <a16:creationId xmlns:a16="http://schemas.microsoft.com/office/drawing/2014/main" id="{C3F5CFD1-E8A2-407F-83DB-E2207D3C0EFF}"/>
              </a:ext>
            </a:extLst>
          </p:cNvPr>
          <p:cNvSpPr>
            <a:spLocks noGrp="1"/>
          </p:cNvSpPr>
          <p:nvPr>
            <p:ph sz="half" idx="2"/>
          </p:nvPr>
        </p:nvSpPr>
        <p:spPr/>
        <p:txBody>
          <a:bodyPr anchor="ctr"/>
          <a:lstStyle/>
          <a:p>
            <a:pPr marL="0" indent="0">
              <a:buNone/>
            </a:pPr>
            <a:r>
              <a:rPr lang="en-GB" dirty="0"/>
              <a:t>Nothing flashes, blinks, or flickers more than three times in one second, with some exceptions.</a:t>
            </a:r>
          </a:p>
        </p:txBody>
      </p:sp>
      <p:sp>
        <p:nvSpPr>
          <p:cNvPr id="8" name="Footer Placeholder 7">
            <a:extLst>
              <a:ext uri="{FF2B5EF4-FFF2-40B4-BE49-F238E27FC236}">
                <a16:creationId xmlns:a16="http://schemas.microsoft.com/office/drawing/2014/main" id="{128418AC-2614-4F84-AB4B-97A00B573035}"/>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20787764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943AE-3702-4D27-AF10-B220B06FA6A1}"/>
              </a:ext>
            </a:extLst>
          </p:cNvPr>
          <p:cNvSpPr>
            <a:spLocks noGrp="1"/>
          </p:cNvSpPr>
          <p:nvPr>
            <p:ph type="title"/>
          </p:nvPr>
        </p:nvSpPr>
        <p:spPr/>
        <p:txBody>
          <a:bodyPr anchor="ctr">
            <a:normAutofit/>
          </a:bodyPr>
          <a:lstStyle/>
          <a:p>
            <a:r>
              <a:rPr lang="en-GB" dirty="0"/>
              <a:t>What else must we do about animation? </a:t>
            </a:r>
            <a:r>
              <a:rPr lang="en-GB" dirty="0">
                <a:solidFill>
                  <a:schemeClr val="tx1"/>
                </a:solidFill>
              </a:rPr>
              <a:t>3</a:t>
            </a:r>
          </a:p>
        </p:txBody>
      </p:sp>
      <p:sp>
        <p:nvSpPr>
          <p:cNvPr id="3" name="Content Placeholder 2">
            <a:extLst>
              <a:ext uri="{FF2B5EF4-FFF2-40B4-BE49-F238E27FC236}">
                <a16:creationId xmlns:a16="http://schemas.microsoft.com/office/drawing/2014/main" id="{9B828C9A-5D98-4AB1-8812-D735198E9586}"/>
              </a:ext>
            </a:extLst>
          </p:cNvPr>
          <p:cNvSpPr>
            <a:spLocks noGrp="1"/>
          </p:cNvSpPr>
          <p:nvPr>
            <p:ph sz="half" idx="1"/>
          </p:nvPr>
        </p:nvSpPr>
        <p:spPr/>
        <p:txBody>
          <a:bodyPr anchor="ctr"/>
          <a:lstStyle/>
          <a:p>
            <a:pPr marL="0" indent="0">
              <a:buNone/>
            </a:pPr>
            <a:r>
              <a:rPr lang="en-GB" dirty="0">
                <a:hlinkClick r:id="rId2"/>
              </a:rPr>
              <a:t>2.2.2: Pause, Stop, Hide (A)</a:t>
            </a:r>
            <a:endParaRPr lang="en-GB" dirty="0"/>
          </a:p>
          <a:p>
            <a:pPr marL="0" indent="0">
              <a:buNone/>
            </a:pPr>
            <a:endParaRPr lang="en-GB" dirty="0"/>
          </a:p>
          <a:p>
            <a:pPr marL="0" indent="0">
              <a:buNone/>
            </a:pPr>
            <a:r>
              <a:rPr lang="en-GB" dirty="0">
                <a:hlinkClick r:id="rId3"/>
              </a:rPr>
              <a:t>2.3.1 Three Flashes or Below Threshold (A)</a:t>
            </a:r>
            <a:endParaRPr lang="en-GB" dirty="0"/>
          </a:p>
          <a:p>
            <a:pPr marL="0" indent="0">
              <a:buNone/>
            </a:pPr>
            <a:endParaRPr lang="en-GB" dirty="0"/>
          </a:p>
          <a:p>
            <a:pPr marL="0" indent="0">
              <a:buNone/>
            </a:pPr>
            <a:r>
              <a:rPr lang="en-GB" dirty="0">
                <a:solidFill>
                  <a:schemeClr val="accent1"/>
                </a:solidFill>
                <a:hlinkClick r:id="rId4">
                  <a:extLst>
                    <a:ext uri="{A12FA001-AC4F-418D-AE19-62706E023703}">
                      <ahyp:hlinkClr xmlns:ahyp="http://schemas.microsoft.com/office/drawing/2018/hyperlinkcolor" val="tx"/>
                    </a:ext>
                  </a:extLst>
                </a:hlinkClick>
              </a:rPr>
              <a:t>2.3.2 Three Flashes (AAA)</a:t>
            </a:r>
            <a:endParaRPr lang="en-GB" dirty="0">
              <a:solidFill>
                <a:schemeClr val="accent1"/>
              </a:solidFill>
            </a:endParaRPr>
          </a:p>
        </p:txBody>
      </p:sp>
      <p:sp>
        <p:nvSpPr>
          <p:cNvPr id="4" name="Slide Number Placeholder 3">
            <a:extLst>
              <a:ext uri="{FF2B5EF4-FFF2-40B4-BE49-F238E27FC236}">
                <a16:creationId xmlns:a16="http://schemas.microsoft.com/office/drawing/2014/main" id="{5C5F0F25-00C0-4A67-8F7C-2A2CCE5DBFBB}"/>
              </a:ext>
            </a:extLst>
          </p:cNvPr>
          <p:cNvSpPr>
            <a:spLocks noGrp="1"/>
          </p:cNvSpPr>
          <p:nvPr>
            <p:ph type="sldNum" sz="quarter" idx="4"/>
          </p:nvPr>
        </p:nvSpPr>
        <p:spPr/>
        <p:txBody>
          <a:bodyPr anchor="ctr">
            <a:normAutofit/>
          </a:bodyPr>
          <a:lstStyle/>
          <a:p>
            <a:pPr>
              <a:spcAft>
                <a:spcPts val="600"/>
              </a:spcAft>
            </a:pPr>
            <a:fld id="{51AC9CB8-E4A1-4C80-A0FE-41AB03406E23}" type="slidenum">
              <a:rPr lang="en-GB" smtClean="0"/>
              <a:pPr>
                <a:spcAft>
                  <a:spcPts val="600"/>
                </a:spcAft>
              </a:pPr>
              <a:t>126</a:t>
            </a:fld>
            <a:endParaRPr lang="en-GB"/>
          </a:p>
        </p:txBody>
      </p:sp>
      <p:sp>
        <p:nvSpPr>
          <p:cNvPr id="7" name="Content Placeholder 6">
            <a:extLst>
              <a:ext uri="{FF2B5EF4-FFF2-40B4-BE49-F238E27FC236}">
                <a16:creationId xmlns:a16="http://schemas.microsoft.com/office/drawing/2014/main" id="{564F1AE2-D32A-45AB-86B0-E4F8583991BB}"/>
              </a:ext>
            </a:extLst>
          </p:cNvPr>
          <p:cNvSpPr>
            <a:spLocks noGrp="1"/>
          </p:cNvSpPr>
          <p:nvPr>
            <p:ph sz="half" idx="2"/>
          </p:nvPr>
        </p:nvSpPr>
        <p:spPr/>
        <p:txBody>
          <a:bodyPr anchor="ctr"/>
          <a:lstStyle/>
          <a:p>
            <a:pPr marL="0" indent="0">
              <a:buNone/>
            </a:pPr>
            <a:r>
              <a:rPr lang="en-GB" dirty="0"/>
              <a:t>Nothing flashes, blinks, or flickers more than three times in one second.</a:t>
            </a:r>
          </a:p>
        </p:txBody>
      </p:sp>
      <p:sp>
        <p:nvSpPr>
          <p:cNvPr id="8" name="Footer Placeholder 7">
            <a:extLst>
              <a:ext uri="{FF2B5EF4-FFF2-40B4-BE49-F238E27FC236}">
                <a16:creationId xmlns:a16="http://schemas.microsoft.com/office/drawing/2014/main" id="{EB0546E3-E935-45CE-9B5D-BC5888D8ED32}"/>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5433560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CE235-6656-4A1C-AD58-FE31F6DC9E8E}"/>
              </a:ext>
            </a:extLst>
          </p:cNvPr>
          <p:cNvSpPr>
            <a:spLocks noGrp="1"/>
          </p:cNvSpPr>
          <p:nvPr>
            <p:ph type="title"/>
          </p:nvPr>
        </p:nvSpPr>
        <p:spPr/>
        <p:txBody>
          <a:bodyPr anchor="ctr">
            <a:normAutofit/>
          </a:bodyPr>
          <a:lstStyle/>
          <a:p>
            <a:r>
              <a:rPr lang="en-GB"/>
              <a:t>Agenda</a:t>
            </a:r>
          </a:p>
        </p:txBody>
      </p:sp>
      <p:grpSp>
        <p:nvGrpSpPr>
          <p:cNvPr id="13" name="Group 12" descr="My initial aims for using github pages&#10;What is github pages?&#10;Workflow&#10;What I learned&#10;Next steps&#10;Q+A&#10;">
            <a:extLst>
              <a:ext uri="{FF2B5EF4-FFF2-40B4-BE49-F238E27FC236}">
                <a16:creationId xmlns:a16="http://schemas.microsoft.com/office/drawing/2014/main" id="{7F1DE2C3-6D1F-40E5-B2B4-02E88ADD937D}"/>
              </a:ext>
            </a:extLst>
          </p:cNvPr>
          <p:cNvGrpSpPr/>
          <p:nvPr/>
        </p:nvGrpSpPr>
        <p:grpSpPr>
          <a:xfrm>
            <a:off x="631983" y="1734507"/>
            <a:ext cx="10889932" cy="4424035"/>
            <a:chOff x="631983" y="1734507"/>
            <a:chExt cx="10889932" cy="4424035"/>
          </a:xfrm>
        </p:grpSpPr>
        <p:sp>
          <p:nvSpPr>
            <p:cNvPr id="14" name="Freeform: Shape 13" descr="My initial aims for using github pages&#10;What is github pages?&#10;Workflow&#10;What I learned&#10;Next steps&#10;Q+A&#10;">
              <a:extLst>
                <a:ext uri="{FF2B5EF4-FFF2-40B4-BE49-F238E27FC236}">
                  <a16:creationId xmlns:a16="http://schemas.microsoft.com/office/drawing/2014/main" id="{E219AAEE-1416-4ECC-ADCD-2255FE8CA295}"/>
                </a:ext>
              </a:extLst>
            </p:cNvPr>
            <p:cNvSpPr/>
            <p:nvPr/>
          </p:nvSpPr>
          <p:spPr>
            <a:xfrm>
              <a:off x="631983" y="1734507"/>
              <a:ext cx="3403103" cy="2041862"/>
            </a:xfrm>
            <a:custGeom>
              <a:avLst/>
              <a:gdLst>
                <a:gd name="connsiteX0" fmla="*/ 0 w 3403103"/>
                <a:gd name="connsiteY0" fmla="*/ 0 h 2041862"/>
                <a:gd name="connsiteX1" fmla="*/ 3403103 w 3403103"/>
                <a:gd name="connsiteY1" fmla="*/ 0 h 2041862"/>
                <a:gd name="connsiteX2" fmla="*/ 3403103 w 3403103"/>
                <a:gd name="connsiteY2" fmla="*/ 2041862 h 2041862"/>
                <a:gd name="connsiteX3" fmla="*/ 0 w 3403103"/>
                <a:gd name="connsiteY3" fmla="*/ 2041862 h 2041862"/>
                <a:gd name="connsiteX4" fmla="*/ 0 w 3403103"/>
                <a:gd name="connsiteY4" fmla="*/ 0 h 2041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103" h="2041862">
                  <a:moveTo>
                    <a:pt x="0" y="0"/>
                  </a:moveTo>
                  <a:lnTo>
                    <a:pt x="3403103" y="0"/>
                  </a:lnTo>
                  <a:lnTo>
                    <a:pt x="3403103" y="2041862"/>
                  </a:lnTo>
                  <a:lnTo>
                    <a:pt x="0" y="2041862"/>
                  </a:lnTo>
                  <a:lnTo>
                    <a:pt x="0" y="0"/>
                  </a:lnTo>
                  <a:close/>
                </a:path>
              </a:pathLst>
            </a:custGeom>
            <a:solidFill>
              <a:srgbClr val="00131D"/>
            </a:solidFill>
            <a:ln w="38100">
              <a:solidFill>
                <a:schemeClr val="accent4"/>
              </a:solidFill>
            </a:ln>
          </p:spPr>
          <p:style>
            <a:lnRef idx="0">
              <a:scrgbClr r="0" g="0" b="0"/>
            </a:lnRef>
            <a:fillRef idx="3">
              <a:scrgbClr r="0" g="0" b="0"/>
            </a:fillRef>
            <a:effectRef idx="3">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solidFill>
                    <a:schemeClr val="accent5"/>
                  </a:solidFill>
                </a:rPr>
                <a:t>My initial aims for using </a:t>
              </a:r>
              <a:r>
                <a:rPr lang="en-GB" sz="3800" kern="1200" dirty="0" err="1">
                  <a:solidFill>
                    <a:schemeClr val="accent5"/>
                  </a:solidFill>
                </a:rPr>
                <a:t>github</a:t>
              </a:r>
              <a:r>
                <a:rPr lang="en-GB" sz="3800" kern="1200" dirty="0">
                  <a:solidFill>
                    <a:schemeClr val="accent5"/>
                  </a:solidFill>
                </a:rPr>
                <a:t> pages</a:t>
              </a:r>
              <a:endParaRPr lang="en-US" sz="3800" kern="1200" dirty="0">
                <a:solidFill>
                  <a:schemeClr val="accent5"/>
                </a:solidFill>
              </a:endParaRPr>
            </a:p>
          </p:txBody>
        </p:sp>
        <p:sp>
          <p:nvSpPr>
            <p:cNvPr id="15" name="Freeform: Shape 14" descr="My initial aims for using github pages&#10;What is github pages?&#10;Workflow&#10;What I learned&#10;Next steps&#10;Q+A&#10;">
              <a:extLst>
                <a:ext uri="{FF2B5EF4-FFF2-40B4-BE49-F238E27FC236}">
                  <a16:creationId xmlns:a16="http://schemas.microsoft.com/office/drawing/2014/main" id="{B6B84C3A-CBEA-4413-85B6-7C8D77A07AF5}"/>
                </a:ext>
              </a:extLst>
            </p:cNvPr>
            <p:cNvSpPr/>
            <p:nvPr/>
          </p:nvSpPr>
          <p:spPr>
            <a:xfrm>
              <a:off x="4375398" y="1734507"/>
              <a:ext cx="3403103" cy="2041862"/>
            </a:xfrm>
            <a:custGeom>
              <a:avLst/>
              <a:gdLst>
                <a:gd name="connsiteX0" fmla="*/ 0 w 3403103"/>
                <a:gd name="connsiteY0" fmla="*/ 0 h 2041862"/>
                <a:gd name="connsiteX1" fmla="*/ 3403103 w 3403103"/>
                <a:gd name="connsiteY1" fmla="*/ 0 h 2041862"/>
                <a:gd name="connsiteX2" fmla="*/ 3403103 w 3403103"/>
                <a:gd name="connsiteY2" fmla="*/ 2041862 h 2041862"/>
                <a:gd name="connsiteX3" fmla="*/ 0 w 3403103"/>
                <a:gd name="connsiteY3" fmla="*/ 2041862 h 2041862"/>
                <a:gd name="connsiteX4" fmla="*/ 0 w 3403103"/>
                <a:gd name="connsiteY4" fmla="*/ 0 h 2041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103" h="2041862">
                  <a:moveTo>
                    <a:pt x="0" y="0"/>
                  </a:moveTo>
                  <a:lnTo>
                    <a:pt x="3403103" y="0"/>
                  </a:lnTo>
                  <a:lnTo>
                    <a:pt x="3403103" y="2041862"/>
                  </a:lnTo>
                  <a:lnTo>
                    <a:pt x="0" y="2041862"/>
                  </a:lnTo>
                  <a:lnTo>
                    <a:pt x="0" y="0"/>
                  </a:lnTo>
                  <a:close/>
                </a:path>
              </a:pathLst>
            </a:custGeom>
            <a:solidFill>
              <a:srgbClr val="00131D"/>
            </a:solidFill>
            <a:ln w="38100">
              <a:solidFill>
                <a:schemeClr val="accent4"/>
              </a:solidFill>
            </a:ln>
          </p:spPr>
          <p:style>
            <a:lnRef idx="0">
              <a:scrgbClr r="0" g="0" b="0"/>
            </a:lnRef>
            <a:fillRef idx="3">
              <a:scrgbClr r="0" g="0" b="0"/>
            </a:fillRef>
            <a:effectRef idx="3">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a:solidFill>
                    <a:schemeClr val="accent5"/>
                  </a:solidFill>
                </a:rPr>
                <a:t>What is github pages?</a:t>
              </a:r>
              <a:endParaRPr lang="en-US" sz="3800" kern="1200">
                <a:solidFill>
                  <a:schemeClr val="accent5"/>
                </a:solidFill>
              </a:endParaRPr>
            </a:p>
          </p:txBody>
        </p:sp>
        <p:sp>
          <p:nvSpPr>
            <p:cNvPr id="16" name="Freeform: Shape 15" descr="My initial aims for using github pages&#10;What is github pages?&#10;Workflow&#10;What I learned&#10;Next steps&#10;Q+A&#10;">
              <a:extLst>
                <a:ext uri="{FF2B5EF4-FFF2-40B4-BE49-F238E27FC236}">
                  <a16:creationId xmlns:a16="http://schemas.microsoft.com/office/drawing/2014/main" id="{B48B0237-CBB0-4D47-A5E5-A3E37A6A9F2C}"/>
                </a:ext>
              </a:extLst>
            </p:cNvPr>
            <p:cNvSpPr/>
            <p:nvPr/>
          </p:nvSpPr>
          <p:spPr>
            <a:xfrm>
              <a:off x="8118812" y="1734507"/>
              <a:ext cx="3403103" cy="2041862"/>
            </a:xfrm>
            <a:custGeom>
              <a:avLst/>
              <a:gdLst>
                <a:gd name="connsiteX0" fmla="*/ 0 w 3403103"/>
                <a:gd name="connsiteY0" fmla="*/ 0 h 2041862"/>
                <a:gd name="connsiteX1" fmla="*/ 3403103 w 3403103"/>
                <a:gd name="connsiteY1" fmla="*/ 0 h 2041862"/>
                <a:gd name="connsiteX2" fmla="*/ 3403103 w 3403103"/>
                <a:gd name="connsiteY2" fmla="*/ 2041862 h 2041862"/>
                <a:gd name="connsiteX3" fmla="*/ 0 w 3403103"/>
                <a:gd name="connsiteY3" fmla="*/ 2041862 h 2041862"/>
                <a:gd name="connsiteX4" fmla="*/ 0 w 3403103"/>
                <a:gd name="connsiteY4" fmla="*/ 0 h 2041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103" h="2041862">
                  <a:moveTo>
                    <a:pt x="0" y="0"/>
                  </a:moveTo>
                  <a:lnTo>
                    <a:pt x="3403103" y="0"/>
                  </a:lnTo>
                  <a:lnTo>
                    <a:pt x="3403103" y="2041862"/>
                  </a:lnTo>
                  <a:lnTo>
                    <a:pt x="0" y="2041862"/>
                  </a:lnTo>
                  <a:lnTo>
                    <a:pt x="0" y="0"/>
                  </a:lnTo>
                  <a:close/>
                </a:path>
              </a:pathLst>
            </a:custGeom>
            <a:solidFill>
              <a:srgbClr val="00131D"/>
            </a:solidFill>
            <a:ln w="38100">
              <a:solidFill>
                <a:schemeClr val="accent4"/>
              </a:solidFill>
            </a:ln>
          </p:spPr>
          <p:style>
            <a:lnRef idx="0">
              <a:scrgbClr r="0" g="0" b="0"/>
            </a:lnRef>
            <a:fillRef idx="3">
              <a:scrgbClr r="0" g="0" b="0"/>
            </a:fillRef>
            <a:effectRef idx="3">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a:solidFill>
                    <a:schemeClr val="accent5"/>
                  </a:solidFill>
                </a:rPr>
                <a:t>Workflow</a:t>
              </a:r>
              <a:endParaRPr lang="en-US" sz="3800" kern="1200">
                <a:solidFill>
                  <a:schemeClr val="accent5"/>
                </a:solidFill>
              </a:endParaRPr>
            </a:p>
          </p:txBody>
        </p:sp>
        <p:sp>
          <p:nvSpPr>
            <p:cNvPr id="17" name="Freeform: Shape 16" descr="My initial aims for using github pages&#10;What is github pages?&#10;Workflow&#10;What I learned&#10;Next steps&#10;Q+A&#10;">
              <a:extLst>
                <a:ext uri="{FF2B5EF4-FFF2-40B4-BE49-F238E27FC236}">
                  <a16:creationId xmlns:a16="http://schemas.microsoft.com/office/drawing/2014/main" id="{F27DAC42-5ED9-41CA-9AF4-F44D9BEF2BEC}"/>
                </a:ext>
              </a:extLst>
            </p:cNvPr>
            <p:cNvSpPr/>
            <p:nvPr/>
          </p:nvSpPr>
          <p:spPr>
            <a:xfrm>
              <a:off x="631983" y="4116680"/>
              <a:ext cx="3403103" cy="2041862"/>
            </a:xfrm>
            <a:custGeom>
              <a:avLst/>
              <a:gdLst>
                <a:gd name="connsiteX0" fmla="*/ 0 w 3403103"/>
                <a:gd name="connsiteY0" fmla="*/ 0 h 2041862"/>
                <a:gd name="connsiteX1" fmla="*/ 3403103 w 3403103"/>
                <a:gd name="connsiteY1" fmla="*/ 0 h 2041862"/>
                <a:gd name="connsiteX2" fmla="*/ 3403103 w 3403103"/>
                <a:gd name="connsiteY2" fmla="*/ 2041862 h 2041862"/>
                <a:gd name="connsiteX3" fmla="*/ 0 w 3403103"/>
                <a:gd name="connsiteY3" fmla="*/ 2041862 h 2041862"/>
                <a:gd name="connsiteX4" fmla="*/ 0 w 3403103"/>
                <a:gd name="connsiteY4" fmla="*/ 0 h 2041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103" h="2041862">
                  <a:moveTo>
                    <a:pt x="0" y="0"/>
                  </a:moveTo>
                  <a:lnTo>
                    <a:pt x="3403103" y="0"/>
                  </a:lnTo>
                  <a:lnTo>
                    <a:pt x="3403103" y="2041862"/>
                  </a:lnTo>
                  <a:lnTo>
                    <a:pt x="0" y="2041862"/>
                  </a:lnTo>
                  <a:lnTo>
                    <a:pt x="0" y="0"/>
                  </a:lnTo>
                  <a:close/>
                </a:path>
              </a:pathLst>
            </a:custGeom>
            <a:solidFill>
              <a:srgbClr val="00131D"/>
            </a:solidFill>
            <a:ln w="38100">
              <a:solidFill>
                <a:schemeClr val="accent4"/>
              </a:solidFill>
            </a:ln>
          </p:spPr>
          <p:style>
            <a:lnRef idx="0">
              <a:scrgbClr r="0" g="0" b="0"/>
            </a:lnRef>
            <a:fillRef idx="3">
              <a:scrgbClr r="0" g="0" b="0"/>
            </a:fillRef>
            <a:effectRef idx="3">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solidFill>
                    <a:schemeClr val="accent1"/>
                  </a:solidFill>
                </a:rPr>
                <a:t>What I learned</a:t>
              </a:r>
              <a:endParaRPr lang="en-US" sz="3800" kern="1200" dirty="0">
                <a:solidFill>
                  <a:schemeClr val="accent1"/>
                </a:solidFill>
              </a:endParaRPr>
            </a:p>
          </p:txBody>
        </p:sp>
        <p:sp>
          <p:nvSpPr>
            <p:cNvPr id="18" name="Freeform: Shape 17" descr="My initial aims for using github pages&#10;What is github pages?&#10;Workflow&#10;What I learned&#10;Next steps&#10;Q+A&#10;">
              <a:extLst>
                <a:ext uri="{FF2B5EF4-FFF2-40B4-BE49-F238E27FC236}">
                  <a16:creationId xmlns:a16="http://schemas.microsoft.com/office/drawing/2014/main" id="{DE3225DA-DFF9-4951-BC9B-E7EAE3C56AD1}"/>
                </a:ext>
              </a:extLst>
            </p:cNvPr>
            <p:cNvSpPr/>
            <p:nvPr/>
          </p:nvSpPr>
          <p:spPr>
            <a:xfrm>
              <a:off x="4375398" y="4116680"/>
              <a:ext cx="3403103" cy="2041862"/>
            </a:xfrm>
            <a:custGeom>
              <a:avLst/>
              <a:gdLst>
                <a:gd name="connsiteX0" fmla="*/ 0 w 3403103"/>
                <a:gd name="connsiteY0" fmla="*/ 0 h 2041862"/>
                <a:gd name="connsiteX1" fmla="*/ 3403103 w 3403103"/>
                <a:gd name="connsiteY1" fmla="*/ 0 h 2041862"/>
                <a:gd name="connsiteX2" fmla="*/ 3403103 w 3403103"/>
                <a:gd name="connsiteY2" fmla="*/ 2041862 h 2041862"/>
                <a:gd name="connsiteX3" fmla="*/ 0 w 3403103"/>
                <a:gd name="connsiteY3" fmla="*/ 2041862 h 2041862"/>
                <a:gd name="connsiteX4" fmla="*/ 0 w 3403103"/>
                <a:gd name="connsiteY4" fmla="*/ 0 h 2041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103" h="2041862">
                  <a:moveTo>
                    <a:pt x="0" y="0"/>
                  </a:moveTo>
                  <a:lnTo>
                    <a:pt x="3403103" y="0"/>
                  </a:lnTo>
                  <a:lnTo>
                    <a:pt x="3403103" y="2041862"/>
                  </a:lnTo>
                  <a:lnTo>
                    <a:pt x="0" y="2041862"/>
                  </a:lnTo>
                  <a:lnTo>
                    <a:pt x="0" y="0"/>
                  </a:lnTo>
                  <a:close/>
                </a:path>
              </a:pathLst>
            </a:custGeom>
            <a:solidFill>
              <a:srgbClr val="00131D"/>
            </a:solidFill>
            <a:ln w="38100">
              <a:solidFill>
                <a:schemeClr val="accent4"/>
              </a:solidFill>
            </a:ln>
          </p:spPr>
          <p:style>
            <a:lnRef idx="0">
              <a:scrgbClr r="0" g="0" b="0"/>
            </a:lnRef>
            <a:fillRef idx="3">
              <a:scrgbClr r="0" g="0" b="0"/>
            </a:fillRef>
            <a:effectRef idx="3">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a:solidFill>
                    <a:schemeClr val="accent5"/>
                  </a:solidFill>
                </a:rPr>
                <a:t>Next steps</a:t>
              </a:r>
              <a:endParaRPr lang="en-US" sz="3800" kern="1200">
                <a:solidFill>
                  <a:schemeClr val="accent5"/>
                </a:solidFill>
              </a:endParaRPr>
            </a:p>
          </p:txBody>
        </p:sp>
        <p:sp>
          <p:nvSpPr>
            <p:cNvPr id="19" name="Freeform: Shape 18" descr="My initial aims for using github pages&#10;What is github pages?&#10;Workflow&#10;What I learned&#10;Next steps&#10;Q+A&#10;">
              <a:extLst>
                <a:ext uri="{FF2B5EF4-FFF2-40B4-BE49-F238E27FC236}">
                  <a16:creationId xmlns:a16="http://schemas.microsoft.com/office/drawing/2014/main" id="{66611B3B-81B8-43A0-8CD6-2CB7BC67FAEE}"/>
                </a:ext>
              </a:extLst>
            </p:cNvPr>
            <p:cNvSpPr/>
            <p:nvPr/>
          </p:nvSpPr>
          <p:spPr>
            <a:xfrm>
              <a:off x="8118812" y="4116680"/>
              <a:ext cx="3403103" cy="2041862"/>
            </a:xfrm>
            <a:custGeom>
              <a:avLst/>
              <a:gdLst>
                <a:gd name="connsiteX0" fmla="*/ 0 w 3403103"/>
                <a:gd name="connsiteY0" fmla="*/ 0 h 2041862"/>
                <a:gd name="connsiteX1" fmla="*/ 3403103 w 3403103"/>
                <a:gd name="connsiteY1" fmla="*/ 0 h 2041862"/>
                <a:gd name="connsiteX2" fmla="*/ 3403103 w 3403103"/>
                <a:gd name="connsiteY2" fmla="*/ 2041862 h 2041862"/>
                <a:gd name="connsiteX3" fmla="*/ 0 w 3403103"/>
                <a:gd name="connsiteY3" fmla="*/ 2041862 h 2041862"/>
                <a:gd name="connsiteX4" fmla="*/ 0 w 3403103"/>
                <a:gd name="connsiteY4" fmla="*/ 0 h 2041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103" h="2041862">
                  <a:moveTo>
                    <a:pt x="0" y="0"/>
                  </a:moveTo>
                  <a:lnTo>
                    <a:pt x="3403103" y="0"/>
                  </a:lnTo>
                  <a:lnTo>
                    <a:pt x="3403103" y="2041862"/>
                  </a:lnTo>
                  <a:lnTo>
                    <a:pt x="0" y="2041862"/>
                  </a:lnTo>
                  <a:lnTo>
                    <a:pt x="0" y="0"/>
                  </a:lnTo>
                  <a:close/>
                </a:path>
              </a:pathLst>
            </a:custGeom>
            <a:solidFill>
              <a:srgbClr val="00131D"/>
            </a:solidFill>
            <a:ln w="38100">
              <a:solidFill>
                <a:schemeClr val="accent4"/>
              </a:solidFill>
            </a:ln>
          </p:spPr>
          <p:style>
            <a:lnRef idx="0">
              <a:scrgbClr r="0" g="0" b="0"/>
            </a:lnRef>
            <a:fillRef idx="3">
              <a:scrgbClr r="0" g="0" b="0"/>
            </a:fillRef>
            <a:effectRef idx="3">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solidFill>
                    <a:schemeClr val="accent5"/>
                  </a:solidFill>
                </a:rPr>
                <a:t>Q+A</a:t>
              </a:r>
              <a:endParaRPr lang="en-US" sz="3800" kern="1200" dirty="0">
                <a:solidFill>
                  <a:schemeClr val="accent5"/>
                </a:solidFill>
              </a:endParaRPr>
            </a:p>
          </p:txBody>
        </p:sp>
      </p:grpSp>
      <p:sp>
        <p:nvSpPr>
          <p:cNvPr id="4" name="Slide Number Placeholder 3">
            <a:extLst>
              <a:ext uri="{FF2B5EF4-FFF2-40B4-BE49-F238E27FC236}">
                <a16:creationId xmlns:a16="http://schemas.microsoft.com/office/drawing/2014/main" id="{9ECBF8C3-4A5F-4D8B-A224-850A74C16403}"/>
              </a:ext>
            </a:extLst>
          </p:cNvPr>
          <p:cNvSpPr>
            <a:spLocks noGrp="1"/>
          </p:cNvSpPr>
          <p:nvPr>
            <p:ph type="sldNum" sz="quarter" idx="4"/>
          </p:nvPr>
        </p:nvSpPr>
        <p:spPr/>
        <p:txBody>
          <a:bodyPr anchor="ctr">
            <a:normAutofit/>
          </a:bodyPr>
          <a:lstStyle/>
          <a:p>
            <a:pPr>
              <a:spcAft>
                <a:spcPts val="600"/>
              </a:spcAft>
            </a:pPr>
            <a:fld id="{51AC9CB8-E4A1-4C80-A0FE-41AB03406E23}" type="slidenum">
              <a:rPr lang="en-GB" smtClean="0"/>
              <a:pPr>
                <a:spcAft>
                  <a:spcPts val="600"/>
                </a:spcAft>
              </a:pPr>
              <a:t>127</a:t>
            </a:fld>
            <a:endParaRPr lang="en-GB"/>
          </a:p>
        </p:txBody>
      </p:sp>
      <p:sp>
        <p:nvSpPr>
          <p:cNvPr id="6" name="Footer Placeholder 5">
            <a:extLst>
              <a:ext uri="{FF2B5EF4-FFF2-40B4-BE49-F238E27FC236}">
                <a16:creationId xmlns:a16="http://schemas.microsoft.com/office/drawing/2014/main" id="{46B748C4-818F-4A9F-9AED-3A71BB4E3B9D}"/>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26883242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AA19-8F0F-4AB2-ADB0-D7FC88F01AF4}"/>
              </a:ext>
            </a:extLst>
          </p:cNvPr>
          <p:cNvSpPr>
            <a:spLocks noGrp="1"/>
          </p:cNvSpPr>
          <p:nvPr>
            <p:ph type="title"/>
          </p:nvPr>
        </p:nvSpPr>
        <p:spPr>
          <a:xfrm>
            <a:off x="190500" y="147952"/>
            <a:ext cx="11772899" cy="1153360"/>
          </a:xfrm>
        </p:spPr>
        <p:txBody>
          <a:bodyPr anchor="ctr">
            <a:normAutofit/>
          </a:bodyPr>
          <a:lstStyle/>
          <a:p>
            <a:r>
              <a:rPr lang="en-GB" dirty="0"/>
              <a:t>Initial Aims</a:t>
            </a:r>
          </a:p>
        </p:txBody>
      </p:sp>
      <p:sp>
        <p:nvSpPr>
          <p:cNvPr id="5" name="Rectangle: Rounded Corners 4">
            <a:extLst>
              <a:ext uri="{FF2B5EF4-FFF2-40B4-BE49-F238E27FC236}">
                <a16:creationId xmlns:a16="http://schemas.microsoft.com/office/drawing/2014/main" id="{EAAD9C13-2DA9-4CF5-ABA7-8CD21B0D68F9}"/>
              </a:ext>
              <a:ext uri="{C183D7F6-B498-43B3-948B-1728B52AA6E4}">
                <adec:decorative xmlns:adec="http://schemas.microsoft.com/office/drawing/2017/decorative" val="1"/>
              </a:ext>
            </a:extLst>
          </p:cNvPr>
          <p:cNvSpPr/>
          <p:nvPr/>
        </p:nvSpPr>
        <p:spPr>
          <a:xfrm>
            <a:off x="531710" y="1425458"/>
            <a:ext cx="9181707" cy="1019232"/>
          </a:xfrm>
          <a:prstGeom prst="roundRect">
            <a:avLst>
              <a:gd name="adj" fmla="val 10000"/>
            </a:avLst>
          </a:prstGeom>
          <a:solidFill>
            <a:srgbClr val="00131D"/>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Rectangle 6" descr="Laptop">
            <a:extLst>
              <a:ext uri="{FF2B5EF4-FFF2-40B4-BE49-F238E27FC236}">
                <a16:creationId xmlns:a16="http://schemas.microsoft.com/office/drawing/2014/main" id="{C6F3955D-C960-4424-A2D5-E8B83D5049D3}"/>
              </a:ext>
            </a:extLst>
          </p:cNvPr>
          <p:cNvSpPr/>
          <p:nvPr/>
        </p:nvSpPr>
        <p:spPr>
          <a:xfrm>
            <a:off x="840027" y="1654785"/>
            <a:ext cx="560578" cy="56057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DA4FB040-2B8E-44FC-B9FC-DEECFA15C930}"/>
              </a:ext>
            </a:extLst>
          </p:cNvPr>
          <p:cNvSpPr/>
          <p:nvPr/>
        </p:nvSpPr>
        <p:spPr>
          <a:xfrm>
            <a:off x="1708923" y="1425458"/>
            <a:ext cx="8004493" cy="1019232"/>
          </a:xfrm>
          <a:custGeom>
            <a:avLst/>
            <a:gdLst>
              <a:gd name="connsiteX0" fmla="*/ 0 w 8004493"/>
              <a:gd name="connsiteY0" fmla="*/ 0 h 1019232"/>
              <a:gd name="connsiteX1" fmla="*/ 8004493 w 8004493"/>
              <a:gd name="connsiteY1" fmla="*/ 0 h 1019232"/>
              <a:gd name="connsiteX2" fmla="*/ 8004493 w 8004493"/>
              <a:gd name="connsiteY2" fmla="*/ 1019232 h 1019232"/>
              <a:gd name="connsiteX3" fmla="*/ 0 w 8004493"/>
              <a:gd name="connsiteY3" fmla="*/ 1019232 h 1019232"/>
              <a:gd name="connsiteX4" fmla="*/ 0 w 8004493"/>
              <a:gd name="connsiteY4" fmla="*/ 0 h 101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4493" h="1019232">
                <a:moveTo>
                  <a:pt x="0" y="0"/>
                </a:moveTo>
                <a:lnTo>
                  <a:pt x="8004493" y="0"/>
                </a:lnTo>
                <a:lnTo>
                  <a:pt x="8004493" y="1019232"/>
                </a:lnTo>
                <a:lnTo>
                  <a:pt x="0" y="10192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7869" tIns="107869" rIns="107869" bIns="107869" numCol="1" spcCol="1270" anchor="ctr" anchorCtr="0">
            <a:noAutofit/>
          </a:bodyPr>
          <a:lstStyle/>
          <a:p>
            <a:pPr marL="0" lvl="0" indent="0" algn="l" defTabSz="977900">
              <a:lnSpc>
                <a:spcPct val="100000"/>
              </a:lnSpc>
              <a:spcBef>
                <a:spcPct val="0"/>
              </a:spcBef>
              <a:spcAft>
                <a:spcPct val="35000"/>
              </a:spcAft>
              <a:buNone/>
            </a:pPr>
            <a:r>
              <a:rPr lang="en-GB" sz="2200" kern="1200" dirty="0">
                <a:solidFill>
                  <a:schemeClr val="accent5"/>
                </a:solidFill>
              </a:rPr>
              <a:t>Put presentation materials online in one place, create a very light portfolio site.</a:t>
            </a:r>
            <a:endParaRPr lang="en-US" sz="2200" kern="1200" dirty="0">
              <a:solidFill>
                <a:schemeClr val="accent5"/>
              </a:solidFill>
            </a:endParaRPr>
          </a:p>
        </p:txBody>
      </p:sp>
      <p:sp>
        <p:nvSpPr>
          <p:cNvPr id="12" name="Rectangle: Rounded Corners 11">
            <a:extLst>
              <a:ext uri="{FF2B5EF4-FFF2-40B4-BE49-F238E27FC236}">
                <a16:creationId xmlns:a16="http://schemas.microsoft.com/office/drawing/2014/main" id="{CD375B62-BB6D-4248-80A5-5935F2719B63}"/>
              </a:ext>
              <a:ext uri="{C183D7F6-B498-43B3-948B-1728B52AA6E4}">
                <adec:decorative xmlns:adec="http://schemas.microsoft.com/office/drawing/2017/decorative" val="1"/>
              </a:ext>
            </a:extLst>
          </p:cNvPr>
          <p:cNvSpPr/>
          <p:nvPr/>
        </p:nvSpPr>
        <p:spPr>
          <a:xfrm>
            <a:off x="1608143" y="3336921"/>
            <a:ext cx="9181707" cy="1019232"/>
          </a:xfrm>
          <a:prstGeom prst="roundRect">
            <a:avLst>
              <a:gd name="adj" fmla="val 10000"/>
            </a:avLst>
          </a:prstGeom>
          <a:solidFill>
            <a:srgbClr val="00131D"/>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Rectangle 12" descr="Web Design">
            <a:extLst>
              <a:ext uri="{FF2B5EF4-FFF2-40B4-BE49-F238E27FC236}">
                <a16:creationId xmlns:a16="http://schemas.microsoft.com/office/drawing/2014/main" id="{2CAF3144-C818-43B7-89D6-E2649724AF9D}"/>
              </a:ext>
            </a:extLst>
          </p:cNvPr>
          <p:cNvSpPr/>
          <p:nvPr/>
        </p:nvSpPr>
        <p:spPr>
          <a:xfrm>
            <a:off x="1916460" y="3566248"/>
            <a:ext cx="560578" cy="56057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1C3F24CB-98EA-4C9D-9C74-E190735F74F2}"/>
              </a:ext>
            </a:extLst>
          </p:cNvPr>
          <p:cNvSpPr/>
          <p:nvPr/>
        </p:nvSpPr>
        <p:spPr>
          <a:xfrm>
            <a:off x="2785356" y="3336921"/>
            <a:ext cx="8004493" cy="1019232"/>
          </a:xfrm>
          <a:custGeom>
            <a:avLst/>
            <a:gdLst>
              <a:gd name="connsiteX0" fmla="*/ 0 w 8004493"/>
              <a:gd name="connsiteY0" fmla="*/ 0 h 1019232"/>
              <a:gd name="connsiteX1" fmla="*/ 8004493 w 8004493"/>
              <a:gd name="connsiteY1" fmla="*/ 0 h 1019232"/>
              <a:gd name="connsiteX2" fmla="*/ 8004493 w 8004493"/>
              <a:gd name="connsiteY2" fmla="*/ 1019232 h 1019232"/>
              <a:gd name="connsiteX3" fmla="*/ 0 w 8004493"/>
              <a:gd name="connsiteY3" fmla="*/ 1019232 h 1019232"/>
              <a:gd name="connsiteX4" fmla="*/ 0 w 8004493"/>
              <a:gd name="connsiteY4" fmla="*/ 0 h 101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4493" h="1019232">
                <a:moveTo>
                  <a:pt x="0" y="0"/>
                </a:moveTo>
                <a:lnTo>
                  <a:pt x="8004493" y="0"/>
                </a:lnTo>
                <a:lnTo>
                  <a:pt x="8004493" y="1019232"/>
                </a:lnTo>
                <a:lnTo>
                  <a:pt x="0" y="10192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7869" tIns="107869" rIns="107869" bIns="107869" numCol="1" spcCol="1270" anchor="ctr" anchorCtr="0">
            <a:noAutofit/>
          </a:bodyPr>
          <a:lstStyle/>
          <a:p>
            <a:pPr marL="0" lvl="0" indent="0" algn="l" defTabSz="977900">
              <a:lnSpc>
                <a:spcPct val="100000"/>
              </a:lnSpc>
              <a:spcBef>
                <a:spcPct val="0"/>
              </a:spcBef>
              <a:spcAft>
                <a:spcPct val="35000"/>
              </a:spcAft>
              <a:buNone/>
            </a:pPr>
            <a:r>
              <a:rPr lang="en-GB" sz="2200" kern="1200" dirty="0">
                <a:solidFill>
                  <a:schemeClr val="accent5"/>
                </a:solidFill>
              </a:rPr>
              <a:t>An opportunity to study accessibility in practice.</a:t>
            </a:r>
            <a:endParaRPr lang="en-US" sz="2200" kern="1200" dirty="0">
              <a:solidFill>
                <a:schemeClr val="accent5"/>
              </a:solidFill>
            </a:endParaRPr>
          </a:p>
        </p:txBody>
      </p:sp>
      <p:sp>
        <p:nvSpPr>
          <p:cNvPr id="15" name="Rectangle: Rounded Corners 14">
            <a:extLst>
              <a:ext uri="{FF2B5EF4-FFF2-40B4-BE49-F238E27FC236}">
                <a16:creationId xmlns:a16="http://schemas.microsoft.com/office/drawing/2014/main" id="{5E45E2CC-3CEC-40C5-9D99-E7491B89FB01}"/>
              </a:ext>
              <a:ext uri="{C183D7F6-B498-43B3-948B-1728B52AA6E4}">
                <adec:decorative xmlns:adec="http://schemas.microsoft.com/office/drawing/2017/decorative" val="1"/>
              </a:ext>
            </a:extLst>
          </p:cNvPr>
          <p:cNvSpPr/>
          <p:nvPr/>
        </p:nvSpPr>
        <p:spPr>
          <a:xfrm>
            <a:off x="2557282" y="5247581"/>
            <a:ext cx="9181707" cy="1019232"/>
          </a:xfrm>
          <a:prstGeom prst="roundRect">
            <a:avLst>
              <a:gd name="adj" fmla="val 10000"/>
            </a:avLst>
          </a:prstGeom>
          <a:solidFill>
            <a:srgbClr val="00131D"/>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Rectangle 15" descr="Puzzle">
            <a:extLst>
              <a:ext uri="{FF2B5EF4-FFF2-40B4-BE49-F238E27FC236}">
                <a16:creationId xmlns:a16="http://schemas.microsoft.com/office/drawing/2014/main" id="{74CF900E-52E3-431A-9090-286E5B5FBFB9}"/>
              </a:ext>
            </a:extLst>
          </p:cNvPr>
          <p:cNvSpPr/>
          <p:nvPr/>
        </p:nvSpPr>
        <p:spPr>
          <a:xfrm>
            <a:off x="2865599" y="5476908"/>
            <a:ext cx="560578" cy="560578"/>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3F488507-E5D0-40A2-8F39-D4A113A257E0}"/>
              </a:ext>
            </a:extLst>
          </p:cNvPr>
          <p:cNvSpPr/>
          <p:nvPr/>
        </p:nvSpPr>
        <p:spPr>
          <a:xfrm>
            <a:off x="3734495" y="5247581"/>
            <a:ext cx="8004493" cy="1019232"/>
          </a:xfrm>
          <a:custGeom>
            <a:avLst/>
            <a:gdLst>
              <a:gd name="connsiteX0" fmla="*/ 0 w 8004493"/>
              <a:gd name="connsiteY0" fmla="*/ 0 h 1019232"/>
              <a:gd name="connsiteX1" fmla="*/ 8004493 w 8004493"/>
              <a:gd name="connsiteY1" fmla="*/ 0 h 1019232"/>
              <a:gd name="connsiteX2" fmla="*/ 8004493 w 8004493"/>
              <a:gd name="connsiteY2" fmla="*/ 1019232 h 1019232"/>
              <a:gd name="connsiteX3" fmla="*/ 0 w 8004493"/>
              <a:gd name="connsiteY3" fmla="*/ 1019232 h 1019232"/>
              <a:gd name="connsiteX4" fmla="*/ 0 w 8004493"/>
              <a:gd name="connsiteY4" fmla="*/ 0 h 101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4493" h="1019232">
                <a:moveTo>
                  <a:pt x="0" y="0"/>
                </a:moveTo>
                <a:lnTo>
                  <a:pt x="8004493" y="0"/>
                </a:lnTo>
                <a:lnTo>
                  <a:pt x="8004493" y="1019232"/>
                </a:lnTo>
                <a:lnTo>
                  <a:pt x="0" y="10192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7869" tIns="107869" rIns="107869" bIns="107869" numCol="1" spcCol="1270" anchor="ctr" anchorCtr="0">
            <a:noAutofit/>
          </a:bodyPr>
          <a:lstStyle/>
          <a:p>
            <a:pPr marL="0" lvl="0" indent="0" algn="l" defTabSz="977900">
              <a:lnSpc>
                <a:spcPct val="100000"/>
              </a:lnSpc>
              <a:spcBef>
                <a:spcPct val="0"/>
              </a:spcBef>
              <a:spcAft>
                <a:spcPct val="35000"/>
              </a:spcAft>
              <a:buNone/>
            </a:pPr>
            <a:r>
              <a:rPr lang="en-GB" sz="2200" kern="1200" dirty="0">
                <a:solidFill>
                  <a:schemeClr val="accent5"/>
                </a:solidFill>
              </a:rPr>
              <a:t>Options to extend in the future.</a:t>
            </a:r>
            <a:endParaRPr lang="en-US" sz="2200" kern="1200" dirty="0">
              <a:solidFill>
                <a:schemeClr val="accent5"/>
              </a:solidFill>
            </a:endParaRPr>
          </a:p>
        </p:txBody>
      </p:sp>
      <p:sp>
        <p:nvSpPr>
          <p:cNvPr id="4" name="Slide Number Placeholder 3">
            <a:extLst>
              <a:ext uri="{FF2B5EF4-FFF2-40B4-BE49-F238E27FC236}">
                <a16:creationId xmlns:a16="http://schemas.microsoft.com/office/drawing/2014/main" id="{041D1454-0C7A-431F-B151-6EE2107088AF}"/>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128</a:t>
            </a:fld>
            <a:endParaRPr lang="en-GB"/>
          </a:p>
        </p:txBody>
      </p:sp>
      <p:sp>
        <p:nvSpPr>
          <p:cNvPr id="9" name="Footer Placeholder 8">
            <a:extLst>
              <a:ext uri="{FF2B5EF4-FFF2-40B4-BE49-F238E27FC236}">
                <a16:creationId xmlns:a16="http://schemas.microsoft.com/office/drawing/2014/main" id="{D8768D27-1659-4293-B52E-5B78AE1477BC}"/>
              </a:ext>
            </a:extLst>
          </p:cNvPr>
          <p:cNvSpPr>
            <a:spLocks noGrp="1"/>
          </p:cNvSpPr>
          <p:nvPr>
            <p:ph type="ftr" sz="quarter" idx="3"/>
          </p:nvPr>
        </p:nvSpPr>
        <p:spPr/>
        <p:txBody>
          <a:bodyPr/>
          <a:lstStyle/>
          <a:p>
            <a:r>
              <a:rPr lang="en-GB">
                <a:hlinkClick r:id="rId9"/>
              </a:rPr>
              <a:t>https://matthewdeeprose.github.io/</a:t>
            </a:r>
            <a:endParaRPr lang="en-GB" dirty="0"/>
          </a:p>
        </p:txBody>
      </p:sp>
    </p:spTree>
    <p:extLst>
      <p:ext uri="{BB962C8B-B14F-4D97-AF65-F5344CB8AC3E}">
        <p14:creationId xmlns:p14="http://schemas.microsoft.com/office/powerpoint/2010/main" val="17622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7" grpId="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ED60-0FBB-433D-B75B-95A3667E493E}"/>
              </a:ext>
            </a:extLst>
          </p:cNvPr>
          <p:cNvSpPr>
            <a:spLocks noGrp="1"/>
          </p:cNvSpPr>
          <p:nvPr>
            <p:ph type="title"/>
          </p:nvPr>
        </p:nvSpPr>
        <p:spPr/>
        <p:txBody>
          <a:bodyPr/>
          <a:lstStyle/>
          <a:p>
            <a:r>
              <a:rPr lang="en-GB" dirty="0"/>
              <a:t>Context</a:t>
            </a:r>
          </a:p>
        </p:txBody>
      </p:sp>
      <p:pic>
        <p:nvPicPr>
          <p:cNvPr id="6" name="Content Placeholder 5" descr="Making IT accessible for all">
            <a:extLst>
              <a:ext uri="{FF2B5EF4-FFF2-40B4-BE49-F238E27FC236}">
                <a16:creationId xmlns:a16="http://schemas.microsoft.com/office/drawing/2014/main" id="{8FA4D2D6-13C4-428B-AC51-D00EB0FBFA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05161" y="3782916"/>
            <a:ext cx="4876264" cy="2300772"/>
          </a:xfrm>
          <a:ln w="38100">
            <a:solidFill>
              <a:schemeClr val="bg1"/>
            </a:solidFill>
          </a:ln>
        </p:spPr>
      </p:pic>
      <p:sp>
        <p:nvSpPr>
          <p:cNvPr id="4" name="Slide Number Placeholder 3">
            <a:extLst>
              <a:ext uri="{FF2B5EF4-FFF2-40B4-BE49-F238E27FC236}">
                <a16:creationId xmlns:a16="http://schemas.microsoft.com/office/drawing/2014/main" id="{FD2D095E-0B54-4EAE-88BE-643DF4B1073B}"/>
              </a:ext>
            </a:extLst>
          </p:cNvPr>
          <p:cNvSpPr>
            <a:spLocks noGrp="1"/>
          </p:cNvSpPr>
          <p:nvPr>
            <p:ph type="sldNum" sz="quarter" idx="4"/>
          </p:nvPr>
        </p:nvSpPr>
        <p:spPr/>
        <p:txBody>
          <a:bodyPr/>
          <a:lstStyle/>
          <a:p>
            <a:fld id="{51AC9CB8-E4A1-4C80-A0FE-41AB03406E23}" type="slidenum">
              <a:rPr lang="en-GB" smtClean="0"/>
              <a:pPr/>
              <a:t>129</a:t>
            </a:fld>
            <a:endParaRPr lang="en-GB"/>
          </a:p>
        </p:txBody>
      </p:sp>
      <p:pic>
        <p:nvPicPr>
          <p:cNvPr id="8" name="Picture 7" descr="PowerPoint template">
            <a:extLst>
              <a:ext uri="{FF2B5EF4-FFF2-40B4-BE49-F238E27FC236}">
                <a16:creationId xmlns:a16="http://schemas.microsoft.com/office/drawing/2014/main" id="{81E92596-951A-4AB1-AFD5-26C0E4631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86" y="1555847"/>
            <a:ext cx="2868330" cy="1608068"/>
          </a:xfrm>
          <a:prstGeom prst="rect">
            <a:avLst/>
          </a:prstGeom>
          <a:ln w="38100">
            <a:solidFill>
              <a:schemeClr val="bg1"/>
            </a:solidFill>
          </a:ln>
        </p:spPr>
      </p:pic>
      <p:pic>
        <p:nvPicPr>
          <p:cNvPr id="10" name="Picture 9" descr="Miro board showing presentation planning">
            <a:extLst>
              <a:ext uri="{FF2B5EF4-FFF2-40B4-BE49-F238E27FC236}">
                <a16:creationId xmlns:a16="http://schemas.microsoft.com/office/drawing/2014/main" id="{9FEA0419-8359-4A87-99B2-A343F54EFD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5571" y="1555848"/>
            <a:ext cx="2895444" cy="1608067"/>
          </a:xfrm>
          <a:prstGeom prst="rect">
            <a:avLst/>
          </a:prstGeom>
          <a:ln w="38100">
            <a:solidFill>
              <a:schemeClr val="bg1"/>
            </a:solidFill>
          </a:ln>
        </p:spPr>
      </p:pic>
      <p:pic>
        <p:nvPicPr>
          <p:cNvPr id="12" name="Picture 11" descr="screenshot of the website I built">
            <a:extLst>
              <a:ext uri="{FF2B5EF4-FFF2-40B4-BE49-F238E27FC236}">
                <a16:creationId xmlns:a16="http://schemas.microsoft.com/office/drawing/2014/main" id="{3B9294D9-C551-43FB-9178-034E1D5770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0971" y="1486445"/>
            <a:ext cx="1773743" cy="1587627"/>
          </a:xfrm>
          <a:prstGeom prst="rect">
            <a:avLst/>
          </a:prstGeom>
          <a:ln w="38100">
            <a:solidFill>
              <a:schemeClr val="bg1"/>
            </a:solidFill>
          </a:ln>
        </p:spPr>
      </p:pic>
      <p:sp>
        <p:nvSpPr>
          <p:cNvPr id="13" name="TextBox 12">
            <a:extLst>
              <a:ext uri="{FF2B5EF4-FFF2-40B4-BE49-F238E27FC236}">
                <a16:creationId xmlns:a16="http://schemas.microsoft.com/office/drawing/2014/main" id="{38C12C62-B6F5-4CCE-A931-8DD0B2960258}"/>
              </a:ext>
            </a:extLst>
          </p:cNvPr>
          <p:cNvSpPr txBox="1"/>
          <p:nvPr/>
        </p:nvSpPr>
        <p:spPr>
          <a:xfrm>
            <a:off x="524411" y="3296179"/>
            <a:ext cx="2428339" cy="369332"/>
          </a:xfrm>
          <a:prstGeom prst="rect">
            <a:avLst/>
          </a:prstGeom>
          <a:noFill/>
        </p:spPr>
        <p:txBody>
          <a:bodyPr wrap="square" rtlCol="0">
            <a:spAutoFit/>
          </a:bodyPr>
          <a:lstStyle/>
          <a:p>
            <a:r>
              <a:rPr lang="en-GB" dirty="0">
                <a:solidFill>
                  <a:schemeClr val="accent5"/>
                </a:solidFill>
              </a:rPr>
              <a:t>New slide template</a:t>
            </a:r>
          </a:p>
        </p:txBody>
      </p:sp>
      <p:sp>
        <p:nvSpPr>
          <p:cNvPr id="14" name="TextBox 13">
            <a:extLst>
              <a:ext uri="{FF2B5EF4-FFF2-40B4-BE49-F238E27FC236}">
                <a16:creationId xmlns:a16="http://schemas.microsoft.com/office/drawing/2014/main" id="{CB4239B5-18BD-4E62-B356-0D69A5853D91}"/>
              </a:ext>
            </a:extLst>
          </p:cNvPr>
          <p:cNvSpPr txBox="1"/>
          <p:nvPr/>
        </p:nvSpPr>
        <p:spPr>
          <a:xfrm>
            <a:off x="5058311" y="3269699"/>
            <a:ext cx="3032704" cy="369332"/>
          </a:xfrm>
          <a:prstGeom prst="rect">
            <a:avLst/>
          </a:prstGeom>
          <a:noFill/>
        </p:spPr>
        <p:txBody>
          <a:bodyPr wrap="square" rtlCol="0">
            <a:spAutoFit/>
          </a:bodyPr>
          <a:lstStyle/>
          <a:p>
            <a:r>
              <a:rPr lang="en-GB" dirty="0">
                <a:solidFill>
                  <a:schemeClr val="accent5"/>
                </a:solidFill>
              </a:rPr>
              <a:t>Producing presentation</a:t>
            </a:r>
          </a:p>
        </p:txBody>
      </p:sp>
      <p:sp>
        <p:nvSpPr>
          <p:cNvPr id="15" name="TextBox 14">
            <a:extLst>
              <a:ext uri="{FF2B5EF4-FFF2-40B4-BE49-F238E27FC236}">
                <a16:creationId xmlns:a16="http://schemas.microsoft.com/office/drawing/2014/main" id="{259A13C0-5197-46DF-A67B-7602482C9794}"/>
              </a:ext>
            </a:extLst>
          </p:cNvPr>
          <p:cNvSpPr txBox="1"/>
          <p:nvPr/>
        </p:nvSpPr>
        <p:spPr>
          <a:xfrm>
            <a:off x="9611261" y="3244334"/>
            <a:ext cx="2428339" cy="369332"/>
          </a:xfrm>
          <a:prstGeom prst="rect">
            <a:avLst/>
          </a:prstGeom>
          <a:noFill/>
        </p:spPr>
        <p:txBody>
          <a:bodyPr wrap="square" rtlCol="0">
            <a:spAutoFit/>
          </a:bodyPr>
          <a:lstStyle/>
          <a:p>
            <a:r>
              <a:rPr lang="en-GB" dirty="0">
                <a:solidFill>
                  <a:schemeClr val="accent5"/>
                </a:solidFill>
              </a:rPr>
              <a:t>Web site</a:t>
            </a:r>
          </a:p>
        </p:txBody>
      </p:sp>
      <p:sp>
        <p:nvSpPr>
          <p:cNvPr id="7" name="Footer Placeholder 6">
            <a:extLst>
              <a:ext uri="{FF2B5EF4-FFF2-40B4-BE49-F238E27FC236}">
                <a16:creationId xmlns:a16="http://schemas.microsoft.com/office/drawing/2014/main" id="{750A0299-AFBD-4E04-9FFA-DFE3C36431F8}"/>
              </a:ext>
            </a:extLst>
          </p:cNvPr>
          <p:cNvSpPr>
            <a:spLocks noGrp="1"/>
          </p:cNvSpPr>
          <p:nvPr>
            <p:ph type="ftr" sz="quarter" idx="3"/>
          </p:nvPr>
        </p:nvSpPr>
        <p:spPr/>
        <p:txBody>
          <a:bodyPr/>
          <a:lstStyle/>
          <a:p>
            <a:r>
              <a:rPr lang="en-GB">
                <a:hlinkClick r:id="rId7"/>
              </a:rPr>
              <a:t>https://matthewdeeprose.github.io/</a:t>
            </a:r>
            <a:endParaRPr lang="en-GB" dirty="0"/>
          </a:p>
        </p:txBody>
      </p:sp>
    </p:spTree>
    <p:extLst>
      <p:ext uri="{BB962C8B-B14F-4D97-AF65-F5344CB8AC3E}">
        <p14:creationId xmlns:p14="http://schemas.microsoft.com/office/powerpoint/2010/main" val="301415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F850-4A87-4609-A186-F2A413EF61D9}"/>
              </a:ext>
            </a:extLst>
          </p:cNvPr>
          <p:cNvSpPr>
            <a:spLocks noGrp="1"/>
          </p:cNvSpPr>
          <p:nvPr>
            <p:ph type="title"/>
          </p:nvPr>
        </p:nvSpPr>
        <p:spPr/>
        <p:txBody>
          <a:bodyPr/>
          <a:lstStyle/>
          <a:p>
            <a:r>
              <a:rPr lang="en-GB"/>
              <a:t>Semantic landmarks </a:t>
            </a:r>
            <a:r>
              <a:rPr lang="en-GB">
                <a:solidFill>
                  <a:schemeClr val="tx1"/>
                </a:solidFill>
              </a:rPr>
              <a:t>2</a:t>
            </a:r>
          </a:p>
        </p:txBody>
      </p:sp>
      <p:pic>
        <p:nvPicPr>
          <p:cNvPr id="6" name="Content Placeholder 5" descr="Example layout of website">
            <a:extLst>
              <a:ext uri="{FF2B5EF4-FFF2-40B4-BE49-F238E27FC236}">
                <a16:creationId xmlns:a16="http://schemas.microsoft.com/office/drawing/2014/main" id="{3512F82B-000F-400B-908F-0D9A4BAADB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8212" y="1336308"/>
            <a:ext cx="9283959" cy="5063155"/>
          </a:xfrm>
        </p:spPr>
      </p:pic>
      <p:pic>
        <p:nvPicPr>
          <p:cNvPr id="5" name="Picture 4" descr="    &lt;aside class=&quot;page-sidebar related&quot;&gt;&#10; &#10; &lt;section class=&quot;related&quot;&gt;&#10; &lt;/section&gt; &#10; &lt;section class=&quot;related&quot;&gt;&#10; &lt;/section&gt;&#10; &lt;section class=&quot;related&quot;&gt;&#10; &lt;/section&gt;&#10; &#10; &lt;/aside&gt;">
            <a:extLst>
              <a:ext uri="{FF2B5EF4-FFF2-40B4-BE49-F238E27FC236}">
                <a16:creationId xmlns:a16="http://schemas.microsoft.com/office/drawing/2014/main" id="{40BD2AD0-15F9-4D6C-881D-7B1E5086F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4295" y="1483443"/>
            <a:ext cx="6529288" cy="4916020"/>
          </a:xfrm>
          <a:prstGeom prst="rect">
            <a:avLst/>
          </a:prstGeom>
          <a:ln w="38100">
            <a:solidFill>
              <a:schemeClr val="bg1"/>
            </a:solidFill>
          </a:ln>
          <a:effectLst>
            <a:outerShdw blurRad="50800" dist="38100" dir="13500000" algn="br" rotWithShape="0">
              <a:prstClr val="black">
                <a:alpha val="40000"/>
              </a:prstClr>
            </a:outerShdw>
          </a:effectLst>
        </p:spPr>
      </p:pic>
      <p:sp>
        <p:nvSpPr>
          <p:cNvPr id="4" name="Slide Number Placeholder 3">
            <a:extLst>
              <a:ext uri="{FF2B5EF4-FFF2-40B4-BE49-F238E27FC236}">
                <a16:creationId xmlns:a16="http://schemas.microsoft.com/office/drawing/2014/main" id="{25E3BF06-3646-4264-98E2-81F117BA5DB3}"/>
              </a:ext>
            </a:extLst>
          </p:cNvPr>
          <p:cNvSpPr>
            <a:spLocks noGrp="1"/>
          </p:cNvSpPr>
          <p:nvPr>
            <p:ph type="sldNum" sz="quarter" idx="4"/>
          </p:nvPr>
        </p:nvSpPr>
        <p:spPr/>
        <p:txBody>
          <a:bodyPr/>
          <a:lstStyle/>
          <a:p>
            <a:fld id="{51AC9CB8-E4A1-4C80-A0FE-41AB03406E23}" type="slidenum">
              <a:rPr lang="en-GB" smtClean="0"/>
              <a:pPr/>
              <a:t>13</a:t>
            </a:fld>
            <a:endParaRPr lang="en-GB"/>
          </a:p>
        </p:txBody>
      </p:sp>
      <p:sp>
        <p:nvSpPr>
          <p:cNvPr id="3" name="Rectangle 2">
            <a:extLst>
              <a:ext uri="{FF2B5EF4-FFF2-40B4-BE49-F238E27FC236}">
                <a16:creationId xmlns:a16="http://schemas.microsoft.com/office/drawing/2014/main" id="{45877CA3-E070-4E16-98D8-6F48A48EFF95}"/>
              </a:ext>
              <a:ext uri="{C183D7F6-B498-43B3-948B-1728B52AA6E4}">
                <adec:decorative xmlns:adec="http://schemas.microsoft.com/office/drawing/2017/decorative" val="1"/>
              </a:ext>
            </a:extLst>
          </p:cNvPr>
          <p:cNvSpPr/>
          <p:nvPr/>
        </p:nvSpPr>
        <p:spPr>
          <a:xfrm>
            <a:off x="4298868" y="2529444"/>
            <a:ext cx="4738254" cy="3075709"/>
          </a:xfrm>
          <a:prstGeom prst="rect">
            <a:avLst/>
          </a:prstGeom>
          <a:solidFill>
            <a:srgbClr val="2B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8">
            <a:extLst>
              <a:ext uri="{FF2B5EF4-FFF2-40B4-BE49-F238E27FC236}">
                <a16:creationId xmlns:a16="http://schemas.microsoft.com/office/drawing/2014/main" id="{ED75F3D1-3D70-47F3-9C6B-61D27D3633BD}"/>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184312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EC023DEC-637C-4223-8F98-DAA05E12AAC1}"/>
              </a:ext>
            </a:extLst>
          </p:cNvPr>
          <p:cNvSpPr>
            <a:spLocks noGrp="1"/>
          </p:cNvSpPr>
          <p:nvPr>
            <p:ph type="title"/>
          </p:nvPr>
        </p:nvSpPr>
        <p:spPr>
          <a:xfrm>
            <a:off x="190500" y="147952"/>
            <a:ext cx="11772899" cy="1153360"/>
          </a:xfrm>
        </p:spPr>
        <p:txBody>
          <a:bodyPr/>
          <a:lstStyle/>
          <a:p>
            <a:r>
              <a:rPr lang="en-US" dirty="0"/>
              <a:t>Are we live?</a:t>
            </a:r>
          </a:p>
        </p:txBody>
      </p:sp>
      <p:sp>
        <p:nvSpPr>
          <p:cNvPr id="6" name="Content Placeholder 5">
            <a:extLst>
              <a:ext uri="{FF2B5EF4-FFF2-40B4-BE49-F238E27FC236}">
                <a16:creationId xmlns:a16="http://schemas.microsoft.com/office/drawing/2014/main" id="{2A849125-6840-4AB5-9171-A9525608EAD9}"/>
              </a:ext>
            </a:extLst>
          </p:cNvPr>
          <p:cNvSpPr>
            <a:spLocks noGrp="1"/>
          </p:cNvSpPr>
          <p:nvPr>
            <p:ph sz="half" idx="1"/>
          </p:nvPr>
        </p:nvSpPr>
        <p:spPr>
          <a:xfrm>
            <a:off x="228600" y="1480593"/>
            <a:ext cx="5689600" cy="4681330"/>
          </a:xfrm>
        </p:spPr>
        <p:txBody>
          <a:bodyPr>
            <a:normAutofit lnSpcReduction="10000"/>
          </a:bodyPr>
          <a:lstStyle/>
          <a:p>
            <a:pPr marL="0" indent="0">
              <a:buNone/>
            </a:pPr>
            <a:r>
              <a:rPr lang="en-GB" dirty="0"/>
              <a:t>“…ensuring an empty live region exists in your DOM, and injecting content into it when necessary, proves to be </a:t>
            </a:r>
            <a:r>
              <a:rPr lang="en-GB" dirty="0">
                <a:solidFill>
                  <a:schemeClr val="accent1"/>
                </a:solidFill>
              </a:rPr>
              <a:t>the most robust way to ensure a live region will be announced</a:t>
            </a:r>
            <a:r>
              <a:rPr lang="en-GB" dirty="0"/>
              <a:t>.”</a:t>
            </a:r>
          </a:p>
          <a:p>
            <a:pPr marL="0" indent="0">
              <a:buNone/>
            </a:pPr>
            <a:endParaRPr lang="en-GB" dirty="0"/>
          </a:p>
          <a:p>
            <a:pPr marL="0" indent="0">
              <a:buNone/>
            </a:pPr>
            <a:r>
              <a:rPr lang="en-GB" sz="2400" dirty="0"/>
              <a:t>Scott O'Hara, Accessibility Engineer at Microsoft</a:t>
            </a:r>
          </a:p>
        </p:txBody>
      </p:sp>
      <p:pic>
        <p:nvPicPr>
          <p:cNvPr id="1026" name="Picture 2" descr="Profile photo of Scott O&amp;#39;Hara">
            <a:extLst>
              <a:ext uri="{FF2B5EF4-FFF2-40B4-BE49-F238E27FC236}">
                <a16:creationId xmlns:a16="http://schemas.microsoft.com/office/drawing/2014/main" id="{614DA72C-60B8-4B03-A583-60D4D68B3D1D}"/>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t="6571" r="-2" b="10779"/>
          <a:stretch/>
        </p:blipFill>
        <p:spPr bwMode="auto">
          <a:xfrm>
            <a:off x="6299200" y="1500809"/>
            <a:ext cx="5664200" cy="4681330"/>
          </a:xfrm>
          <a:prstGeom prst="rect">
            <a:avLst/>
          </a:prstGeom>
          <a:solidFill>
            <a:srgbClr val="FFFFFF"/>
          </a:solidFill>
        </p:spPr>
      </p:pic>
      <p:sp>
        <p:nvSpPr>
          <p:cNvPr id="4" name="Slide Number Placeholder 3">
            <a:extLst>
              <a:ext uri="{FF2B5EF4-FFF2-40B4-BE49-F238E27FC236}">
                <a16:creationId xmlns:a16="http://schemas.microsoft.com/office/drawing/2014/main" id="{A1883549-E237-4313-9103-A2500362C132}"/>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130</a:t>
            </a:fld>
            <a:endParaRPr lang="en-GB"/>
          </a:p>
        </p:txBody>
      </p:sp>
      <p:sp>
        <p:nvSpPr>
          <p:cNvPr id="5" name="Footer Placeholder 4">
            <a:extLst>
              <a:ext uri="{FF2B5EF4-FFF2-40B4-BE49-F238E27FC236}">
                <a16:creationId xmlns:a16="http://schemas.microsoft.com/office/drawing/2014/main" id="{06FAF520-2C01-456F-9A72-496AC61CD700}"/>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1889903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01F0E-EC3E-4F90-A529-7E9E79301B9C}"/>
              </a:ext>
            </a:extLst>
          </p:cNvPr>
          <p:cNvSpPr>
            <a:spLocks noGrp="1"/>
          </p:cNvSpPr>
          <p:nvPr>
            <p:ph type="title"/>
          </p:nvPr>
        </p:nvSpPr>
        <p:spPr>
          <a:xfrm>
            <a:off x="190500" y="147952"/>
            <a:ext cx="11772899" cy="1153360"/>
          </a:xfrm>
        </p:spPr>
        <p:txBody>
          <a:bodyPr anchor="ctr">
            <a:normAutofit/>
          </a:bodyPr>
          <a:lstStyle/>
          <a:p>
            <a:r>
              <a:rPr lang="en-GB"/>
              <a:t>Why give this presentation?</a:t>
            </a:r>
          </a:p>
        </p:txBody>
      </p:sp>
      <p:sp>
        <p:nvSpPr>
          <p:cNvPr id="4" name="Slide Number Placeholder 3">
            <a:extLst>
              <a:ext uri="{FF2B5EF4-FFF2-40B4-BE49-F238E27FC236}">
                <a16:creationId xmlns:a16="http://schemas.microsoft.com/office/drawing/2014/main" id="{1504DDB0-61FC-4D1C-8302-A1E7526BAD4B}"/>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131</a:t>
            </a:fld>
            <a:endParaRPr lang="en-GB"/>
          </a:p>
        </p:txBody>
      </p:sp>
      <p:graphicFrame>
        <p:nvGraphicFramePr>
          <p:cNvPr id="8" name="Content Placeholder 5" descr="Might be of interest?&#10;Share lessons&#10;Practical examples&#10;">
            <a:extLst>
              <a:ext uri="{FF2B5EF4-FFF2-40B4-BE49-F238E27FC236}">
                <a16:creationId xmlns:a16="http://schemas.microsoft.com/office/drawing/2014/main" id="{7E1A209B-8453-4C3C-9960-1359AD5AD59B}"/>
              </a:ext>
            </a:extLst>
          </p:cNvPr>
          <p:cNvGraphicFramePr>
            <a:graphicFrameLocks noGrp="1"/>
          </p:cNvGraphicFramePr>
          <p:nvPr>
            <p:ph idx="1"/>
          </p:nvPr>
        </p:nvGraphicFramePr>
        <p:xfrm>
          <a:off x="190500" y="1733492"/>
          <a:ext cx="11772899" cy="4425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ightning Bolt 1">
            <a:extLst>
              <a:ext uri="{FF2B5EF4-FFF2-40B4-BE49-F238E27FC236}">
                <a16:creationId xmlns:a16="http://schemas.microsoft.com/office/drawing/2014/main" id="{1337FE9D-7544-4E8A-84A9-143DC5F3C9C2}"/>
              </a:ext>
              <a:ext uri="{C183D7F6-B498-43B3-948B-1728B52AA6E4}">
                <adec:decorative xmlns:adec="http://schemas.microsoft.com/office/drawing/2017/decorative" val="1"/>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a:extLst>
              <a:ext uri="{FF2B5EF4-FFF2-40B4-BE49-F238E27FC236}">
                <a16:creationId xmlns:a16="http://schemas.microsoft.com/office/drawing/2014/main" id="{D153FE24-9643-41F5-81A3-4DA07C2F04D7}"/>
              </a:ext>
              <a:ext uri="{C183D7F6-B498-43B3-948B-1728B52AA6E4}">
                <adec:decorative xmlns:adec="http://schemas.microsoft.com/office/drawing/2017/decorative" val="1"/>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ightning Bolt 8">
            <a:extLst>
              <a:ext uri="{FF2B5EF4-FFF2-40B4-BE49-F238E27FC236}">
                <a16:creationId xmlns:a16="http://schemas.microsoft.com/office/drawing/2014/main" id="{3A8B6A6C-0502-462E-B4A0-3AA7E7705625}"/>
              </a:ext>
              <a:ext uri="{C183D7F6-B498-43B3-948B-1728B52AA6E4}">
                <adec:decorative xmlns:adec="http://schemas.microsoft.com/office/drawing/2017/decorative" val="1"/>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Lightning Bolt 9">
            <a:extLst>
              <a:ext uri="{FF2B5EF4-FFF2-40B4-BE49-F238E27FC236}">
                <a16:creationId xmlns:a16="http://schemas.microsoft.com/office/drawing/2014/main" id="{29B20D85-36C3-4A91-8088-10B3C6AB5F8E}"/>
              </a:ext>
              <a:ext uri="{C183D7F6-B498-43B3-948B-1728B52AA6E4}">
                <adec:decorative xmlns:adec="http://schemas.microsoft.com/office/drawing/2017/decorative" val="1"/>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ooter Placeholder 10">
            <a:extLst>
              <a:ext uri="{FF2B5EF4-FFF2-40B4-BE49-F238E27FC236}">
                <a16:creationId xmlns:a16="http://schemas.microsoft.com/office/drawing/2014/main" id="{973B836D-99EF-4F2C-8679-4B57F88DE8FB}"/>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34589653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FCEDB-D291-489E-BDE7-BB3EBC1D43C3}"/>
              </a:ext>
            </a:extLst>
          </p:cNvPr>
          <p:cNvSpPr>
            <a:spLocks noGrp="1"/>
          </p:cNvSpPr>
          <p:nvPr>
            <p:ph type="title"/>
          </p:nvPr>
        </p:nvSpPr>
        <p:spPr>
          <a:xfrm>
            <a:off x="190500" y="147952"/>
            <a:ext cx="11772899" cy="1153360"/>
          </a:xfrm>
        </p:spPr>
        <p:txBody>
          <a:bodyPr anchor="ctr">
            <a:normAutofit/>
          </a:bodyPr>
          <a:lstStyle/>
          <a:p>
            <a:r>
              <a:rPr lang="en-GB" dirty="0"/>
              <a:t>Warning</a:t>
            </a:r>
          </a:p>
        </p:txBody>
      </p:sp>
      <p:sp>
        <p:nvSpPr>
          <p:cNvPr id="5" name="Rectangle: Rounded Corners 4">
            <a:extLst>
              <a:ext uri="{FF2B5EF4-FFF2-40B4-BE49-F238E27FC236}">
                <a16:creationId xmlns:a16="http://schemas.microsoft.com/office/drawing/2014/main" id="{27FE2FBC-0AB6-4067-91F7-C790CBC039EB}"/>
              </a:ext>
              <a:ext uri="{C183D7F6-B498-43B3-948B-1728B52AA6E4}">
                <adec:decorative xmlns:adec="http://schemas.microsoft.com/office/drawing/2017/decorative" val="1"/>
              </a:ext>
            </a:extLst>
          </p:cNvPr>
          <p:cNvSpPr/>
          <p:nvPr/>
        </p:nvSpPr>
        <p:spPr>
          <a:xfrm>
            <a:off x="228600" y="1500759"/>
            <a:ext cx="5689600" cy="1337255"/>
          </a:xfrm>
          <a:prstGeom prst="roundRect">
            <a:avLst>
              <a:gd name="adj" fmla="val 10000"/>
            </a:avLst>
          </a:prstGeom>
          <a:solidFill>
            <a:srgbClr val="00131D"/>
          </a:solidFill>
          <a:ln w="38100">
            <a:solidFill>
              <a:schemeClr val="accent3"/>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6" name="Rectangle 5" descr="Gnome with solid fill">
            <a:extLst>
              <a:ext uri="{FF2B5EF4-FFF2-40B4-BE49-F238E27FC236}">
                <a16:creationId xmlns:a16="http://schemas.microsoft.com/office/drawing/2014/main" id="{15032550-DEBF-4769-B010-0BE97271C3A8}"/>
              </a:ext>
            </a:extLst>
          </p:cNvPr>
          <p:cNvSpPr/>
          <p:nvPr/>
        </p:nvSpPr>
        <p:spPr>
          <a:xfrm>
            <a:off x="633119" y="1801641"/>
            <a:ext cx="735490" cy="735490"/>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63CD2C44-A6D9-44F4-92B5-2A7B7BC672D1}"/>
              </a:ext>
            </a:extLst>
          </p:cNvPr>
          <p:cNvSpPr/>
          <p:nvPr/>
        </p:nvSpPr>
        <p:spPr>
          <a:xfrm>
            <a:off x="1773130" y="1500759"/>
            <a:ext cx="4145069" cy="1337255"/>
          </a:xfrm>
          <a:custGeom>
            <a:avLst/>
            <a:gdLst>
              <a:gd name="connsiteX0" fmla="*/ 0 w 4145069"/>
              <a:gd name="connsiteY0" fmla="*/ 0 h 1337255"/>
              <a:gd name="connsiteX1" fmla="*/ 4145069 w 4145069"/>
              <a:gd name="connsiteY1" fmla="*/ 0 h 1337255"/>
              <a:gd name="connsiteX2" fmla="*/ 4145069 w 4145069"/>
              <a:gd name="connsiteY2" fmla="*/ 1337255 h 1337255"/>
              <a:gd name="connsiteX3" fmla="*/ 0 w 4145069"/>
              <a:gd name="connsiteY3" fmla="*/ 1337255 h 1337255"/>
              <a:gd name="connsiteX4" fmla="*/ 0 w 4145069"/>
              <a:gd name="connsiteY4" fmla="*/ 0 h 1337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069" h="1337255">
                <a:moveTo>
                  <a:pt x="0" y="0"/>
                </a:moveTo>
                <a:lnTo>
                  <a:pt x="4145069" y="0"/>
                </a:lnTo>
                <a:lnTo>
                  <a:pt x="4145069" y="1337255"/>
                </a:lnTo>
                <a:lnTo>
                  <a:pt x="0" y="13372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Practices are based on my current understanding.</a:t>
            </a:r>
            <a:endParaRPr lang="en-US" sz="2500" kern="1200" dirty="0">
              <a:solidFill>
                <a:schemeClr val="accent5"/>
              </a:solidFill>
            </a:endParaRPr>
          </a:p>
        </p:txBody>
      </p:sp>
      <p:sp>
        <p:nvSpPr>
          <p:cNvPr id="8" name="Rectangle: Rounded Corners 7">
            <a:extLst>
              <a:ext uri="{FF2B5EF4-FFF2-40B4-BE49-F238E27FC236}">
                <a16:creationId xmlns:a16="http://schemas.microsoft.com/office/drawing/2014/main" id="{ED8AE597-B4BA-4F5E-AAF4-F494068ADECF}"/>
              </a:ext>
              <a:ext uri="{C183D7F6-B498-43B3-948B-1728B52AA6E4}">
                <adec:decorative xmlns:adec="http://schemas.microsoft.com/office/drawing/2017/decorative" val="1"/>
              </a:ext>
            </a:extLst>
          </p:cNvPr>
          <p:cNvSpPr/>
          <p:nvPr/>
        </p:nvSpPr>
        <p:spPr>
          <a:xfrm>
            <a:off x="228600" y="3172328"/>
            <a:ext cx="5689600" cy="1337255"/>
          </a:xfrm>
          <a:prstGeom prst="roundRect">
            <a:avLst>
              <a:gd name="adj" fmla="val 10000"/>
            </a:avLst>
          </a:prstGeom>
          <a:solidFill>
            <a:srgbClr val="00131D"/>
          </a:solidFill>
          <a:ln w="38100">
            <a:solidFill>
              <a:schemeClr val="accent3"/>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9" name="Rectangle 8" descr="Fencing with solid fill">
            <a:extLst>
              <a:ext uri="{FF2B5EF4-FFF2-40B4-BE49-F238E27FC236}">
                <a16:creationId xmlns:a16="http://schemas.microsoft.com/office/drawing/2014/main" id="{0CAA65F2-DA51-49C0-BD5D-FEC95637056F}"/>
              </a:ext>
            </a:extLst>
          </p:cNvPr>
          <p:cNvSpPr/>
          <p:nvPr/>
        </p:nvSpPr>
        <p:spPr>
          <a:xfrm>
            <a:off x="633119" y="3473211"/>
            <a:ext cx="735490" cy="735490"/>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556CF60F-FCFB-4B71-8046-57AA65B4078C}"/>
              </a:ext>
            </a:extLst>
          </p:cNvPr>
          <p:cNvSpPr/>
          <p:nvPr/>
        </p:nvSpPr>
        <p:spPr>
          <a:xfrm>
            <a:off x="1773130" y="3172328"/>
            <a:ext cx="4145069" cy="1337255"/>
          </a:xfrm>
          <a:custGeom>
            <a:avLst/>
            <a:gdLst>
              <a:gd name="connsiteX0" fmla="*/ 0 w 4145069"/>
              <a:gd name="connsiteY0" fmla="*/ 0 h 1337255"/>
              <a:gd name="connsiteX1" fmla="*/ 4145069 w 4145069"/>
              <a:gd name="connsiteY1" fmla="*/ 0 h 1337255"/>
              <a:gd name="connsiteX2" fmla="*/ 4145069 w 4145069"/>
              <a:gd name="connsiteY2" fmla="*/ 1337255 h 1337255"/>
              <a:gd name="connsiteX3" fmla="*/ 0 w 4145069"/>
              <a:gd name="connsiteY3" fmla="*/ 1337255 h 1337255"/>
              <a:gd name="connsiteX4" fmla="*/ 0 w 4145069"/>
              <a:gd name="connsiteY4" fmla="*/ 0 h 1337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069" h="1337255">
                <a:moveTo>
                  <a:pt x="0" y="0"/>
                </a:moveTo>
                <a:lnTo>
                  <a:pt x="4145069" y="0"/>
                </a:lnTo>
                <a:lnTo>
                  <a:pt x="4145069" y="1337255"/>
                </a:lnTo>
                <a:lnTo>
                  <a:pt x="0" y="13372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Opinions and practices vary.</a:t>
            </a:r>
            <a:endParaRPr lang="en-US" sz="2500" kern="1200" dirty="0">
              <a:solidFill>
                <a:schemeClr val="accent5"/>
              </a:solidFill>
            </a:endParaRPr>
          </a:p>
        </p:txBody>
      </p:sp>
      <p:sp>
        <p:nvSpPr>
          <p:cNvPr id="12" name="Rectangle: Rounded Corners 11">
            <a:extLst>
              <a:ext uri="{FF2B5EF4-FFF2-40B4-BE49-F238E27FC236}">
                <a16:creationId xmlns:a16="http://schemas.microsoft.com/office/drawing/2014/main" id="{07DE62C3-16D8-4E6B-B518-9F718D72BE49}"/>
              </a:ext>
              <a:ext uri="{C183D7F6-B498-43B3-948B-1728B52AA6E4}">
                <adec:decorative xmlns:adec="http://schemas.microsoft.com/office/drawing/2017/decorative" val="1"/>
              </a:ext>
            </a:extLst>
          </p:cNvPr>
          <p:cNvSpPr/>
          <p:nvPr/>
        </p:nvSpPr>
        <p:spPr>
          <a:xfrm>
            <a:off x="228600" y="4843898"/>
            <a:ext cx="5689600" cy="1337255"/>
          </a:xfrm>
          <a:prstGeom prst="roundRect">
            <a:avLst>
              <a:gd name="adj" fmla="val 10000"/>
            </a:avLst>
          </a:prstGeom>
          <a:solidFill>
            <a:srgbClr val="00131D"/>
          </a:solidFill>
          <a:ln w="38100">
            <a:solidFill>
              <a:schemeClr val="accent3"/>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Rectangle 12" descr="Climbing with solid fill">
            <a:extLst>
              <a:ext uri="{FF2B5EF4-FFF2-40B4-BE49-F238E27FC236}">
                <a16:creationId xmlns:a16="http://schemas.microsoft.com/office/drawing/2014/main" id="{02E83005-EDBF-441B-A18E-6863B8AB2387}"/>
              </a:ext>
            </a:extLst>
          </p:cNvPr>
          <p:cNvSpPr/>
          <p:nvPr/>
        </p:nvSpPr>
        <p:spPr>
          <a:xfrm>
            <a:off x="633119" y="5144780"/>
            <a:ext cx="735490" cy="735490"/>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7E39FB94-806F-44B5-A2B1-D851C31B3AF7}"/>
              </a:ext>
            </a:extLst>
          </p:cNvPr>
          <p:cNvSpPr/>
          <p:nvPr/>
        </p:nvSpPr>
        <p:spPr>
          <a:xfrm>
            <a:off x="1773130" y="4843898"/>
            <a:ext cx="4145069" cy="1337255"/>
          </a:xfrm>
          <a:custGeom>
            <a:avLst/>
            <a:gdLst>
              <a:gd name="connsiteX0" fmla="*/ 0 w 4145069"/>
              <a:gd name="connsiteY0" fmla="*/ 0 h 1337255"/>
              <a:gd name="connsiteX1" fmla="*/ 4145069 w 4145069"/>
              <a:gd name="connsiteY1" fmla="*/ 0 h 1337255"/>
              <a:gd name="connsiteX2" fmla="*/ 4145069 w 4145069"/>
              <a:gd name="connsiteY2" fmla="*/ 1337255 h 1337255"/>
              <a:gd name="connsiteX3" fmla="*/ 0 w 4145069"/>
              <a:gd name="connsiteY3" fmla="*/ 1337255 h 1337255"/>
              <a:gd name="connsiteX4" fmla="*/ 0 w 4145069"/>
              <a:gd name="connsiteY4" fmla="*/ 0 h 1337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069" h="1337255">
                <a:moveTo>
                  <a:pt x="0" y="0"/>
                </a:moveTo>
                <a:lnTo>
                  <a:pt x="4145069" y="0"/>
                </a:lnTo>
                <a:lnTo>
                  <a:pt x="4145069" y="1337255"/>
                </a:lnTo>
                <a:lnTo>
                  <a:pt x="0" y="13372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We’re all learning.</a:t>
            </a:r>
            <a:endParaRPr lang="en-US" sz="2500" kern="1200" dirty="0">
              <a:solidFill>
                <a:schemeClr val="accent5"/>
              </a:solidFill>
            </a:endParaRPr>
          </a:p>
        </p:txBody>
      </p:sp>
      <p:sp>
        <p:nvSpPr>
          <p:cNvPr id="4" name="Slide Number Placeholder 3">
            <a:extLst>
              <a:ext uri="{FF2B5EF4-FFF2-40B4-BE49-F238E27FC236}">
                <a16:creationId xmlns:a16="http://schemas.microsoft.com/office/drawing/2014/main" id="{F154F328-BA07-4100-BBC5-112DCC3D9624}"/>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132</a:t>
            </a:fld>
            <a:endParaRPr lang="en-GB"/>
          </a:p>
        </p:txBody>
      </p:sp>
      <p:pic>
        <p:nvPicPr>
          <p:cNvPr id="11" name="Content Placeholder 7">
            <a:extLst>
              <a:ext uri="{FF2B5EF4-FFF2-40B4-BE49-F238E27FC236}">
                <a16:creationId xmlns:a16="http://schemas.microsoft.com/office/drawing/2014/main" id="{693374F2-824C-41DE-A417-4C84A9BDCE27}"/>
              </a:ext>
              <a:ext uri="{C183D7F6-B498-43B3-948B-1728B52AA6E4}">
                <adec:decorative xmlns:adec="http://schemas.microsoft.com/office/drawing/2017/decorative" val="1"/>
              </a:ext>
            </a:extLst>
          </p:cNvPr>
          <p:cNvPicPr>
            <a:picLocks noGrp="1" noChangeAspect="1"/>
          </p:cNvPicPr>
          <p:nvPr>
            <p:ph sz="half" idx="2"/>
          </p:nvPr>
        </p:nvPicPr>
        <p:blipFill>
          <a:blip r:embed="rId9">
            <a:extLst>
              <a:ext uri="{28A0092B-C50C-407E-A947-70E740481C1C}">
                <a14:useLocalDpi xmlns:a14="http://schemas.microsoft.com/office/drawing/2010/main" val="0"/>
              </a:ext>
            </a:extLst>
          </a:blip>
          <a:stretch>
            <a:fillRect/>
          </a:stretch>
        </p:blipFill>
        <p:spPr>
          <a:xfrm>
            <a:off x="6777934" y="1500809"/>
            <a:ext cx="4681330" cy="4681330"/>
          </a:xfrm>
          <a:solidFill>
            <a:schemeClr val="accent5"/>
          </a:solidFill>
          <a:ln w="38100">
            <a:solidFill>
              <a:schemeClr val="accent5"/>
            </a:solidFill>
          </a:ln>
        </p:spPr>
      </p:pic>
      <p:sp>
        <p:nvSpPr>
          <p:cNvPr id="16" name="Footer Placeholder 15">
            <a:extLst>
              <a:ext uri="{FF2B5EF4-FFF2-40B4-BE49-F238E27FC236}">
                <a16:creationId xmlns:a16="http://schemas.microsoft.com/office/drawing/2014/main" id="{99AF2A2F-44DB-47A0-BB46-FFBDF198951A}"/>
              </a:ext>
            </a:extLst>
          </p:cNvPr>
          <p:cNvSpPr>
            <a:spLocks noGrp="1"/>
          </p:cNvSpPr>
          <p:nvPr>
            <p:ph type="ftr" sz="quarter" idx="3"/>
          </p:nvPr>
        </p:nvSpPr>
        <p:spPr/>
        <p:txBody>
          <a:bodyPr/>
          <a:lstStyle/>
          <a:p>
            <a:r>
              <a:rPr lang="en-GB">
                <a:hlinkClick r:id="rId10"/>
              </a:rPr>
              <a:t>https://matthewdeeprose.github.io/</a:t>
            </a:r>
            <a:endParaRPr lang="en-GB" dirty="0"/>
          </a:p>
        </p:txBody>
      </p:sp>
    </p:spTree>
    <p:extLst>
      <p:ext uri="{BB962C8B-B14F-4D97-AF65-F5344CB8AC3E}">
        <p14:creationId xmlns:p14="http://schemas.microsoft.com/office/powerpoint/2010/main" val="220389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FCEDB-D291-489E-BDE7-BB3EBC1D43C3}"/>
              </a:ext>
            </a:extLst>
          </p:cNvPr>
          <p:cNvSpPr>
            <a:spLocks noGrp="1"/>
          </p:cNvSpPr>
          <p:nvPr>
            <p:ph type="title"/>
          </p:nvPr>
        </p:nvSpPr>
        <p:spPr>
          <a:xfrm>
            <a:off x="190500" y="147952"/>
            <a:ext cx="11772899" cy="1153360"/>
          </a:xfrm>
        </p:spPr>
        <p:txBody>
          <a:bodyPr anchor="ctr">
            <a:normAutofit/>
          </a:bodyPr>
          <a:lstStyle/>
          <a:p>
            <a:r>
              <a:rPr lang="en-GB" dirty="0"/>
              <a:t>I have the benefit of…</a:t>
            </a:r>
          </a:p>
        </p:txBody>
      </p:sp>
      <p:sp>
        <p:nvSpPr>
          <p:cNvPr id="5" name="Rectangle 4">
            <a:extLst>
              <a:ext uri="{FF2B5EF4-FFF2-40B4-BE49-F238E27FC236}">
                <a16:creationId xmlns:a16="http://schemas.microsoft.com/office/drawing/2014/main" id="{D4900E36-AD44-4BDA-BD36-4428A6733400}"/>
              </a:ext>
              <a:ext uri="{C183D7F6-B498-43B3-948B-1728B52AA6E4}">
                <adec:decorative xmlns:adec="http://schemas.microsoft.com/office/drawing/2017/decorative" val="1"/>
              </a:ext>
            </a:extLst>
          </p:cNvPr>
          <p:cNvSpPr/>
          <p:nvPr/>
        </p:nvSpPr>
        <p:spPr>
          <a:xfrm>
            <a:off x="228600" y="1500188"/>
            <a:ext cx="5689600" cy="4681537"/>
          </a:xfrm>
          <a:prstGeom prst="rect">
            <a:avLst/>
          </a:prstGeom>
          <a:ln>
            <a:noFill/>
          </a:ln>
        </p:spPr>
      </p:sp>
      <p:sp>
        <p:nvSpPr>
          <p:cNvPr id="6" name="Rectangle: Rounded Corners 5">
            <a:extLst>
              <a:ext uri="{FF2B5EF4-FFF2-40B4-BE49-F238E27FC236}">
                <a16:creationId xmlns:a16="http://schemas.microsoft.com/office/drawing/2014/main" id="{93FD9379-5BAA-400A-ABC2-5A35DB6341EB}"/>
              </a:ext>
              <a:ext uri="{C183D7F6-B498-43B3-948B-1728B52AA6E4}">
                <adec:decorative xmlns:adec="http://schemas.microsoft.com/office/drawing/2017/decorative" val="1"/>
              </a:ext>
            </a:extLst>
          </p:cNvPr>
          <p:cNvSpPr/>
          <p:nvPr/>
        </p:nvSpPr>
        <p:spPr>
          <a:xfrm>
            <a:off x="228600" y="1500759"/>
            <a:ext cx="5689600" cy="1337255"/>
          </a:xfrm>
          <a:prstGeom prst="roundRect">
            <a:avLst>
              <a:gd name="adj" fmla="val 10000"/>
            </a:avLst>
          </a:prstGeom>
          <a:solidFill>
            <a:srgbClr val="00131D"/>
          </a:solidFill>
          <a:ln w="38100">
            <a:solidFill>
              <a:schemeClr val="accent1"/>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Rectangle 6" descr="Man with kid with solid fill">
            <a:extLst>
              <a:ext uri="{FF2B5EF4-FFF2-40B4-BE49-F238E27FC236}">
                <a16:creationId xmlns:a16="http://schemas.microsoft.com/office/drawing/2014/main" id="{E1F1664E-8B90-4CBC-AFB0-1B415012186A}"/>
              </a:ext>
            </a:extLst>
          </p:cNvPr>
          <p:cNvSpPr/>
          <p:nvPr/>
        </p:nvSpPr>
        <p:spPr>
          <a:xfrm>
            <a:off x="633119" y="1801641"/>
            <a:ext cx="735490" cy="735490"/>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713D15D6-112C-4E09-928E-77F972C7FF6D}"/>
              </a:ext>
            </a:extLst>
          </p:cNvPr>
          <p:cNvSpPr/>
          <p:nvPr/>
        </p:nvSpPr>
        <p:spPr>
          <a:xfrm>
            <a:off x="1773130" y="1500759"/>
            <a:ext cx="4145069" cy="1337255"/>
          </a:xfrm>
          <a:custGeom>
            <a:avLst/>
            <a:gdLst>
              <a:gd name="connsiteX0" fmla="*/ 0 w 4145069"/>
              <a:gd name="connsiteY0" fmla="*/ 0 h 1337255"/>
              <a:gd name="connsiteX1" fmla="*/ 4145069 w 4145069"/>
              <a:gd name="connsiteY1" fmla="*/ 0 h 1337255"/>
              <a:gd name="connsiteX2" fmla="*/ 4145069 w 4145069"/>
              <a:gd name="connsiteY2" fmla="*/ 1337255 h 1337255"/>
              <a:gd name="connsiteX3" fmla="*/ 0 w 4145069"/>
              <a:gd name="connsiteY3" fmla="*/ 1337255 h 1337255"/>
              <a:gd name="connsiteX4" fmla="*/ 0 w 4145069"/>
              <a:gd name="connsiteY4" fmla="*/ 0 h 1337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069" h="1337255">
                <a:moveTo>
                  <a:pt x="0" y="0"/>
                </a:moveTo>
                <a:lnTo>
                  <a:pt x="4145069" y="0"/>
                </a:lnTo>
                <a:lnTo>
                  <a:pt x="4145069" y="1337255"/>
                </a:lnTo>
                <a:lnTo>
                  <a:pt x="0" y="13372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only meeting my own expectations</a:t>
            </a:r>
            <a:endParaRPr lang="en-US" sz="2500" kern="1200" dirty="0">
              <a:solidFill>
                <a:schemeClr val="accent5"/>
              </a:solidFill>
            </a:endParaRPr>
          </a:p>
        </p:txBody>
      </p:sp>
      <p:sp>
        <p:nvSpPr>
          <p:cNvPr id="9" name="Rectangle: Rounded Corners 8">
            <a:extLst>
              <a:ext uri="{FF2B5EF4-FFF2-40B4-BE49-F238E27FC236}">
                <a16:creationId xmlns:a16="http://schemas.microsoft.com/office/drawing/2014/main" id="{5E98E943-DFD1-4D18-AB0E-A8F73F37BAAA}"/>
              </a:ext>
              <a:ext uri="{C183D7F6-B498-43B3-948B-1728B52AA6E4}">
                <adec:decorative xmlns:adec="http://schemas.microsoft.com/office/drawing/2017/decorative" val="1"/>
              </a:ext>
            </a:extLst>
          </p:cNvPr>
          <p:cNvSpPr/>
          <p:nvPr/>
        </p:nvSpPr>
        <p:spPr>
          <a:xfrm>
            <a:off x="228600" y="3172328"/>
            <a:ext cx="5689600" cy="1337255"/>
          </a:xfrm>
          <a:prstGeom prst="roundRect">
            <a:avLst>
              <a:gd name="adj" fmla="val 10000"/>
            </a:avLst>
          </a:prstGeom>
          <a:solidFill>
            <a:srgbClr val="00131D"/>
          </a:solidFill>
          <a:ln w="38100">
            <a:solidFill>
              <a:schemeClr val="accent1"/>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Rectangle 9" descr="Cmd Terminal with solid fill">
            <a:extLst>
              <a:ext uri="{FF2B5EF4-FFF2-40B4-BE49-F238E27FC236}">
                <a16:creationId xmlns:a16="http://schemas.microsoft.com/office/drawing/2014/main" id="{8A7FA4C5-A9EB-4D11-BCBC-CBE573FA5723}"/>
              </a:ext>
            </a:extLst>
          </p:cNvPr>
          <p:cNvSpPr/>
          <p:nvPr/>
        </p:nvSpPr>
        <p:spPr>
          <a:xfrm>
            <a:off x="633119" y="3473211"/>
            <a:ext cx="735490" cy="735490"/>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9AAA924F-1833-4309-916D-6A9A1D8120D5}"/>
              </a:ext>
            </a:extLst>
          </p:cNvPr>
          <p:cNvSpPr/>
          <p:nvPr/>
        </p:nvSpPr>
        <p:spPr>
          <a:xfrm>
            <a:off x="1773130" y="3172328"/>
            <a:ext cx="4145069" cy="1337255"/>
          </a:xfrm>
          <a:custGeom>
            <a:avLst/>
            <a:gdLst>
              <a:gd name="connsiteX0" fmla="*/ 0 w 4145069"/>
              <a:gd name="connsiteY0" fmla="*/ 0 h 1337255"/>
              <a:gd name="connsiteX1" fmla="*/ 4145069 w 4145069"/>
              <a:gd name="connsiteY1" fmla="*/ 0 h 1337255"/>
              <a:gd name="connsiteX2" fmla="*/ 4145069 w 4145069"/>
              <a:gd name="connsiteY2" fmla="*/ 1337255 h 1337255"/>
              <a:gd name="connsiteX3" fmla="*/ 0 w 4145069"/>
              <a:gd name="connsiteY3" fmla="*/ 1337255 h 1337255"/>
              <a:gd name="connsiteX4" fmla="*/ 0 w 4145069"/>
              <a:gd name="connsiteY4" fmla="*/ 0 h 1337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069" h="1337255">
                <a:moveTo>
                  <a:pt x="0" y="0"/>
                </a:moveTo>
                <a:lnTo>
                  <a:pt x="4145069" y="0"/>
                </a:lnTo>
                <a:lnTo>
                  <a:pt x="4145069" y="1337255"/>
                </a:lnTo>
                <a:lnTo>
                  <a:pt x="0" y="13372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the environment is almost 100% under my control</a:t>
            </a:r>
            <a:endParaRPr lang="en-US" sz="2500" kern="1200" dirty="0">
              <a:solidFill>
                <a:schemeClr val="accent5"/>
              </a:solidFill>
            </a:endParaRPr>
          </a:p>
        </p:txBody>
      </p:sp>
      <p:sp>
        <p:nvSpPr>
          <p:cNvPr id="13" name="Rectangle: Rounded Corners 12">
            <a:extLst>
              <a:ext uri="{FF2B5EF4-FFF2-40B4-BE49-F238E27FC236}">
                <a16:creationId xmlns:a16="http://schemas.microsoft.com/office/drawing/2014/main" id="{96437D90-5B4F-46DD-90CA-791A3787EC7B}"/>
              </a:ext>
              <a:ext uri="{C183D7F6-B498-43B3-948B-1728B52AA6E4}">
                <adec:decorative xmlns:adec="http://schemas.microsoft.com/office/drawing/2017/decorative" val="1"/>
              </a:ext>
            </a:extLst>
          </p:cNvPr>
          <p:cNvSpPr/>
          <p:nvPr/>
        </p:nvSpPr>
        <p:spPr>
          <a:xfrm>
            <a:off x="228600" y="4843898"/>
            <a:ext cx="5689600" cy="1337255"/>
          </a:xfrm>
          <a:prstGeom prst="roundRect">
            <a:avLst>
              <a:gd name="adj" fmla="val 10000"/>
            </a:avLst>
          </a:prstGeom>
          <a:solidFill>
            <a:srgbClr val="00131D"/>
          </a:solidFill>
          <a:ln w="38100">
            <a:solidFill>
              <a:schemeClr val="accent1"/>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4" name="Rectangle 13" descr="Snail with solid fill">
            <a:extLst>
              <a:ext uri="{FF2B5EF4-FFF2-40B4-BE49-F238E27FC236}">
                <a16:creationId xmlns:a16="http://schemas.microsoft.com/office/drawing/2014/main" id="{FFC47B3D-4612-483E-B82E-B896F0A0F63F}"/>
              </a:ext>
            </a:extLst>
          </p:cNvPr>
          <p:cNvSpPr/>
          <p:nvPr/>
        </p:nvSpPr>
        <p:spPr>
          <a:xfrm>
            <a:off x="633119" y="5144780"/>
            <a:ext cx="735490" cy="73549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6" name="Freeform: Shape 15">
            <a:extLst>
              <a:ext uri="{FF2B5EF4-FFF2-40B4-BE49-F238E27FC236}">
                <a16:creationId xmlns:a16="http://schemas.microsoft.com/office/drawing/2014/main" id="{4737EEA7-1A15-49C4-A580-9D7E1D2A8982}"/>
              </a:ext>
            </a:extLst>
          </p:cNvPr>
          <p:cNvSpPr/>
          <p:nvPr/>
        </p:nvSpPr>
        <p:spPr>
          <a:xfrm>
            <a:off x="1773130" y="4843898"/>
            <a:ext cx="4145069" cy="1337255"/>
          </a:xfrm>
          <a:custGeom>
            <a:avLst/>
            <a:gdLst>
              <a:gd name="connsiteX0" fmla="*/ 0 w 4145069"/>
              <a:gd name="connsiteY0" fmla="*/ 0 h 1337255"/>
              <a:gd name="connsiteX1" fmla="*/ 4145069 w 4145069"/>
              <a:gd name="connsiteY1" fmla="*/ 0 h 1337255"/>
              <a:gd name="connsiteX2" fmla="*/ 4145069 w 4145069"/>
              <a:gd name="connsiteY2" fmla="*/ 1337255 h 1337255"/>
              <a:gd name="connsiteX3" fmla="*/ 0 w 4145069"/>
              <a:gd name="connsiteY3" fmla="*/ 1337255 h 1337255"/>
              <a:gd name="connsiteX4" fmla="*/ 0 w 4145069"/>
              <a:gd name="connsiteY4" fmla="*/ 0 h 1337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069" h="1337255">
                <a:moveTo>
                  <a:pt x="0" y="0"/>
                </a:moveTo>
                <a:lnTo>
                  <a:pt x="4145069" y="0"/>
                </a:lnTo>
                <a:lnTo>
                  <a:pt x="4145069" y="1337255"/>
                </a:lnTo>
                <a:lnTo>
                  <a:pt x="0" y="13372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1526" tIns="141526" rIns="141526" bIns="141526"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no deadlines.</a:t>
            </a:r>
            <a:endParaRPr lang="en-US" sz="2500" kern="1200" dirty="0">
              <a:solidFill>
                <a:schemeClr val="accent5"/>
              </a:solidFill>
            </a:endParaRPr>
          </a:p>
        </p:txBody>
      </p:sp>
      <p:sp>
        <p:nvSpPr>
          <p:cNvPr id="4" name="Slide Number Placeholder 3">
            <a:extLst>
              <a:ext uri="{FF2B5EF4-FFF2-40B4-BE49-F238E27FC236}">
                <a16:creationId xmlns:a16="http://schemas.microsoft.com/office/drawing/2014/main" id="{F154F328-BA07-4100-BBC5-112DCC3D9624}"/>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133</a:t>
            </a:fld>
            <a:endParaRPr lang="en-GB"/>
          </a:p>
        </p:txBody>
      </p:sp>
      <p:pic>
        <p:nvPicPr>
          <p:cNvPr id="11" name="Content Placeholder 7">
            <a:extLst>
              <a:ext uri="{FF2B5EF4-FFF2-40B4-BE49-F238E27FC236}">
                <a16:creationId xmlns:a16="http://schemas.microsoft.com/office/drawing/2014/main" id="{693374F2-824C-41DE-A417-4C84A9BDCE27}"/>
              </a:ext>
              <a:ext uri="{C183D7F6-B498-43B3-948B-1728B52AA6E4}">
                <adec:decorative xmlns:adec="http://schemas.microsoft.com/office/drawing/2017/decorative" val="1"/>
              </a:ext>
            </a:extLst>
          </p:cNvPr>
          <p:cNvPicPr>
            <a:picLocks noGrp="1" noChangeAspect="1"/>
          </p:cNvPicPr>
          <p:nvPr>
            <p:ph sz="half" idx="2"/>
          </p:nvPr>
        </p:nvPicPr>
        <p:blipFill>
          <a:blip r:embed="rId9">
            <a:extLst>
              <a:ext uri="{28A0092B-C50C-407E-A947-70E740481C1C}">
                <a14:useLocalDpi xmlns:a14="http://schemas.microsoft.com/office/drawing/2010/main" val="0"/>
              </a:ext>
            </a:extLst>
          </a:blip>
          <a:stretch>
            <a:fillRect/>
          </a:stretch>
        </p:blipFill>
        <p:spPr>
          <a:xfrm>
            <a:off x="6777934" y="1500809"/>
            <a:ext cx="4681330" cy="4681330"/>
          </a:xfrm>
          <a:solidFill>
            <a:schemeClr val="accent5"/>
          </a:solidFill>
          <a:ln w="38100">
            <a:solidFill>
              <a:schemeClr val="accent5"/>
            </a:solidFill>
          </a:ln>
        </p:spPr>
      </p:pic>
      <p:sp>
        <p:nvSpPr>
          <p:cNvPr id="17" name="Footer Placeholder 16">
            <a:extLst>
              <a:ext uri="{FF2B5EF4-FFF2-40B4-BE49-F238E27FC236}">
                <a16:creationId xmlns:a16="http://schemas.microsoft.com/office/drawing/2014/main" id="{71083159-BA95-4B4B-B52A-C015C95ABFBC}"/>
              </a:ext>
            </a:extLst>
          </p:cNvPr>
          <p:cNvSpPr>
            <a:spLocks noGrp="1"/>
          </p:cNvSpPr>
          <p:nvPr>
            <p:ph type="ftr" sz="quarter" idx="3"/>
          </p:nvPr>
        </p:nvSpPr>
        <p:spPr/>
        <p:txBody>
          <a:bodyPr/>
          <a:lstStyle/>
          <a:p>
            <a:r>
              <a:rPr lang="en-GB">
                <a:hlinkClick r:id="rId10"/>
              </a:rPr>
              <a:t>https://matthewdeeprose.github.io/</a:t>
            </a:r>
            <a:endParaRPr lang="en-GB" dirty="0"/>
          </a:p>
        </p:txBody>
      </p:sp>
    </p:spTree>
    <p:extLst>
      <p:ext uri="{BB962C8B-B14F-4D97-AF65-F5344CB8AC3E}">
        <p14:creationId xmlns:p14="http://schemas.microsoft.com/office/powerpoint/2010/main" val="403487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A80-E208-49C8-80C5-101C3504DB57}"/>
              </a:ext>
            </a:extLst>
          </p:cNvPr>
          <p:cNvSpPr>
            <a:spLocks noGrp="1"/>
          </p:cNvSpPr>
          <p:nvPr>
            <p:ph type="title"/>
          </p:nvPr>
        </p:nvSpPr>
        <p:spPr/>
        <p:txBody>
          <a:bodyPr/>
          <a:lstStyle/>
          <a:p>
            <a:r>
              <a:rPr lang="en-GB" dirty="0"/>
              <a:t>Sound check</a:t>
            </a:r>
          </a:p>
        </p:txBody>
      </p:sp>
      <p:pic>
        <p:nvPicPr>
          <p:cNvPr id="8" name="smw_game_over" descr="A sound effect from the game over screen in super mario world.">
            <a:hlinkClick r:id="" action="ppaction://media"/>
            <a:extLst>
              <a:ext uri="{FF2B5EF4-FFF2-40B4-BE49-F238E27FC236}">
                <a16:creationId xmlns:a16="http://schemas.microsoft.com/office/drawing/2014/main" id="{BA178735-2919-4452-85A7-2A25A2752EE8}"/>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468483" y="1716956"/>
            <a:ext cx="3724814" cy="3724814"/>
          </a:xfrm>
        </p:spPr>
      </p:pic>
      <p:sp>
        <p:nvSpPr>
          <p:cNvPr id="4" name="Slide Number Placeholder 3">
            <a:extLst>
              <a:ext uri="{FF2B5EF4-FFF2-40B4-BE49-F238E27FC236}">
                <a16:creationId xmlns:a16="http://schemas.microsoft.com/office/drawing/2014/main" id="{7C381300-53F9-456B-BFA2-73435E2E731A}"/>
              </a:ext>
            </a:extLst>
          </p:cNvPr>
          <p:cNvSpPr>
            <a:spLocks noGrp="1"/>
          </p:cNvSpPr>
          <p:nvPr>
            <p:ph type="sldNum" sz="quarter" idx="4"/>
          </p:nvPr>
        </p:nvSpPr>
        <p:spPr/>
        <p:txBody>
          <a:bodyPr/>
          <a:lstStyle/>
          <a:p>
            <a:fld id="{51AC9CB8-E4A1-4C80-A0FE-41AB03406E23}" type="slidenum">
              <a:rPr lang="en-GB" smtClean="0"/>
              <a:pPr/>
              <a:t>134</a:t>
            </a:fld>
            <a:endParaRPr lang="en-GB"/>
          </a:p>
        </p:txBody>
      </p:sp>
      <p:sp>
        <p:nvSpPr>
          <p:cNvPr id="6" name="Footer Placeholder 5">
            <a:extLst>
              <a:ext uri="{FF2B5EF4-FFF2-40B4-BE49-F238E27FC236}">
                <a16:creationId xmlns:a16="http://schemas.microsoft.com/office/drawing/2014/main" id="{D42734B6-721F-4983-BD17-D9BDD85CC542}"/>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260828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316D-5828-4EA3-B745-EFD962B07763}"/>
              </a:ext>
            </a:extLst>
          </p:cNvPr>
          <p:cNvSpPr>
            <a:spLocks noGrp="1"/>
          </p:cNvSpPr>
          <p:nvPr>
            <p:ph type="title"/>
          </p:nvPr>
        </p:nvSpPr>
        <p:spPr>
          <a:xfrm>
            <a:off x="190500" y="147952"/>
            <a:ext cx="11772899" cy="1153360"/>
          </a:xfrm>
        </p:spPr>
        <p:txBody>
          <a:bodyPr anchor="ctr">
            <a:normAutofit/>
          </a:bodyPr>
          <a:lstStyle/>
          <a:p>
            <a:r>
              <a:rPr lang="en-GB" dirty="0"/>
              <a:t>Pop-quiz hotshot! </a:t>
            </a:r>
            <a:r>
              <a:rPr lang="en-GB" dirty="0">
                <a:solidFill>
                  <a:schemeClr val="tx1"/>
                </a:solidFill>
              </a:rPr>
              <a:t>1</a:t>
            </a:r>
          </a:p>
        </p:txBody>
      </p:sp>
      <p:sp>
        <p:nvSpPr>
          <p:cNvPr id="5" name="Rectangle 4">
            <a:extLst>
              <a:ext uri="{FF2B5EF4-FFF2-40B4-BE49-F238E27FC236}">
                <a16:creationId xmlns:a16="http://schemas.microsoft.com/office/drawing/2014/main" id="{2F17F8CB-5868-4085-BB5B-3AA3F20722F1}"/>
              </a:ext>
              <a:ext uri="{C183D7F6-B498-43B3-948B-1728B52AA6E4}">
                <adec:decorative xmlns:adec="http://schemas.microsoft.com/office/drawing/2017/decorative" val="1"/>
              </a:ext>
            </a:extLst>
          </p:cNvPr>
          <p:cNvSpPr/>
          <p:nvPr/>
        </p:nvSpPr>
        <p:spPr>
          <a:xfrm>
            <a:off x="2566949" y="2379006"/>
            <a:ext cx="1944000" cy="1944000"/>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2C14AC08-6D74-4E67-B4C2-57B8B6C9F1FC}"/>
              </a:ext>
            </a:extLst>
          </p:cNvPr>
          <p:cNvSpPr/>
          <p:nvPr/>
        </p:nvSpPr>
        <p:spPr>
          <a:xfrm>
            <a:off x="1378949" y="4793378"/>
            <a:ext cx="4320000" cy="720000"/>
          </a:xfrm>
          <a:custGeom>
            <a:avLst/>
            <a:gdLst>
              <a:gd name="connsiteX0" fmla="*/ 0 w 4320000"/>
              <a:gd name="connsiteY0" fmla="*/ 0 h 720000"/>
              <a:gd name="connsiteX1" fmla="*/ 4320000 w 4320000"/>
              <a:gd name="connsiteY1" fmla="*/ 0 h 720000"/>
              <a:gd name="connsiteX2" fmla="*/ 4320000 w 4320000"/>
              <a:gd name="connsiteY2" fmla="*/ 720000 h 720000"/>
              <a:gd name="connsiteX3" fmla="*/ 0 w 4320000"/>
              <a:gd name="connsiteY3" fmla="*/ 720000 h 720000"/>
              <a:gd name="connsiteX4" fmla="*/ 0 w 43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20000">
                <a:moveTo>
                  <a:pt x="0" y="0"/>
                </a:moveTo>
                <a:lnTo>
                  <a:pt x="4320000" y="0"/>
                </a:lnTo>
                <a:lnTo>
                  <a:pt x="432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GB" sz="2400" kern="1200">
                <a:solidFill>
                  <a:schemeClr val="accent5"/>
                </a:solidFill>
              </a:rPr>
              <a:t>Do you have a personal / professional portfolio web site?</a:t>
            </a:r>
            <a:endParaRPr lang="en-US" sz="2400" kern="1200">
              <a:solidFill>
                <a:schemeClr val="accent5"/>
              </a:solidFill>
            </a:endParaRPr>
          </a:p>
        </p:txBody>
      </p:sp>
      <p:sp>
        <p:nvSpPr>
          <p:cNvPr id="8" name="Rectangle 7">
            <a:extLst>
              <a:ext uri="{FF2B5EF4-FFF2-40B4-BE49-F238E27FC236}">
                <a16:creationId xmlns:a16="http://schemas.microsoft.com/office/drawing/2014/main" id="{0F9BAC85-7C9F-4D28-86E8-3CEF5195A994}"/>
              </a:ext>
              <a:ext uri="{C183D7F6-B498-43B3-948B-1728B52AA6E4}">
                <adec:decorative xmlns:adec="http://schemas.microsoft.com/office/drawing/2017/decorative" val="1"/>
              </a:ext>
            </a:extLst>
          </p:cNvPr>
          <p:cNvSpPr/>
          <p:nvPr/>
        </p:nvSpPr>
        <p:spPr>
          <a:xfrm>
            <a:off x="7642949" y="2379006"/>
            <a:ext cx="1944000" cy="1944000"/>
          </a:xfrm>
          <a:prstGeom prst="rect">
            <a:avLst/>
          </a:prstGeom>
          <a:blipFill rotWithShape="1">
            <a:blip r:embed="rId5">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F0A97927-09A9-48C9-9293-A3BAF8EC36E0}"/>
              </a:ext>
            </a:extLst>
          </p:cNvPr>
          <p:cNvSpPr/>
          <p:nvPr/>
        </p:nvSpPr>
        <p:spPr>
          <a:xfrm>
            <a:off x="6454949" y="4793378"/>
            <a:ext cx="4320000" cy="720000"/>
          </a:xfrm>
          <a:custGeom>
            <a:avLst/>
            <a:gdLst>
              <a:gd name="connsiteX0" fmla="*/ 0 w 4320000"/>
              <a:gd name="connsiteY0" fmla="*/ 0 h 720000"/>
              <a:gd name="connsiteX1" fmla="*/ 4320000 w 4320000"/>
              <a:gd name="connsiteY1" fmla="*/ 0 h 720000"/>
              <a:gd name="connsiteX2" fmla="*/ 4320000 w 4320000"/>
              <a:gd name="connsiteY2" fmla="*/ 720000 h 720000"/>
              <a:gd name="connsiteX3" fmla="*/ 0 w 4320000"/>
              <a:gd name="connsiteY3" fmla="*/ 720000 h 720000"/>
              <a:gd name="connsiteX4" fmla="*/ 0 w 43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20000">
                <a:moveTo>
                  <a:pt x="0" y="0"/>
                </a:moveTo>
                <a:lnTo>
                  <a:pt x="4320000" y="0"/>
                </a:lnTo>
                <a:lnTo>
                  <a:pt x="432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GB" sz="2400" kern="1200" dirty="0">
                <a:solidFill>
                  <a:schemeClr val="accent5"/>
                </a:solidFill>
              </a:rPr>
              <a:t>Have you used </a:t>
            </a:r>
            <a:r>
              <a:rPr lang="en-GB" sz="2400" kern="1200" dirty="0" err="1">
                <a:solidFill>
                  <a:schemeClr val="accent5"/>
                </a:solidFill>
              </a:rPr>
              <a:t>github</a:t>
            </a:r>
            <a:r>
              <a:rPr lang="en-GB" sz="2400" kern="1200" dirty="0">
                <a:solidFill>
                  <a:schemeClr val="accent5"/>
                </a:solidFill>
              </a:rPr>
              <a:t> pages?</a:t>
            </a:r>
            <a:endParaRPr lang="en-US" sz="2400" kern="1200" dirty="0">
              <a:solidFill>
                <a:schemeClr val="accent5"/>
              </a:solidFill>
            </a:endParaRPr>
          </a:p>
        </p:txBody>
      </p:sp>
      <p:sp>
        <p:nvSpPr>
          <p:cNvPr id="4" name="Slide Number Placeholder 3">
            <a:extLst>
              <a:ext uri="{FF2B5EF4-FFF2-40B4-BE49-F238E27FC236}">
                <a16:creationId xmlns:a16="http://schemas.microsoft.com/office/drawing/2014/main" id="{101302D4-D42E-4A24-BF1F-30A9FE5B8BD0}"/>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135</a:t>
            </a:fld>
            <a:endParaRPr lang="en-GB"/>
          </a:p>
        </p:txBody>
      </p:sp>
      <p:sp>
        <p:nvSpPr>
          <p:cNvPr id="10" name="Footer Placeholder 9">
            <a:extLst>
              <a:ext uri="{FF2B5EF4-FFF2-40B4-BE49-F238E27FC236}">
                <a16:creationId xmlns:a16="http://schemas.microsoft.com/office/drawing/2014/main" id="{D46CE9F6-3124-4C80-BA87-9C359431B48E}"/>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343436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B431A75-1B94-4528-8583-7B309D795E95}"/>
              </a:ext>
            </a:extLst>
          </p:cNvPr>
          <p:cNvSpPr>
            <a:spLocks noGrp="1"/>
          </p:cNvSpPr>
          <p:nvPr>
            <p:ph type="ftr" sz="quarter" idx="3"/>
          </p:nvPr>
        </p:nvSpPr>
        <p:spPr/>
        <p:txBody>
          <a:bodyPr/>
          <a:lstStyle/>
          <a:p>
            <a:r>
              <a:rPr lang="en-GB">
                <a:hlinkClick r:id="rId2"/>
              </a:rPr>
              <a:t>https://matthewdeeprose.github.io/</a:t>
            </a:r>
            <a:endParaRPr lang="en-GB" dirty="0"/>
          </a:p>
        </p:txBody>
      </p:sp>
      <p:sp>
        <p:nvSpPr>
          <p:cNvPr id="6" name="Slide Number Placeholder 5">
            <a:extLst>
              <a:ext uri="{FF2B5EF4-FFF2-40B4-BE49-F238E27FC236}">
                <a16:creationId xmlns:a16="http://schemas.microsoft.com/office/drawing/2014/main" id="{5B5FA8E8-E440-44C1-BA8C-F364E5F7A3ED}"/>
              </a:ext>
            </a:extLst>
          </p:cNvPr>
          <p:cNvSpPr>
            <a:spLocks noGrp="1"/>
          </p:cNvSpPr>
          <p:nvPr>
            <p:ph type="sldNum" sz="quarter" idx="4"/>
          </p:nvPr>
        </p:nvSpPr>
        <p:spPr/>
        <p:txBody>
          <a:bodyPr/>
          <a:lstStyle/>
          <a:p>
            <a:fld id="{51AC9CB8-E4A1-4C80-A0FE-41AB03406E23}" type="slidenum">
              <a:rPr lang="en-GB" smtClean="0"/>
              <a:pPr/>
              <a:t>136</a:t>
            </a:fld>
            <a:endParaRPr lang="en-GB"/>
          </a:p>
        </p:txBody>
      </p:sp>
    </p:spTree>
    <p:extLst>
      <p:ext uri="{BB962C8B-B14F-4D97-AF65-F5344CB8AC3E}">
        <p14:creationId xmlns:p14="http://schemas.microsoft.com/office/powerpoint/2010/main" val="40501857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4C7AA0-ABE2-401B-B41A-D5CA311AD9E1}"/>
              </a:ext>
            </a:extLst>
          </p:cNvPr>
          <p:cNvSpPr>
            <a:spLocks noGrp="1"/>
          </p:cNvSpPr>
          <p:nvPr>
            <p:ph type="ftr" sz="quarter" idx="3"/>
          </p:nvPr>
        </p:nvSpPr>
        <p:spPr/>
        <p:txBody>
          <a:bodyPr/>
          <a:lstStyle/>
          <a:p>
            <a:r>
              <a:rPr lang="en-GB">
                <a:hlinkClick r:id="rId2"/>
              </a:rPr>
              <a:t>https://matthewdeeprose.github.io/</a:t>
            </a:r>
            <a:endParaRPr lang="en-GB" dirty="0"/>
          </a:p>
        </p:txBody>
      </p:sp>
    </p:spTree>
    <p:extLst>
      <p:ext uri="{BB962C8B-B14F-4D97-AF65-F5344CB8AC3E}">
        <p14:creationId xmlns:p14="http://schemas.microsoft.com/office/powerpoint/2010/main" val="1089202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5CA9B-7DDE-4A7E-BCB5-2ED107AE255C}"/>
              </a:ext>
            </a:extLst>
          </p:cNvPr>
          <p:cNvSpPr>
            <a:spLocks noGrp="1"/>
          </p:cNvSpPr>
          <p:nvPr>
            <p:ph type="title"/>
          </p:nvPr>
        </p:nvSpPr>
        <p:spPr/>
        <p:txBody>
          <a:bodyPr/>
          <a:lstStyle/>
          <a:p>
            <a:r>
              <a:rPr lang="en-GB" dirty="0"/>
              <a:t>Navigating regions / landmarks</a:t>
            </a:r>
          </a:p>
        </p:txBody>
      </p:sp>
      <p:graphicFrame>
        <p:nvGraphicFramePr>
          <p:cNvPr id="5" name="Table 5">
            <a:extLst>
              <a:ext uri="{FF2B5EF4-FFF2-40B4-BE49-F238E27FC236}">
                <a16:creationId xmlns:a16="http://schemas.microsoft.com/office/drawing/2014/main" id="{7D454AFE-65AA-478D-A8F4-D22D5F48D97A}"/>
              </a:ext>
            </a:extLst>
          </p:cNvPr>
          <p:cNvGraphicFramePr>
            <a:graphicFrameLocks noGrp="1"/>
          </p:cNvGraphicFramePr>
          <p:nvPr>
            <p:ph idx="1"/>
            <p:extLst>
              <p:ext uri="{D42A27DB-BD31-4B8C-83A1-F6EECF244321}">
                <p14:modId xmlns:p14="http://schemas.microsoft.com/office/powerpoint/2010/main" val="1253009239"/>
              </p:ext>
            </p:extLst>
          </p:nvPr>
        </p:nvGraphicFramePr>
        <p:xfrm>
          <a:off x="829732" y="1610658"/>
          <a:ext cx="10867897" cy="3200400"/>
        </p:xfrm>
        <a:graphic>
          <a:graphicData uri="http://schemas.openxmlformats.org/drawingml/2006/table">
            <a:tbl>
              <a:tblPr firstRow="1" bandRow="1">
                <a:tableStyleId>{5A111915-BE36-4E01-A7E5-04B1672EAD32}</a:tableStyleId>
              </a:tblPr>
              <a:tblGrid>
                <a:gridCol w="4362822">
                  <a:extLst>
                    <a:ext uri="{9D8B030D-6E8A-4147-A177-3AD203B41FA5}">
                      <a16:colId xmlns:a16="http://schemas.microsoft.com/office/drawing/2014/main" val="1844595680"/>
                    </a:ext>
                  </a:extLst>
                </a:gridCol>
                <a:gridCol w="6505075">
                  <a:extLst>
                    <a:ext uri="{9D8B030D-6E8A-4147-A177-3AD203B41FA5}">
                      <a16:colId xmlns:a16="http://schemas.microsoft.com/office/drawing/2014/main" val="2400004034"/>
                    </a:ext>
                  </a:extLst>
                </a:gridCol>
              </a:tblGrid>
              <a:tr h="370840">
                <a:tc>
                  <a:txBody>
                    <a:bodyPr/>
                    <a:lstStyle/>
                    <a:p>
                      <a:r>
                        <a:rPr lang="en-GB" sz="3600" dirty="0">
                          <a:solidFill>
                            <a:schemeClr val="tx1"/>
                          </a:solidFill>
                        </a:rPr>
                        <a:t>Screen reader</a:t>
                      </a:r>
                    </a:p>
                  </a:txBody>
                  <a:tcPr>
                    <a:lnR w="12700" cap="flat" cmpd="sng" algn="ctr">
                      <a:solidFill>
                        <a:schemeClr val="tx1"/>
                      </a:solidFill>
                      <a:prstDash val="solid"/>
                      <a:round/>
                      <a:headEnd type="none" w="med" len="med"/>
                      <a:tailEnd type="none" w="med" len="med"/>
                    </a:lnR>
                  </a:tcPr>
                </a:tc>
                <a:tc>
                  <a:txBody>
                    <a:bodyPr/>
                    <a:lstStyle/>
                    <a:p>
                      <a:r>
                        <a:rPr lang="en-GB" sz="3600" dirty="0">
                          <a:solidFill>
                            <a:schemeClr val="tx1"/>
                          </a:solidFill>
                        </a:rPr>
                        <a:t>Shortcut key to browse region</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56941709"/>
                  </a:ext>
                </a:extLst>
              </a:tr>
              <a:tr h="370840">
                <a:tc>
                  <a:txBody>
                    <a:bodyPr/>
                    <a:lstStyle/>
                    <a:p>
                      <a:r>
                        <a:rPr lang="en-GB" sz="3600" dirty="0">
                          <a:solidFill>
                            <a:schemeClr val="accent5"/>
                          </a:solidFill>
                        </a:rPr>
                        <a:t>JAWS</a:t>
                      </a:r>
                    </a:p>
                  </a:txBody>
                  <a:tcPr>
                    <a:lnR w="12700" cap="flat" cmpd="sng" algn="ctr">
                      <a:solidFill>
                        <a:schemeClr val="bg1"/>
                      </a:solidFill>
                      <a:prstDash val="solid"/>
                      <a:round/>
                      <a:headEnd type="none" w="med" len="med"/>
                      <a:tailEnd type="none" w="med" len="med"/>
                    </a:lnR>
                  </a:tcPr>
                </a:tc>
                <a:tc>
                  <a:txBody>
                    <a:bodyPr/>
                    <a:lstStyle/>
                    <a:p>
                      <a:pPr algn="ctr"/>
                      <a:r>
                        <a:rPr lang="en-GB" sz="3600" dirty="0">
                          <a:solidFill>
                            <a:schemeClr val="accent5"/>
                          </a:solidFill>
                        </a:rPr>
                        <a:t>r</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71900226"/>
                  </a:ext>
                </a:extLst>
              </a:tr>
              <a:tr h="370840">
                <a:tc>
                  <a:txBody>
                    <a:bodyPr/>
                    <a:lstStyle/>
                    <a:p>
                      <a:r>
                        <a:rPr lang="en-GB" sz="3600" dirty="0">
                          <a:solidFill>
                            <a:schemeClr val="accent5"/>
                          </a:solidFill>
                        </a:rPr>
                        <a:t>NVDA</a:t>
                      </a:r>
                    </a:p>
                  </a:txBody>
                  <a:tcPr>
                    <a:lnR w="12700" cap="flat" cmpd="sng" algn="ctr">
                      <a:solidFill>
                        <a:schemeClr val="bg1"/>
                      </a:solidFill>
                      <a:prstDash val="solid"/>
                      <a:round/>
                      <a:headEnd type="none" w="med" len="med"/>
                      <a:tailEnd type="none" w="med" len="med"/>
                    </a:lnR>
                  </a:tcPr>
                </a:tc>
                <a:tc>
                  <a:txBody>
                    <a:bodyPr/>
                    <a:lstStyle/>
                    <a:p>
                      <a:pPr algn="ctr"/>
                      <a:r>
                        <a:rPr lang="en-GB" sz="3600" dirty="0">
                          <a:solidFill>
                            <a:schemeClr val="accent5"/>
                          </a:solidFill>
                        </a:rPr>
                        <a:t>d</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761438529"/>
                  </a:ext>
                </a:extLst>
              </a:tr>
              <a:tr h="370840">
                <a:tc>
                  <a:txBody>
                    <a:bodyPr/>
                    <a:lstStyle/>
                    <a:p>
                      <a:r>
                        <a:rPr lang="en-GB" sz="3600" dirty="0">
                          <a:solidFill>
                            <a:schemeClr val="accent5"/>
                          </a:solidFill>
                        </a:rPr>
                        <a:t>Narrator</a:t>
                      </a:r>
                    </a:p>
                  </a:txBody>
                  <a:tcPr>
                    <a:lnR w="12700" cap="flat" cmpd="sng" algn="ctr">
                      <a:solidFill>
                        <a:schemeClr val="bg1"/>
                      </a:solidFill>
                      <a:prstDash val="solid"/>
                      <a:round/>
                      <a:headEnd type="none" w="med" len="med"/>
                      <a:tailEnd type="none" w="med" len="med"/>
                    </a:lnR>
                  </a:tcPr>
                </a:tc>
                <a:tc>
                  <a:txBody>
                    <a:bodyPr/>
                    <a:lstStyle/>
                    <a:p>
                      <a:pPr algn="ctr"/>
                      <a:r>
                        <a:rPr lang="en-GB" sz="3600" dirty="0">
                          <a:solidFill>
                            <a:schemeClr val="accent5"/>
                          </a:solidFill>
                        </a:rPr>
                        <a:t>d</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815386474"/>
                  </a:ext>
                </a:extLst>
              </a:tr>
              <a:tr h="370840">
                <a:tc>
                  <a:txBody>
                    <a:bodyPr/>
                    <a:lstStyle/>
                    <a:p>
                      <a:r>
                        <a:rPr lang="en-GB" sz="3600" dirty="0">
                          <a:solidFill>
                            <a:schemeClr val="accent5"/>
                          </a:solidFill>
                        </a:rPr>
                        <a:t>Voiceover</a:t>
                      </a:r>
                    </a:p>
                  </a:txBody>
                  <a:tcPr>
                    <a:lnR w="12700" cap="flat" cmpd="sng" algn="ctr">
                      <a:solidFill>
                        <a:schemeClr val="bg1"/>
                      </a:solidFill>
                      <a:prstDash val="solid"/>
                      <a:round/>
                      <a:headEnd type="none" w="med" len="med"/>
                      <a:tailEnd type="none" w="med" len="med"/>
                    </a:lnR>
                  </a:tcPr>
                </a:tc>
                <a:tc>
                  <a:txBody>
                    <a:bodyPr/>
                    <a:lstStyle/>
                    <a:p>
                      <a:pPr algn="ctr"/>
                      <a:r>
                        <a:rPr lang="en-GB" sz="3600" dirty="0">
                          <a:solidFill>
                            <a:schemeClr val="accent5"/>
                          </a:solidFill>
                        </a:rPr>
                        <a:t>Use the rotor</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418631493"/>
                  </a:ext>
                </a:extLst>
              </a:tr>
            </a:tbl>
          </a:graphicData>
        </a:graphic>
      </p:graphicFrame>
      <p:sp>
        <p:nvSpPr>
          <p:cNvPr id="4" name="Slide Number Placeholder 3">
            <a:extLst>
              <a:ext uri="{FF2B5EF4-FFF2-40B4-BE49-F238E27FC236}">
                <a16:creationId xmlns:a16="http://schemas.microsoft.com/office/drawing/2014/main" id="{3ABC26B9-EE82-4C42-AFD8-43FE49F0592B}"/>
              </a:ext>
            </a:extLst>
          </p:cNvPr>
          <p:cNvSpPr>
            <a:spLocks noGrp="1"/>
          </p:cNvSpPr>
          <p:nvPr>
            <p:ph type="sldNum" sz="quarter" idx="4"/>
          </p:nvPr>
        </p:nvSpPr>
        <p:spPr/>
        <p:txBody>
          <a:bodyPr/>
          <a:lstStyle/>
          <a:p>
            <a:fld id="{51AC9CB8-E4A1-4C80-A0FE-41AB03406E23}" type="slidenum">
              <a:rPr lang="en-GB" smtClean="0"/>
              <a:pPr/>
              <a:t>14</a:t>
            </a:fld>
            <a:endParaRPr lang="en-GB"/>
          </a:p>
        </p:txBody>
      </p:sp>
      <p:pic>
        <p:nvPicPr>
          <p:cNvPr id="6" name="Picture 2">
            <a:extLst>
              <a:ext uri="{FF2B5EF4-FFF2-40B4-BE49-F238E27FC236}">
                <a16:creationId xmlns:a16="http://schemas.microsoft.com/office/drawing/2014/main" id="{DFB715D3-AB19-45F2-9BC6-59D43528080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32" y="5324000"/>
            <a:ext cx="1605845" cy="90328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6F1C2CA6-480A-40BC-B635-3857B467DC7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6567" y="5274788"/>
            <a:ext cx="952500" cy="9525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4FCE9428-9BD1-43DE-9659-9862995BC27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0058" y="5274788"/>
            <a:ext cx="952500" cy="9525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B4D8A36-859E-4D1D-88F8-AE4B7703639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549" y="5222202"/>
            <a:ext cx="1038539" cy="1038539"/>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0">
            <a:extLst>
              <a:ext uri="{FF2B5EF4-FFF2-40B4-BE49-F238E27FC236}">
                <a16:creationId xmlns:a16="http://schemas.microsoft.com/office/drawing/2014/main" id="{04B9B735-87C0-4200-A8D0-88BAA014207D}"/>
              </a:ext>
            </a:extLst>
          </p:cNvPr>
          <p:cNvSpPr>
            <a:spLocks noGrp="1"/>
          </p:cNvSpPr>
          <p:nvPr>
            <p:ph type="ftr" sz="quarter" idx="3"/>
          </p:nvPr>
        </p:nvSpPr>
        <p:spPr/>
        <p:txBody>
          <a:bodyPr/>
          <a:lstStyle/>
          <a:p>
            <a:r>
              <a:rPr lang="en-GB">
                <a:hlinkClick r:id="rId7"/>
              </a:rPr>
              <a:t>https://matthewdeeprose.github.io/</a:t>
            </a:r>
            <a:endParaRPr lang="en-GB" dirty="0"/>
          </a:p>
        </p:txBody>
      </p:sp>
    </p:spTree>
    <p:extLst>
      <p:ext uri="{BB962C8B-B14F-4D97-AF65-F5344CB8AC3E}">
        <p14:creationId xmlns:p14="http://schemas.microsoft.com/office/powerpoint/2010/main" val="2431971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F850-4A87-4609-A186-F2A413EF61D9}"/>
              </a:ext>
            </a:extLst>
          </p:cNvPr>
          <p:cNvSpPr>
            <a:spLocks noGrp="1"/>
          </p:cNvSpPr>
          <p:nvPr>
            <p:ph type="title"/>
          </p:nvPr>
        </p:nvSpPr>
        <p:spPr/>
        <p:txBody>
          <a:bodyPr/>
          <a:lstStyle/>
          <a:p>
            <a:r>
              <a:rPr lang="en-GB" dirty="0"/>
              <a:t>Semantic landmarks and NVDA</a:t>
            </a:r>
          </a:p>
        </p:txBody>
      </p:sp>
      <p:pic>
        <p:nvPicPr>
          <p:cNvPr id="6" name="Content Placeholder 5" descr="Example layout of website">
            <a:extLst>
              <a:ext uri="{FF2B5EF4-FFF2-40B4-BE49-F238E27FC236}">
                <a16:creationId xmlns:a16="http://schemas.microsoft.com/office/drawing/2014/main" id="{3512F82B-000F-400B-908F-0D9A4BAADB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500" y="1314341"/>
            <a:ext cx="9283959" cy="5063155"/>
          </a:xfrm>
        </p:spPr>
      </p:pic>
      <p:pic>
        <p:nvPicPr>
          <p:cNvPr id="13" name="Picture 12" descr="&lt;header class=&quot;page-header&quot;&gt;&#10; &lt;/header&gt;">
            <a:extLst>
              <a:ext uri="{FF2B5EF4-FFF2-40B4-BE49-F238E27FC236}">
                <a16:creationId xmlns:a16="http://schemas.microsoft.com/office/drawing/2014/main" id="{5CBC4E9A-4E3D-456A-AEF5-6145B496C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250" y="1428395"/>
            <a:ext cx="4852506" cy="965420"/>
          </a:xfrm>
          <a:prstGeom prst="rect">
            <a:avLst/>
          </a:prstGeom>
          <a:ln w="57150">
            <a:solidFill>
              <a:schemeClr val="bg1"/>
            </a:solidFill>
          </a:ln>
          <a:effectLst>
            <a:outerShdw blurRad="50800" dist="38100" dir="13500000" algn="br" rotWithShape="0">
              <a:prstClr val="black">
                <a:alpha val="40000"/>
              </a:prstClr>
            </a:outerShdw>
          </a:effectLst>
        </p:spPr>
      </p:pic>
      <p:pic>
        <p:nvPicPr>
          <p:cNvPr id="20" name="Picture 19" descr="&lt;nav id=&quot;main-navigation&quot; class=&quot;page-nav&quot;&gt;&#10; &lt;/nav&gt;">
            <a:extLst>
              <a:ext uri="{FF2B5EF4-FFF2-40B4-BE49-F238E27FC236}">
                <a16:creationId xmlns:a16="http://schemas.microsoft.com/office/drawing/2014/main" id="{073CF19E-263C-4F0A-BDB4-DB62FA086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6983" y="2507869"/>
            <a:ext cx="7180661" cy="1116469"/>
          </a:xfrm>
          <a:prstGeom prst="rect">
            <a:avLst/>
          </a:prstGeom>
          <a:ln w="57150">
            <a:solidFill>
              <a:schemeClr val="bg1"/>
            </a:solidFill>
          </a:ln>
          <a:effectLst>
            <a:outerShdw blurRad="50800" dist="38100" dir="13500000" algn="br" rotWithShape="0">
              <a:prstClr val="black">
                <a:alpha val="40000"/>
              </a:prstClr>
            </a:outerShdw>
          </a:effectLst>
        </p:spPr>
      </p:pic>
      <p:pic>
        <p:nvPicPr>
          <p:cNvPr id="26" name="Picture 25" descr="&lt;footer class=&quot;page-footer&quot;&gt;&#10; &lt;/footer&gt;">
            <a:extLst>
              <a:ext uri="{FF2B5EF4-FFF2-40B4-BE49-F238E27FC236}">
                <a16:creationId xmlns:a16="http://schemas.microsoft.com/office/drawing/2014/main" id="{23DDE0F3-86DA-49A2-9480-5794F87FE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1046" y="5385671"/>
            <a:ext cx="5131969" cy="1333804"/>
          </a:xfrm>
          <a:prstGeom prst="rect">
            <a:avLst/>
          </a:prstGeom>
          <a:ln w="57150">
            <a:solidFill>
              <a:schemeClr val="bg1"/>
            </a:solidFill>
          </a:ln>
          <a:effectLst>
            <a:outerShdw blurRad="50800" dist="38100" dir="13500000" algn="br" rotWithShape="0">
              <a:prstClr val="black">
                <a:alpha val="40000"/>
              </a:prstClr>
            </a:outerShdw>
          </a:effectLst>
        </p:spPr>
      </p:pic>
      <p:pic>
        <p:nvPicPr>
          <p:cNvPr id="22" name="Picture 21" descr=" &lt;main class=&quot;page-main&quot; id=&quot;main&quot;&gt;&#10; &lt;article class=&quot;standard&quot;&gt;     &#10;    &lt;/article&gt;&#10; &lt;/main&gt;">
            <a:extLst>
              <a:ext uri="{FF2B5EF4-FFF2-40B4-BE49-F238E27FC236}">
                <a16:creationId xmlns:a16="http://schemas.microsoft.com/office/drawing/2014/main" id="{09917D1B-0AA1-4B20-89C7-023508DE04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5304" y="3340505"/>
            <a:ext cx="6160904" cy="2045166"/>
          </a:xfrm>
          <a:prstGeom prst="rect">
            <a:avLst/>
          </a:prstGeom>
          <a:ln w="57150">
            <a:solidFill>
              <a:schemeClr val="bg1"/>
            </a:solidFill>
          </a:ln>
          <a:effectLst>
            <a:outerShdw blurRad="50800" dist="38100" dir="13500000" algn="br" rotWithShape="0">
              <a:prstClr val="black">
                <a:alpha val="40000"/>
              </a:prstClr>
            </a:outerShdw>
          </a:effectLst>
        </p:spPr>
      </p:pic>
      <p:sp>
        <p:nvSpPr>
          <p:cNvPr id="3" name="Speech Bubble: Rectangle with Corners Rounded 2">
            <a:extLst>
              <a:ext uri="{FF2B5EF4-FFF2-40B4-BE49-F238E27FC236}">
                <a16:creationId xmlns:a16="http://schemas.microsoft.com/office/drawing/2014/main" id="{7714A7B9-0B32-49D9-9802-3DDFD8588850}"/>
              </a:ext>
            </a:extLst>
          </p:cNvPr>
          <p:cNvSpPr/>
          <p:nvPr/>
        </p:nvSpPr>
        <p:spPr>
          <a:xfrm>
            <a:off x="8686448" y="117033"/>
            <a:ext cx="3300761" cy="2045166"/>
          </a:xfrm>
          <a:prstGeom prst="wedgeRoundRectCallout">
            <a:avLst>
              <a:gd name="adj1" fmla="val 29843"/>
              <a:gd name="adj2" fmla="val 63378"/>
              <a:gd name="adj3" fmla="val 16667"/>
            </a:avLst>
          </a:prstGeom>
          <a:solidFill>
            <a:schemeClr val="tx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t>“banner landmark”</a:t>
            </a:r>
          </a:p>
        </p:txBody>
      </p:sp>
      <p:pic>
        <p:nvPicPr>
          <p:cNvPr id="10" name="Picture 4" descr=" NVDA">
            <a:extLst>
              <a:ext uri="{FF2B5EF4-FFF2-40B4-BE49-F238E27FC236}">
                <a16:creationId xmlns:a16="http://schemas.microsoft.com/office/drawing/2014/main" id="{71B8BFC2-1398-4372-9FF5-92171DE24D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49000" y="2589853"/>
            <a:ext cx="952500" cy="9525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1A3AEF15-C228-4669-B12E-933CAC21FAD8}"/>
              </a:ext>
            </a:extLst>
          </p:cNvPr>
          <p:cNvSpPr/>
          <p:nvPr/>
        </p:nvSpPr>
        <p:spPr>
          <a:xfrm>
            <a:off x="8686447" y="117033"/>
            <a:ext cx="3300761" cy="2045166"/>
          </a:xfrm>
          <a:prstGeom prst="wedgeRoundRectCallout">
            <a:avLst>
              <a:gd name="adj1" fmla="val 29843"/>
              <a:gd name="adj2" fmla="val 63378"/>
              <a:gd name="adj3" fmla="val 16667"/>
            </a:avLst>
          </a:prstGeom>
          <a:solidFill>
            <a:schemeClr val="tx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t>“Navigation landmark”</a:t>
            </a:r>
          </a:p>
        </p:txBody>
      </p:sp>
      <p:sp>
        <p:nvSpPr>
          <p:cNvPr id="12" name="Speech Bubble: Rectangle with Corners Rounded 11">
            <a:extLst>
              <a:ext uri="{FF2B5EF4-FFF2-40B4-BE49-F238E27FC236}">
                <a16:creationId xmlns:a16="http://schemas.microsoft.com/office/drawing/2014/main" id="{988E1E5D-12D2-4122-974F-9B34776E96FC}"/>
              </a:ext>
            </a:extLst>
          </p:cNvPr>
          <p:cNvSpPr/>
          <p:nvPr/>
        </p:nvSpPr>
        <p:spPr>
          <a:xfrm>
            <a:off x="8674542" y="117033"/>
            <a:ext cx="3300761" cy="2045166"/>
          </a:xfrm>
          <a:prstGeom prst="wedgeRoundRectCallout">
            <a:avLst>
              <a:gd name="adj1" fmla="val 29843"/>
              <a:gd name="adj2" fmla="val 63378"/>
              <a:gd name="adj3" fmla="val 16667"/>
            </a:avLst>
          </a:prstGeom>
          <a:solidFill>
            <a:schemeClr val="tx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t>“main landmark”</a:t>
            </a:r>
          </a:p>
        </p:txBody>
      </p:sp>
      <p:pic>
        <p:nvPicPr>
          <p:cNvPr id="14" name="Picture 13" descr="    &lt;aside class=&quot;page-sidebar related&quot;&gt;&#10; &#10; &lt;section class=&quot;related&quot;&gt;&#10; &lt;/section&gt; &#10; &lt;section class=&quot;related&quot;&gt;&#10; &lt;/section&gt;&#10; &lt;section class=&quot;related&quot;&gt;&#10; &lt;/section&gt;&#10; &#10; &lt;/aside&gt;">
            <a:extLst>
              <a:ext uri="{FF2B5EF4-FFF2-40B4-BE49-F238E27FC236}">
                <a16:creationId xmlns:a16="http://schemas.microsoft.com/office/drawing/2014/main" id="{A344D9DD-F1AA-4545-877E-E13491C51A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0763" y="1428395"/>
            <a:ext cx="6529288" cy="4916020"/>
          </a:xfrm>
          <a:prstGeom prst="rect">
            <a:avLst/>
          </a:prstGeom>
          <a:ln w="38100">
            <a:solidFill>
              <a:schemeClr val="bg1"/>
            </a:solidFill>
          </a:ln>
          <a:effectLst>
            <a:outerShdw blurRad="50800" dist="38100" dir="13500000" algn="br" rotWithShape="0">
              <a:prstClr val="black">
                <a:alpha val="40000"/>
              </a:prstClr>
            </a:outerShdw>
          </a:effectLst>
        </p:spPr>
      </p:pic>
      <p:sp>
        <p:nvSpPr>
          <p:cNvPr id="15" name="Speech Bubble: Rectangle with Corners Rounded 14">
            <a:extLst>
              <a:ext uri="{FF2B5EF4-FFF2-40B4-BE49-F238E27FC236}">
                <a16:creationId xmlns:a16="http://schemas.microsoft.com/office/drawing/2014/main" id="{7A324BFD-EC20-492C-9A48-CC109CC72EE5}"/>
              </a:ext>
            </a:extLst>
          </p:cNvPr>
          <p:cNvSpPr/>
          <p:nvPr/>
        </p:nvSpPr>
        <p:spPr>
          <a:xfrm>
            <a:off x="8674541" y="117033"/>
            <a:ext cx="3300761" cy="2045166"/>
          </a:xfrm>
          <a:prstGeom prst="wedgeRoundRectCallout">
            <a:avLst>
              <a:gd name="adj1" fmla="val 29843"/>
              <a:gd name="adj2" fmla="val 63378"/>
              <a:gd name="adj3" fmla="val 16667"/>
            </a:avLst>
          </a:prstGeom>
          <a:solidFill>
            <a:schemeClr val="tx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“complementary landmark”</a:t>
            </a:r>
          </a:p>
        </p:txBody>
      </p:sp>
      <p:sp>
        <p:nvSpPr>
          <p:cNvPr id="17" name="Speech Bubble: Rectangle with Corners Rounded 16">
            <a:extLst>
              <a:ext uri="{FF2B5EF4-FFF2-40B4-BE49-F238E27FC236}">
                <a16:creationId xmlns:a16="http://schemas.microsoft.com/office/drawing/2014/main" id="{ACB1FB7E-3782-4B92-B48B-C58E2297C961}"/>
              </a:ext>
            </a:extLst>
          </p:cNvPr>
          <p:cNvSpPr/>
          <p:nvPr/>
        </p:nvSpPr>
        <p:spPr>
          <a:xfrm>
            <a:off x="8659196" y="124456"/>
            <a:ext cx="3300761" cy="2045166"/>
          </a:xfrm>
          <a:prstGeom prst="wedgeRoundRectCallout">
            <a:avLst>
              <a:gd name="adj1" fmla="val 29843"/>
              <a:gd name="adj2" fmla="val 63378"/>
              <a:gd name="adj3" fmla="val 16667"/>
            </a:avLst>
          </a:prstGeom>
          <a:solidFill>
            <a:schemeClr val="tx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“content info landmark”</a:t>
            </a:r>
          </a:p>
        </p:txBody>
      </p:sp>
      <p:sp>
        <p:nvSpPr>
          <p:cNvPr id="16" name="Rectangle 15">
            <a:extLst>
              <a:ext uri="{FF2B5EF4-FFF2-40B4-BE49-F238E27FC236}">
                <a16:creationId xmlns:a16="http://schemas.microsoft.com/office/drawing/2014/main" id="{95E8CDFA-2267-4B8B-82BC-3FD0A8372921}"/>
              </a:ext>
              <a:ext uri="{C183D7F6-B498-43B3-948B-1728B52AA6E4}">
                <adec:decorative xmlns:adec="http://schemas.microsoft.com/office/drawing/2017/decorative" val="1"/>
              </a:ext>
            </a:extLst>
          </p:cNvPr>
          <p:cNvSpPr/>
          <p:nvPr/>
        </p:nvSpPr>
        <p:spPr>
          <a:xfrm>
            <a:off x="4475304" y="3962585"/>
            <a:ext cx="5861523" cy="855281"/>
          </a:xfrm>
          <a:prstGeom prst="rect">
            <a:avLst/>
          </a:prstGeom>
          <a:solidFill>
            <a:srgbClr val="2B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C0514CF-13C8-4398-A68F-3B9EE3B40FDE}"/>
              </a:ext>
              <a:ext uri="{C183D7F6-B498-43B3-948B-1728B52AA6E4}">
                <adec:decorative xmlns:adec="http://schemas.microsoft.com/office/drawing/2017/decorative" val="1"/>
              </a:ext>
            </a:extLst>
          </p:cNvPr>
          <p:cNvSpPr/>
          <p:nvPr/>
        </p:nvSpPr>
        <p:spPr>
          <a:xfrm>
            <a:off x="2096188" y="2424730"/>
            <a:ext cx="4738254" cy="3075709"/>
          </a:xfrm>
          <a:prstGeom prst="rect">
            <a:avLst/>
          </a:prstGeom>
          <a:solidFill>
            <a:srgbClr val="2B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25E3BF06-3646-4264-98E2-81F117BA5DB3}"/>
              </a:ext>
            </a:extLst>
          </p:cNvPr>
          <p:cNvSpPr>
            <a:spLocks noGrp="1"/>
          </p:cNvSpPr>
          <p:nvPr>
            <p:ph type="sldNum" sz="quarter" idx="4"/>
          </p:nvPr>
        </p:nvSpPr>
        <p:spPr/>
        <p:txBody>
          <a:bodyPr/>
          <a:lstStyle/>
          <a:p>
            <a:fld id="{51AC9CB8-E4A1-4C80-A0FE-41AB03406E23}" type="slidenum">
              <a:rPr lang="en-GB" smtClean="0"/>
              <a:pPr/>
              <a:t>15</a:t>
            </a:fld>
            <a:endParaRPr lang="en-GB"/>
          </a:p>
        </p:txBody>
      </p:sp>
      <p:sp>
        <p:nvSpPr>
          <p:cNvPr id="8" name="Footer Placeholder 7">
            <a:extLst>
              <a:ext uri="{FF2B5EF4-FFF2-40B4-BE49-F238E27FC236}">
                <a16:creationId xmlns:a16="http://schemas.microsoft.com/office/drawing/2014/main" id="{B9BC70F3-95FD-4D78-93AF-6CB1D07488B4}"/>
              </a:ext>
            </a:extLst>
          </p:cNvPr>
          <p:cNvSpPr>
            <a:spLocks noGrp="1"/>
          </p:cNvSpPr>
          <p:nvPr>
            <p:ph type="ftr" sz="quarter" idx="3"/>
          </p:nvPr>
        </p:nvSpPr>
        <p:spPr/>
        <p:txBody>
          <a:bodyPr/>
          <a:lstStyle/>
          <a:p>
            <a:r>
              <a:rPr lang="en-GB">
                <a:hlinkClick r:id="rId10"/>
              </a:rPr>
              <a:t>https://matthewdeeprose.github.io/</a:t>
            </a:r>
            <a:endParaRPr lang="en-GB" dirty="0"/>
          </a:p>
        </p:txBody>
      </p:sp>
    </p:spTree>
    <p:extLst>
      <p:ext uri="{BB962C8B-B14F-4D97-AF65-F5344CB8AC3E}">
        <p14:creationId xmlns:p14="http://schemas.microsoft.com/office/powerpoint/2010/main" val="398324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par>
                                <p:cTn id="73" presetID="10"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10" presetClass="exit" presetSubtype="0" fill="hold" grpId="1" nodeType="withEffect">
                                  <p:stCondLst>
                                    <p:cond delay="0"/>
                                  </p:stCondLst>
                                  <p:childTnLst>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P spid="11" grpId="1" animBg="1"/>
      <p:bldP spid="12" grpId="0" animBg="1"/>
      <p:bldP spid="12" grpId="1" animBg="1"/>
      <p:bldP spid="15" grpId="0" animBg="1"/>
      <p:bldP spid="15" grpId="1" animBg="1"/>
      <p:bldP spid="17" grpId="0" animBg="1"/>
      <p:bldP spid="16" grpId="0" animBg="1"/>
      <p:bldP spid="16" grpId="1" animBg="1"/>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1B5FD-4C93-429B-B253-C50486859FE6}"/>
              </a:ext>
            </a:extLst>
          </p:cNvPr>
          <p:cNvSpPr>
            <a:spLocks noGrp="1"/>
          </p:cNvSpPr>
          <p:nvPr>
            <p:ph type="title"/>
          </p:nvPr>
        </p:nvSpPr>
        <p:spPr/>
        <p:txBody>
          <a:bodyPr/>
          <a:lstStyle/>
          <a:p>
            <a:r>
              <a:rPr lang="en-GB" dirty="0"/>
              <a:t>WCAG 1.3.1: Info and Relationships (A)</a:t>
            </a:r>
          </a:p>
        </p:txBody>
      </p:sp>
      <p:sp>
        <p:nvSpPr>
          <p:cNvPr id="3" name="Content Placeholder 2">
            <a:extLst>
              <a:ext uri="{FF2B5EF4-FFF2-40B4-BE49-F238E27FC236}">
                <a16:creationId xmlns:a16="http://schemas.microsoft.com/office/drawing/2014/main" id="{57540540-2857-4706-95C9-F04F2C87CF5D}"/>
              </a:ext>
            </a:extLst>
          </p:cNvPr>
          <p:cNvSpPr>
            <a:spLocks noGrp="1"/>
          </p:cNvSpPr>
          <p:nvPr>
            <p:ph sz="half" idx="1"/>
          </p:nvPr>
        </p:nvSpPr>
        <p:spPr/>
        <p:txBody>
          <a:bodyPr anchor="ctr">
            <a:normAutofit/>
          </a:bodyPr>
          <a:lstStyle/>
          <a:p>
            <a:pPr marL="0" indent="0">
              <a:lnSpc>
                <a:spcPct val="120000"/>
              </a:lnSpc>
              <a:buNone/>
            </a:pPr>
            <a:r>
              <a:rPr lang="en-GB" dirty="0"/>
              <a:t>Information, structure, and relationships conveyed through presentation can be programmatically determined or are available in text.</a:t>
            </a:r>
          </a:p>
        </p:txBody>
      </p:sp>
      <p:pic>
        <p:nvPicPr>
          <p:cNvPr id="10" name="Content Placeholder 9">
            <a:extLst>
              <a:ext uri="{FF2B5EF4-FFF2-40B4-BE49-F238E27FC236}">
                <a16:creationId xmlns:a16="http://schemas.microsoft.com/office/drawing/2014/main" id="{83488489-C217-4E06-8078-A2F63CB2C650}"/>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73800" y="1812128"/>
            <a:ext cx="5689600" cy="4057656"/>
          </a:xfrm>
          <a:ln w="38100">
            <a:solidFill>
              <a:schemeClr val="bg1"/>
            </a:solidFill>
          </a:ln>
        </p:spPr>
      </p:pic>
      <p:sp>
        <p:nvSpPr>
          <p:cNvPr id="4" name="Slide Number Placeholder 3">
            <a:extLst>
              <a:ext uri="{FF2B5EF4-FFF2-40B4-BE49-F238E27FC236}">
                <a16:creationId xmlns:a16="http://schemas.microsoft.com/office/drawing/2014/main" id="{1A2BEB40-7220-4BB3-801C-57E4A881C225}"/>
              </a:ext>
            </a:extLst>
          </p:cNvPr>
          <p:cNvSpPr>
            <a:spLocks noGrp="1"/>
          </p:cNvSpPr>
          <p:nvPr>
            <p:ph type="sldNum" sz="quarter" idx="4"/>
          </p:nvPr>
        </p:nvSpPr>
        <p:spPr/>
        <p:txBody>
          <a:bodyPr/>
          <a:lstStyle/>
          <a:p>
            <a:fld id="{51AC9CB8-E4A1-4C80-A0FE-41AB03406E23}" type="slidenum">
              <a:rPr lang="en-GB" smtClean="0"/>
              <a:pPr/>
              <a:t>16</a:t>
            </a:fld>
            <a:endParaRPr lang="en-GB"/>
          </a:p>
        </p:txBody>
      </p:sp>
      <p:sp>
        <p:nvSpPr>
          <p:cNvPr id="7" name="Footer Placeholder 6">
            <a:extLst>
              <a:ext uri="{FF2B5EF4-FFF2-40B4-BE49-F238E27FC236}">
                <a16:creationId xmlns:a16="http://schemas.microsoft.com/office/drawing/2014/main" id="{2F9DD485-5BE4-4C1E-B36D-508F34E86EC2}"/>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566333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6A38-C9F3-4BAA-8135-2D9D3FE2142C}"/>
              </a:ext>
            </a:extLst>
          </p:cNvPr>
          <p:cNvSpPr>
            <a:spLocks noGrp="1"/>
          </p:cNvSpPr>
          <p:nvPr>
            <p:ph type="title"/>
          </p:nvPr>
        </p:nvSpPr>
        <p:spPr>
          <a:xfrm>
            <a:off x="190500" y="147952"/>
            <a:ext cx="11772899" cy="1153360"/>
          </a:xfrm>
        </p:spPr>
        <p:txBody>
          <a:bodyPr anchor="ctr">
            <a:normAutofit/>
          </a:bodyPr>
          <a:lstStyle/>
          <a:p>
            <a:r>
              <a:rPr lang="en-GB"/>
              <a:t>Revealing </a:t>
            </a:r>
            <a:r>
              <a:rPr lang="en-GB" dirty="0"/>
              <a:t>landmarks and regions</a:t>
            </a:r>
          </a:p>
        </p:txBody>
      </p:sp>
      <p:pic>
        <p:nvPicPr>
          <p:cNvPr id="8" name="Picture 7" descr="Webpage screenshot where regions and landmarks have been automatically annotated.">
            <a:extLst>
              <a:ext uri="{FF2B5EF4-FFF2-40B4-BE49-F238E27FC236}">
                <a16:creationId xmlns:a16="http://schemas.microsoft.com/office/drawing/2014/main" id="{A4625473-21FC-470B-8537-279EEC9F7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2079625"/>
            <a:ext cx="5411788" cy="3730625"/>
          </a:xfrm>
          <a:prstGeom prst="rect">
            <a:avLst/>
          </a:prstGeom>
          <a:ln w="38100">
            <a:solidFill>
              <a:schemeClr val="bg1"/>
            </a:solidFill>
          </a:ln>
        </p:spPr>
      </p:pic>
      <p:pic>
        <p:nvPicPr>
          <p:cNvPr id="6" name="Content Placeholder 5" descr="Accessibility Insights with landmarks reveal option enabled.">
            <a:extLst>
              <a:ext uri="{FF2B5EF4-FFF2-40B4-BE49-F238E27FC236}">
                <a16:creationId xmlns:a16="http://schemas.microsoft.com/office/drawing/2014/main" id="{8D0808C6-9DF1-47E8-8066-DC7CA9FEA7B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83250" y="2079625"/>
            <a:ext cx="6278563" cy="3730625"/>
          </a:xfrm>
          <a:ln w="38100">
            <a:solidFill>
              <a:schemeClr val="bg1"/>
            </a:solidFill>
          </a:ln>
        </p:spPr>
      </p:pic>
      <p:sp>
        <p:nvSpPr>
          <p:cNvPr id="4" name="Slide Number Placeholder 3">
            <a:extLst>
              <a:ext uri="{FF2B5EF4-FFF2-40B4-BE49-F238E27FC236}">
                <a16:creationId xmlns:a16="http://schemas.microsoft.com/office/drawing/2014/main" id="{6A39B905-F573-469D-825E-B46F66DF9509}"/>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17</a:t>
            </a:fld>
            <a:endParaRPr lang="en-GB"/>
          </a:p>
        </p:txBody>
      </p:sp>
      <p:sp>
        <p:nvSpPr>
          <p:cNvPr id="9" name="Rectangle: Rounded Corners 8">
            <a:extLst>
              <a:ext uri="{FF2B5EF4-FFF2-40B4-BE49-F238E27FC236}">
                <a16:creationId xmlns:a16="http://schemas.microsoft.com/office/drawing/2014/main" id="{31F3852D-711A-4A1E-A388-07F37830DFC6}"/>
              </a:ext>
              <a:ext uri="{C183D7F6-B498-43B3-948B-1728B52AA6E4}">
                <adec:decorative xmlns:adec="http://schemas.microsoft.com/office/drawing/2017/decorative" val="1"/>
              </a:ext>
            </a:extLst>
          </p:cNvPr>
          <p:cNvSpPr/>
          <p:nvPr/>
        </p:nvSpPr>
        <p:spPr>
          <a:xfrm>
            <a:off x="8764859" y="2598235"/>
            <a:ext cx="3106142" cy="830766"/>
          </a:xfrm>
          <a:prstGeom prst="roundRect">
            <a:avLst/>
          </a:prstGeom>
          <a:no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6">
            <a:extLst>
              <a:ext uri="{FF2B5EF4-FFF2-40B4-BE49-F238E27FC236}">
                <a16:creationId xmlns:a16="http://schemas.microsoft.com/office/drawing/2014/main" id="{38417B8E-B725-4CB8-9106-E024DE1DE52A}"/>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306853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90FB-7C96-4CA1-B6B3-174878984EA6}"/>
              </a:ext>
            </a:extLst>
          </p:cNvPr>
          <p:cNvSpPr>
            <a:spLocks noGrp="1"/>
          </p:cNvSpPr>
          <p:nvPr>
            <p:ph type="title"/>
          </p:nvPr>
        </p:nvSpPr>
        <p:spPr/>
        <p:txBody>
          <a:bodyPr/>
          <a:lstStyle/>
          <a:p>
            <a:r>
              <a:rPr lang="en-GB" dirty="0"/>
              <a:t>Do you use reader / simplified mode?</a:t>
            </a:r>
          </a:p>
        </p:txBody>
      </p:sp>
      <p:pic>
        <p:nvPicPr>
          <p:cNvPr id="6" name="Content Placeholder 5" descr="An web page is rendered in the mobile version of chrome. A message &quot;view simplified page' is shown at the top of the page.">
            <a:extLst>
              <a:ext uri="{FF2B5EF4-FFF2-40B4-BE49-F238E27FC236}">
                <a16:creationId xmlns:a16="http://schemas.microsoft.com/office/drawing/2014/main" id="{BDFC6AF7-978A-4B81-9B1F-D570D9389C6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929" b="34847"/>
          <a:stretch/>
        </p:blipFill>
        <p:spPr>
          <a:xfrm>
            <a:off x="413936" y="1573234"/>
            <a:ext cx="4169215" cy="5308386"/>
          </a:xfrm>
          <a:ln w="38100">
            <a:solidFill>
              <a:schemeClr val="bg1"/>
            </a:solidFill>
          </a:ln>
        </p:spPr>
      </p:pic>
      <p:pic>
        <p:nvPicPr>
          <p:cNvPr id="5" name="Picture 4" descr="immersive reader ">
            <a:extLst>
              <a:ext uri="{FF2B5EF4-FFF2-40B4-BE49-F238E27FC236}">
                <a16:creationId xmlns:a16="http://schemas.microsoft.com/office/drawing/2014/main" id="{5AB307A2-2001-42BE-828C-3657464C1106}"/>
              </a:ext>
            </a:extLst>
          </p:cNvPr>
          <p:cNvPicPr>
            <a:picLocks noChangeAspect="1"/>
          </p:cNvPicPr>
          <p:nvPr/>
        </p:nvPicPr>
        <p:blipFill>
          <a:blip r:embed="rId4"/>
          <a:stretch>
            <a:fillRect/>
          </a:stretch>
        </p:blipFill>
        <p:spPr>
          <a:xfrm>
            <a:off x="6960940" y="1573234"/>
            <a:ext cx="2813203" cy="1475513"/>
          </a:xfrm>
          <a:prstGeom prst="rect">
            <a:avLst/>
          </a:prstGeom>
        </p:spPr>
      </p:pic>
      <p:pic>
        <p:nvPicPr>
          <p:cNvPr id="8" name="Picture 7" descr=" &lt;main class=&quot;page-main&quot; id=&quot;main&quot;&gt;&#10; &lt;article class=&quot;standard&quot;&gt;     &#10;    &lt;/article&gt;&#10; &lt;/main&gt;">
            <a:extLst>
              <a:ext uri="{FF2B5EF4-FFF2-40B4-BE49-F238E27FC236}">
                <a16:creationId xmlns:a16="http://schemas.microsoft.com/office/drawing/2014/main" id="{58F98817-D168-414C-8999-15471CF59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6064" y="3577591"/>
            <a:ext cx="6962957" cy="2311414"/>
          </a:xfrm>
          <a:prstGeom prst="rect">
            <a:avLst/>
          </a:prstGeom>
          <a:ln w="57150">
            <a:solidFill>
              <a:schemeClr val="bg1"/>
            </a:solidFill>
          </a:ln>
          <a:effectLst>
            <a:outerShdw blurRad="50800" dist="38100" dir="13500000" algn="br" rotWithShape="0">
              <a:prstClr val="black">
                <a:alpha val="40000"/>
              </a:prstClr>
            </a:outerShdw>
          </a:effectLst>
        </p:spPr>
      </p:pic>
      <p:sp>
        <p:nvSpPr>
          <p:cNvPr id="9" name="Rectangle: Rounded Corners 8">
            <a:extLst>
              <a:ext uri="{FF2B5EF4-FFF2-40B4-BE49-F238E27FC236}">
                <a16:creationId xmlns:a16="http://schemas.microsoft.com/office/drawing/2014/main" id="{9C89A80F-C9FF-4095-8865-7B1346FED190}"/>
              </a:ext>
              <a:ext uri="{C183D7F6-B498-43B3-948B-1728B52AA6E4}">
                <adec:decorative xmlns:adec="http://schemas.microsoft.com/office/drawing/2017/decorative" val="1"/>
              </a:ext>
            </a:extLst>
          </p:cNvPr>
          <p:cNvSpPr/>
          <p:nvPr/>
        </p:nvSpPr>
        <p:spPr>
          <a:xfrm>
            <a:off x="4886064" y="4160520"/>
            <a:ext cx="5378076" cy="105153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E796BE03-1284-4C3B-A282-ED3EE032709C}"/>
              </a:ext>
            </a:extLst>
          </p:cNvPr>
          <p:cNvSpPr>
            <a:spLocks noGrp="1"/>
          </p:cNvSpPr>
          <p:nvPr>
            <p:ph type="sldNum" sz="quarter" idx="4"/>
          </p:nvPr>
        </p:nvSpPr>
        <p:spPr/>
        <p:txBody>
          <a:bodyPr/>
          <a:lstStyle/>
          <a:p>
            <a:fld id="{51AC9CB8-E4A1-4C80-A0FE-41AB03406E23}" type="slidenum">
              <a:rPr lang="en-GB" smtClean="0"/>
              <a:pPr/>
              <a:t>18</a:t>
            </a:fld>
            <a:endParaRPr lang="en-GB"/>
          </a:p>
        </p:txBody>
      </p:sp>
      <p:sp>
        <p:nvSpPr>
          <p:cNvPr id="10" name="Footer Placeholder 9">
            <a:extLst>
              <a:ext uri="{FF2B5EF4-FFF2-40B4-BE49-F238E27FC236}">
                <a16:creationId xmlns:a16="http://schemas.microsoft.com/office/drawing/2014/main" id="{EA4351A8-2AA0-444E-91E1-8F348D384B5C}"/>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82688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13F74-DFA9-4926-8A3B-DABAC9EA645B}"/>
              </a:ext>
            </a:extLst>
          </p:cNvPr>
          <p:cNvSpPr>
            <a:spLocks noGrp="1"/>
          </p:cNvSpPr>
          <p:nvPr>
            <p:ph type="title"/>
          </p:nvPr>
        </p:nvSpPr>
        <p:spPr>
          <a:xfrm>
            <a:off x="190500" y="147952"/>
            <a:ext cx="11772899" cy="1153360"/>
          </a:xfrm>
        </p:spPr>
        <p:txBody>
          <a:bodyPr anchor="ctr">
            <a:normAutofit/>
          </a:bodyPr>
          <a:lstStyle/>
          <a:p>
            <a:r>
              <a:rPr lang="en-GB"/>
              <a:t>Layout concluding remarks</a:t>
            </a:r>
          </a:p>
        </p:txBody>
      </p:sp>
      <p:sp>
        <p:nvSpPr>
          <p:cNvPr id="7" name="Rectangle: Rounded Corners 6">
            <a:extLst>
              <a:ext uri="{FF2B5EF4-FFF2-40B4-BE49-F238E27FC236}">
                <a16:creationId xmlns:a16="http://schemas.microsoft.com/office/drawing/2014/main" id="{A587DA01-C0D5-4507-A121-31ED3E78BD23}"/>
              </a:ext>
              <a:ext uri="{C183D7F6-B498-43B3-948B-1728B52AA6E4}">
                <adec:decorative xmlns:adec="http://schemas.microsoft.com/office/drawing/2017/decorative" val="1"/>
              </a:ext>
            </a:extLst>
          </p:cNvPr>
          <p:cNvSpPr/>
          <p:nvPr/>
        </p:nvSpPr>
        <p:spPr>
          <a:xfrm>
            <a:off x="190500" y="1972568"/>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8" name="Rectangle 7">
            <a:extLst>
              <a:ext uri="{FF2B5EF4-FFF2-40B4-BE49-F238E27FC236}">
                <a16:creationId xmlns:a16="http://schemas.microsoft.com/office/drawing/2014/main" id="{6580C1FE-3869-431F-96AB-4E4C4DEE83CD}"/>
              </a:ext>
              <a:ext uri="{C183D7F6-B498-43B3-948B-1728B52AA6E4}">
                <adec:decorative xmlns:adec="http://schemas.microsoft.com/office/drawing/2017/decorative" val="1"/>
              </a:ext>
            </a:extLst>
          </p:cNvPr>
          <p:cNvSpPr/>
          <p:nvPr/>
        </p:nvSpPr>
        <p:spPr>
          <a:xfrm>
            <a:off x="572887" y="2256988"/>
            <a:ext cx="695250" cy="695250"/>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2BACAF19-E5FB-4A1B-A2D9-F7BC43DEC812}"/>
              </a:ext>
            </a:extLst>
          </p:cNvPr>
          <p:cNvSpPr/>
          <p:nvPr/>
        </p:nvSpPr>
        <p:spPr>
          <a:xfrm>
            <a:off x="1650525" y="1972568"/>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111250">
              <a:lnSpc>
                <a:spcPct val="90000"/>
              </a:lnSpc>
              <a:spcBef>
                <a:spcPct val="0"/>
              </a:spcBef>
              <a:spcAft>
                <a:spcPct val="35000"/>
              </a:spcAft>
              <a:buNone/>
            </a:pPr>
            <a:r>
              <a:rPr lang="en-GB" sz="2500" kern="1200">
                <a:solidFill>
                  <a:schemeClr val="accent5"/>
                </a:solidFill>
              </a:rPr>
              <a:t>Reflow is vital and expected.</a:t>
            </a:r>
            <a:endParaRPr lang="en-US" sz="2500" kern="1200">
              <a:solidFill>
                <a:schemeClr val="accent5"/>
              </a:solidFill>
            </a:endParaRPr>
          </a:p>
        </p:txBody>
      </p:sp>
      <p:sp>
        <p:nvSpPr>
          <p:cNvPr id="10" name="Rectangle: Rounded Corners 9">
            <a:extLst>
              <a:ext uri="{FF2B5EF4-FFF2-40B4-BE49-F238E27FC236}">
                <a16:creationId xmlns:a16="http://schemas.microsoft.com/office/drawing/2014/main" id="{8DC37E77-4583-4FC7-8294-B13F4CE990F3}"/>
              </a:ext>
              <a:ext uri="{C183D7F6-B498-43B3-948B-1728B52AA6E4}">
                <adec:decorative xmlns:adec="http://schemas.microsoft.com/office/drawing/2017/decorative" val="1"/>
              </a:ext>
            </a:extLst>
          </p:cNvPr>
          <p:cNvSpPr/>
          <p:nvPr/>
        </p:nvSpPr>
        <p:spPr>
          <a:xfrm>
            <a:off x="350333" y="4423098"/>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1" name="Rectangle 10">
            <a:extLst>
              <a:ext uri="{FF2B5EF4-FFF2-40B4-BE49-F238E27FC236}">
                <a16:creationId xmlns:a16="http://schemas.microsoft.com/office/drawing/2014/main" id="{7101A365-7AC4-43FC-B904-A53DEFBA198D}"/>
              </a:ext>
              <a:ext uri="{C183D7F6-B498-43B3-948B-1728B52AA6E4}">
                <adec:decorative xmlns:adec="http://schemas.microsoft.com/office/drawing/2017/decorative" val="1"/>
              </a:ext>
            </a:extLst>
          </p:cNvPr>
          <p:cNvSpPr/>
          <p:nvPr/>
        </p:nvSpPr>
        <p:spPr>
          <a:xfrm>
            <a:off x="572887" y="4707519"/>
            <a:ext cx="695250" cy="69525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64B416A5-7298-4A3C-9601-C822473848FA}"/>
              </a:ext>
            </a:extLst>
          </p:cNvPr>
          <p:cNvSpPr/>
          <p:nvPr/>
        </p:nvSpPr>
        <p:spPr>
          <a:xfrm>
            <a:off x="1650525" y="4423098"/>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111250">
              <a:lnSpc>
                <a:spcPct val="90000"/>
              </a:lnSpc>
              <a:spcBef>
                <a:spcPct val="0"/>
              </a:spcBef>
              <a:spcAft>
                <a:spcPct val="35000"/>
              </a:spcAft>
              <a:buNone/>
            </a:pPr>
            <a:r>
              <a:rPr lang="en-GB" sz="2500" kern="1200" dirty="0">
                <a:solidFill>
                  <a:schemeClr val="accent5"/>
                </a:solidFill>
              </a:rPr>
              <a:t>Use semantic tags or landmarks.</a:t>
            </a:r>
            <a:endParaRPr lang="en-US" sz="2500" kern="1200" dirty="0">
              <a:solidFill>
                <a:schemeClr val="accent5"/>
              </a:solidFill>
            </a:endParaRPr>
          </a:p>
        </p:txBody>
      </p:sp>
      <p:sp>
        <p:nvSpPr>
          <p:cNvPr id="4" name="Slide Number Placeholder 3">
            <a:extLst>
              <a:ext uri="{FF2B5EF4-FFF2-40B4-BE49-F238E27FC236}">
                <a16:creationId xmlns:a16="http://schemas.microsoft.com/office/drawing/2014/main" id="{67FB3964-9F9B-40FF-9455-F88122C9295A}"/>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19</a:t>
            </a:fld>
            <a:endParaRPr lang="en-GB"/>
          </a:p>
        </p:txBody>
      </p:sp>
      <p:sp>
        <p:nvSpPr>
          <p:cNvPr id="6" name="Footer Placeholder 5">
            <a:extLst>
              <a:ext uri="{FF2B5EF4-FFF2-40B4-BE49-F238E27FC236}">
                <a16:creationId xmlns:a16="http://schemas.microsoft.com/office/drawing/2014/main" id="{9491607D-F2BB-42B4-B8FE-1B080DDD6459}"/>
              </a:ext>
            </a:extLst>
          </p:cNvPr>
          <p:cNvSpPr>
            <a:spLocks noGrp="1"/>
          </p:cNvSpPr>
          <p:nvPr>
            <p:ph type="ftr" sz="quarter" idx="3"/>
          </p:nvPr>
        </p:nvSpPr>
        <p:spPr/>
        <p:txBody>
          <a:bodyPr/>
          <a:lstStyle/>
          <a:p>
            <a:r>
              <a:rPr lang="en-GB">
                <a:hlinkClick r:id="rId7"/>
              </a:rPr>
              <a:t>https://matthewdeeprose.github.io/</a:t>
            </a:r>
            <a:endParaRPr lang="en-GB" dirty="0"/>
          </a:p>
        </p:txBody>
      </p:sp>
    </p:spTree>
    <p:extLst>
      <p:ext uri="{BB962C8B-B14F-4D97-AF65-F5344CB8AC3E}">
        <p14:creationId xmlns:p14="http://schemas.microsoft.com/office/powerpoint/2010/main" val="229047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0DB1-9A29-4C9B-B35B-0333DBFB203D}"/>
              </a:ext>
            </a:extLst>
          </p:cNvPr>
          <p:cNvSpPr>
            <a:spLocks noGrp="1"/>
          </p:cNvSpPr>
          <p:nvPr>
            <p:ph type="ctrTitle"/>
          </p:nvPr>
        </p:nvSpPr>
        <p:spPr>
          <a:xfrm>
            <a:off x="1524000" y="1539631"/>
            <a:ext cx="9144000" cy="3647831"/>
          </a:xfrm>
        </p:spPr>
        <p:txBody>
          <a:bodyPr anchor="ctr">
            <a:normAutofit/>
          </a:bodyPr>
          <a:lstStyle/>
          <a:p>
            <a:r>
              <a:rPr lang="en-GB" sz="5400" dirty="0">
                <a:solidFill>
                  <a:schemeClr val="accent1"/>
                </a:solidFill>
              </a:rPr>
              <a:t>Based on what I learned from </a:t>
            </a:r>
            <a:r>
              <a:rPr lang="en-GB" sz="5400" dirty="0">
                <a:solidFill>
                  <a:schemeClr val="accent1"/>
                </a:solidFill>
                <a:hlinkClick r:id="rId3"/>
              </a:rPr>
              <a:t>building a personal site on</a:t>
            </a:r>
            <a:r>
              <a:rPr lang="en-GB" sz="5400" dirty="0">
                <a:solidFill>
                  <a:schemeClr val="accent1"/>
                </a:solidFill>
              </a:rPr>
              <a:t> </a:t>
            </a:r>
            <a:r>
              <a:rPr lang="en-GB" sz="5400" dirty="0" err="1">
                <a:solidFill>
                  <a:schemeClr val="accent3"/>
                </a:solidFill>
              </a:rPr>
              <a:t>github</a:t>
            </a:r>
            <a:r>
              <a:rPr lang="en-GB" sz="5400" dirty="0">
                <a:solidFill>
                  <a:schemeClr val="accent3"/>
                </a:solidFill>
              </a:rPr>
              <a:t> pages</a:t>
            </a:r>
            <a:r>
              <a:rPr lang="en-GB" sz="5400" dirty="0">
                <a:solidFill>
                  <a:schemeClr val="accent1"/>
                </a:solidFill>
              </a:rPr>
              <a:t>.</a:t>
            </a:r>
          </a:p>
        </p:txBody>
      </p:sp>
      <p:sp>
        <p:nvSpPr>
          <p:cNvPr id="4" name="Slide Number Placeholder 3">
            <a:extLst>
              <a:ext uri="{FF2B5EF4-FFF2-40B4-BE49-F238E27FC236}">
                <a16:creationId xmlns:a16="http://schemas.microsoft.com/office/drawing/2014/main" id="{D2514EC6-34CC-4C54-8D3F-9B2D4AFB5B3A}"/>
              </a:ext>
            </a:extLst>
          </p:cNvPr>
          <p:cNvSpPr>
            <a:spLocks noGrp="1"/>
          </p:cNvSpPr>
          <p:nvPr>
            <p:ph type="sldNum" sz="quarter" idx="4"/>
          </p:nvPr>
        </p:nvSpPr>
        <p:spPr/>
        <p:txBody>
          <a:bodyPr/>
          <a:lstStyle/>
          <a:p>
            <a:fld id="{51AC9CB8-E4A1-4C80-A0FE-41AB03406E23}" type="slidenum">
              <a:rPr lang="en-GB" smtClean="0"/>
              <a:t>2</a:t>
            </a:fld>
            <a:endParaRPr lang="en-GB"/>
          </a:p>
        </p:txBody>
      </p:sp>
      <p:sp>
        <p:nvSpPr>
          <p:cNvPr id="7" name="Subtitle 5">
            <a:extLst>
              <a:ext uri="{FF2B5EF4-FFF2-40B4-BE49-F238E27FC236}">
                <a16:creationId xmlns:a16="http://schemas.microsoft.com/office/drawing/2014/main" id="{8B975125-165E-4B2E-8602-18714CA4749C}"/>
              </a:ext>
            </a:extLst>
          </p:cNvPr>
          <p:cNvSpPr>
            <a:spLocks noGrp="1"/>
          </p:cNvSpPr>
          <p:nvPr>
            <p:ph type="subTitle" idx="1"/>
          </p:nvPr>
        </p:nvSpPr>
        <p:spPr>
          <a:xfrm>
            <a:off x="1524000" y="5416860"/>
            <a:ext cx="9144000" cy="858982"/>
          </a:xfrm>
        </p:spPr>
        <p:txBody>
          <a:bodyPr/>
          <a:lstStyle/>
          <a:p>
            <a:r>
              <a:rPr lang="en-GB" dirty="0"/>
              <a:t>Matthew Deeprose</a:t>
            </a:r>
          </a:p>
        </p:txBody>
      </p:sp>
      <p:sp>
        <p:nvSpPr>
          <p:cNvPr id="6" name="Footer Placeholder 5">
            <a:extLst>
              <a:ext uri="{FF2B5EF4-FFF2-40B4-BE49-F238E27FC236}">
                <a16:creationId xmlns:a16="http://schemas.microsoft.com/office/drawing/2014/main" id="{B4B2EC23-7FD7-499D-94D5-745D61657B3F}"/>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1154212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7188A3B-FEE4-4849-B07F-D3FE30D8E597}"/>
              </a:ext>
            </a:extLst>
          </p:cNvPr>
          <p:cNvSpPr>
            <a:spLocks noGrp="1"/>
          </p:cNvSpPr>
          <p:nvPr>
            <p:ph type="title"/>
          </p:nvPr>
        </p:nvSpPr>
        <p:spPr>
          <a:xfrm>
            <a:off x="190500" y="147952"/>
            <a:ext cx="11772899" cy="1153360"/>
          </a:xfrm>
        </p:spPr>
        <p:txBody>
          <a:bodyPr/>
          <a:lstStyle/>
          <a:p>
            <a:r>
              <a:rPr lang="en-US" dirty="0"/>
              <a:t>What I learned and will share today </a:t>
            </a:r>
            <a:r>
              <a:rPr lang="en-US" dirty="0">
                <a:solidFill>
                  <a:schemeClr val="tx1"/>
                </a:solidFill>
              </a:rPr>
              <a:t>3</a:t>
            </a:r>
          </a:p>
        </p:txBody>
      </p:sp>
      <p:sp>
        <p:nvSpPr>
          <p:cNvPr id="4" name="Slide Number Placeholder 3">
            <a:extLst>
              <a:ext uri="{FF2B5EF4-FFF2-40B4-BE49-F238E27FC236}">
                <a16:creationId xmlns:a16="http://schemas.microsoft.com/office/drawing/2014/main" id="{1A0E97C0-E506-4959-81DE-56E14D37E3E1}"/>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20</a:t>
            </a:fld>
            <a:endParaRPr lang="en-GB"/>
          </a:p>
        </p:txBody>
      </p:sp>
      <p:grpSp>
        <p:nvGrpSpPr>
          <p:cNvPr id="2" name="Group 1" descr="Layout&#10; Responsive reflow&#10; Using semantic landmarks&#10;Navigation&#10; Designing for screen reader  / keyboard users&#10; Respecting user preference&#10; Designing for vestibular disorders&#10;Colour&#10; Designing for dark mode&#10; WCAG 3 contrast&#10; Building an accessible colour toggle that remembers your preference&#10;Performance&#10; Page load time analysis&#10; Critical render blockers&#10; using Lighthouse&#10; Recent DL blog improvements&#10;Discoverability&#10; Open graph&#10; Card validators&#10;">
            <a:extLst>
              <a:ext uri="{FF2B5EF4-FFF2-40B4-BE49-F238E27FC236}">
                <a16:creationId xmlns:a16="http://schemas.microsoft.com/office/drawing/2014/main" id="{0BFFB4F2-1938-4E6D-B9C1-21FCF8AD0163}"/>
              </a:ext>
            </a:extLst>
          </p:cNvPr>
          <p:cNvGrpSpPr/>
          <p:nvPr/>
        </p:nvGrpSpPr>
        <p:grpSpPr>
          <a:xfrm>
            <a:off x="196018" y="1942497"/>
            <a:ext cx="11761862" cy="4008054"/>
            <a:chOff x="196018" y="1942497"/>
            <a:chExt cx="11761862" cy="4008054"/>
          </a:xfrm>
        </p:grpSpPr>
        <p:sp>
          <p:nvSpPr>
            <p:cNvPr id="3" name="Freeform: Shape 2">
              <a:extLst>
                <a:ext uri="{FF2B5EF4-FFF2-40B4-BE49-F238E27FC236}">
                  <a16:creationId xmlns:a16="http://schemas.microsoft.com/office/drawing/2014/main" id="{DD3DCA9E-7A67-4748-8C5E-3AFC7E990058}"/>
                </a:ext>
              </a:extLst>
            </p:cNvPr>
            <p:cNvSpPr/>
            <p:nvPr/>
          </p:nvSpPr>
          <p:spPr>
            <a:xfrm>
              <a:off x="196018"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3"/>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a:t>Layout</a:t>
              </a:r>
              <a:endParaRPr lang="en-US" sz="2000" kern="1200"/>
            </a:p>
          </p:txBody>
        </p:sp>
        <p:sp>
          <p:nvSpPr>
            <p:cNvPr id="5" name="Freeform: Shape 4">
              <a:extLst>
                <a:ext uri="{FF2B5EF4-FFF2-40B4-BE49-F238E27FC236}">
                  <a16:creationId xmlns:a16="http://schemas.microsoft.com/office/drawing/2014/main" id="{C438CAA9-1CF0-41EB-A810-A97C32A06084}"/>
                </a:ext>
              </a:extLst>
            </p:cNvPr>
            <p:cNvSpPr/>
            <p:nvPr/>
          </p:nvSpPr>
          <p:spPr>
            <a:xfrm>
              <a:off x="196018"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3"/>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sp>
          <p:nvSpPr>
            <p:cNvPr id="6" name="Freeform: Shape 5">
              <a:extLst>
                <a:ext uri="{FF2B5EF4-FFF2-40B4-BE49-F238E27FC236}">
                  <a16:creationId xmlns:a16="http://schemas.microsoft.com/office/drawing/2014/main" id="{2FB146B0-2C96-410B-86F4-C5EDB1D5C4F7}"/>
                </a:ext>
              </a:extLst>
            </p:cNvPr>
            <p:cNvSpPr/>
            <p:nvPr/>
          </p:nvSpPr>
          <p:spPr>
            <a:xfrm>
              <a:off x="2607623"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5"/>
              </a:solidFill>
              <a:prstDash val="dash"/>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Navigation</a:t>
              </a:r>
              <a:endParaRPr lang="en-US" sz="2000" kern="1200" dirty="0"/>
            </a:p>
          </p:txBody>
        </p:sp>
        <p:sp>
          <p:nvSpPr>
            <p:cNvPr id="7" name="Freeform: Shape 6">
              <a:extLst>
                <a:ext uri="{FF2B5EF4-FFF2-40B4-BE49-F238E27FC236}">
                  <a16:creationId xmlns:a16="http://schemas.microsoft.com/office/drawing/2014/main" id="{12764D06-97F3-4C8B-BE6E-9BF28566EAC6}"/>
                </a:ext>
              </a:extLst>
            </p:cNvPr>
            <p:cNvSpPr/>
            <p:nvPr/>
          </p:nvSpPr>
          <p:spPr>
            <a:xfrm>
              <a:off x="2607623"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5"/>
              </a:solidFill>
              <a:prstDash val="dash"/>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a:solidFill>
                    <a:schemeClr val="accent5"/>
                  </a:solidFill>
                </a:rPr>
                <a:t>Designing for screen reader  / keyboard users</a:t>
              </a:r>
              <a:endParaRPr lang="en-US" sz="2000" kern="1200" dirty="0">
                <a:solidFill>
                  <a:schemeClr val="accent5"/>
                </a:solidFill>
              </a:endParaRPr>
            </a:p>
            <a:p>
              <a:pPr marL="228600" lvl="1" indent="-228600" algn="l" defTabSz="889000">
                <a:lnSpc>
                  <a:spcPct val="90000"/>
                </a:lnSpc>
                <a:spcBef>
                  <a:spcPct val="0"/>
                </a:spcBef>
                <a:spcAft>
                  <a:spcPct val="15000"/>
                </a:spcAft>
                <a:buChar char="•"/>
              </a:pPr>
              <a:r>
                <a:rPr lang="en-GB" sz="2000" kern="1200">
                  <a:solidFill>
                    <a:schemeClr val="accent5"/>
                  </a:solidFill>
                </a:rPr>
                <a:t>Respecting user preference</a:t>
              </a:r>
              <a:endParaRPr lang="en-US" sz="2000" kern="1200" dirty="0">
                <a:solidFill>
                  <a:schemeClr val="accent5"/>
                </a:solidFill>
              </a:endParaRPr>
            </a:p>
            <a:p>
              <a:pPr marL="228600" lvl="1" indent="-228600" algn="l" defTabSz="889000">
                <a:lnSpc>
                  <a:spcPct val="90000"/>
                </a:lnSpc>
                <a:spcBef>
                  <a:spcPct val="0"/>
                </a:spcBef>
                <a:spcAft>
                  <a:spcPct val="15000"/>
                </a:spcAft>
                <a:buChar char="•"/>
              </a:pPr>
              <a:r>
                <a:rPr lang="en-GB" sz="2000" kern="1200" dirty="0">
                  <a:solidFill>
                    <a:schemeClr val="accent5"/>
                  </a:solidFill>
                </a:rPr>
                <a:t>Designing for vestibular disorders</a:t>
              </a:r>
              <a:endParaRPr lang="en-US" sz="2000" kern="1200" dirty="0">
                <a:solidFill>
                  <a:schemeClr val="accent5"/>
                </a:solidFill>
              </a:endParaRPr>
            </a:p>
          </p:txBody>
        </p:sp>
        <p:sp>
          <p:nvSpPr>
            <p:cNvPr id="8" name="Freeform: Shape 7">
              <a:extLst>
                <a:ext uri="{FF2B5EF4-FFF2-40B4-BE49-F238E27FC236}">
                  <a16:creationId xmlns:a16="http://schemas.microsoft.com/office/drawing/2014/main" id="{9C78706D-76B8-4116-B45E-CE044B4EB0DC}"/>
                </a:ext>
              </a:extLst>
            </p:cNvPr>
            <p:cNvSpPr/>
            <p:nvPr/>
          </p:nvSpPr>
          <p:spPr>
            <a:xfrm>
              <a:off x="5019228"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2"/>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a:t>Colour</a:t>
              </a:r>
              <a:endParaRPr lang="en-US" sz="2000" kern="1200"/>
            </a:p>
          </p:txBody>
        </p:sp>
        <p:sp>
          <p:nvSpPr>
            <p:cNvPr id="9" name="Freeform: Shape 8">
              <a:extLst>
                <a:ext uri="{FF2B5EF4-FFF2-40B4-BE49-F238E27FC236}">
                  <a16:creationId xmlns:a16="http://schemas.microsoft.com/office/drawing/2014/main" id="{5C578351-9853-4614-9886-6711D8449C74}"/>
                </a:ext>
              </a:extLst>
            </p:cNvPr>
            <p:cNvSpPr/>
            <p:nvPr/>
          </p:nvSpPr>
          <p:spPr>
            <a:xfrm>
              <a:off x="5019228"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2"/>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sp>
          <p:nvSpPr>
            <p:cNvPr id="10" name="Freeform: Shape 9">
              <a:extLst>
                <a:ext uri="{FF2B5EF4-FFF2-40B4-BE49-F238E27FC236}">
                  <a16:creationId xmlns:a16="http://schemas.microsoft.com/office/drawing/2014/main" id="{4CCFCB0F-CC82-4BA2-A809-14F5BB151B49}"/>
                </a:ext>
              </a:extLst>
            </p:cNvPr>
            <p:cNvSpPr/>
            <p:nvPr/>
          </p:nvSpPr>
          <p:spPr>
            <a:xfrm>
              <a:off x="7430833"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4"/>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Performance</a:t>
              </a:r>
              <a:endParaRPr lang="en-US" sz="2000" kern="1200" dirty="0"/>
            </a:p>
          </p:txBody>
        </p:sp>
        <p:sp>
          <p:nvSpPr>
            <p:cNvPr id="11" name="Freeform: Shape 10">
              <a:extLst>
                <a:ext uri="{FF2B5EF4-FFF2-40B4-BE49-F238E27FC236}">
                  <a16:creationId xmlns:a16="http://schemas.microsoft.com/office/drawing/2014/main" id="{25674BE4-11F3-49A1-9F5F-0FECC862DF6F}"/>
                </a:ext>
              </a:extLst>
            </p:cNvPr>
            <p:cNvSpPr/>
            <p:nvPr/>
          </p:nvSpPr>
          <p:spPr>
            <a:xfrm>
              <a:off x="7430833"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4"/>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sp>
          <p:nvSpPr>
            <p:cNvPr id="12" name="Freeform: Shape 11">
              <a:extLst>
                <a:ext uri="{FF2B5EF4-FFF2-40B4-BE49-F238E27FC236}">
                  <a16:creationId xmlns:a16="http://schemas.microsoft.com/office/drawing/2014/main" id="{0C8AAB0E-B5CF-4010-8239-C043C2880F32}"/>
                </a:ext>
              </a:extLst>
            </p:cNvPr>
            <p:cNvSpPr/>
            <p:nvPr/>
          </p:nvSpPr>
          <p:spPr>
            <a:xfrm>
              <a:off x="9842438"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Discoverability</a:t>
              </a:r>
              <a:endParaRPr lang="en-US" sz="2000" kern="1200" dirty="0"/>
            </a:p>
          </p:txBody>
        </p:sp>
        <p:sp>
          <p:nvSpPr>
            <p:cNvPr id="13" name="Freeform: Shape 12">
              <a:extLst>
                <a:ext uri="{FF2B5EF4-FFF2-40B4-BE49-F238E27FC236}">
                  <a16:creationId xmlns:a16="http://schemas.microsoft.com/office/drawing/2014/main" id="{4ED2D4EE-2F6A-49B3-A353-205494E01723}"/>
                </a:ext>
              </a:extLst>
            </p:cNvPr>
            <p:cNvSpPr/>
            <p:nvPr/>
          </p:nvSpPr>
          <p:spPr>
            <a:xfrm>
              <a:off x="9842438"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1"/>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grpSp>
      <p:sp>
        <p:nvSpPr>
          <p:cNvPr id="16" name="Footer Placeholder 15">
            <a:extLst>
              <a:ext uri="{FF2B5EF4-FFF2-40B4-BE49-F238E27FC236}">
                <a16:creationId xmlns:a16="http://schemas.microsoft.com/office/drawing/2014/main" id="{926CAA74-BC32-4FD6-86F7-A77E5C5B1669}"/>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429197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5FCD6-A8B9-4996-96C7-3D38A6FF3155}"/>
              </a:ext>
            </a:extLst>
          </p:cNvPr>
          <p:cNvSpPr>
            <a:spLocks noGrp="1"/>
          </p:cNvSpPr>
          <p:nvPr>
            <p:ph type="title"/>
          </p:nvPr>
        </p:nvSpPr>
        <p:spPr/>
        <p:txBody>
          <a:bodyPr/>
          <a:lstStyle/>
          <a:p>
            <a:r>
              <a:rPr lang="en-GB" dirty="0"/>
              <a:t>Navigation</a:t>
            </a:r>
          </a:p>
        </p:txBody>
      </p:sp>
      <p:pic>
        <p:nvPicPr>
          <p:cNvPr id="8" name="Content Placeholder 7" descr="W3 Schools guide on building responsive top navigation">
            <a:extLst>
              <a:ext uri="{FF2B5EF4-FFF2-40B4-BE49-F238E27FC236}">
                <a16:creationId xmlns:a16="http://schemas.microsoft.com/office/drawing/2014/main" id="{93E75B82-BA51-4F93-B683-C1F9F0691F9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06400" y="1527117"/>
            <a:ext cx="3825966" cy="4681537"/>
          </a:xfrm>
          <a:ln>
            <a:solidFill>
              <a:schemeClr val="bg1"/>
            </a:solidFill>
          </a:ln>
        </p:spPr>
      </p:pic>
      <p:pic>
        <p:nvPicPr>
          <p:cNvPr id="12" name="Content Placeholder 5" descr="Main navigation menu. Items are Home, Presentations, Blog Posts, Projects, About">
            <a:extLst>
              <a:ext uri="{FF2B5EF4-FFF2-40B4-BE49-F238E27FC236}">
                <a16:creationId xmlns:a16="http://schemas.microsoft.com/office/drawing/2014/main" id="{DA0D6346-26AB-4B8A-9895-D86C5A92252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432336" y="2187341"/>
            <a:ext cx="7353264" cy="794397"/>
          </a:xfrm>
          <a:prstGeom prst="rect">
            <a:avLst/>
          </a:prstGeom>
          <a:noFill/>
          <a:ln w="38100">
            <a:solidFill>
              <a:schemeClr val="accent5"/>
            </a:solidFill>
          </a:ln>
          <a:effectLst>
            <a:outerShdw blurRad="50800" dist="38100" dir="13500000" algn="br" rotWithShape="0">
              <a:prstClr val="black">
                <a:alpha val="40000"/>
              </a:prstClr>
            </a:outerShdw>
          </a:effectLst>
        </p:spPr>
      </p:pic>
      <p:pic>
        <p:nvPicPr>
          <p:cNvPr id="11" name="Picture 10" descr="Navigation menu on mobile screen, buttons visible are Home, and the hamburger menu button.">
            <a:extLst>
              <a:ext uri="{FF2B5EF4-FFF2-40B4-BE49-F238E27FC236}">
                <a16:creationId xmlns:a16="http://schemas.microsoft.com/office/drawing/2014/main" id="{4AFDA572-2E9C-4A67-B422-A8FCC832C1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7848" y="3883957"/>
            <a:ext cx="7353263" cy="1222965"/>
          </a:xfrm>
          <a:prstGeom prst="rect">
            <a:avLst/>
          </a:prstGeom>
          <a:ln w="38100">
            <a:solidFill>
              <a:schemeClr val="accent5"/>
            </a:solidFill>
          </a:ln>
          <a:effectLst>
            <a:outerShdw blurRad="50800" dist="38100" dir="13500000" algn="br" rotWithShape="0">
              <a:prstClr val="black">
                <a:alpha val="40000"/>
              </a:prstClr>
            </a:outerShdw>
          </a:effectLst>
        </p:spPr>
      </p:pic>
      <p:sp>
        <p:nvSpPr>
          <p:cNvPr id="4" name="Slide Number Placeholder 3">
            <a:extLst>
              <a:ext uri="{FF2B5EF4-FFF2-40B4-BE49-F238E27FC236}">
                <a16:creationId xmlns:a16="http://schemas.microsoft.com/office/drawing/2014/main" id="{8262D0C3-110A-4882-81A5-0922B10E0891}"/>
              </a:ext>
            </a:extLst>
          </p:cNvPr>
          <p:cNvSpPr>
            <a:spLocks noGrp="1"/>
          </p:cNvSpPr>
          <p:nvPr>
            <p:ph type="sldNum" sz="quarter" idx="4"/>
          </p:nvPr>
        </p:nvSpPr>
        <p:spPr/>
        <p:txBody>
          <a:bodyPr/>
          <a:lstStyle/>
          <a:p>
            <a:fld id="{51AC9CB8-E4A1-4C80-A0FE-41AB03406E23}" type="slidenum">
              <a:rPr lang="en-GB" smtClean="0"/>
              <a:pPr/>
              <a:t>21</a:t>
            </a:fld>
            <a:endParaRPr lang="en-GB"/>
          </a:p>
        </p:txBody>
      </p:sp>
      <p:sp>
        <p:nvSpPr>
          <p:cNvPr id="6" name="Footer Placeholder 5">
            <a:extLst>
              <a:ext uri="{FF2B5EF4-FFF2-40B4-BE49-F238E27FC236}">
                <a16:creationId xmlns:a16="http://schemas.microsoft.com/office/drawing/2014/main" id="{515CCC8D-5442-453B-B1D9-F10FC0B6BB4B}"/>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327732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0693-8B97-4D9D-BB86-8014FFE18F81}"/>
              </a:ext>
            </a:extLst>
          </p:cNvPr>
          <p:cNvSpPr>
            <a:spLocks noGrp="1"/>
          </p:cNvSpPr>
          <p:nvPr>
            <p:ph type="title"/>
          </p:nvPr>
        </p:nvSpPr>
        <p:spPr/>
        <p:txBody>
          <a:bodyPr/>
          <a:lstStyle/>
          <a:p>
            <a:r>
              <a:rPr lang="en-GB" dirty="0"/>
              <a:t>Initial issues with menu</a:t>
            </a:r>
          </a:p>
        </p:txBody>
      </p:sp>
      <p:pic>
        <p:nvPicPr>
          <p:cNvPr id="6" name="github1a" descr="The video shows that when the hamburger is used, a screen reader users hears no confirmation that something has happened, therefore they do not necessarily know that the menu has expanded. After tabbing away from the menu the focus order goes to the end of the page, instead of the next menu item.">
            <a:hlinkClick r:id="" action="ppaction://media"/>
            <a:extLst>
              <a:ext uri="{FF2B5EF4-FFF2-40B4-BE49-F238E27FC236}">
                <a16:creationId xmlns:a16="http://schemas.microsoft.com/office/drawing/2014/main" id="{73A02885-8EE8-4710-9F8A-E91BD0942E97}"/>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903288" y="1500188"/>
            <a:ext cx="4340225" cy="4681537"/>
          </a:xfrm>
          <a:ln>
            <a:solidFill>
              <a:schemeClr val="bg1"/>
            </a:solidFill>
          </a:ln>
        </p:spPr>
      </p:pic>
      <p:sp>
        <p:nvSpPr>
          <p:cNvPr id="4" name="Content Placeholder 3">
            <a:extLst>
              <a:ext uri="{FF2B5EF4-FFF2-40B4-BE49-F238E27FC236}">
                <a16:creationId xmlns:a16="http://schemas.microsoft.com/office/drawing/2014/main" id="{63028196-8A25-42F5-87F4-623B77A51179}"/>
              </a:ext>
            </a:extLst>
          </p:cNvPr>
          <p:cNvSpPr>
            <a:spLocks noGrp="1"/>
          </p:cNvSpPr>
          <p:nvPr>
            <p:ph sz="half" idx="2"/>
          </p:nvPr>
        </p:nvSpPr>
        <p:spPr/>
        <p:txBody>
          <a:bodyPr anchor="ctr">
            <a:normAutofit/>
          </a:bodyPr>
          <a:lstStyle/>
          <a:p>
            <a:pPr marL="0" indent="0">
              <a:buNone/>
            </a:pPr>
            <a:r>
              <a:rPr lang="en-GB" dirty="0"/>
              <a:t>Pay attention to:</a:t>
            </a:r>
          </a:p>
          <a:p>
            <a:endParaRPr lang="en-GB" dirty="0"/>
          </a:p>
          <a:p>
            <a:pPr lvl="1"/>
            <a:r>
              <a:rPr lang="en-GB" sz="3600" dirty="0"/>
              <a:t>What the screen reader announces.</a:t>
            </a:r>
          </a:p>
          <a:p>
            <a:pPr lvl="1"/>
            <a:endParaRPr lang="en-GB" sz="3600" dirty="0"/>
          </a:p>
          <a:p>
            <a:pPr lvl="1"/>
            <a:r>
              <a:rPr lang="en-GB" sz="3600" dirty="0"/>
              <a:t>Focus order.</a:t>
            </a:r>
          </a:p>
        </p:txBody>
      </p:sp>
      <p:sp>
        <p:nvSpPr>
          <p:cNvPr id="5" name="Slide Number Placeholder 4">
            <a:extLst>
              <a:ext uri="{FF2B5EF4-FFF2-40B4-BE49-F238E27FC236}">
                <a16:creationId xmlns:a16="http://schemas.microsoft.com/office/drawing/2014/main" id="{B29DD8CC-1A7C-4B54-A328-814C72915731}"/>
              </a:ext>
            </a:extLst>
          </p:cNvPr>
          <p:cNvSpPr>
            <a:spLocks noGrp="1"/>
          </p:cNvSpPr>
          <p:nvPr>
            <p:ph type="sldNum" sz="quarter" idx="4"/>
          </p:nvPr>
        </p:nvSpPr>
        <p:spPr/>
        <p:txBody>
          <a:bodyPr/>
          <a:lstStyle/>
          <a:p>
            <a:fld id="{51AC9CB8-E4A1-4C80-A0FE-41AB03406E23}" type="slidenum">
              <a:rPr lang="en-GB" smtClean="0"/>
              <a:pPr/>
              <a:t>22</a:t>
            </a:fld>
            <a:endParaRPr lang="en-GB"/>
          </a:p>
        </p:txBody>
      </p:sp>
      <p:sp>
        <p:nvSpPr>
          <p:cNvPr id="8" name="Footer Placeholder 7">
            <a:extLst>
              <a:ext uri="{FF2B5EF4-FFF2-40B4-BE49-F238E27FC236}">
                <a16:creationId xmlns:a16="http://schemas.microsoft.com/office/drawing/2014/main" id="{B7516A23-94F5-4C57-9BB6-DF73F5345AC9}"/>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299634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74AA9-C965-427A-AEB9-5E6055C51571}"/>
              </a:ext>
            </a:extLst>
          </p:cNvPr>
          <p:cNvSpPr>
            <a:spLocks noGrp="1"/>
          </p:cNvSpPr>
          <p:nvPr>
            <p:ph type="title"/>
          </p:nvPr>
        </p:nvSpPr>
        <p:spPr/>
        <p:txBody>
          <a:bodyPr/>
          <a:lstStyle/>
          <a:p>
            <a:r>
              <a:rPr lang="en-GB" dirty="0"/>
              <a:t>Before</a:t>
            </a:r>
          </a:p>
        </p:txBody>
      </p:sp>
      <p:pic>
        <p:nvPicPr>
          <p:cNvPr id="6" name="Content Placeholder 5" descr="  &lt;nav class=&quot;page-nav&quot;&gt;&#10;    &lt;div class=&quot;topnav&quot; id=&quot;myTopnav&quot;&gt;&#10;      &lt;a href=&quot;index.html&quot; class=&quot;active&quot;&gt;Home&lt;/a&gt;&#10;      &lt;a href=&quot;presentations.html&quot;&gt;Presentations&lt;/a&gt;&#10;      &lt;a href=&quot;posts.html&quot;&gt;Blog Posts&lt;/a&gt;&#10;      &lt;a href=&quot;projects.html&quot;&gt;Projects&lt;/a&gt;&#10;      &lt;a href=&quot;about.html&quot;&gt;About&lt;/a&gt;&#10;      &lt;a href=&quot;javascript:void(0);&quot; aria-label=&quot;Menu&quot; class=&quot;icon&quot; role=&quot;button&quot; aria-haspopup=&quot;menu&quot; onclick=&quot;menuAction()&quot;&gt;&#10;        &lt;i class=&quot;fa fa-bars&quot; aria-hidden=&quot;true&quot;&gt;&lt;/i&gt;&#10;      &lt;/a&gt;&#10;    &lt;/div&gt;&#10;  &lt;/nav&gt;">
            <a:extLst>
              <a:ext uri="{FF2B5EF4-FFF2-40B4-BE49-F238E27FC236}">
                <a16:creationId xmlns:a16="http://schemas.microsoft.com/office/drawing/2014/main" id="{54405134-87B0-457D-8440-659B5E69270B}"/>
              </a:ext>
            </a:extLst>
          </p:cNvPr>
          <p:cNvPicPr>
            <a:picLocks noGrp="1" noChangeAspect="1"/>
          </p:cNvPicPr>
          <p:nvPr>
            <p:ph idx="1"/>
          </p:nvPr>
        </p:nvPicPr>
        <p:blipFill rotWithShape="1">
          <a:blip r:embed="rId3"/>
          <a:srcRect l="3191" t="34552" r="10410" b="18040"/>
          <a:stretch/>
        </p:blipFill>
        <p:spPr>
          <a:xfrm>
            <a:off x="190499" y="1676400"/>
            <a:ext cx="7701171" cy="4572640"/>
          </a:xfrm>
          <a:ln w="38100">
            <a:solidFill>
              <a:schemeClr val="bg1"/>
            </a:solidFill>
          </a:ln>
        </p:spPr>
      </p:pic>
      <p:sp>
        <p:nvSpPr>
          <p:cNvPr id="4" name="Slide Number Placeholder 3">
            <a:extLst>
              <a:ext uri="{FF2B5EF4-FFF2-40B4-BE49-F238E27FC236}">
                <a16:creationId xmlns:a16="http://schemas.microsoft.com/office/drawing/2014/main" id="{F6BDB869-68E0-42CB-929D-618A447C5F5A}"/>
              </a:ext>
            </a:extLst>
          </p:cNvPr>
          <p:cNvSpPr>
            <a:spLocks noGrp="1"/>
          </p:cNvSpPr>
          <p:nvPr>
            <p:ph type="sldNum" sz="quarter" idx="4"/>
          </p:nvPr>
        </p:nvSpPr>
        <p:spPr/>
        <p:txBody>
          <a:bodyPr/>
          <a:lstStyle/>
          <a:p>
            <a:fld id="{51AC9CB8-E4A1-4C80-A0FE-41AB03406E23}" type="slidenum">
              <a:rPr lang="en-GB" smtClean="0"/>
              <a:pPr/>
              <a:t>23</a:t>
            </a:fld>
            <a:endParaRPr lang="en-GB"/>
          </a:p>
        </p:txBody>
      </p:sp>
      <p:sp>
        <p:nvSpPr>
          <p:cNvPr id="7" name="Rectangle: Rounded Corners 6">
            <a:extLst>
              <a:ext uri="{FF2B5EF4-FFF2-40B4-BE49-F238E27FC236}">
                <a16:creationId xmlns:a16="http://schemas.microsoft.com/office/drawing/2014/main" id="{1D73CDEB-B79C-464D-A7BB-76BDF720B84F}"/>
              </a:ext>
              <a:ext uri="{C183D7F6-B498-43B3-948B-1728B52AA6E4}">
                <adec:decorative xmlns:adec="http://schemas.microsoft.com/office/drawing/2017/decorative" val="1"/>
              </a:ext>
            </a:extLst>
          </p:cNvPr>
          <p:cNvSpPr/>
          <p:nvPr/>
        </p:nvSpPr>
        <p:spPr>
          <a:xfrm>
            <a:off x="190498" y="3957120"/>
            <a:ext cx="7384334" cy="115336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54038FEB-DB2B-453B-BB3E-F832CF155970}"/>
              </a:ext>
              <a:ext uri="{C183D7F6-B498-43B3-948B-1728B52AA6E4}">
                <adec:decorative xmlns:adec="http://schemas.microsoft.com/office/drawing/2017/decorative" val="1"/>
              </a:ext>
            </a:extLst>
          </p:cNvPr>
          <p:cNvSpPr/>
          <p:nvPr/>
        </p:nvSpPr>
        <p:spPr>
          <a:xfrm>
            <a:off x="1229976" y="5012552"/>
            <a:ext cx="6661694" cy="412715"/>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8">
            <a:extLst>
              <a:ext uri="{FF2B5EF4-FFF2-40B4-BE49-F238E27FC236}">
                <a16:creationId xmlns:a16="http://schemas.microsoft.com/office/drawing/2014/main" id="{39EDC4F4-5168-43B4-BB8C-706E227A36BA}"/>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422258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xit" presetSubtype="0" fill="hold" grpId="1"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0CC8-FFF2-403E-9B44-63793768034D}"/>
              </a:ext>
            </a:extLst>
          </p:cNvPr>
          <p:cNvSpPr>
            <a:spLocks noGrp="1"/>
          </p:cNvSpPr>
          <p:nvPr>
            <p:ph type="title"/>
          </p:nvPr>
        </p:nvSpPr>
        <p:spPr/>
        <p:txBody>
          <a:bodyPr/>
          <a:lstStyle/>
          <a:p>
            <a:pPr algn="r"/>
            <a:r>
              <a:rPr lang="en-GB" dirty="0"/>
              <a:t>After</a:t>
            </a:r>
          </a:p>
        </p:txBody>
      </p:sp>
      <p:pic>
        <p:nvPicPr>
          <p:cNvPr id="18" name="Content Placeholder 17" descr="  &lt;div id=&quot;main-navigation&quot; class=&quot;page-nav&quot;&gt;&#10;   &lt;nav aria-label=&quot;Main menu&quot; class=&quot;topnav&quot; id=&quot;myTopnav&quot;&gt;&#10;     &lt;button id=&quot;menu&quot; aria-controls=&quot;myTopnav&quot; aria-labelledby=&quot;myTopnav&quot; aria-expanded=&quot;false&quot; class=&quot;icon&quot; aria-haspopup=&quot;menu&quot; onclick=&quot;menuAction()&quot;&gt;&#10;       &lt;span id=&quot;hamburger&quot;&gt;&#10;         &lt;svg id=&quot;hamSVG&quot; viewBox=&quot;0 0 100 80&quot; width=&quot;20&quot; height=&quot;20&quot; xmlns=&quot;http://www.w3.org/2000/svg&quot; aria-hidden=&quot;true&quot; focusable=&quot;false&quot; role=&quot;img&quot;&gt;&#10;   ...&#10;         &lt;/svg&gt;&#10;       &lt;/span&gt;&#10;     &lt;/button&gt;&#10;     &lt;a id=&quot;homeMenu&quot; href=&quot;index.html&quot; class=&quot;active&quot;&gt;Home&lt;/a&gt;&#10;     &lt;a href=&quot;presentations.html&quot;&gt;Presentations&lt;/a&gt;&#10;     &lt;a href=&quot;posts.html&quot;&gt;Blog Posts&lt;/a&gt;&#10;     &lt;a href=&quot;projects.html&quot;&gt;Projects&lt;/a&gt;&#10;     &lt;a href=&quot;about.html&quot;&gt;About&lt;/a&gt;&#10;   &lt;/nav&gt;&#10; &lt;/div&gt;">
            <a:extLst>
              <a:ext uri="{FF2B5EF4-FFF2-40B4-BE49-F238E27FC236}">
                <a16:creationId xmlns:a16="http://schemas.microsoft.com/office/drawing/2014/main" id="{7821CC95-7F9C-4E81-B344-2B3E6643F785}"/>
              </a:ext>
            </a:extLst>
          </p:cNvPr>
          <p:cNvPicPr>
            <a:picLocks noGrp="1" noChangeAspect="1"/>
          </p:cNvPicPr>
          <p:nvPr>
            <p:ph idx="1"/>
          </p:nvPr>
        </p:nvPicPr>
        <p:blipFill rotWithShape="1">
          <a:blip r:embed="rId3"/>
          <a:srcRect l="1768" t="12051" r="6170" b="11436"/>
          <a:stretch/>
        </p:blipFill>
        <p:spPr>
          <a:xfrm>
            <a:off x="228601" y="119377"/>
            <a:ext cx="9305924" cy="6590671"/>
          </a:xfrm>
          <a:ln w="38100">
            <a:solidFill>
              <a:schemeClr val="bg1"/>
            </a:solidFill>
          </a:ln>
        </p:spPr>
      </p:pic>
      <p:sp>
        <p:nvSpPr>
          <p:cNvPr id="4" name="Slide Number Placeholder 3">
            <a:extLst>
              <a:ext uri="{FF2B5EF4-FFF2-40B4-BE49-F238E27FC236}">
                <a16:creationId xmlns:a16="http://schemas.microsoft.com/office/drawing/2014/main" id="{1B07F62F-7722-4685-838B-DC0926BA3B0B}"/>
              </a:ext>
            </a:extLst>
          </p:cNvPr>
          <p:cNvSpPr>
            <a:spLocks noGrp="1"/>
          </p:cNvSpPr>
          <p:nvPr>
            <p:ph type="sldNum" sz="quarter" idx="4"/>
          </p:nvPr>
        </p:nvSpPr>
        <p:spPr/>
        <p:txBody>
          <a:bodyPr/>
          <a:lstStyle/>
          <a:p>
            <a:fld id="{51AC9CB8-E4A1-4C80-A0FE-41AB03406E23}" type="slidenum">
              <a:rPr lang="en-GB" smtClean="0"/>
              <a:pPr/>
              <a:t>24</a:t>
            </a:fld>
            <a:endParaRPr lang="en-GB"/>
          </a:p>
        </p:txBody>
      </p:sp>
      <p:sp>
        <p:nvSpPr>
          <p:cNvPr id="8" name="Rectangle: Rounded Corners 7">
            <a:extLst>
              <a:ext uri="{FF2B5EF4-FFF2-40B4-BE49-F238E27FC236}">
                <a16:creationId xmlns:a16="http://schemas.microsoft.com/office/drawing/2014/main" id="{BCF39ED6-248C-4C19-B792-B4CCC4E7DD1E}"/>
              </a:ext>
              <a:ext uri="{C183D7F6-B498-43B3-948B-1728B52AA6E4}">
                <adec:decorative xmlns:adec="http://schemas.microsoft.com/office/drawing/2017/decorative" val="1"/>
              </a:ext>
            </a:extLst>
          </p:cNvPr>
          <p:cNvSpPr/>
          <p:nvPr/>
        </p:nvSpPr>
        <p:spPr>
          <a:xfrm>
            <a:off x="412339" y="500514"/>
            <a:ext cx="3630272" cy="308008"/>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13ACF872-1829-4C3E-A699-7E976189AFB5}"/>
              </a:ext>
              <a:ext uri="{C183D7F6-B498-43B3-948B-1728B52AA6E4}">
                <adec:decorative xmlns:adec="http://schemas.microsoft.com/office/drawing/2017/decorative" val="1"/>
              </a:ext>
            </a:extLst>
          </p:cNvPr>
          <p:cNvSpPr/>
          <p:nvPr/>
        </p:nvSpPr>
        <p:spPr>
          <a:xfrm>
            <a:off x="310500" y="807461"/>
            <a:ext cx="9045256" cy="1002088"/>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F7C57FDF-2447-44D2-B42F-A589955BBFED}"/>
              </a:ext>
              <a:ext uri="{C183D7F6-B498-43B3-948B-1728B52AA6E4}">
                <adec:decorative xmlns:adec="http://schemas.microsoft.com/office/drawing/2017/decorative" val="1"/>
              </a:ext>
            </a:extLst>
          </p:cNvPr>
          <p:cNvSpPr/>
          <p:nvPr/>
        </p:nvSpPr>
        <p:spPr>
          <a:xfrm>
            <a:off x="2991909" y="807461"/>
            <a:ext cx="6248344" cy="352562"/>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FDF70DB9-9DC6-4C20-AB45-B80F500E7774}"/>
              </a:ext>
              <a:ext uri="{C183D7F6-B498-43B3-948B-1728B52AA6E4}">
                <adec:decorative xmlns:adec="http://schemas.microsoft.com/office/drawing/2017/decorative" val="1"/>
              </a:ext>
            </a:extLst>
          </p:cNvPr>
          <p:cNvSpPr/>
          <p:nvPr/>
        </p:nvSpPr>
        <p:spPr>
          <a:xfrm>
            <a:off x="1225584" y="452777"/>
            <a:ext cx="2817027" cy="352562"/>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438857F7-0CE0-4380-8A72-BBB2F52BFC42}"/>
              </a:ext>
              <a:ext uri="{C183D7F6-B498-43B3-948B-1728B52AA6E4}">
                <adec:decorative xmlns:adec="http://schemas.microsoft.com/office/drawing/2017/decorative" val="1"/>
              </a:ext>
            </a:extLst>
          </p:cNvPr>
          <p:cNvSpPr/>
          <p:nvPr/>
        </p:nvSpPr>
        <p:spPr>
          <a:xfrm>
            <a:off x="310500" y="1069981"/>
            <a:ext cx="2641247" cy="394867"/>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F42927D4-28F1-48FA-8D33-BA1150634C1E}"/>
              </a:ext>
              <a:ext uri="{C183D7F6-B498-43B3-948B-1728B52AA6E4}">
                <adec:decorative xmlns:adec="http://schemas.microsoft.com/office/drawing/2017/decorative" val="1"/>
              </a:ext>
            </a:extLst>
          </p:cNvPr>
          <p:cNvSpPr/>
          <p:nvPr/>
        </p:nvSpPr>
        <p:spPr>
          <a:xfrm>
            <a:off x="310500" y="2116495"/>
            <a:ext cx="8698746" cy="1637357"/>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1A51FC2E-DE2D-4179-B8A6-F2E1E80D41AD}"/>
              </a:ext>
              <a:ext uri="{C183D7F6-B498-43B3-948B-1728B52AA6E4}">
                <adec:decorative xmlns:adec="http://schemas.microsoft.com/office/drawing/2017/decorative" val="1"/>
              </a:ext>
            </a:extLst>
          </p:cNvPr>
          <p:cNvSpPr/>
          <p:nvPr/>
        </p:nvSpPr>
        <p:spPr>
          <a:xfrm>
            <a:off x="4464575" y="2425787"/>
            <a:ext cx="4467669" cy="481042"/>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a:extLst>
              <a:ext uri="{FF2B5EF4-FFF2-40B4-BE49-F238E27FC236}">
                <a16:creationId xmlns:a16="http://schemas.microsoft.com/office/drawing/2014/main" id="{A13E8E43-3AE0-4EE9-A7F8-3D230FF9E2FC}"/>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165819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F562-AAE8-46EA-9997-1733D84BB095}"/>
              </a:ext>
            </a:extLst>
          </p:cNvPr>
          <p:cNvSpPr>
            <a:spLocks noGrp="1"/>
          </p:cNvSpPr>
          <p:nvPr>
            <p:ph type="title"/>
          </p:nvPr>
        </p:nvSpPr>
        <p:spPr/>
        <p:txBody>
          <a:bodyPr/>
          <a:lstStyle/>
          <a:p>
            <a:r>
              <a:rPr lang="en-GB" dirty="0"/>
              <a:t>Implementing Expanded / Collapsed</a:t>
            </a:r>
          </a:p>
        </p:txBody>
      </p:sp>
      <p:pic>
        <p:nvPicPr>
          <p:cNvPr id="7" name="Content Placeholder 6" descr="function menuAction() {&#10;    let menuSwitch = document.getElementById(&quot;myTopnav&quot;);&#10;    if (menuSwitch.className === &quot;topnav&quot;) {&#10;        menuSwitch.className += &quot; responsive&quot;;&#10;    } else {&#10;        menuSwitch.className = &quot;topnav&quot;;&#10;    }&#10;    let menuAriaAttrib = document.getElementById(&quot;menu&quot;).getAttribute(&quot;aria-expanded&quot;);&#10;    if (menuAriaAttrib === &quot;true&quot;) {&#10;        menuAriaAttrib = &quot;false&quot;&#10;    } else {&#10;        menuAriaAttrib = &quot;true&quot;&#10;    }&#10;    document.getElementById(&quot;menu&quot;).setAttribute(&quot;aria-expanded&quot;, menuAriaAttrib);&#10;}">
            <a:extLst>
              <a:ext uri="{FF2B5EF4-FFF2-40B4-BE49-F238E27FC236}">
                <a16:creationId xmlns:a16="http://schemas.microsoft.com/office/drawing/2014/main" id="{8222E1C1-C4DB-415B-AEC8-486CC3493D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7897" y="1467764"/>
            <a:ext cx="10242102" cy="4800243"/>
          </a:xfrm>
          <a:ln w="28575">
            <a:solidFill>
              <a:schemeClr val="bg1"/>
            </a:solidFill>
          </a:ln>
        </p:spPr>
      </p:pic>
      <p:pic>
        <p:nvPicPr>
          <p:cNvPr id="9" name="Picture 8" descr="Navigation menu on mobile screen, buttons visible are Home, and the hamburger menu button.">
            <a:extLst>
              <a:ext uri="{FF2B5EF4-FFF2-40B4-BE49-F238E27FC236}">
                <a16:creationId xmlns:a16="http://schemas.microsoft.com/office/drawing/2014/main" id="{40E097EB-212A-4B37-897C-5868B86DA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960" y="1726717"/>
            <a:ext cx="3732143" cy="620715"/>
          </a:xfrm>
          <a:prstGeom prst="rect">
            <a:avLst/>
          </a:prstGeom>
          <a:ln w="38100">
            <a:solidFill>
              <a:schemeClr val="accent5"/>
            </a:solidFill>
          </a:ln>
          <a:effectLst>
            <a:outerShdw blurRad="50800" dist="38100" dir="13500000" algn="br" rotWithShape="0">
              <a:prstClr val="black">
                <a:alpha val="40000"/>
              </a:prstClr>
            </a:outerShdw>
          </a:effectLst>
        </p:spPr>
      </p:pic>
      <p:pic>
        <p:nvPicPr>
          <p:cNvPr id="10" name="Content Placeholder 5" descr="onclick=&quot;menuAction()">
            <a:extLst>
              <a:ext uri="{FF2B5EF4-FFF2-40B4-BE49-F238E27FC236}">
                <a16:creationId xmlns:a16="http://schemas.microsoft.com/office/drawing/2014/main" id="{993EBDAE-AB8E-49A5-84F5-9D3DDD5ABBC3}"/>
              </a:ext>
            </a:extLst>
          </p:cNvPr>
          <p:cNvPicPr>
            <a:picLocks noChangeAspect="1"/>
          </p:cNvPicPr>
          <p:nvPr/>
        </p:nvPicPr>
        <p:blipFill rotWithShape="1">
          <a:blip r:embed="rId5"/>
          <a:srcRect l="3191" t="65836" r="62599" b="29665"/>
          <a:stretch/>
        </p:blipFill>
        <p:spPr>
          <a:xfrm>
            <a:off x="9064487" y="3039558"/>
            <a:ext cx="2729616" cy="388489"/>
          </a:xfrm>
          <a:prstGeom prst="rect">
            <a:avLst/>
          </a:prstGeom>
          <a:ln w="38100">
            <a:solidFill>
              <a:schemeClr val="bg1"/>
            </a:solidFill>
          </a:ln>
        </p:spPr>
      </p:pic>
      <p:sp>
        <p:nvSpPr>
          <p:cNvPr id="18" name="Arrow: Down 17">
            <a:extLst>
              <a:ext uri="{FF2B5EF4-FFF2-40B4-BE49-F238E27FC236}">
                <a16:creationId xmlns:a16="http://schemas.microsoft.com/office/drawing/2014/main" id="{A344738A-B365-48DC-8FE3-870C80E16F8E}"/>
              </a:ext>
              <a:ext uri="{C183D7F6-B498-43B3-948B-1728B52AA6E4}">
                <adec:decorative xmlns:adec="http://schemas.microsoft.com/office/drawing/2017/decorative" val="1"/>
              </a:ext>
            </a:extLst>
          </p:cNvPr>
          <p:cNvSpPr/>
          <p:nvPr/>
        </p:nvSpPr>
        <p:spPr>
          <a:xfrm>
            <a:off x="11218125" y="2280176"/>
            <a:ext cx="575978" cy="675861"/>
          </a:xfrm>
          <a:prstGeom prst="downArrow">
            <a:avLst/>
          </a:prstGeom>
          <a:solidFill>
            <a:schemeClr val="tx2"/>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EEDEA968-37AD-406C-8A2E-A8CC5D14EDEF}"/>
              </a:ext>
            </a:extLst>
          </p:cNvPr>
          <p:cNvSpPr>
            <a:spLocks noGrp="1"/>
          </p:cNvSpPr>
          <p:nvPr>
            <p:ph type="sldNum" sz="quarter" idx="4"/>
          </p:nvPr>
        </p:nvSpPr>
        <p:spPr/>
        <p:txBody>
          <a:bodyPr/>
          <a:lstStyle/>
          <a:p>
            <a:fld id="{51AC9CB8-E4A1-4C80-A0FE-41AB03406E23}" type="slidenum">
              <a:rPr lang="en-GB" smtClean="0"/>
              <a:pPr/>
              <a:t>25</a:t>
            </a:fld>
            <a:endParaRPr lang="en-GB"/>
          </a:p>
        </p:txBody>
      </p:sp>
      <p:sp>
        <p:nvSpPr>
          <p:cNvPr id="11" name="Rectangle 10">
            <a:extLst>
              <a:ext uri="{FF2B5EF4-FFF2-40B4-BE49-F238E27FC236}">
                <a16:creationId xmlns:a16="http://schemas.microsoft.com/office/drawing/2014/main" id="{33999352-CD80-433B-B1BF-71CFCA2FE25E}"/>
              </a:ext>
              <a:ext uri="{C183D7F6-B498-43B3-948B-1728B52AA6E4}">
                <adec:decorative xmlns:adec="http://schemas.microsoft.com/office/drawing/2017/decorative" val="1"/>
              </a:ext>
            </a:extLst>
          </p:cNvPr>
          <p:cNvSpPr/>
          <p:nvPr/>
        </p:nvSpPr>
        <p:spPr>
          <a:xfrm>
            <a:off x="780693" y="3731377"/>
            <a:ext cx="9859305" cy="2165841"/>
          </a:xfrm>
          <a:prstGeom prst="rect">
            <a:avLst/>
          </a:prstGeom>
          <a:solidFill>
            <a:srgbClr val="2B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0E636DBC-B227-4927-BC2E-EA941BA627C4}"/>
              </a:ext>
              <a:ext uri="{C183D7F6-B498-43B3-948B-1728B52AA6E4}">
                <adec:decorative xmlns:adec="http://schemas.microsoft.com/office/drawing/2017/decorative" val="1"/>
              </a:ext>
            </a:extLst>
          </p:cNvPr>
          <p:cNvSpPr/>
          <p:nvPr/>
        </p:nvSpPr>
        <p:spPr>
          <a:xfrm>
            <a:off x="190500" y="3604592"/>
            <a:ext cx="10614991" cy="2292626"/>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a:extLst>
              <a:ext uri="{FF2B5EF4-FFF2-40B4-BE49-F238E27FC236}">
                <a16:creationId xmlns:a16="http://schemas.microsoft.com/office/drawing/2014/main" id="{771CDBB5-65C7-464E-A411-E6E9734F4BAF}"/>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317555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62287-6688-459D-A881-15DF8D3D7157}"/>
              </a:ext>
            </a:extLst>
          </p:cNvPr>
          <p:cNvSpPr>
            <a:spLocks noGrp="1"/>
          </p:cNvSpPr>
          <p:nvPr>
            <p:ph type="title"/>
          </p:nvPr>
        </p:nvSpPr>
        <p:spPr/>
        <p:txBody>
          <a:bodyPr anchor="ctr">
            <a:normAutofit/>
          </a:bodyPr>
          <a:lstStyle/>
          <a:p>
            <a:r>
              <a:rPr lang="en-GB" dirty="0"/>
              <a:t>4.1.2: Name, Role, Value (A)</a:t>
            </a:r>
          </a:p>
        </p:txBody>
      </p:sp>
      <p:sp>
        <p:nvSpPr>
          <p:cNvPr id="10" name="Content Placeholder 9">
            <a:extLst>
              <a:ext uri="{FF2B5EF4-FFF2-40B4-BE49-F238E27FC236}">
                <a16:creationId xmlns:a16="http://schemas.microsoft.com/office/drawing/2014/main" id="{41F39E76-88B9-4B23-BD90-EE1089616A41}"/>
              </a:ext>
            </a:extLst>
          </p:cNvPr>
          <p:cNvSpPr>
            <a:spLocks noGrp="1"/>
          </p:cNvSpPr>
          <p:nvPr>
            <p:ph sz="half" idx="1"/>
          </p:nvPr>
        </p:nvSpPr>
        <p:spPr>
          <a:xfrm>
            <a:off x="228600" y="1500809"/>
            <a:ext cx="3676650" cy="4681330"/>
          </a:xfrm>
        </p:spPr>
        <p:txBody>
          <a:bodyPr anchor="ctr"/>
          <a:lstStyle/>
          <a:p>
            <a:pPr marL="0" indent="0">
              <a:buNone/>
            </a:pPr>
            <a:r>
              <a:rPr lang="en-GB" dirty="0"/>
              <a:t>For all user interface components…</a:t>
            </a:r>
          </a:p>
          <a:p>
            <a:endParaRPr lang="en-GB" dirty="0"/>
          </a:p>
        </p:txBody>
      </p:sp>
      <p:graphicFrame>
        <p:nvGraphicFramePr>
          <p:cNvPr id="11" name="Content Placeholder 2" descr="Build layout, basic page with components, populate with placeholder text.&#10;Implement navigation&#10;Create dark / light colour scheme (using UoS colours where possible)&#10;Create final template&#10;Create pages based on template.&#10;">
            <a:extLst>
              <a:ext uri="{FF2B5EF4-FFF2-40B4-BE49-F238E27FC236}">
                <a16:creationId xmlns:a16="http://schemas.microsoft.com/office/drawing/2014/main" id="{0544B34E-45E4-4FB2-97BD-71D9EC084F87}"/>
              </a:ext>
            </a:extLst>
          </p:cNvPr>
          <p:cNvGraphicFramePr>
            <a:graphicFrameLocks noGrp="1"/>
          </p:cNvGraphicFramePr>
          <p:nvPr>
            <p:ph sz="half" idx="2"/>
            <p:extLst>
              <p:ext uri="{D42A27DB-BD31-4B8C-83A1-F6EECF244321}">
                <p14:modId xmlns:p14="http://schemas.microsoft.com/office/powerpoint/2010/main" val="1155033412"/>
              </p:ext>
            </p:extLst>
          </p:nvPr>
        </p:nvGraphicFramePr>
        <p:xfrm>
          <a:off x="3905250" y="1657350"/>
          <a:ext cx="8058150" cy="4524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86317F7-B089-4835-ABCF-33363493DABB}"/>
              </a:ext>
            </a:extLst>
          </p:cNvPr>
          <p:cNvSpPr>
            <a:spLocks noGrp="1"/>
          </p:cNvSpPr>
          <p:nvPr>
            <p:ph type="sldNum" sz="quarter" idx="4"/>
          </p:nvPr>
        </p:nvSpPr>
        <p:spPr/>
        <p:txBody>
          <a:bodyPr anchor="ctr">
            <a:normAutofit/>
          </a:bodyPr>
          <a:lstStyle/>
          <a:p>
            <a:pPr>
              <a:spcAft>
                <a:spcPts val="600"/>
              </a:spcAft>
            </a:pPr>
            <a:fld id="{51AC9CB8-E4A1-4C80-A0FE-41AB03406E23}" type="slidenum">
              <a:rPr lang="en-GB" smtClean="0"/>
              <a:pPr>
                <a:spcAft>
                  <a:spcPts val="600"/>
                </a:spcAft>
              </a:pPr>
              <a:t>26</a:t>
            </a:fld>
            <a:endParaRPr lang="en-GB"/>
          </a:p>
        </p:txBody>
      </p:sp>
      <p:sp>
        <p:nvSpPr>
          <p:cNvPr id="6" name="Footer Placeholder 5">
            <a:extLst>
              <a:ext uri="{FF2B5EF4-FFF2-40B4-BE49-F238E27FC236}">
                <a16:creationId xmlns:a16="http://schemas.microsoft.com/office/drawing/2014/main" id="{BFB28E05-8D6D-4CD9-BFA6-75BDEE27391F}"/>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3035008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0B7B-207D-4F64-AEB5-AA98020A07F2}"/>
              </a:ext>
            </a:extLst>
          </p:cNvPr>
          <p:cNvSpPr>
            <a:spLocks noGrp="1"/>
          </p:cNvSpPr>
          <p:nvPr>
            <p:ph type="title"/>
          </p:nvPr>
        </p:nvSpPr>
        <p:spPr/>
        <p:txBody>
          <a:bodyPr/>
          <a:lstStyle/>
          <a:p>
            <a:r>
              <a:rPr lang="en-GB" dirty="0"/>
              <a:t>Improved focus and screen reader handling</a:t>
            </a:r>
          </a:p>
        </p:txBody>
      </p:sp>
      <p:pic>
        <p:nvPicPr>
          <p:cNvPr id="6" name="menu2">
            <a:hlinkClick r:id="" action="ppaction://media"/>
            <a:extLst>
              <a:ext uri="{FF2B5EF4-FFF2-40B4-BE49-F238E27FC236}">
                <a16:creationId xmlns:a16="http://schemas.microsoft.com/office/drawing/2014/main" id="{0EEFE9AA-03E4-468F-801C-6F5E0A70CE89}"/>
              </a:ext>
              <a:ext uri="{C183D7F6-B498-43B3-948B-1728B52AA6E4}">
                <adec:decorative xmlns:adec="http://schemas.microsoft.com/office/drawing/2017/decorative" val="1"/>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903288" y="1500188"/>
            <a:ext cx="4340225" cy="4681537"/>
          </a:xfrm>
          <a:ln>
            <a:solidFill>
              <a:schemeClr val="bg1"/>
            </a:solidFill>
          </a:ln>
        </p:spPr>
      </p:pic>
      <p:sp>
        <p:nvSpPr>
          <p:cNvPr id="4" name="Content Placeholder 3">
            <a:extLst>
              <a:ext uri="{FF2B5EF4-FFF2-40B4-BE49-F238E27FC236}">
                <a16:creationId xmlns:a16="http://schemas.microsoft.com/office/drawing/2014/main" id="{6DBA464F-203E-4C2A-92E8-DE3A9DC72164}"/>
              </a:ext>
            </a:extLst>
          </p:cNvPr>
          <p:cNvSpPr>
            <a:spLocks noGrp="1"/>
          </p:cNvSpPr>
          <p:nvPr>
            <p:ph sz="half" idx="2"/>
          </p:nvPr>
        </p:nvSpPr>
        <p:spPr/>
        <p:txBody>
          <a:bodyPr anchor="ctr"/>
          <a:lstStyle/>
          <a:p>
            <a:pPr>
              <a:buFont typeface="Wingdings" panose="05000000000000000000" pitchFamily="2" charset="2"/>
              <a:buChar char="ü"/>
            </a:pPr>
            <a:r>
              <a:rPr lang="en-GB" dirty="0"/>
              <a:t> Selecting hamburger now announces whether it is expanded or collapsed.</a:t>
            </a:r>
          </a:p>
          <a:p>
            <a:pPr>
              <a:buFont typeface="Wingdings" panose="05000000000000000000" pitchFamily="2" charset="2"/>
              <a:buChar char="ü"/>
            </a:pPr>
            <a:endParaRPr lang="en-GB" dirty="0"/>
          </a:p>
          <a:p>
            <a:pPr>
              <a:buFont typeface="Wingdings" panose="05000000000000000000" pitchFamily="2" charset="2"/>
              <a:buChar char="ü"/>
            </a:pPr>
            <a:r>
              <a:rPr lang="en-GB" dirty="0"/>
              <a:t> Focus order is now logical.</a:t>
            </a:r>
          </a:p>
        </p:txBody>
      </p:sp>
      <p:sp>
        <p:nvSpPr>
          <p:cNvPr id="5" name="Slide Number Placeholder 4">
            <a:extLst>
              <a:ext uri="{FF2B5EF4-FFF2-40B4-BE49-F238E27FC236}">
                <a16:creationId xmlns:a16="http://schemas.microsoft.com/office/drawing/2014/main" id="{6DB5388B-1695-45B2-BB26-C886BBAA3CD8}"/>
              </a:ext>
            </a:extLst>
          </p:cNvPr>
          <p:cNvSpPr>
            <a:spLocks noGrp="1"/>
          </p:cNvSpPr>
          <p:nvPr>
            <p:ph type="sldNum" sz="quarter" idx="4"/>
          </p:nvPr>
        </p:nvSpPr>
        <p:spPr/>
        <p:txBody>
          <a:bodyPr/>
          <a:lstStyle/>
          <a:p>
            <a:fld id="{51AC9CB8-E4A1-4C80-A0FE-41AB03406E23}" type="slidenum">
              <a:rPr lang="en-GB" smtClean="0"/>
              <a:pPr/>
              <a:t>27</a:t>
            </a:fld>
            <a:endParaRPr lang="en-GB"/>
          </a:p>
        </p:txBody>
      </p:sp>
      <p:sp>
        <p:nvSpPr>
          <p:cNvPr id="8" name="Footer Placeholder 7">
            <a:extLst>
              <a:ext uri="{FF2B5EF4-FFF2-40B4-BE49-F238E27FC236}">
                <a16:creationId xmlns:a16="http://schemas.microsoft.com/office/drawing/2014/main" id="{6E95775B-A3D0-4C2E-924A-E46CDE34AD4A}"/>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410996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05305-CCA7-47B0-AD2F-972762F17FE6}"/>
              </a:ext>
            </a:extLst>
          </p:cNvPr>
          <p:cNvSpPr>
            <a:spLocks noGrp="1"/>
          </p:cNvSpPr>
          <p:nvPr>
            <p:ph type="title"/>
          </p:nvPr>
        </p:nvSpPr>
        <p:spPr/>
        <p:txBody>
          <a:bodyPr/>
          <a:lstStyle/>
          <a:p>
            <a:r>
              <a:rPr lang="en-GB" dirty="0"/>
              <a:t>Hamburger comparisons</a:t>
            </a:r>
          </a:p>
        </p:txBody>
      </p:sp>
      <p:graphicFrame>
        <p:nvGraphicFramePr>
          <p:cNvPr id="5" name="Table 5">
            <a:extLst>
              <a:ext uri="{FF2B5EF4-FFF2-40B4-BE49-F238E27FC236}">
                <a16:creationId xmlns:a16="http://schemas.microsoft.com/office/drawing/2014/main" id="{51E74432-069D-4FF0-AE4E-D8F755259732}"/>
              </a:ext>
            </a:extLst>
          </p:cNvPr>
          <p:cNvGraphicFramePr>
            <a:graphicFrameLocks noGrp="1"/>
          </p:cNvGraphicFramePr>
          <p:nvPr>
            <p:ph idx="1"/>
            <p:extLst>
              <p:ext uri="{D42A27DB-BD31-4B8C-83A1-F6EECF244321}">
                <p14:modId xmlns:p14="http://schemas.microsoft.com/office/powerpoint/2010/main" val="555907159"/>
              </p:ext>
            </p:extLst>
          </p:nvPr>
        </p:nvGraphicFramePr>
        <p:xfrm>
          <a:off x="209550" y="1469652"/>
          <a:ext cx="11772900" cy="5151120"/>
        </p:xfrm>
        <a:graphic>
          <a:graphicData uri="http://schemas.openxmlformats.org/drawingml/2006/table">
            <a:tbl>
              <a:tblPr firstRow="1" bandRow="1">
                <a:tableStyleId>{E8034E78-7F5D-4C2E-B375-FC64B27BC917}</a:tableStyleId>
              </a:tblPr>
              <a:tblGrid>
                <a:gridCol w="2943225">
                  <a:extLst>
                    <a:ext uri="{9D8B030D-6E8A-4147-A177-3AD203B41FA5}">
                      <a16:colId xmlns:a16="http://schemas.microsoft.com/office/drawing/2014/main" val="3613842870"/>
                    </a:ext>
                  </a:extLst>
                </a:gridCol>
                <a:gridCol w="4418542">
                  <a:extLst>
                    <a:ext uri="{9D8B030D-6E8A-4147-A177-3AD203B41FA5}">
                      <a16:colId xmlns:a16="http://schemas.microsoft.com/office/drawing/2014/main" val="1318744541"/>
                    </a:ext>
                  </a:extLst>
                </a:gridCol>
                <a:gridCol w="2133600">
                  <a:extLst>
                    <a:ext uri="{9D8B030D-6E8A-4147-A177-3AD203B41FA5}">
                      <a16:colId xmlns:a16="http://schemas.microsoft.com/office/drawing/2014/main" val="2098653007"/>
                    </a:ext>
                  </a:extLst>
                </a:gridCol>
                <a:gridCol w="2277533">
                  <a:extLst>
                    <a:ext uri="{9D8B030D-6E8A-4147-A177-3AD203B41FA5}">
                      <a16:colId xmlns:a16="http://schemas.microsoft.com/office/drawing/2014/main" val="835210690"/>
                    </a:ext>
                  </a:extLst>
                </a:gridCol>
              </a:tblGrid>
              <a:tr h="370840">
                <a:tc>
                  <a:txBody>
                    <a:bodyPr/>
                    <a:lstStyle/>
                    <a:p>
                      <a:r>
                        <a:rPr lang="en-GB" sz="2800" dirty="0"/>
                        <a:t>Site</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r>
                        <a:rPr lang="en-GB" sz="2800" dirty="0"/>
                        <a:t>Works with Keyboard?</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r>
                        <a:rPr lang="en-GB" sz="2800" dirty="0"/>
                        <a:t>Semantics used</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r>
                        <a:rPr lang="en-GB" sz="2800" dirty="0"/>
                        <a:t>ARIA-expanded?</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extLst>
                  <a:ext uri="{0D108BD9-81ED-4DB2-BD59-A6C34878D82A}">
                    <a16:rowId xmlns:a16="http://schemas.microsoft.com/office/drawing/2014/main" val="2103534790"/>
                  </a:ext>
                </a:extLst>
              </a:tr>
              <a:tr h="370840">
                <a:tc>
                  <a:txBody>
                    <a:bodyPr/>
                    <a:lstStyle/>
                    <a:p>
                      <a:r>
                        <a:rPr lang="en-GB" sz="2800" dirty="0" err="1">
                          <a:solidFill>
                            <a:schemeClr val="tx1"/>
                          </a:solidFill>
                        </a:rPr>
                        <a:t>Libguides</a:t>
                      </a: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tx1"/>
                          </a:solidFill>
                        </a:rPr>
                        <a:t>Yes (but no focus indicator on button and very low contrast on menu items)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tx1"/>
                          </a:solidFill>
                        </a:rPr>
                        <a:t>Button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3174223"/>
                  </a:ext>
                </a:extLst>
              </a:tr>
              <a:tr h="370840">
                <a:tc>
                  <a:txBody>
                    <a:bodyPr/>
                    <a:lstStyle/>
                    <a:p>
                      <a:r>
                        <a:rPr lang="en-GB" sz="2800" dirty="0">
                          <a:solidFill>
                            <a:schemeClr val="tx1"/>
                          </a:solidFill>
                        </a:rPr>
                        <a:t>Digital Learning blog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tx1"/>
                          </a:solidFill>
                        </a:rPr>
                        <a:t>Checkbox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4808049"/>
                  </a:ext>
                </a:extLst>
              </a:tr>
              <a:tr h="370840">
                <a:tc>
                  <a:txBody>
                    <a:bodyPr/>
                    <a:lstStyle/>
                    <a:p>
                      <a:r>
                        <a:rPr lang="en-GB" sz="2800" dirty="0">
                          <a:solidFill>
                            <a:schemeClr val="tx1"/>
                          </a:solidFill>
                        </a:rPr>
                        <a:t>Elearn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tx1"/>
                          </a:solidFill>
                        </a:rPr>
                        <a:t>Div</a:t>
                      </a:r>
                      <a:endParaRPr lang="en-GB"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7220279"/>
                  </a:ext>
                </a:extLst>
              </a:tr>
              <a:tr h="201930">
                <a:tc>
                  <a:txBody>
                    <a:bodyPr/>
                    <a:lstStyle/>
                    <a:p>
                      <a:r>
                        <a:rPr lang="en-GB" sz="2800" dirty="0">
                          <a:solidFill>
                            <a:schemeClr val="tx1"/>
                          </a:solidFill>
                        </a:rPr>
                        <a:t>UoS (</a:t>
                      </a:r>
                      <a:r>
                        <a:rPr lang="en-GB" sz="2800" dirty="0" err="1">
                          <a:solidFill>
                            <a:schemeClr val="tx1"/>
                          </a:solidFill>
                        </a:rPr>
                        <a:t>OneWeb</a:t>
                      </a:r>
                      <a:r>
                        <a:rPr lang="en-GB" sz="28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tx1"/>
                          </a:solidFill>
                        </a:rPr>
                        <a:t>Yes, but cannot close with keyboard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tx1"/>
                          </a:solidFill>
                        </a:rPr>
                        <a:t>Link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016928"/>
                  </a:ext>
                </a:extLst>
              </a:tr>
            </a:tbl>
          </a:graphicData>
        </a:graphic>
      </p:graphicFrame>
      <p:sp>
        <p:nvSpPr>
          <p:cNvPr id="4" name="Slide Number Placeholder 3">
            <a:extLst>
              <a:ext uri="{FF2B5EF4-FFF2-40B4-BE49-F238E27FC236}">
                <a16:creationId xmlns:a16="http://schemas.microsoft.com/office/drawing/2014/main" id="{909205D6-B8FE-4CC4-B6BD-7D3B3AD9BBB2}"/>
              </a:ext>
            </a:extLst>
          </p:cNvPr>
          <p:cNvSpPr>
            <a:spLocks noGrp="1"/>
          </p:cNvSpPr>
          <p:nvPr>
            <p:ph type="sldNum" sz="quarter" idx="4"/>
          </p:nvPr>
        </p:nvSpPr>
        <p:spPr/>
        <p:txBody>
          <a:bodyPr/>
          <a:lstStyle/>
          <a:p>
            <a:fld id="{51AC9CB8-E4A1-4C80-A0FE-41AB03406E23}" type="slidenum">
              <a:rPr lang="en-GB" smtClean="0"/>
              <a:pPr/>
              <a:t>28</a:t>
            </a:fld>
            <a:endParaRPr lang="en-GB"/>
          </a:p>
        </p:txBody>
      </p:sp>
      <p:sp>
        <p:nvSpPr>
          <p:cNvPr id="7" name="Footer Placeholder 6">
            <a:extLst>
              <a:ext uri="{FF2B5EF4-FFF2-40B4-BE49-F238E27FC236}">
                <a16:creationId xmlns:a16="http://schemas.microsoft.com/office/drawing/2014/main" id="{A81BEC1B-AC4C-49E3-9C4F-2051922AEBE3}"/>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2375636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F8E1-0A44-42E5-A59E-187D8D909296}"/>
              </a:ext>
            </a:extLst>
          </p:cNvPr>
          <p:cNvSpPr>
            <a:spLocks noGrp="1"/>
          </p:cNvSpPr>
          <p:nvPr>
            <p:ph type="title"/>
          </p:nvPr>
        </p:nvSpPr>
        <p:spPr/>
        <p:txBody>
          <a:bodyPr/>
          <a:lstStyle/>
          <a:p>
            <a:r>
              <a:rPr lang="en-GB" dirty="0"/>
              <a:t>ARIA?</a:t>
            </a:r>
          </a:p>
        </p:txBody>
      </p:sp>
      <p:sp>
        <p:nvSpPr>
          <p:cNvPr id="3" name="Content Placeholder 2">
            <a:extLst>
              <a:ext uri="{FF2B5EF4-FFF2-40B4-BE49-F238E27FC236}">
                <a16:creationId xmlns:a16="http://schemas.microsoft.com/office/drawing/2014/main" id="{E67134E1-C902-4BC5-90C3-72D08381B37E}"/>
              </a:ext>
            </a:extLst>
          </p:cNvPr>
          <p:cNvSpPr>
            <a:spLocks noGrp="1"/>
          </p:cNvSpPr>
          <p:nvPr>
            <p:ph sz="half" idx="1"/>
          </p:nvPr>
        </p:nvSpPr>
        <p:spPr/>
        <p:txBody>
          <a:bodyPr>
            <a:normAutofit/>
          </a:bodyPr>
          <a:lstStyle/>
          <a:p>
            <a:pPr marL="0" indent="0">
              <a:buNone/>
            </a:pPr>
            <a:r>
              <a:rPr lang="en-GB" dirty="0"/>
              <a:t>ARIA modifies the </a:t>
            </a:r>
            <a:r>
              <a:rPr lang="en-GB" dirty="0">
                <a:solidFill>
                  <a:schemeClr val="accent1"/>
                </a:solidFill>
              </a:rPr>
              <a:t>accessibility tree</a:t>
            </a:r>
            <a:r>
              <a:rPr lang="en-GB" dirty="0"/>
              <a:t>, changing how assistive technology (AT) presents content to users. </a:t>
            </a:r>
          </a:p>
          <a:p>
            <a:pPr marL="0" indent="0">
              <a:buNone/>
            </a:pPr>
            <a:endParaRPr lang="en-GB" dirty="0"/>
          </a:p>
          <a:p>
            <a:pPr marL="0" indent="0">
              <a:buNone/>
            </a:pPr>
            <a:r>
              <a:rPr lang="en-GB" dirty="0"/>
              <a:t>Only affects AT.</a:t>
            </a:r>
          </a:p>
        </p:txBody>
      </p:sp>
      <p:sp>
        <p:nvSpPr>
          <p:cNvPr id="4" name="Slide Number Placeholder 3">
            <a:extLst>
              <a:ext uri="{FF2B5EF4-FFF2-40B4-BE49-F238E27FC236}">
                <a16:creationId xmlns:a16="http://schemas.microsoft.com/office/drawing/2014/main" id="{27F24445-5CED-49D8-93EF-7F1264E960F3}"/>
              </a:ext>
            </a:extLst>
          </p:cNvPr>
          <p:cNvSpPr>
            <a:spLocks noGrp="1"/>
          </p:cNvSpPr>
          <p:nvPr>
            <p:ph type="sldNum" sz="quarter" idx="4"/>
          </p:nvPr>
        </p:nvSpPr>
        <p:spPr/>
        <p:txBody>
          <a:bodyPr/>
          <a:lstStyle/>
          <a:p>
            <a:fld id="{51AC9CB8-E4A1-4C80-A0FE-41AB03406E23}" type="slidenum">
              <a:rPr lang="en-GB" smtClean="0"/>
              <a:pPr/>
              <a:t>29</a:t>
            </a:fld>
            <a:endParaRPr lang="en-GB"/>
          </a:p>
        </p:txBody>
      </p:sp>
      <p:graphicFrame>
        <p:nvGraphicFramePr>
          <p:cNvPr id="6" name="Content Placeholder 2" descr="Triggered reactions include nausea&#10;migraine headaches, &#10;and potentially needing bed rest to recover.&#10;">
            <a:extLst>
              <a:ext uri="{FF2B5EF4-FFF2-40B4-BE49-F238E27FC236}">
                <a16:creationId xmlns:a16="http://schemas.microsoft.com/office/drawing/2014/main" id="{695E001F-0539-4F4A-903C-4A295FFACD0F}"/>
              </a:ext>
            </a:extLst>
          </p:cNvPr>
          <p:cNvGraphicFramePr>
            <a:graphicFrameLocks noGrp="1"/>
          </p:cNvGraphicFramePr>
          <p:nvPr>
            <p:ph sz="half" idx="2"/>
            <p:extLst>
              <p:ext uri="{D42A27DB-BD31-4B8C-83A1-F6EECF244321}">
                <p14:modId xmlns:p14="http://schemas.microsoft.com/office/powerpoint/2010/main" val="3569808793"/>
              </p:ext>
            </p:extLst>
          </p:nvPr>
        </p:nvGraphicFramePr>
        <p:xfrm>
          <a:off x="6273800" y="1500188"/>
          <a:ext cx="5689600" cy="4681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7">
            <a:extLst>
              <a:ext uri="{FF2B5EF4-FFF2-40B4-BE49-F238E27FC236}">
                <a16:creationId xmlns:a16="http://schemas.microsoft.com/office/drawing/2014/main" id="{A4AB90D6-092F-422D-8E06-12C26103B6C9}"/>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2228740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7188A3B-FEE4-4849-B07F-D3FE30D8E597}"/>
              </a:ext>
            </a:extLst>
          </p:cNvPr>
          <p:cNvSpPr>
            <a:spLocks noGrp="1"/>
          </p:cNvSpPr>
          <p:nvPr>
            <p:ph type="title"/>
          </p:nvPr>
        </p:nvSpPr>
        <p:spPr>
          <a:xfrm>
            <a:off x="190500" y="147952"/>
            <a:ext cx="11772899" cy="1153360"/>
          </a:xfrm>
        </p:spPr>
        <p:txBody>
          <a:bodyPr/>
          <a:lstStyle/>
          <a:p>
            <a:r>
              <a:rPr lang="en-US" dirty="0"/>
              <a:t>What I learned and will share today</a:t>
            </a:r>
          </a:p>
        </p:txBody>
      </p:sp>
      <p:sp>
        <p:nvSpPr>
          <p:cNvPr id="4" name="Slide Number Placeholder 3">
            <a:extLst>
              <a:ext uri="{FF2B5EF4-FFF2-40B4-BE49-F238E27FC236}">
                <a16:creationId xmlns:a16="http://schemas.microsoft.com/office/drawing/2014/main" id="{1A0E97C0-E506-4959-81DE-56E14D37E3E1}"/>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3</a:t>
            </a:fld>
            <a:endParaRPr lang="en-GB"/>
          </a:p>
        </p:txBody>
      </p:sp>
      <p:graphicFrame>
        <p:nvGraphicFramePr>
          <p:cNvPr id="14" name="Content Placeholder 2" descr="Layout&#10; Responsive reflow&#10; Using semantic landmarks&#10;Navigation&#10; Designing for screen reader  / keyboard users&#10; Respecting user preference&#10; Designing for vestibular disorders&#10;Colour&#10; Designing for dark mode&#10; WCAG 3 contrast&#10; Building an accessible colour toggle that remembers your preference&#10;Performance&#10; Page load time analysis&#10; Critical render blockers&#10; using Lighthouse&#10; Recent DL blog improvements&#10;Discoverability&#10; Open graph&#10; Card validators&#10;">
            <a:extLst>
              <a:ext uri="{FF2B5EF4-FFF2-40B4-BE49-F238E27FC236}">
                <a16:creationId xmlns:a16="http://schemas.microsoft.com/office/drawing/2014/main" id="{9B9A1924-AA44-4318-933D-629EC0B4DECF}"/>
              </a:ext>
            </a:extLst>
          </p:cNvPr>
          <p:cNvGraphicFramePr>
            <a:graphicFrameLocks noGrp="1"/>
          </p:cNvGraphicFramePr>
          <p:nvPr>
            <p:ph idx="1"/>
            <p:extLst>
              <p:ext uri="{D42A27DB-BD31-4B8C-83A1-F6EECF244321}">
                <p14:modId xmlns:p14="http://schemas.microsoft.com/office/powerpoint/2010/main" val="1627373459"/>
              </p:ext>
            </p:extLst>
          </p:nvPr>
        </p:nvGraphicFramePr>
        <p:xfrm>
          <a:off x="190500" y="1733550"/>
          <a:ext cx="11772900" cy="4425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408ADACE-C211-4539-B326-4C8E6CD0C4EF}"/>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2200300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34923-BA4C-44B8-AFAE-8A6D7A7AE09E}"/>
              </a:ext>
            </a:extLst>
          </p:cNvPr>
          <p:cNvSpPr>
            <a:spLocks noGrp="1"/>
          </p:cNvSpPr>
          <p:nvPr>
            <p:ph type="title"/>
          </p:nvPr>
        </p:nvSpPr>
        <p:spPr/>
        <p:txBody>
          <a:bodyPr/>
          <a:lstStyle/>
          <a:p>
            <a:r>
              <a:rPr lang="en-GB" dirty="0"/>
              <a:t>The first rule of ARIA…</a:t>
            </a:r>
          </a:p>
        </p:txBody>
      </p:sp>
      <p:pic>
        <p:nvPicPr>
          <p:cNvPr id="7" name="Content Placeholder 6" descr="Meme showing a &quot;full stack developer&quot; applying a massive bottle of olive oil labelled &quot;ARIA&quot; to a salad that is labelled &quot;accessible website&quot;.">
            <a:extLst>
              <a:ext uri="{FF2B5EF4-FFF2-40B4-BE49-F238E27FC236}">
                <a16:creationId xmlns:a16="http://schemas.microsoft.com/office/drawing/2014/main" id="{EDB34149-5542-4E83-8E44-5EE8972DB44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7300"/>
          <a:stretch/>
        </p:blipFill>
        <p:spPr>
          <a:xfrm>
            <a:off x="775256" y="1500188"/>
            <a:ext cx="4260768" cy="4681537"/>
          </a:xfrm>
          <a:ln w="38100">
            <a:solidFill>
              <a:schemeClr val="accent5"/>
            </a:solidFill>
          </a:ln>
        </p:spPr>
      </p:pic>
      <p:sp>
        <p:nvSpPr>
          <p:cNvPr id="4" name="Content Placeholder 3">
            <a:extLst>
              <a:ext uri="{FF2B5EF4-FFF2-40B4-BE49-F238E27FC236}">
                <a16:creationId xmlns:a16="http://schemas.microsoft.com/office/drawing/2014/main" id="{48BF2DDE-C111-4E00-9AAA-47317569BDEC}"/>
              </a:ext>
            </a:extLst>
          </p:cNvPr>
          <p:cNvSpPr>
            <a:spLocks noGrp="1"/>
          </p:cNvSpPr>
          <p:nvPr>
            <p:ph sz="half" idx="2"/>
          </p:nvPr>
        </p:nvSpPr>
        <p:spPr/>
        <p:txBody>
          <a:bodyPr anchor="ctr"/>
          <a:lstStyle/>
          <a:p>
            <a:pPr marL="0" indent="0">
              <a:buNone/>
            </a:pPr>
            <a:r>
              <a:rPr lang="en-GB" dirty="0"/>
              <a:t>If you can, use a native HTML element or attribute with the semantics and behaviour you require already built in.</a:t>
            </a:r>
          </a:p>
        </p:txBody>
      </p:sp>
      <p:sp>
        <p:nvSpPr>
          <p:cNvPr id="5" name="Slide Number Placeholder 4">
            <a:extLst>
              <a:ext uri="{FF2B5EF4-FFF2-40B4-BE49-F238E27FC236}">
                <a16:creationId xmlns:a16="http://schemas.microsoft.com/office/drawing/2014/main" id="{2B8A43B7-90BA-4471-8D6E-FCD3D7D7CE22}"/>
              </a:ext>
            </a:extLst>
          </p:cNvPr>
          <p:cNvSpPr>
            <a:spLocks noGrp="1"/>
          </p:cNvSpPr>
          <p:nvPr>
            <p:ph type="sldNum" sz="quarter" idx="4"/>
          </p:nvPr>
        </p:nvSpPr>
        <p:spPr/>
        <p:txBody>
          <a:bodyPr/>
          <a:lstStyle/>
          <a:p>
            <a:fld id="{51AC9CB8-E4A1-4C80-A0FE-41AB03406E23}" type="slidenum">
              <a:rPr lang="en-GB" smtClean="0"/>
              <a:pPr/>
              <a:t>30</a:t>
            </a:fld>
            <a:endParaRPr lang="en-GB"/>
          </a:p>
        </p:txBody>
      </p:sp>
      <p:sp>
        <p:nvSpPr>
          <p:cNvPr id="8" name="Footer Placeholder 7">
            <a:extLst>
              <a:ext uri="{FF2B5EF4-FFF2-40B4-BE49-F238E27FC236}">
                <a16:creationId xmlns:a16="http://schemas.microsoft.com/office/drawing/2014/main" id="{4FE31A08-AA8D-424E-8EB2-F6F892F26699}"/>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13029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8D4398-EDE6-4D6B-BA8F-A94789E03772}"/>
              </a:ext>
            </a:extLst>
          </p:cNvPr>
          <p:cNvSpPr>
            <a:spLocks noGrp="1"/>
          </p:cNvSpPr>
          <p:nvPr>
            <p:ph type="title"/>
          </p:nvPr>
        </p:nvSpPr>
        <p:spPr/>
        <p:txBody>
          <a:bodyPr/>
          <a:lstStyle/>
          <a:p>
            <a:r>
              <a:rPr lang="en-GB" dirty="0"/>
              <a:t>So many arias!</a:t>
            </a:r>
          </a:p>
        </p:txBody>
      </p:sp>
      <p:sp>
        <p:nvSpPr>
          <p:cNvPr id="7" name="Content Placeholder 6">
            <a:extLst>
              <a:ext uri="{FF2B5EF4-FFF2-40B4-BE49-F238E27FC236}">
                <a16:creationId xmlns:a16="http://schemas.microsoft.com/office/drawing/2014/main" id="{83D1E565-15D5-49AC-8427-69E3D5FEFF55}"/>
              </a:ext>
            </a:extLst>
          </p:cNvPr>
          <p:cNvSpPr>
            <a:spLocks noGrp="1"/>
          </p:cNvSpPr>
          <p:nvPr>
            <p:ph sz="quarter" idx="12"/>
          </p:nvPr>
        </p:nvSpPr>
        <p:spPr/>
        <p:txBody>
          <a:bodyPr anchor="ctr">
            <a:normAutofit fontScale="32500" lnSpcReduction="20000"/>
          </a:bodyPr>
          <a:lstStyle/>
          <a:p>
            <a:r>
              <a:rPr lang="en-GB" dirty="0"/>
              <a:t>aria-</a:t>
            </a:r>
            <a:r>
              <a:rPr lang="en-GB" dirty="0" err="1"/>
              <a:t>activedescendant</a:t>
            </a:r>
            <a:endParaRPr lang="en-GB" dirty="0"/>
          </a:p>
          <a:p>
            <a:r>
              <a:rPr lang="en-GB" dirty="0"/>
              <a:t>aria-atomic</a:t>
            </a:r>
          </a:p>
          <a:p>
            <a:r>
              <a:rPr lang="en-GB" dirty="0"/>
              <a:t>aria-autocomplete</a:t>
            </a:r>
          </a:p>
          <a:p>
            <a:r>
              <a:rPr lang="en-GB" dirty="0"/>
              <a:t>aria-</a:t>
            </a:r>
            <a:r>
              <a:rPr lang="en-GB" dirty="0" err="1"/>
              <a:t>braillelabel</a:t>
            </a:r>
            <a:endParaRPr lang="en-GB" dirty="0"/>
          </a:p>
          <a:p>
            <a:r>
              <a:rPr lang="en-GB" dirty="0"/>
              <a:t>aria-</a:t>
            </a:r>
            <a:r>
              <a:rPr lang="en-GB" dirty="0" err="1"/>
              <a:t>brailleroledescription</a:t>
            </a:r>
            <a:endParaRPr lang="en-GB" dirty="0"/>
          </a:p>
          <a:p>
            <a:r>
              <a:rPr lang="en-GB" dirty="0"/>
              <a:t>aria-busy</a:t>
            </a:r>
          </a:p>
          <a:p>
            <a:r>
              <a:rPr lang="en-GB" dirty="0"/>
              <a:t>aria-checked</a:t>
            </a:r>
          </a:p>
          <a:p>
            <a:r>
              <a:rPr lang="en-GB" dirty="0"/>
              <a:t>aria-</a:t>
            </a:r>
            <a:r>
              <a:rPr lang="en-GB" dirty="0" err="1"/>
              <a:t>colcount</a:t>
            </a:r>
            <a:endParaRPr lang="en-GB" dirty="0"/>
          </a:p>
          <a:p>
            <a:r>
              <a:rPr lang="en-GB" dirty="0"/>
              <a:t>aria-</a:t>
            </a:r>
            <a:r>
              <a:rPr lang="en-GB" dirty="0" err="1"/>
              <a:t>colindex</a:t>
            </a:r>
            <a:endParaRPr lang="en-GB" dirty="0"/>
          </a:p>
          <a:p>
            <a:r>
              <a:rPr lang="en-GB" dirty="0"/>
              <a:t>aria-</a:t>
            </a:r>
            <a:r>
              <a:rPr lang="en-GB" dirty="0" err="1"/>
              <a:t>colindextext</a:t>
            </a:r>
            <a:endParaRPr lang="en-GB" dirty="0"/>
          </a:p>
          <a:p>
            <a:r>
              <a:rPr lang="en-GB" dirty="0"/>
              <a:t>aria-</a:t>
            </a:r>
            <a:r>
              <a:rPr lang="en-GB" dirty="0" err="1"/>
              <a:t>colspan</a:t>
            </a:r>
            <a:endParaRPr lang="en-GB" dirty="0"/>
          </a:p>
          <a:p>
            <a:r>
              <a:rPr lang="en-GB" dirty="0"/>
              <a:t>aria-controls</a:t>
            </a:r>
          </a:p>
          <a:p>
            <a:r>
              <a:rPr lang="en-GB" dirty="0"/>
              <a:t>aria-current</a:t>
            </a:r>
          </a:p>
          <a:p>
            <a:r>
              <a:rPr lang="en-GB" dirty="0"/>
              <a:t>aria-</a:t>
            </a:r>
            <a:r>
              <a:rPr lang="en-GB" dirty="0" err="1"/>
              <a:t>describedby</a:t>
            </a:r>
            <a:endParaRPr lang="en-GB" dirty="0"/>
          </a:p>
          <a:p>
            <a:r>
              <a:rPr lang="en-GB" dirty="0"/>
              <a:t>aria-description</a:t>
            </a:r>
          </a:p>
          <a:p>
            <a:r>
              <a:rPr lang="en-GB" dirty="0"/>
              <a:t>aria-details</a:t>
            </a:r>
          </a:p>
          <a:p>
            <a:r>
              <a:rPr lang="en-GB" dirty="0"/>
              <a:t>aria-disabled</a:t>
            </a:r>
          </a:p>
          <a:p>
            <a:r>
              <a:rPr lang="en-GB" dirty="0"/>
              <a:t>aria-</a:t>
            </a:r>
            <a:r>
              <a:rPr lang="en-GB" dirty="0" err="1"/>
              <a:t>dropeffect</a:t>
            </a:r>
            <a:endParaRPr lang="en-GB" dirty="0"/>
          </a:p>
        </p:txBody>
      </p:sp>
      <p:sp>
        <p:nvSpPr>
          <p:cNvPr id="8" name="Content Placeholder 7">
            <a:extLst>
              <a:ext uri="{FF2B5EF4-FFF2-40B4-BE49-F238E27FC236}">
                <a16:creationId xmlns:a16="http://schemas.microsoft.com/office/drawing/2014/main" id="{68950D80-0289-4D8A-884E-83A4A6946B4D}"/>
              </a:ext>
            </a:extLst>
          </p:cNvPr>
          <p:cNvSpPr>
            <a:spLocks noGrp="1"/>
          </p:cNvSpPr>
          <p:nvPr>
            <p:ph sz="quarter" idx="13"/>
          </p:nvPr>
        </p:nvSpPr>
        <p:spPr/>
        <p:txBody>
          <a:bodyPr anchor="ctr">
            <a:normAutofit/>
          </a:bodyPr>
          <a:lstStyle/>
          <a:p>
            <a:r>
              <a:rPr lang="en-GB" sz="1200" dirty="0"/>
              <a:t>aria-</a:t>
            </a:r>
            <a:r>
              <a:rPr lang="en-GB" sz="1200" dirty="0" err="1"/>
              <a:t>errormessage</a:t>
            </a:r>
            <a:endParaRPr lang="en-GB" sz="1200" dirty="0"/>
          </a:p>
          <a:p>
            <a:r>
              <a:rPr lang="en-GB" sz="1200" dirty="0"/>
              <a:t>aria-expanded</a:t>
            </a:r>
          </a:p>
          <a:p>
            <a:r>
              <a:rPr lang="en-GB" sz="1200" dirty="0"/>
              <a:t>aria-</a:t>
            </a:r>
            <a:r>
              <a:rPr lang="en-GB" sz="1200" dirty="0" err="1"/>
              <a:t>flowto</a:t>
            </a:r>
            <a:endParaRPr lang="en-GB" sz="1200" dirty="0"/>
          </a:p>
          <a:p>
            <a:r>
              <a:rPr lang="en-GB" sz="1200" dirty="0"/>
              <a:t>aria-grabbed</a:t>
            </a:r>
          </a:p>
          <a:p>
            <a:r>
              <a:rPr lang="en-GB" sz="1200" dirty="0"/>
              <a:t>aria-</a:t>
            </a:r>
            <a:r>
              <a:rPr lang="en-GB" sz="1200" dirty="0" err="1"/>
              <a:t>haspopup</a:t>
            </a:r>
            <a:endParaRPr lang="en-GB" sz="1200" dirty="0"/>
          </a:p>
          <a:p>
            <a:r>
              <a:rPr lang="en-GB" sz="1200" dirty="0"/>
              <a:t>aria-hidden</a:t>
            </a:r>
          </a:p>
          <a:p>
            <a:r>
              <a:rPr lang="en-GB" sz="1200" dirty="0"/>
              <a:t>aria-invalid</a:t>
            </a:r>
          </a:p>
          <a:p>
            <a:r>
              <a:rPr lang="en-GB" sz="1200" dirty="0"/>
              <a:t>aria-</a:t>
            </a:r>
            <a:r>
              <a:rPr lang="en-GB" sz="1200" dirty="0" err="1"/>
              <a:t>keyshortcuts</a:t>
            </a:r>
            <a:endParaRPr lang="en-GB" sz="1200" dirty="0"/>
          </a:p>
          <a:p>
            <a:r>
              <a:rPr lang="en-GB" sz="1200" dirty="0"/>
              <a:t>aria-label</a:t>
            </a:r>
          </a:p>
          <a:p>
            <a:r>
              <a:rPr lang="en-GB" sz="1200" dirty="0"/>
              <a:t>aria-</a:t>
            </a:r>
            <a:r>
              <a:rPr lang="en-GB" sz="1200" dirty="0" err="1"/>
              <a:t>labelledby</a:t>
            </a:r>
            <a:endParaRPr lang="en-GB" sz="1200" dirty="0"/>
          </a:p>
          <a:p>
            <a:r>
              <a:rPr lang="en-GB" sz="1200" dirty="0"/>
              <a:t>aria-level</a:t>
            </a:r>
          </a:p>
          <a:p>
            <a:r>
              <a:rPr lang="en-GB" sz="1200" dirty="0"/>
              <a:t>aria-live</a:t>
            </a:r>
          </a:p>
          <a:p>
            <a:r>
              <a:rPr lang="en-GB" sz="1200" dirty="0"/>
              <a:t>aria-multiline</a:t>
            </a:r>
          </a:p>
          <a:p>
            <a:r>
              <a:rPr lang="en-GB" sz="1200" dirty="0"/>
              <a:t>aria-</a:t>
            </a:r>
            <a:r>
              <a:rPr lang="en-GB" sz="1200" dirty="0" err="1"/>
              <a:t>multiselectable</a:t>
            </a:r>
            <a:endParaRPr lang="en-GB" sz="1200" dirty="0"/>
          </a:p>
          <a:p>
            <a:r>
              <a:rPr lang="en-GB" sz="1200" dirty="0"/>
              <a:t>aria-orientation</a:t>
            </a:r>
          </a:p>
          <a:p>
            <a:r>
              <a:rPr lang="en-GB" sz="1200" dirty="0"/>
              <a:t>aria-owns</a:t>
            </a:r>
          </a:p>
        </p:txBody>
      </p:sp>
      <p:sp>
        <p:nvSpPr>
          <p:cNvPr id="9" name="Content Placeholder 8">
            <a:extLst>
              <a:ext uri="{FF2B5EF4-FFF2-40B4-BE49-F238E27FC236}">
                <a16:creationId xmlns:a16="http://schemas.microsoft.com/office/drawing/2014/main" id="{995B2FC6-7BBE-4E71-8C3B-D791B9B5A676}"/>
              </a:ext>
            </a:extLst>
          </p:cNvPr>
          <p:cNvSpPr>
            <a:spLocks noGrp="1"/>
          </p:cNvSpPr>
          <p:nvPr>
            <p:ph sz="quarter" idx="14"/>
          </p:nvPr>
        </p:nvSpPr>
        <p:spPr/>
        <p:txBody>
          <a:bodyPr anchor="ctr">
            <a:normAutofit fontScale="32500" lnSpcReduction="20000"/>
          </a:bodyPr>
          <a:lstStyle/>
          <a:p>
            <a:r>
              <a:rPr lang="en-GB" dirty="0"/>
              <a:t>aria-placeholder</a:t>
            </a:r>
          </a:p>
          <a:p>
            <a:r>
              <a:rPr lang="en-GB" dirty="0"/>
              <a:t>aria-</a:t>
            </a:r>
            <a:r>
              <a:rPr lang="en-GB" dirty="0" err="1"/>
              <a:t>posinset</a:t>
            </a:r>
            <a:endParaRPr lang="en-GB" dirty="0"/>
          </a:p>
          <a:p>
            <a:r>
              <a:rPr lang="en-GB" dirty="0"/>
              <a:t>aria-pressed</a:t>
            </a:r>
          </a:p>
          <a:p>
            <a:r>
              <a:rPr lang="en-GB" dirty="0"/>
              <a:t>aria-</a:t>
            </a:r>
            <a:r>
              <a:rPr lang="en-GB" dirty="0" err="1"/>
              <a:t>readonly</a:t>
            </a:r>
            <a:endParaRPr lang="en-GB" dirty="0"/>
          </a:p>
          <a:p>
            <a:r>
              <a:rPr lang="en-GB" dirty="0"/>
              <a:t>aria-relevant</a:t>
            </a:r>
          </a:p>
          <a:p>
            <a:r>
              <a:rPr lang="en-GB" dirty="0"/>
              <a:t>aria-required</a:t>
            </a:r>
          </a:p>
          <a:p>
            <a:r>
              <a:rPr lang="en-GB" dirty="0"/>
              <a:t>aria-</a:t>
            </a:r>
            <a:r>
              <a:rPr lang="en-GB" dirty="0" err="1"/>
              <a:t>roledescription</a:t>
            </a:r>
            <a:endParaRPr lang="en-GB" dirty="0"/>
          </a:p>
          <a:p>
            <a:r>
              <a:rPr lang="en-GB" dirty="0"/>
              <a:t>aria-</a:t>
            </a:r>
            <a:r>
              <a:rPr lang="en-GB" dirty="0" err="1"/>
              <a:t>rowcount</a:t>
            </a:r>
            <a:endParaRPr lang="en-GB" dirty="0"/>
          </a:p>
          <a:p>
            <a:r>
              <a:rPr lang="en-GB" dirty="0"/>
              <a:t>aria-</a:t>
            </a:r>
            <a:r>
              <a:rPr lang="en-GB" dirty="0" err="1"/>
              <a:t>rowindex</a:t>
            </a:r>
            <a:endParaRPr lang="en-GB" dirty="0"/>
          </a:p>
          <a:p>
            <a:r>
              <a:rPr lang="en-GB" dirty="0"/>
              <a:t>aria-</a:t>
            </a:r>
            <a:r>
              <a:rPr lang="en-GB" dirty="0" err="1"/>
              <a:t>rowindextext</a:t>
            </a:r>
            <a:endParaRPr lang="en-GB" dirty="0"/>
          </a:p>
          <a:p>
            <a:r>
              <a:rPr lang="en-GB" dirty="0"/>
              <a:t>aria-</a:t>
            </a:r>
            <a:r>
              <a:rPr lang="en-GB" dirty="0" err="1"/>
              <a:t>rowspan</a:t>
            </a:r>
            <a:endParaRPr lang="en-GB" dirty="0"/>
          </a:p>
          <a:p>
            <a:r>
              <a:rPr lang="en-GB" dirty="0"/>
              <a:t>aria-selected</a:t>
            </a:r>
          </a:p>
          <a:p>
            <a:r>
              <a:rPr lang="en-GB" dirty="0"/>
              <a:t>aria-</a:t>
            </a:r>
            <a:r>
              <a:rPr lang="en-GB" dirty="0" err="1"/>
              <a:t>setsize</a:t>
            </a:r>
            <a:endParaRPr lang="en-GB" dirty="0"/>
          </a:p>
          <a:p>
            <a:r>
              <a:rPr lang="en-GB" dirty="0"/>
              <a:t>aria-sort</a:t>
            </a:r>
          </a:p>
          <a:p>
            <a:r>
              <a:rPr lang="en-GB" dirty="0"/>
              <a:t>aria-</a:t>
            </a:r>
            <a:r>
              <a:rPr lang="en-GB" dirty="0" err="1"/>
              <a:t>valuemax</a:t>
            </a:r>
            <a:endParaRPr lang="en-GB" dirty="0"/>
          </a:p>
          <a:p>
            <a:r>
              <a:rPr lang="en-GB" dirty="0"/>
              <a:t>aria-</a:t>
            </a:r>
            <a:r>
              <a:rPr lang="en-GB" dirty="0" err="1"/>
              <a:t>valuemin</a:t>
            </a:r>
            <a:endParaRPr lang="en-GB" dirty="0"/>
          </a:p>
          <a:p>
            <a:r>
              <a:rPr lang="en-GB" dirty="0"/>
              <a:t>aria-</a:t>
            </a:r>
            <a:r>
              <a:rPr lang="en-GB" dirty="0" err="1"/>
              <a:t>valuenow</a:t>
            </a:r>
            <a:endParaRPr lang="en-GB" dirty="0"/>
          </a:p>
          <a:p>
            <a:r>
              <a:rPr lang="en-GB" dirty="0"/>
              <a:t>aria-</a:t>
            </a:r>
            <a:r>
              <a:rPr lang="en-GB" dirty="0" err="1"/>
              <a:t>valuetext</a:t>
            </a:r>
            <a:endParaRPr lang="en-GB" dirty="0"/>
          </a:p>
        </p:txBody>
      </p:sp>
      <p:sp>
        <p:nvSpPr>
          <p:cNvPr id="5" name="Slide Number Placeholder 4">
            <a:extLst>
              <a:ext uri="{FF2B5EF4-FFF2-40B4-BE49-F238E27FC236}">
                <a16:creationId xmlns:a16="http://schemas.microsoft.com/office/drawing/2014/main" id="{FB8578C8-D4EF-4B2C-864F-D62DDB72C7D6}"/>
              </a:ext>
            </a:extLst>
          </p:cNvPr>
          <p:cNvSpPr>
            <a:spLocks noGrp="1"/>
          </p:cNvSpPr>
          <p:nvPr>
            <p:ph type="sldNum" sz="quarter" idx="11"/>
          </p:nvPr>
        </p:nvSpPr>
        <p:spPr/>
        <p:txBody>
          <a:bodyPr/>
          <a:lstStyle/>
          <a:p>
            <a:fld id="{51AC9CB8-E4A1-4C80-A0FE-41AB03406E23}" type="slidenum">
              <a:rPr lang="en-GB" smtClean="0"/>
              <a:pPr/>
              <a:t>31</a:t>
            </a:fld>
            <a:endParaRPr lang="en-GB"/>
          </a:p>
        </p:txBody>
      </p:sp>
      <p:sp>
        <p:nvSpPr>
          <p:cNvPr id="4" name="Footer Placeholder 3">
            <a:extLst>
              <a:ext uri="{FF2B5EF4-FFF2-40B4-BE49-F238E27FC236}">
                <a16:creationId xmlns:a16="http://schemas.microsoft.com/office/drawing/2014/main" id="{839DEFF1-ADB1-4AA9-9C08-DDF43CF882BE}"/>
              </a:ext>
            </a:extLst>
          </p:cNvPr>
          <p:cNvSpPr>
            <a:spLocks noGrp="1"/>
          </p:cNvSpPr>
          <p:nvPr>
            <p:ph type="ftr" sz="quarter" idx="10"/>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112274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fade">
                                      <p:cBhvr>
                                        <p:cTn id="28" dur="500"/>
                                        <p:tgtEl>
                                          <p:spTgt spid="7">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fade">
                                      <p:cBhvr>
                                        <p:cTn id="31" dur="500"/>
                                        <p:tgtEl>
                                          <p:spTgt spid="7">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9" end="9"/>
                                            </p:txEl>
                                          </p:spTgt>
                                        </p:tgtEl>
                                        <p:attrNameLst>
                                          <p:attrName>style.visibility</p:attrName>
                                        </p:attrNameLst>
                                      </p:cBhvr>
                                      <p:to>
                                        <p:strVal val="visible"/>
                                      </p:to>
                                    </p:set>
                                    <p:animEffect transition="in" filter="fade">
                                      <p:cBhvr>
                                        <p:cTn id="34" dur="500"/>
                                        <p:tgtEl>
                                          <p:spTgt spid="7">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Effect transition="in" filter="fade">
                                      <p:cBhvr>
                                        <p:cTn id="37" dur="500"/>
                                        <p:tgtEl>
                                          <p:spTgt spid="7">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xEl>
                                              <p:pRg st="11" end="11"/>
                                            </p:txEl>
                                          </p:spTgt>
                                        </p:tgtEl>
                                        <p:attrNameLst>
                                          <p:attrName>style.visibility</p:attrName>
                                        </p:attrNameLst>
                                      </p:cBhvr>
                                      <p:to>
                                        <p:strVal val="visible"/>
                                      </p:to>
                                    </p:set>
                                    <p:animEffect transition="in" filter="fade">
                                      <p:cBhvr>
                                        <p:cTn id="40" dur="500"/>
                                        <p:tgtEl>
                                          <p:spTgt spid="7">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12" end="12"/>
                                            </p:txEl>
                                          </p:spTgt>
                                        </p:tgtEl>
                                        <p:attrNameLst>
                                          <p:attrName>style.visibility</p:attrName>
                                        </p:attrNameLst>
                                      </p:cBhvr>
                                      <p:to>
                                        <p:strVal val="visible"/>
                                      </p:to>
                                    </p:set>
                                    <p:animEffect transition="in" filter="fade">
                                      <p:cBhvr>
                                        <p:cTn id="43" dur="500"/>
                                        <p:tgtEl>
                                          <p:spTgt spid="7">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xEl>
                                              <p:pRg st="13" end="13"/>
                                            </p:txEl>
                                          </p:spTgt>
                                        </p:tgtEl>
                                        <p:attrNameLst>
                                          <p:attrName>style.visibility</p:attrName>
                                        </p:attrNameLst>
                                      </p:cBhvr>
                                      <p:to>
                                        <p:strVal val="visible"/>
                                      </p:to>
                                    </p:set>
                                    <p:animEffect transition="in" filter="fade">
                                      <p:cBhvr>
                                        <p:cTn id="46" dur="500"/>
                                        <p:tgtEl>
                                          <p:spTgt spid="7">
                                            <p:txEl>
                                              <p:pRg st="13" end="1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xEl>
                                              <p:pRg st="14" end="14"/>
                                            </p:txEl>
                                          </p:spTgt>
                                        </p:tgtEl>
                                        <p:attrNameLst>
                                          <p:attrName>style.visibility</p:attrName>
                                        </p:attrNameLst>
                                      </p:cBhvr>
                                      <p:to>
                                        <p:strVal val="visible"/>
                                      </p:to>
                                    </p:set>
                                    <p:animEffect transition="in" filter="fade">
                                      <p:cBhvr>
                                        <p:cTn id="49" dur="500"/>
                                        <p:tgtEl>
                                          <p:spTgt spid="7">
                                            <p:txEl>
                                              <p:pRg st="14" end="1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xEl>
                                              <p:pRg st="15" end="15"/>
                                            </p:txEl>
                                          </p:spTgt>
                                        </p:tgtEl>
                                        <p:attrNameLst>
                                          <p:attrName>style.visibility</p:attrName>
                                        </p:attrNameLst>
                                      </p:cBhvr>
                                      <p:to>
                                        <p:strVal val="visible"/>
                                      </p:to>
                                    </p:set>
                                    <p:animEffect transition="in" filter="fade">
                                      <p:cBhvr>
                                        <p:cTn id="52" dur="500"/>
                                        <p:tgtEl>
                                          <p:spTgt spid="7">
                                            <p:txEl>
                                              <p:pRg st="15" end="1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txEl>
                                              <p:pRg st="16" end="16"/>
                                            </p:txEl>
                                          </p:spTgt>
                                        </p:tgtEl>
                                        <p:attrNameLst>
                                          <p:attrName>style.visibility</p:attrName>
                                        </p:attrNameLst>
                                      </p:cBhvr>
                                      <p:to>
                                        <p:strVal val="visible"/>
                                      </p:to>
                                    </p:set>
                                    <p:animEffect transition="in" filter="fade">
                                      <p:cBhvr>
                                        <p:cTn id="55" dur="500"/>
                                        <p:tgtEl>
                                          <p:spTgt spid="7">
                                            <p:txEl>
                                              <p:pRg st="16" end="1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xEl>
                                              <p:pRg st="17" end="17"/>
                                            </p:txEl>
                                          </p:spTgt>
                                        </p:tgtEl>
                                        <p:attrNameLst>
                                          <p:attrName>style.visibility</p:attrName>
                                        </p:attrNameLst>
                                      </p:cBhvr>
                                      <p:to>
                                        <p:strVal val="visible"/>
                                      </p:to>
                                    </p:set>
                                    <p:animEffect transition="in" filter="fade">
                                      <p:cBhvr>
                                        <p:cTn id="58" dur="500"/>
                                        <p:tgtEl>
                                          <p:spTgt spid="7">
                                            <p:txEl>
                                              <p:pRg st="17" end="17"/>
                                            </p:txEl>
                                          </p:spTgt>
                                        </p:tgtEl>
                                      </p:cBhvr>
                                    </p:animEffec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8">
                                            <p:txEl>
                                              <p:pRg st="1" end="1"/>
                                            </p:txEl>
                                          </p:spTgt>
                                        </p:tgtEl>
                                        <p:attrNameLst>
                                          <p:attrName>style.visibility</p:attrName>
                                        </p:attrNameLst>
                                      </p:cBhvr>
                                      <p:to>
                                        <p:strVal val="visible"/>
                                      </p:to>
                                    </p:set>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8">
                                            <p:txEl>
                                              <p:pRg st="2" end="2"/>
                                            </p:txEl>
                                          </p:spTgt>
                                        </p:tgtEl>
                                        <p:attrNameLst>
                                          <p:attrName>style.visibility</p:attrName>
                                        </p:attrNameLst>
                                      </p:cBhvr>
                                      <p:to>
                                        <p:strVal val="visible"/>
                                      </p:to>
                                    </p:set>
                                  </p:childTnLst>
                                </p:cTn>
                              </p:par>
                            </p:childTnLst>
                          </p:cTn>
                        </p:par>
                        <p:par>
                          <p:cTn id="68" fill="hold">
                            <p:stCondLst>
                              <p:cond delay="500"/>
                            </p:stCondLst>
                            <p:childTnLst>
                              <p:par>
                                <p:cTn id="69" presetID="1" presetClass="entr" presetSubtype="0" fill="hold" grpId="0" nodeType="afterEffect">
                                  <p:stCondLst>
                                    <p:cond delay="0"/>
                                  </p:stCondLst>
                                  <p:childTnLst>
                                    <p:set>
                                      <p:cBhvr>
                                        <p:cTn id="70" dur="1" fill="hold">
                                          <p:stCondLst>
                                            <p:cond delay="0"/>
                                          </p:stCondLst>
                                        </p:cTn>
                                        <p:tgtEl>
                                          <p:spTgt spid="8">
                                            <p:txEl>
                                              <p:pRg st="3" end="3"/>
                                            </p:txEl>
                                          </p:spTgt>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8">
                                            <p:txEl>
                                              <p:pRg st="4" end="4"/>
                                            </p:txEl>
                                          </p:spTgt>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8">
                                            <p:txEl>
                                              <p:pRg st="5" end="5"/>
                                            </p:txEl>
                                          </p:spTgt>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8">
                                            <p:txEl>
                                              <p:pRg st="6" end="6"/>
                                            </p:txEl>
                                          </p:spTgt>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8">
                                            <p:txEl>
                                              <p:pRg st="7" end="7"/>
                                            </p:txEl>
                                          </p:spTgt>
                                        </p:tgtEl>
                                        <p:attrNameLst>
                                          <p:attrName>style.visibility</p:attrName>
                                        </p:attrNameLst>
                                      </p:cBhvr>
                                      <p:to>
                                        <p:strVal val="visible"/>
                                      </p:to>
                                    </p:set>
                                  </p:child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8">
                                            <p:txEl>
                                              <p:pRg st="8" end="8"/>
                                            </p:txEl>
                                          </p:spTgt>
                                        </p:tgtEl>
                                        <p:attrNameLst>
                                          <p:attrName>style.visibility</p:attrName>
                                        </p:attrNameLst>
                                      </p:cBhvr>
                                      <p:to>
                                        <p:strVal val="visible"/>
                                      </p:to>
                                    </p:set>
                                  </p:childTnLst>
                                </p:cTn>
                              </p:par>
                            </p:childTnLst>
                          </p:cTn>
                        </p:par>
                        <p:par>
                          <p:cTn id="86" fill="hold">
                            <p:stCondLst>
                              <p:cond delay="500"/>
                            </p:stCondLst>
                            <p:childTnLst>
                              <p:par>
                                <p:cTn id="87" presetID="1" presetClass="entr" presetSubtype="0" fill="hold" grpId="0" nodeType="afterEffect">
                                  <p:stCondLst>
                                    <p:cond delay="0"/>
                                  </p:stCondLst>
                                  <p:childTnLst>
                                    <p:set>
                                      <p:cBhvr>
                                        <p:cTn id="88" dur="1" fill="hold">
                                          <p:stCondLst>
                                            <p:cond delay="0"/>
                                          </p:stCondLst>
                                        </p:cTn>
                                        <p:tgtEl>
                                          <p:spTgt spid="8">
                                            <p:txEl>
                                              <p:pRg st="9" end="9"/>
                                            </p:txEl>
                                          </p:spTgt>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grpId="0" nodeType="afterEffect">
                                  <p:stCondLst>
                                    <p:cond delay="0"/>
                                  </p:stCondLst>
                                  <p:childTnLst>
                                    <p:set>
                                      <p:cBhvr>
                                        <p:cTn id="91" dur="1" fill="hold">
                                          <p:stCondLst>
                                            <p:cond delay="0"/>
                                          </p:stCondLst>
                                        </p:cTn>
                                        <p:tgtEl>
                                          <p:spTgt spid="8">
                                            <p:txEl>
                                              <p:pRg st="10" end="10"/>
                                            </p:txEl>
                                          </p:spTgt>
                                        </p:tgtEl>
                                        <p:attrNameLst>
                                          <p:attrName>style.visibility</p:attrName>
                                        </p:attrNameLst>
                                      </p:cBhvr>
                                      <p:to>
                                        <p:strVal val="visible"/>
                                      </p:to>
                                    </p:set>
                                  </p:childTnLst>
                                </p:cTn>
                              </p:par>
                            </p:childTnLst>
                          </p:cTn>
                        </p:par>
                        <p:par>
                          <p:cTn id="92" fill="hold">
                            <p:stCondLst>
                              <p:cond delay="500"/>
                            </p:stCondLst>
                            <p:childTnLst>
                              <p:par>
                                <p:cTn id="93" presetID="1" presetClass="entr" presetSubtype="0" fill="hold" grpId="0" nodeType="afterEffect">
                                  <p:stCondLst>
                                    <p:cond delay="0"/>
                                  </p:stCondLst>
                                  <p:childTnLst>
                                    <p:set>
                                      <p:cBhvr>
                                        <p:cTn id="94" dur="1" fill="hold">
                                          <p:stCondLst>
                                            <p:cond delay="0"/>
                                          </p:stCondLst>
                                        </p:cTn>
                                        <p:tgtEl>
                                          <p:spTgt spid="8">
                                            <p:txEl>
                                              <p:pRg st="11" end="11"/>
                                            </p:txEl>
                                          </p:spTgt>
                                        </p:tgtEl>
                                        <p:attrNameLst>
                                          <p:attrName>style.visibility</p:attrName>
                                        </p:attrNameLst>
                                      </p:cBhvr>
                                      <p:to>
                                        <p:strVal val="visible"/>
                                      </p:to>
                                    </p:set>
                                  </p:childTnLst>
                                </p:cTn>
                              </p:par>
                            </p:childTnLst>
                          </p:cTn>
                        </p:par>
                        <p:par>
                          <p:cTn id="95" fill="hold">
                            <p:stCondLst>
                              <p:cond delay="500"/>
                            </p:stCondLst>
                            <p:childTnLst>
                              <p:par>
                                <p:cTn id="96" presetID="1" presetClass="entr" presetSubtype="0" fill="hold" grpId="0" nodeType="afterEffect">
                                  <p:stCondLst>
                                    <p:cond delay="0"/>
                                  </p:stCondLst>
                                  <p:childTnLst>
                                    <p:set>
                                      <p:cBhvr>
                                        <p:cTn id="97" dur="1" fill="hold">
                                          <p:stCondLst>
                                            <p:cond delay="0"/>
                                          </p:stCondLst>
                                        </p:cTn>
                                        <p:tgtEl>
                                          <p:spTgt spid="8">
                                            <p:txEl>
                                              <p:pRg st="12" end="12"/>
                                            </p:txEl>
                                          </p:spTgt>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0"/>
                                          </p:stCondLst>
                                        </p:cTn>
                                        <p:tgtEl>
                                          <p:spTgt spid="8">
                                            <p:txEl>
                                              <p:pRg st="13" end="13"/>
                                            </p:txEl>
                                          </p:spTgt>
                                        </p:tgtEl>
                                        <p:attrNameLst>
                                          <p:attrName>style.visibility</p:attrName>
                                        </p:attrNameLst>
                                      </p:cBhvr>
                                      <p:to>
                                        <p:strVal val="visible"/>
                                      </p:to>
                                    </p:se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8">
                                            <p:txEl>
                                              <p:pRg st="14" end="14"/>
                                            </p:txEl>
                                          </p:spTgt>
                                        </p:tgtEl>
                                        <p:attrNameLst>
                                          <p:attrName>style.visibility</p:attrName>
                                        </p:attrNameLst>
                                      </p:cBhvr>
                                      <p:to>
                                        <p:strVal val="visible"/>
                                      </p:to>
                                    </p:se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8">
                                            <p:txEl>
                                              <p:pRg st="15" end="15"/>
                                            </p:txEl>
                                          </p:spTgt>
                                        </p:tgtEl>
                                        <p:attrNameLst>
                                          <p:attrName>style.visibility</p:attrName>
                                        </p:attrNameLst>
                                      </p:cBhvr>
                                      <p:to>
                                        <p:strVal val="visible"/>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9">
                                            <p:txEl>
                                              <p:pRg st="0" end="0"/>
                                            </p:txEl>
                                          </p:spTgt>
                                        </p:tgtEl>
                                        <p:attrNameLst>
                                          <p:attrName>style.visibility</p:attrName>
                                        </p:attrNameLst>
                                      </p:cBhvr>
                                      <p:to>
                                        <p:strVal val="visible"/>
                                      </p:to>
                                    </p:set>
                                    <p:animEffect transition="in" filter="fade">
                                      <p:cBhvr>
                                        <p:cTn id="110" dur="500"/>
                                        <p:tgtEl>
                                          <p:spTgt spid="9">
                                            <p:txEl>
                                              <p:pRg st="0" end="0"/>
                                            </p:txEl>
                                          </p:spTgt>
                                        </p:tgtEl>
                                      </p:cBhvr>
                                    </p:animEffect>
                                  </p:childTnLst>
                                </p:cTn>
                              </p:par>
                            </p:childTnLst>
                          </p:cTn>
                        </p:par>
                        <p:par>
                          <p:cTn id="111" fill="hold">
                            <p:stCondLst>
                              <p:cond delay="1000"/>
                            </p:stCondLst>
                            <p:childTnLst>
                              <p:par>
                                <p:cTn id="112" presetID="10" presetClass="entr" presetSubtype="0" fill="hold" grpId="0" nodeType="afterEffect">
                                  <p:stCondLst>
                                    <p:cond delay="0"/>
                                  </p:stCondLst>
                                  <p:childTnLst>
                                    <p:set>
                                      <p:cBhvr>
                                        <p:cTn id="113" dur="1" fill="hold">
                                          <p:stCondLst>
                                            <p:cond delay="0"/>
                                          </p:stCondLst>
                                        </p:cTn>
                                        <p:tgtEl>
                                          <p:spTgt spid="9">
                                            <p:txEl>
                                              <p:pRg st="1" end="1"/>
                                            </p:txEl>
                                          </p:spTgt>
                                        </p:tgtEl>
                                        <p:attrNameLst>
                                          <p:attrName>style.visibility</p:attrName>
                                        </p:attrNameLst>
                                      </p:cBhvr>
                                      <p:to>
                                        <p:strVal val="visible"/>
                                      </p:to>
                                    </p:set>
                                    <p:animEffect transition="in" filter="fade">
                                      <p:cBhvr>
                                        <p:cTn id="114" dur="500"/>
                                        <p:tgtEl>
                                          <p:spTgt spid="9">
                                            <p:txEl>
                                              <p:pRg st="1" end="1"/>
                                            </p:txEl>
                                          </p:spTgt>
                                        </p:tgtEl>
                                      </p:cBhvr>
                                    </p:animEffect>
                                  </p:childTnLst>
                                </p:cTn>
                              </p:par>
                            </p:childTnLst>
                          </p:cTn>
                        </p:par>
                        <p:par>
                          <p:cTn id="115" fill="hold">
                            <p:stCondLst>
                              <p:cond delay="1500"/>
                            </p:stCondLst>
                            <p:childTnLst>
                              <p:par>
                                <p:cTn id="116" presetID="10" presetClass="entr" presetSubtype="0" fill="hold" grpId="0" nodeType="afterEffect">
                                  <p:stCondLst>
                                    <p:cond delay="0"/>
                                  </p:stCondLst>
                                  <p:childTnLst>
                                    <p:set>
                                      <p:cBhvr>
                                        <p:cTn id="117" dur="1" fill="hold">
                                          <p:stCondLst>
                                            <p:cond delay="0"/>
                                          </p:stCondLst>
                                        </p:cTn>
                                        <p:tgtEl>
                                          <p:spTgt spid="9">
                                            <p:txEl>
                                              <p:pRg st="2" end="2"/>
                                            </p:txEl>
                                          </p:spTgt>
                                        </p:tgtEl>
                                        <p:attrNameLst>
                                          <p:attrName>style.visibility</p:attrName>
                                        </p:attrNameLst>
                                      </p:cBhvr>
                                      <p:to>
                                        <p:strVal val="visible"/>
                                      </p:to>
                                    </p:set>
                                    <p:animEffect transition="in" filter="fade">
                                      <p:cBhvr>
                                        <p:cTn id="118" dur="500"/>
                                        <p:tgtEl>
                                          <p:spTgt spid="9">
                                            <p:txEl>
                                              <p:pRg st="2" end="2"/>
                                            </p:txEl>
                                          </p:spTgt>
                                        </p:tgtEl>
                                      </p:cBhvr>
                                    </p:animEffect>
                                  </p:childTnLst>
                                </p:cTn>
                              </p:par>
                            </p:childTnLst>
                          </p:cTn>
                        </p:par>
                        <p:par>
                          <p:cTn id="119" fill="hold">
                            <p:stCondLst>
                              <p:cond delay="2000"/>
                            </p:stCondLst>
                            <p:childTnLst>
                              <p:par>
                                <p:cTn id="120" presetID="10" presetClass="entr" presetSubtype="0" fill="hold" grpId="0" nodeType="afterEffect">
                                  <p:stCondLst>
                                    <p:cond delay="0"/>
                                  </p:stCondLst>
                                  <p:childTnLst>
                                    <p:set>
                                      <p:cBhvr>
                                        <p:cTn id="121" dur="1" fill="hold">
                                          <p:stCondLst>
                                            <p:cond delay="0"/>
                                          </p:stCondLst>
                                        </p:cTn>
                                        <p:tgtEl>
                                          <p:spTgt spid="9">
                                            <p:txEl>
                                              <p:pRg st="3" end="3"/>
                                            </p:txEl>
                                          </p:spTgt>
                                        </p:tgtEl>
                                        <p:attrNameLst>
                                          <p:attrName>style.visibility</p:attrName>
                                        </p:attrNameLst>
                                      </p:cBhvr>
                                      <p:to>
                                        <p:strVal val="visible"/>
                                      </p:to>
                                    </p:set>
                                    <p:animEffect transition="in" filter="fade">
                                      <p:cBhvr>
                                        <p:cTn id="122" dur="500"/>
                                        <p:tgtEl>
                                          <p:spTgt spid="9">
                                            <p:txEl>
                                              <p:pRg st="3" end="3"/>
                                            </p:txEl>
                                          </p:spTgt>
                                        </p:tgtEl>
                                      </p:cBhvr>
                                    </p:animEffect>
                                  </p:childTnLst>
                                </p:cTn>
                              </p:par>
                            </p:childTnLst>
                          </p:cTn>
                        </p:par>
                        <p:par>
                          <p:cTn id="123" fill="hold">
                            <p:stCondLst>
                              <p:cond delay="2500"/>
                            </p:stCondLst>
                            <p:childTnLst>
                              <p:par>
                                <p:cTn id="124" presetID="10" presetClass="entr" presetSubtype="0" fill="hold" grpId="0" nodeType="afterEffect">
                                  <p:stCondLst>
                                    <p:cond delay="0"/>
                                  </p:stCondLst>
                                  <p:childTnLst>
                                    <p:set>
                                      <p:cBhvr>
                                        <p:cTn id="125" dur="1" fill="hold">
                                          <p:stCondLst>
                                            <p:cond delay="0"/>
                                          </p:stCondLst>
                                        </p:cTn>
                                        <p:tgtEl>
                                          <p:spTgt spid="9">
                                            <p:txEl>
                                              <p:pRg st="4" end="4"/>
                                            </p:txEl>
                                          </p:spTgt>
                                        </p:tgtEl>
                                        <p:attrNameLst>
                                          <p:attrName>style.visibility</p:attrName>
                                        </p:attrNameLst>
                                      </p:cBhvr>
                                      <p:to>
                                        <p:strVal val="visible"/>
                                      </p:to>
                                    </p:set>
                                    <p:animEffect transition="in" filter="fade">
                                      <p:cBhvr>
                                        <p:cTn id="126" dur="500"/>
                                        <p:tgtEl>
                                          <p:spTgt spid="9">
                                            <p:txEl>
                                              <p:pRg st="4" end="4"/>
                                            </p:txEl>
                                          </p:spTgt>
                                        </p:tgtEl>
                                      </p:cBhvr>
                                    </p:animEffect>
                                  </p:childTnLst>
                                </p:cTn>
                              </p:par>
                            </p:childTnLst>
                          </p:cTn>
                        </p:par>
                        <p:par>
                          <p:cTn id="127" fill="hold">
                            <p:stCondLst>
                              <p:cond delay="3000"/>
                            </p:stCondLst>
                            <p:childTnLst>
                              <p:par>
                                <p:cTn id="128" presetID="10" presetClass="entr" presetSubtype="0" fill="hold" grpId="0" nodeType="afterEffect">
                                  <p:stCondLst>
                                    <p:cond delay="0"/>
                                  </p:stCondLst>
                                  <p:childTnLst>
                                    <p:set>
                                      <p:cBhvr>
                                        <p:cTn id="129" dur="1" fill="hold">
                                          <p:stCondLst>
                                            <p:cond delay="0"/>
                                          </p:stCondLst>
                                        </p:cTn>
                                        <p:tgtEl>
                                          <p:spTgt spid="9">
                                            <p:txEl>
                                              <p:pRg st="5" end="5"/>
                                            </p:txEl>
                                          </p:spTgt>
                                        </p:tgtEl>
                                        <p:attrNameLst>
                                          <p:attrName>style.visibility</p:attrName>
                                        </p:attrNameLst>
                                      </p:cBhvr>
                                      <p:to>
                                        <p:strVal val="visible"/>
                                      </p:to>
                                    </p:set>
                                    <p:animEffect transition="in" filter="fade">
                                      <p:cBhvr>
                                        <p:cTn id="130" dur="500"/>
                                        <p:tgtEl>
                                          <p:spTgt spid="9">
                                            <p:txEl>
                                              <p:pRg st="5" end="5"/>
                                            </p:txEl>
                                          </p:spTgt>
                                        </p:tgtEl>
                                      </p:cBhvr>
                                    </p:animEffect>
                                  </p:childTnLst>
                                </p:cTn>
                              </p:par>
                            </p:childTnLst>
                          </p:cTn>
                        </p:par>
                        <p:par>
                          <p:cTn id="131" fill="hold">
                            <p:stCondLst>
                              <p:cond delay="3500"/>
                            </p:stCondLst>
                            <p:childTnLst>
                              <p:par>
                                <p:cTn id="132" presetID="10" presetClass="entr" presetSubtype="0" fill="hold" grpId="0" nodeType="afterEffect">
                                  <p:stCondLst>
                                    <p:cond delay="0"/>
                                  </p:stCondLst>
                                  <p:childTnLst>
                                    <p:set>
                                      <p:cBhvr>
                                        <p:cTn id="133" dur="1" fill="hold">
                                          <p:stCondLst>
                                            <p:cond delay="0"/>
                                          </p:stCondLst>
                                        </p:cTn>
                                        <p:tgtEl>
                                          <p:spTgt spid="9">
                                            <p:txEl>
                                              <p:pRg st="6" end="6"/>
                                            </p:txEl>
                                          </p:spTgt>
                                        </p:tgtEl>
                                        <p:attrNameLst>
                                          <p:attrName>style.visibility</p:attrName>
                                        </p:attrNameLst>
                                      </p:cBhvr>
                                      <p:to>
                                        <p:strVal val="visible"/>
                                      </p:to>
                                    </p:set>
                                    <p:animEffect transition="in" filter="fade">
                                      <p:cBhvr>
                                        <p:cTn id="134" dur="500"/>
                                        <p:tgtEl>
                                          <p:spTgt spid="9">
                                            <p:txEl>
                                              <p:pRg st="6" end="6"/>
                                            </p:txEl>
                                          </p:spTgt>
                                        </p:tgtEl>
                                      </p:cBhvr>
                                    </p:animEffect>
                                  </p:childTnLst>
                                </p:cTn>
                              </p:par>
                            </p:childTnLst>
                          </p:cTn>
                        </p:par>
                        <p:par>
                          <p:cTn id="135" fill="hold">
                            <p:stCondLst>
                              <p:cond delay="4000"/>
                            </p:stCondLst>
                            <p:childTnLst>
                              <p:par>
                                <p:cTn id="136" presetID="10" presetClass="entr" presetSubtype="0" fill="hold" grpId="0" nodeType="afterEffect">
                                  <p:stCondLst>
                                    <p:cond delay="0"/>
                                  </p:stCondLst>
                                  <p:childTnLst>
                                    <p:set>
                                      <p:cBhvr>
                                        <p:cTn id="137" dur="1" fill="hold">
                                          <p:stCondLst>
                                            <p:cond delay="0"/>
                                          </p:stCondLst>
                                        </p:cTn>
                                        <p:tgtEl>
                                          <p:spTgt spid="9">
                                            <p:txEl>
                                              <p:pRg st="7" end="7"/>
                                            </p:txEl>
                                          </p:spTgt>
                                        </p:tgtEl>
                                        <p:attrNameLst>
                                          <p:attrName>style.visibility</p:attrName>
                                        </p:attrNameLst>
                                      </p:cBhvr>
                                      <p:to>
                                        <p:strVal val="visible"/>
                                      </p:to>
                                    </p:set>
                                    <p:animEffect transition="in" filter="fade">
                                      <p:cBhvr>
                                        <p:cTn id="138" dur="500"/>
                                        <p:tgtEl>
                                          <p:spTgt spid="9">
                                            <p:txEl>
                                              <p:pRg st="7" end="7"/>
                                            </p:txEl>
                                          </p:spTgt>
                                        </p:tgtEl>
                                      </p:cBhvr>
                                    </p:animEffect>
                                  </p:childTnLst>
                                </p:cTn>
                              </p:par>
                            </p:childTnLst>
                          </p:cTn>
                        </p:par>
                        <p:par>
                          <p:cTn id="139" fill="hold">
                            <p:stCondLst>
                              <p:cond delay="4500"/>
                            </p:stCondLst>
                            <p:childTnLst>
                              <p:par>
                                <p:cTn id="140" presetID="10" presetClass="entr" presetSubtype="0" fill="hold" grpId="0" nodeType="afterEffect">
                                  <p:stCondLst>
                                    <p:cond delay="0"/>
                                  </p:stCondLst>
                                  <p:childTnLst>
                                    <p:set>
                                      <p:cBhvr>
                                        <p:cTn id="141" dur="1" fill="hold">
                                          <p:stCondLst>
                                            <p:cond delay="0"/>
                                          </p:stCondLst>
                                        </p:cTn>
                                        <p:tgtEl>
                                          <p:spTgt spid="9">
                                            <p:txEl>
                                              <p:pRg st="8" end="8"/>
                                            </p:txEl>
                                          </p:spTgt>
                                        </p:tgtEl>
                                        <p:attrNameLst>
                                          <p:attrName>style.visibility</p:attrName>
                                        </p:attrNameLst>
                                      </p:cBhvr>
                                      <p:to>
                                        <p:strVal val="visible"/>
                                      </p:to>
                                    </p:set>
                                    <p:animEffect transition="in" filter="fade">
                                      <p:cBhvr>
                                        <p:cTn id="142" dur="500"/>
                                        <p:tgtEl>
                                          <p:spTgt spid="9">
                                            <p:txEl>
                                              <p:pRg st="8" end="8"/>
                                            </p:txEl>
                                          </p:spTgt>
                                        </p:tgtEl>
                                      </p:cBhvr>
                                    </p:animEffect>
                                  </p:childTnLst>
                                </p:cTn>
                              </p:par>
                            </p:childTnLst>
                          </p:cTn>
                        </p:par>
                        <p:par>
                          <p:cTn id="143" fill="hold">
                            <p:stCondLst>
                              <p:cond delay="5000"/>
                            </p:stCondLst>
                            <p:childTnLst>
                              <p:par>
                                <p:cTn id="144" presetID="10" presetClass="entr" presetSubtype="0" fill="hold" grpId="0" nodeType="afterEffect">
                                  <p:stCondLst>
                                    <p:cond delay="0"/>
                                  </p:stCondLst>
                                  <p:childTnLst>
                                    <p:set>
                                      <p:cBhvr>
                                        <p:cTn id="145" dur="1" fill="hold">
                                          <p:stCondLst>
                                            <p:cond delay="0"/>
                                          </p:stCondLst>
                                        </p:cTn>
                                        <p:tgtEl>
                                          <p:spTgt spid="9">
                                            <p:txEl>
                                              <p:pRg st="9" end="9"/>
                                            </p:txEl>
                                          </p:spTgt>
                                        </p:tgtEl>
                                        <p:attrNameLst>
                                          <p:attrName>style.visibility</p:attrName>
                                        </p:attrNameLst>
                                      </p:cBhvr>
                                      <p:to>
                                        <p:strVal val="visible"/>
                                      </p:to>
                                    </p:set>
                                    <p:animEffect transition="in" filter="fade">
                                      <p:cBhvr>
                                        <p:cTn id="146" dur="500"/>
                                        <p:tgtEl>
                                          <p:spTgt spid="9">
                                            <p:txEl>
                                              <p:pRg st="9" end="9"/>
                                            </p:txEl>
                                          </p:spTgt>
                                        </p:tgtEl>
                                      </p:cBhvr>
                                    </p:animEffect>
                                  </p:childTnLst>
                                </p:cTn>
                              </p:par>
                            </p:childTnLst>
                          </p:cTn>
                        </p:par>
                        <p:par>
                          <p:cTn id="147" fill="hold">
                            <p:stCondLst>
                              <p:cond delay="5500"/>
                            </p:stCondLst>
                            <p:childTnLst>
                              <p:par>
                                <p:cTn id="148" presetID="10" presetClass="entr" presetSubtype="0" fill="hold" grpId="0" nodeType="afterEffect">
                                  <p:stCondLst>
                                    <p:cond delay="0"/>
                                  </p:stCondLst>
                                  <p:childTnLst>
                                    <p:set>
                                      <p:cBhvr>
                                        <p:cTn id="149" dur="1" fill="hold">
                                          <p:stCondLst>
                                            <p:cond delay="0"/>
                                          </p:stCondLst>
                                        </p:cTn>
                                        <p:tgtEl>
                                          <p:spTgt spid="9">
                                            <p:txEl>
                                              <p:pRg st="10" end="10"/>
                                            </p:txEl>
                                          </p:spTgt>
                                        </p:tgtEl>
                                        <p:attrNameLst>
                                          <p:attrName>style.visibility</p:attrName>
                                        </p:attrNameLst>
                                      </p:cBhvr>
                                      <p:to>
                                        <p:strVal val="visible"/>
                                      </p:to>
                                    </p:set>
                                    <p:animEffect transition="in" filter="fade">
                                      <p:cBhvr>
                                        <p:cTn id="150" dur="500"/>
                                        <p:tgtEl>
                                          <p:spTgt spid="9">
                                            <p:txEl>
                                              <p:pRg st="10" end="10"/>
                                            </p:txEl>
                                          </p:spTgt>
                                        </p:tgtEl>
                                      </p:cBhvr>
                                    </p:animEffect>
                                  </p:childTnLst>
                                </p:cTn>
                              </p:par>
                            </p:childTnLst>
                          </p:cTn>
                        </p:par>
                        <p:par>
                          <p:cTn id="151" fill="hold">
                            <p:stCondLst>
                              <p:cond delay="6000"/>
                            </p:stCondLst>
                            <p:childTnLst>
                              <p:par>
                                <p:cTn id="152" presetID="10" presetClass="entr" presetSubtype="0" fill="hold" grpId="0" nodeType="afterEffect">
                                  <p:stCondLst>
                                    <p:cond delay="0"/>
                                  </p:stCondLst>
                                  <p:childTnLst>
                                    <p:set>
                                      <p:cBhvr>
                                        <p:cTn id="153" dur="1" fill="hold">
                                          <p:stCondLst>
                                            <p:cond delay="0"/>
                                          </p:stCondLst>
                                        </p:cTn>
                                        <p:tgtEl>
                                          <p:spTgt spid="9">
                                            <p:txEl>
                                              <p:pRg st="11" end="11"/>
                                            </p:txEl>
                                          </p:spTgt>
                                        </p:tgtEl>
                                        <p:attrNameLst>
                                          <p:attrName>style.visibility</p:attrName>
                                        </p:attrNameLst>
                                      </p:cBhvr>
                                      <p:to>
                                        <p:strVal val="visible"/>
                                      </p:to>
                                    </p:set>
                                    <p:animEffect transition="in" filter="fade">
                                      <p:cBhvr>
                                        <p:cTn id="154" dur="500"/>
                                        <p:tgtEl>
                                          <p:spTgt spid="9">
                                            <p:txEl>
                                              <p:pRg st="11" end="11"/>
                                            </p:txEl>
                                          </p:spTgt>
                                        </p:tgtEl>
                                      </p:cBhvr>
                                    </p:animEffect>
                                  </p:childTnLst>
                                </p:cTn>
                              </p:par>
                            </p:childTnLst>
                          </p:cTn>
                        </p:par>
                        <p:par>
                          <p:cTn id="155" fill="hold">
                            <p:stCondLst>
                              <p:cond delay="6500"/>
                            </p:stCondLst>
                            <p:childTnLst>
                              <p:par>
                                <p:cTn id="156" presetID="10" presetClass="entr" presetSubtype="0" fill="hold" grpId="0" nodeType="afterEffect">
                                  <p:stCondLst>
                                    <p:cond delay="0"/>
                                  </p:stCondLst>
                                  <p:childTnLst>
                                    <p:set>
                                      <p:cBhvr>
                                        <p:cTn id="157" dur="1" fill="hold">
                                          <p:stCondLst>
                                            <p:cond delay="0"/>
                                          </p:stCondLst>
                                        </p:cTn>
                                        <p:tgtEl>
                                          <p:spTgt spid="9">
                                            <p:txEl>
                                              <p:pRg st="12" end="12"/>
                                            </p:txEl>
                                          </p:spTgt>
                                        </p:tgtEl>
                                        <p:attrNameLst>
                                          <p:attrName>style.visibility</p:attrName>
                                        </p:attrNameLst>
                                      </p:cBhvr>
                                      <p:to>
                                        <p:strVal val="visible"/>
                                      </p:to>
                                    </p:set>
                                    <p:animEffect transition="in" filter="fade">
                                      <p:cBhvr>
                                        <p:cTn id="158" dur="500"/>
                                        <p:tgtEl>
                                          <p:spTgt spid="9">
                                            <p:txEl>
                                              <p:pRg st="12" end="12"/>
                                            </p:txEl>
                                          </p:spTgt>
                                        </p:tgtEl>
                                      </p:cBhvr>
                                    </p:animEffect>
                                  </p:childTnLst>
                                </p:cTn>
                              </p:par>
                            </p:childTnLst>
                          </p:cTn>
                        </p:par>
                        <p:par>
                          <p:cTn id="159" fill="hold">
                            <p:stCondLst>
                              <p:cond delay="7000"/>
                            </p:stCondLst>
                            <p:childTnLst>
                              <p:par>
                                <p:cTn id="160" presetID="10" presetClass="entr" presetSubtype="0" fill="hold" grpId="0" nodeType="afterEffect">
                                  <p:stCondLst>
                                    <p:cond delay="0"/>
                                  </p:stCondLst>
                                  <p:childTnLst>
                                    <p:set>
                                      <p:cBhvr>
                                        <p:cTn id="161" dur="1" fill="hold">
                                          <p:stCondLst>
                                            <p:cond delay="0"/>
                                          </p:stCondLst>
                                        </p:cTn>
                                        <p:tgtEl>
                                          <p:spTgt spid="9">
                                            <p:txEl>
                                              <p:pRg st="13" end="13"/>
                                            </p:txEl>
                                          </p:spTgt>
                                        </p:tgtEl>
                                        <p:attrNameLst>
                                          <p:attrName>style.visibility</p:attrName>
                                        </p:attrNameLst>
                                      </p:cBhvr>
                                      <p:to>
                                        <p:strVal val="visible"/>
                                      </p:to>
                                    </p:set>
                                    <p:animEffect transition="in" filter="fade">
                                      <p:cBhvr>
                                        <p:cTn id="162" dur="500"/>
                                        <p:tgtEl>
                                          <p:spTgt spid="9">
                                            <p:txEl>
                                              <p:pRg st="13" end="13"/>
                                            </p:txEl>
                                          </p:spTgt>
                                        </p:tgtEl>
                                      </p:cBhvr>
                                    </p:animEffect>
                                  </p:childTnLst>
                                </p:cTn>
                              </p:par>
                            </p:childTnLst>
                          </p:cTn>
                        </p:par>
                        <p:par>
                          <p:cTn id="163" fill="hold">
                            <p:stCondLst>
                              <p:cond delay="7500"/>
                            </p:stCondLst>
                            <p:childTnLst>
                              <p:par>
                                <p:cTn id="164" presetID="10" presetClass="entr" presetSubtype="0" fill="hold" grpId="0" nodeType="afterEffect">
                                  <p:stCondLst>
                                    <p:cond delay="0"/>
                                  </p:stCondLst>
                                  <p:childTnLst>
                                    <p:set>
                                      <p:cBhvr>
                                        <p:cTn id="165" dur="1" fill="hold">
                                          <p:stCondLst>
                                            <p:cond delay="0"/>
                                          </p:stCondLst>
                                        </p:cTn>
                                        <p:tgtEl>
                                          <p:spTgt spid="9">
                                            <p:txEl>
                                              <p:pRg st="14" end="14"/>
                                            </p:txEl>
                                          </p:spTgt>
                                        </p:tgtEl>
                                        <p:attrNameLst>
                                          <p:attrName>style.visibility</p:attrName>
                                        </p:attrNameLst>
                                      </p:cBhvr>
                                      <p:to>
                                        <p:strVal val="visible"/>
                                      </p:to>
                                    </p:set>
                                    <p:animEffect transition="in" filter="fade">
                                      <p:cBhvr>
                                        <p:cTn id="166" dur="500"/>
                                        <p:tgtEl>
                                          <p:spTgt spid="9">
                                            <p:txEl>
                                              <p:pRg st="14" end="14"/>
                                            </p:txEl>
                                          </p:spTgt>
                                        </p:tgtEl>
                                      </p:cBhvr>
                                    </p:animEffect>
                                  </p:childTnLst>
                                </p:cTn>
                              </p:par>
                            </p:childTnLst>
                          </p:cTn>
                        </p:par>
                        <p:par>
                          <p:cTn id="167" fill="hold">
                            <p:stCondLst>
                              <p:cond delay="8000"/>
                            </p:stCondLst>
                            <p:childTnLst>
                              <p:par>
                                <p:cTn id="168" presetID="10" presetClass="entr" presetSubtype="0" fill="hold" grpId="0" nodeType="afterEffect">
                                  <p:stCondLst>
                                    <p:cond delay="0"/>
                                  </p:stCondLst>
                                  <p:childTnLst>
                                    <p:set>
                                      <p:cBhvr>
                                        <p:cTn id="169" dur="1" fill="hold">
                                          <p:stCondLst>
                                            <p:cond delay="0"/>
                                          </p:stCondLst>
                                        </p:cTn>
                                        <p:tgtEl>
                                          <p:spTgt spid="9">
                                            <p:txEl>
                                              <p:pRg st="15" end="15"/>
                                            </p:txEl>
                                          </p:spTgt>
                                        </p:tgtEl>
                                        <p:attrNameLst>
                                          <p:attrName>style.visibility</p:attrName>
                                        </p:attrNameLst>
                                      </p:cBhvr>
                                      <p:to>
                                        <p:strVal val="visible"/>
                                      </p:to>
                                    </p:set>
                                    <p:animEffect transition="in" filter="fade">
                                      <p:cBhvr>
                                        <p:cTn id="170" dur="500"/>
                                        <p:tgtEl>
                                          <p:spTgt spid="9">
                                            <p:txEl>
                                              <p:pRg st="15" end="15"/>
                                            </p:txEl>
                                          </p:spTgt>
                                        </p:tgtEl>
                                      </p:cBhvr>
                                    </p:animEffect>
                                  </p:childTnLst>
                                </p:cTn>
                              </p:par>
                            </p:childTnLst>
                          </p:cTn>
                        </p:par>
                        <p:par>
                          <p:cTn id="171" fill="hold">
                            <p:stCondLst>
                              <p:cond delay="8500"/>
                            </p:stCondLst>
                            <p:childTnLst>
                              <p:par>
                                <p:cTn id="172" presetID="10" presetClass="entr" presetSubtype="0" fill="hold" grpId="0" nodeType="afterEffect">
                                  <p:stCondLst>
                                    <p:cond delay="0"/>
                                  </p:stCondLst>
                                  <p:childTnLst>
                                    <p:set>
                                      <p:cBhvr>
                                        <p:cTn id="173" dur="1" fill="hold">
                                          <p:stCondLst>
                                            <p:cond delay="0"/>
                                          </p:stCondLst>
                                        </p:cTn>
                                        <p:tgtEl>
                                          <p:spTgt spid="9">
                                            <p:txEl>
                                              <p:pRg st="16" end="16"/>
                                            </p:txEl>
                                          </p:spTgt>
                                        </p:tgtEl>
                                        <p:attrNameLst>
                                          <p:attrName>style.visibility</p:attrName>
                                        </p:attrNameLst>
                                      </p:cBhvr>
                                      <p:to>
                                        <p:strVal val="visible"/>
                                      </p:to>
                                    </p:set>
                                    <p:animEffect transition="in" filter="fade">
                                      <p:cBhvr>
                                        <p:cTn id="174" dur="500"/>
                                        <p:tgtEl>
                                          <p:spTgt spid="9">
                                            <p:txEl>
                                              <p:pRg st="16" end="16"/>
                                            </p:txEl>
                                          </p:spTgt>
                                        </p:tgtEl>
                                      </p:cBhvr>
                                    </p:animEffect>
                                  </p:childTnLst>
                                </p:cTn>
                              </p:par>
                            </p:childTnLst>
                          </p:cTn>
                        </p:par>
                        <p:par>
                          <p:cTn id="175" fill="hold">
                            <p:stCondLst>
                              <p:cond delay="9000"/>
                            </p:stCondLst>
                            <p:childTnLst>
                              <p:par>
                                <p:cTn id="176" presetID="10" presetClass="entr" presetSubtype="0" fill="hold" grpId="0" nodeType="afterEffect">
                                  <p:stCondLst>
                                    <p:cond delay="0"/>
                                  </p:stCondLst>
                                  <p:childTnLst>
                                    <p:set>
                                      <p:cBhvr>
                                        <p:cTn id="177" dur="1" fill="hold">
                                          <p:stCondLst>
                                            <p:cond delay="0"/>
                                          </p:stCondLst>
                                        </p:cTn>
                                        <p:tgtEl>
                                          <p:spTgt spid="9">
                                            <p:txEl>
                                              <p:pRg st="17" end="17"/>
                                            </p:txEl>
                                          </p:spTgt>
                                        </p:tgtEl>
                                        <p:attrNameLst>
                                          <p:attrName>style.visibility</p:attrName>
                                        </p:attrNameLst>
                                      </p:cBhvr>
                                      <p:to>
                                        <p:strVal val="visible"/>
                                      </p:to>
                                    </p:set>
                                    <p:animEffect transition="in" filter="fade">
                                      <p:cBhvr>
                                        <p:cTn id="178" dur="500"/>
                                        <p:tgtEl>
                                          <p:spTgt spid="9">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0051-15F8-4ECD-82F5-97D19CA558B4}"/>
              </a:ext>
            </a:extLst>
          </p:cNvPr>
          <p:cNvSpPr>
            <a:spLocks noGrp="1"/>
          </p:cNvSpPr>
          <p:nvPr>
            <p:ph type="title"/>
          </p:nvPr>
        </p:nvSpPr>
        <p:spPr>
          <a:xfrm>
            <a:off x="190500" y="147952"/>
            <a:ext cx="11772899" cy="1153360"/>
          </a:xfrm>
        </p:spPr>
        <p:txBody>
          <a:bodyPr anchor="ctr">
            <a:normAutofit/>
          </a:bodyPr>
          <a:lstStyle/>
          <a:p>
            <a:r>
              <a:rPr lang="en-GB" dirty="0"/>
              <a:t>“Scroll to top”</a:t>
            </a:r>
          </a:p>
        </p:txBody>
      </p:sp>
      <p:pic>
        <p:nvPicPr>
          <p:cNvPr id="8" name="Picture 7" descr="Back to top feature on The Guardian website">
            <a:extLst>
              <a:ext uri="{FF2B5EF4-FFF2-40B4-BE49-F238E27FC236}">
                <a16:creationId xmlns:a16="http://schemas.microsoft.com/office/drawing/2014/main" id="{71A35529-47F2-4826-8FA7-98897EE6A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1" y="2562226"/>
            <a:ext cx="6384560" cy="2737362"/>
          </a:xfrm>
          <a:prstGeom prst="rect">
            <a:avLst/>
          </a:prstGeom>
          <a:ln w="38100">
            <a:solidFill>
              <a:schemeClr val="bg1"/>
            </a:solidFill>
          </a:ln>
        </p:spPr>
      </p:pic>
      <p:sp>
        <p:nvSpPr>
          <p:cNvPr id="11" name="TextBox 10">
            <a:extLst>
              <a:ext uri="{FF2B5EF4-FFF2-40B4-BE49-F238E27FC236}">
                <a16:creationId xmlns:a16="http://schemas.microsoft.com/office/drawing/2014/main" id="{E972A7C2-7A72-48BB-A0D9-050D92B0B343}"/>
              </a:ext>
            </a:extLst>
          </p:cNvPr>
          <p:cNvSpPr txBox="1"/>
          <p:nvPr/>
        </p:nvSpPr>
        <p:spPr>
          <a:xfrm>
            <a:off x="190500" y="5577021"/>
            <a:ext cx="6384561" cy="461665"/>
          </a:xfrm>
          <a:prstGeom prst="rect">
            <a:avLst/>
          </a:prstGeom>
          <a:noFill/>
        </p:spPr>
        <p:txBody>
          <a:bodyPr wrap="square" rtlCol="0">
            <a:spAutoFit/>
          </a:bodyPr>
          <a:lstStyle/>
          <a:p>
            <a:pPr algn="ctr"/>
            <a:r>
              <a:rPr lang="en-GB" sz="2400" dirty="0">
                <a:solidFill>
                  <a:schemeClr val="accent5"/>
                </a:solidFill>
              </a:rPr>
              <a:t>The Guardian</a:t>
            </a:r>
          </a:p>
        </p:txBody>
      </p:sp>
      <p:pic>
        <p:nvPicPr>
          <p:cNvPr id="10" name="Picture 9" descr="Back to top feature on UoS website">
            <a:extLst>
              <a:ext uri="{FF2B5EF4-FFF2-40B4-BE49-F238E27FC236}">
                <a16:creationId xmlns:a16="http://schemas.microsoft.com/office/drawing/2014/main" id="{B3675889-1345-4E69-8A41-801879EB2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2225" y="2562226"/>
            <a:ext cx="2583366" cy="2737362"/>
          </a:xfrm>
          <a:prstGeom prst="rect">
            <a:avLst/>
          </a:prstGeom>
          <a:ln w="38100">
            <a:solidFill>
              <a:schemeClr val="bg1"/>
            </a:solidFill>
          </a:ln>
        </p:spPr>
      </p:pic>
      <p:sp>
        <p:nvSpPr>
          <p:cNvPr id="12" name="TextBox 11" descr="Back to top feature on University of Southampton website">
            <a:extLst>
              <a:ext uri="{FF2B5EF4-FFF2-40B4-BE49-F238E27FC236}">
                <a16:creationId xmlns:a16="http://schemas.microsoft.com/office/drawing/2014/main" id="{039E5918-DD9E-40CB-AE04-FB70241BE0A9}"/>
              </a:ext>
            </a:extLst>
          </p:cNvPr>
          <p:cNvSpPr txBox="1"/>
          <p:nvPr/>
        </p:nvSpPr>
        <p:spPr>
          <a:xfrm>
            <a:off x="6702226" y="5577020"/>
            <a:ext cx="2583366" cy="461665"/>
          </a:xfrm>
          <a:prstGeom prst="rect">
            <a:avLst/>
          </a:prstGeom>
          <a:noFill/>
        </p:spPr>
        <p:txBody>
          <a:bodyPr wrap="square" rtlCol="0">
            <a:spAutoFit/>
          </a:bodyPr>
          <a:lstStyle/>
          <a:p>
            <a:pPr algn="ctr"/>
            <a:r>
              <a:rPr lang="en-GB" sz="2400" dirty="0">
                <a:solidFill>
                  <a:schemeClr val="accent5"/>
                </a:solidFill>
              </a:rPr>
              <a:t>UoS (old style)</a:t>
            </a:r>
          </a:p>
        </p:txBody>
      </p:sp>
      <p:pic>
        <p:nvPicPr>
          <p:cNvPr id="6" name="Content Placeholder 5" descr="Back to top feature on elearn website">
            <a:extLst>
              <a:ext uri="{FF2B5EF4-FFF2-40B4-BE49-F238E27FC236}">
                <a16:creationId xmlns:a16="http://schemas.microsoft.com/office/drawing/2014/main" id="{D68BF386-FEFD-452A-A06B-C0E3C097D8B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409113" y="2562226"/>
            <a:ext cx="2526796" cy="2737362"/>
          </a:xfrm>
          <a:ln w="38100">
            <a:solidFill>
              <a:schemeClr val="bg1"/>
            </a:solidFill>
          </a:ln>
        </p:spPr>
      </p:pic>
      <p:sp>
        <p:nvSpPr>
          <p:cNvPr id="13" name="TextBox 12">
            <a:extLst>
              <a:ext uri="{FF2B5EF4-FFF2-40B4-BE49-F238E27FC236}">
                <a16:creationId xmlns:a16="http://schemas.microsoft.com/office/drawing/2014/main" id="{86886728-3205-4CB1-B8C7-B1C7F2A490A1}"/>
              </a:ext>
            </a:extLst>
          </p:cNvPr>
          <p:cNvSpPr txBox="1"/>
          <p:nvPr/>
        </p:nvSpPr>
        <p:spPr>
          <a:xfrm>
            <a:off x="9409113" y="5577021"/>
            <a:ext cx="2583365" cy="461665"/>
          </a:xfrm>
          <a:prstGeom prst="rect">
            <a:avLst/>
          </a:prstGeom>
          <a:noFill/>
        </p:spPr>
        <p:txBody>
          <a:bodyPr wrap="square" rtlCol="0">
            <a:spAutoFit/>
          </a:bodyPr>
          <a:lstStyle/>
          <a:p>
            <a:pPr algn="ctr"/>
            <a:r>
              <a:rPr lang="en-GB" sz="2400" dirty="0">
                <a:solidFill>
                  <a:schemeClr val="accent5"/>
                </a:solidFill>
              </a:rPr>
              <a:t>elearn</a:t>
            </a:r>
          </a:p>
        </p:txBody>
      </p:sp>
      <p:sp>
        <p:nvSpPr>
          <p:cNvPr id="4" name="Slide Number Placeholder 3">
            <a:extLst>
              <a:ext uri="{FF2B5EF4-FFF2-40B4-BE49-F238E27FC236}">
                <a16:creationId xmlns:a16="http://schemas.microsoft.com/office/drawing/2014/main" id="{B5C60DFD-6D36-40AA-8390-D9C0B3C5C48D}"/>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32</a:t>
            </a:fld>
            <a:endParaRPr lang="en-GB"/>
          </a:p>
        </p:txBody>
      </p:sp>
      <p:sp>
        <p:nvSpPr>
          <p:cNvPr id="7" name="Footer Placeholder 6">
            <a:extLst>
              <a:ext uri="{FF2B5EF4-FFF2-40B4-BE49-F238E27FC236}">
                <a16:creationId xmlns:a16="http://schemas.microsoft.com/office/drawing/2014/main" id="{0A23A5F2-E451-4A9F-9BAB-0F03B4571EE9}"/>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362894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8786-A437-4EE0-8D9A-D69DBE8C90C4}"/>
              </a:ext>
            </a:extLst>
          </p:cNvPr>
          <p:cNvSpPr>
            <a:spLocks noGrp="1"/>
          </p:cNvSpPr>
          <p:nvPr>
            <p:ph type="title"/>
          </p:nvPr>
        </p:nvSpPr>
        <p:spPr>
          <a:xfrm>
            <a:off x="190500" y="147952"/>
            <a:ext cx="11772899" cy="1153360"/>
          </a:xfrm>
        </p:spPr>
        <p:txBody>
          <a:bodyPr anchor="ctr">
            <a:normAutofit/>
          </a:bodyPr>
          <a:lstStyle/>
          <a:p>
            <a:r>
              <a:rPr lang="en-GB" dirty="0"/>
              <a:t>Scroll to top</a:t>
            </a:r>
          </a:p>
        </p:txBody>
      </p:sp>
      <p:sp>
        <p:nvSpPr>
          <p:cNvPr id="5" name="Rectangle: Rounded Corners 4">
            <a:extLst>
              <a:ext uri="{FF2B5EF4-FFF2-40B4-BE49-F238E27FC236}">
                <a16:creationId xmlns:a16="http://schemas.microsoft.com/office/drawing/2014/main" id="{0CAE5FFB-C5B0-428E-8C1A-C01C6123908C}"/>
              </a:ext>
              <a:ext uri="{C183D7F6-B498-43B3-948B-1728B52AA6E4}">
                <adec:decorative xmlns:adec="http://schemas.microsoft.com/office/drawing/2017/decorative" val="1"/>
              </a:ext>
            </a:extLst>
          </p:cNvPr>
          <p:cNvSpPr/>
          <p:nvPr/>
        </p:nvSpPr>
        <p:spPr>
          <a:xfrm>
            <a:off x="190500" y="1734032"/>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Rectangle 6" descr="Keyboard outline">
            <a:extLst>
              <a:ext uri="{FF2B5EF4-FFF2-40B4-BE49-F238E27FC236}">
                <a16:creationId xmlns:a16="http://schemas.microsoft.com/office/drawing/2014/main" id="{A75E7C4D-3DAA-4A0B-9CB4-7CD748650C3D}"/>
              </a:ext>
            </a:extLst>
          </p:cNvPr>
          <p:cNvSpPr/>
          <p:nvPr/>
        </p:nvSpPr>
        <p:spPr>
          <a:xfrm>
            <a:off x="572887" y="2018452"/>
            <a:ext cx="695250" cy="695250"/>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7BB1AA2D-E75D-470E-AB28-25B00B7F6578}"/>
              </a:ext>
            </a:extLst>
          </p:cNvPr>
          <p:cNvSpPr/>
          <p:nvPr/>
        </p:nvSpPr>
        <p:spPr>
          <a:xfrm>
            <a:off x="1650525" y="1734032"/>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Should be usable with keyboard.</a:t>
            </a:r>
            <a:endParaRPr lang="en-US" sz="2500" kern="1200" dirty="0">
              <a:solidFill>
                <a:schemeClr val="accent5"/>
              </a:solidFill>
            </a:endParaRPr>
          </a:p>
        </p:txBody>
      </p:sp>
      <p:sp>
        <p:nvSpPr>
          <p:cNvPr id="9" name="Rectangle: Rounded Corners 8">
            <a:extLst>
              <a:ext uri="{FF2B5EF4-FFF2-40B4-BE49-F238E27FC236}">
                <a16:creationId xmlns:a16="http://schemas.microsoft.com/office/drawing/2014/main" id="{9D826B5F-EF1D-45FE-B1A1-64A517CAE7D6}"/>
              </a:ext>
              <a:ext uri="{C183D7F6-B498-43B3-948B-1728B52AA6E4}">
                <adec:decorative xmlns:adec="http://schemas.microsoft.com/office/drawing/2017/decorative" val="1"/>
              </a:ext>
            </a:extLst>
          </p:cNvPr>
          <p:cNvSpPr/>
          <p:nvPr/>
        </p:nvSpPr>
        <p:spPr>
          <a:xfrm>
            <a:off x="190500" y="3314146"/>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Rectangle 9" descr="Speedometer Low with solid fill">
            <a:extLst>
              <a:ext uri="{FF2B5EF4-FFF2-40B4-BE49-F238E27FC236}">
                <a16:creationId xmlns:a16="http://schemas.microsoft.com/office/drawing/2014/main" id="{0078B936-1B51-4FAF-88C0-A1948BE25B32}"/>
              </a:ext>
            </a:extLst>
          </p:cNvPr>
          <p:cNvSpPr/>
          <p:nvPr/>
        </p:nvSpPr>
        <p:spPr>
          <a:xfrm>
            <a:off x="572887" y="3598567"/>
            <a:ext cx="695250" cy="69525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22B38E09-369A-4E20-A752-A41942A0F88B}"/>
              </a:ext>
            </a:extLst>
          </p:cNvPr>
          <p:cNvSpPr/>
          <p:nvPr/>
        </p:nvSpPr>
        <p:spPr>
          <a:xfrm>
            <a:off x="1650525" y="3314146"/>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Scrolling smoothness should cater to preference.</a:t>
            </a:r>
            <a:endParaRPr lang="en-US" sz="2500" kern="1200" dirty="0">
              <a:solidFill>
                <a:schemeClr val="accent5"/>
              </a:solidFill>
            </a:endParaRPr>
          </a:p>
        </p:txBody>
      </p:sp>
      <p:sp>
        <p:nvSpPr>
          <p:cNvPr id="12" name="Rectangle: Rounded Corners 11">
            <a:extLst>
              <a:ext uri="{FF2B5EF4-FFF2-40B4-BE49-F238E27FC236}">
                <a16:creationId xmlns:a16="http://schemas.microsoft.com/office/drawing/2014/main" id="{C07FFB1A-845E-4F89-A378-AC1FC64C27F0}"/>
              </a:ext>
              <a:ext uri="{C183D7F6-B498-43B3-948B-1728B52AA6E4}">
                <adec:decorative xmlns:adec="http://schemas.microsoft.com/office/drawing/2017/decorative" val="1"/>
              </a:ext>
            </a:extLst>
          </p:cNvPr>
          <p:cNvSpPr/>
          <p:nvPr/>
        </p:nvSpPr>
        <p:spPr>
          <a:xfrm>
            <a:off x="190500" y="4894261"/>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Rectangle 12" descr="Checkmark with solid fill">
            <a:extLst>
              <a:ext uri="{FF2B5EF4-FFF2-40B4-BE49-F238E27FC236}">
                <a16:creationId xmlns:a16="http://schemas.microsoft.com/office/drawing/2014/main" id="{88CD1E02-DEA3-485D-B95E-5ADB0818E079}"/>
              </a:ext>
            </a:extLst>
          </p:cNvPr>
          <p:cNvSpPr/>
          <p:nvPr/>
        </p:nvSpPr>
        <p:spPr>
          <a:xfrm>
            <a:off x="572887" y="5178681"/>
            <a:ext cx="695250" cy="69525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F9C4FE4D-0CC8-4A6F-8DC4-1773B6D4F3AF}"/>
              </a:ext>
            </a:extLst>
          </p:cNvPr>
          <p:cNvSpPr/>
          <p:nvPr/>
        </p:nvSpPr>
        <p:spPr>
          <a:xfrm>
            <a:off x="1650525" y="4894261"/>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111250">
              <a:lnSpc>
                <a:spcPct val="100000"/>
              </a:lnSpc>
              <a:spcBef>
                <a:spcPct val="0"/>
              </a:spcBef>
              <a:spcAft>
                <a:spcPct val="35000"/>
              </a:spcAft>
              <a:buNone/>
            </a:pPr>
            <a:r>
              <a:rPr lang="en-GB" sz="2500" kern="1200" dirty="0">
                <a:solidFill>
                  <a:schemeClr val="accent5"/>
                </a:solidFill>
              </a:rPr>
              <a:t>After use, the keyboard focus should be in a logical place. </a:t>
            </a:r>
            <a:endParaRPr lang="en-US" sz="2500" kern="1200" dirty="0">
              <a:solidFill>
                <a:schemeClr val="accent5"/>
              </a:solidFill>
            </a:endParaRPr>
          </a:p>
        </p:txBody>
      </p:sp>
      <p:sp>
        <p:nvSpPr>
          <p:cNvPr id="4" name="Slide Number Placeholder 3">
            <a:extLst>
              <a:ext uri="{FF2B5EF4-FFF2-40B4-BE49-F238E27FC236}">
                <a16:creationId xmlns:a16="http://schemas.microsoft.com/office/drawing/2014/main" id="{AA31B913-424E-4834-BC58-8E24C5BA0486}"/>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33</a:t>
            </a:fld>
            <a:endParaRPr lang="en-GB"/>
          </a:p>
        </p:txBody>
      </p:sp>
      <p:sp>
        <p:nvSpPr>
          <p:cNvPr id="15" name="Footer Placeholder 14">
            <a:extLst>
              <a:ext uri="{FF2B5EF4-FFF2-40B4-BE49-F238E27FC236}">
                <a16:creationId xmlns:a16="http://schemas.microsoft.com/office/drawing/2014/main" id="{5644AC70-A1D5-4315-ABC4-2B97A230BB5E}"/>
              </a:ext>
            </a:extLst>
          </p:cNvPr>
          <p:cNvSpPr>
            <a:spLocks noGrp="1"/>
          </p:cNvSpPr>
          <p:nvPr>
            <p:ph type="ftr" sz="quarter" idx="3"/>
          </p:nvPr>
        </p:nvSpPr>
        <p:spPr/>
        <p:txBody>
          <a:bodyPr/>
          <a:lstStyle/>
          <a:p>
            <a:r>
              <a:rPr lang="en-GB">
                <a:hlinkClick r:id="rId9"/>
              </a:rPr>
              <a:t>https://matthewdeeprose.github.io/</a:t>
            </a:r>
            <a:endParaRPr lang="en-GB" dirty="0"/>
          </a:p>
        </p:txBody>
      </p:sp>
    </p:spTree>
    <p:extLst>
      <p:ext uri="{BB962C8B-B14F-4D97-AF65-F5344CB8AC3E}">
        <p14:creationId xmlns:p14="http://schemas.microsoft.com/office/powerpoint/2010/main" val="8981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4F339-89A0-409A-A702-48C467669988}"/>
              </a:ext>
            </a:extLst>
          </p:cNvPr>
          <p:cNvSpPr>
            <a:spLocks noGrp="1"/>
          </p:cNvSpPr>
          <p:nvPr>
            <p:ph type="title"/>
          </p:nvPr>
        </p:nvSpPr>
        <p:spPr>
          <a:xfrm>
            <a:off x="190500" y="147952"/>
            <a:ext cx="11772899" cy="1153360"/>
          </a:xfrm>
        </p:spPr>
        <p:txBody>
          <a:bodyPr anchor="ctr">
            <a:normAutofit/>
          </a:bodyPr>
          <a:lstStyle/>
          <a:p>
            <a:r>
              <a:rPr lang="en-GB" dirty="0"/>
              <a:t>WCAG considerations</a:t>
            </a:r>
          </a:p>
        </p:txBody>
      </p:sp>
      <p:sp>
        <p:nvSpPr>
          <p:cNvPr id="4" name="Slide Number Placeholder 3">
            <a:extLst>
              <a:ext uri="{FF2B5EF4-FFF2-40B4-BE49-F238E27FC236}">
                <a16:creationId xmlns:a16="http://schemas.microsoft.com/office/drawing/2014/main" id="{2E18C769-3820-4B58-AD3D-4E7D427AD77C}"/>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34</a:t>
            </a:fld>
            <a:endParaRPr lang="en-GB"/>
          </a:p>
        </p:txBody>
      </p:sp>
      <p:graphicFrame>
        <p:nvGraphicFramePr>
          <p:cNvPr id="7" name="Content Placeholder 2" descr="2.1.1 Keyboard&#10; (A)&#10;2.1.3 Keyboard (No Exception)&#10; (AAA)&#10;2.4.3 Focus Order &#10;(A)&#10;">
            <a:extLst>
              <a:ext uri="{FF2B5EF4-FFF2-40B4-BE49-F238E27FC236}">
                <a16:creationId xmlns:a16="http://schemas.microsoft.com/office/drawing/2014/main" id="{CA0C28CC-2FC0-4B03-A47F-E5DD1D9B132D}"/>
              </a:ext>
            </a:extLst>
          </p:cNvPr>
          <p:cNvGraphicFramePr>
            <a:graphicFrameLocks noGrp="1"/>
          </p:cNvGraphicFramePr>
          <p:nvPr>
            <p:ph idx="1"/>
            <p:extLst>
              <p:ext uri="{D42A27DB-BD31-4B8C-83A1-F6EECF244321}">
                <p14:modId xmlns:p14="http://schemas.microsoft.com/office/powerpoint/2010/main" val="3715583902"/>
              </p:ext>
            </p:extLst>
          </p:nvPr>
        </p:nvGraphicFramePr>
        <p:xfrm>
          <a:off x="190500" y="724632"/>
          <a:ext cx="11772899" cy="4425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6D67513-6592-458F-A510-F2CB7645C6FD}"/>
              </a:ext>
            </a:extLst>
          </p:cNvPr>
          <p:cNvSpPr txBox="1"/>
          <p:nvPr/>
        </p:nvSpPr>
        <p:spPr>
          <a:xfrm>
            <a:off x="589547" y="4411369"/>
            <a:ext cx="3453063" cy="1477328"/>
          </a:xfrm>
          <a:prstGeom prst="rect">
            <a:avLst/>
          </a:prstGeom>
          <a:noFill/>
        </p:spPr>
        <p:txBody>
          <a:bodyPr wrap="square" rtlCol="0">
            <a:spAutoFit/>
          </a:bodyPr>
          <a:lstStyle/>
          <a:p>
            <a:r>
              <a:rPr lang="en-GB" dirty="0">
                <a:solidFill>
                  <a:schemeClr val="accent5"/>
                </a:solidFill>
              </a:rPr>
              <a:t>“Except where the underlying function requires input that depends on the path of the user's movement and not just the endpoints.”</a:t>
            </a:r>
          </a:p>
        </p:txBody>
      </p:sp>
      <p:sp>
        <p:nvSpPr>
          <p:cNvPr id="8" name="Footer Placeholder 7">
            <a:extLst>
              <a:ext uri="{FF2B5EF4-FFF2-40B4-BE49-F238E27FC236}">
                <a16:creationId xmlns:a16="http://schemas.microsoft.com/office/drawing/2014/main" id="{5D4DED96-07FA-463D-A245-284FD71DCB2E}"/>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98832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0249B-4FCC-4277-9B8D-E283FF095EB4}"/>
              </a:ext>
            </a:extLst>
          </p:cNvPr>
          <p:cNvSpPr>
            <a:spLocks noGrp="1"/>
          </p:cNvSpPr>
          <p:nvPr>
            <p:ph type="title"/>
          </p:nvPr>
        </p:nvSpPr>
        <p:spPr>
          <a:xfrm>
            <a:off x="190500" y="147952"/>
            <a:ext cx="11772899" cy="1153360"/>
          </a:xfrm>
        </p:spPr>
        <p:txBody>
          <a:bodyPr anchor="ctr">
            <a:normAutofit/>
          </a:bodyPr>
          <a:lstStyle/>
          <a:p>
            <a:r>
              <a:rPr lang="en-GB" dirty="0"/>
              <a:t>Implementing scroll to top</a:t>
            </a:r>
          </a:p>
        </p:txBody>
      </p:sp>
      <p:pic>
        <p:nvPicPr>
          <p:cNvPr id="10" name="Picture 9" descr="&lt;button class=&quot;panelButton&quot; onclick=&quot;topFunction()&quot; id=&quot;myBtn&quot;&gt;&#10;            &lt;svg id=&quot;svgUP&quot; height=&quot;50&quot; viewBox=&quot;0 0 21 21&quot; width=&quot;50&quot; xmlns=&quot;http://www.w3.org/2000/svg&quot; role=&quot;img&quot; aria-labelledby=&quot;svgTitle2 svgDesc2&quot;&gt;&#10;               &lt;title id=&quot;svgTitle2&quot;&gt;Top.&lt;/title&gt;&#10;               &lt;desc id=&quot;svgDesc2&quot;&gt;Move to the top of the page.&lt;/desc&gt;&#10;               &lt;g fill=&quot;none&quot; fill-rule=&quot;evenodd&quot; stroke=&quot;currentColor&quot; stroke-linecap=&quot;round&quot; stroke-linejoin=&quot;round&quot; transform=&quot;translate(2 2)&quot;&gt;&#10;                  &lt;circle cx=&quot;8.5&quot; cy=&quot;8.5&quot; r=&quot;8&quot;/&gt;&#10;                  &lt;path d=&quot;m11.5 7.5-3-3-3 3&quot;/&gt;&#10;                  &lt;path d=&quot;m8.5 4.5v8&quot;/&gt;&#10;               &lt;/g&gt;&#10;            &lt;/svg&gt;&#10;            &lt;br /&gt;&#10;            &lt;span id=&quot;myBtnTop&quot; class=&quot;panelLabel&quot;&gt;Top&lt;/span&gt;&#10;         &lt;/button&gt;">
            <a:extLst>
              <a:ext uri="{FF2B5EF4-FFF2-40B4-BE49-F238E27FC236}">
                <a16:creationId xmlns:a16="http://schemas.microsoft.com/office/drawing/2014/main" id="{E35BF144-F40E-4BF2-8B01-76EFF8087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941513"/>
            <a:ext cx="8389938" cy="4006850"/>
          </a:xfrm>
          <a:prstGeom prst="rect">
            <a:avLst/>
          </a:prstGeom>
          <a:ln w="38100">
            <a:solidFill>
              <a:schemeClr val="bg1"/>
            </a:solidFill>
          </a:ln>
        </p:spPr>
      </p:pic>
      <p:pic>
        <p:nvPicPr>
          <p:cNvPr id="6" name="Content Placeholder 5">
            <a:extLst>
              <a:ext uri="{FF2B5EF4-FFF2-40B4-BE49-F238E27FC236}">
                <a16:creationId xmlns:a16="http://schemas.microsoft.com/office/drawing/2014/main" id="{A3FBB2F1-2BE7-42BB-B25D-A0C590685A93}"/>
              </a:ext>
              <a:ext uri="{C183D7F6-B498-43B3-948B-1728B52AA6E4}">
                <adec:decorative xmlns:adec="http://schemas.microsoft.com/office/drawing/2017/decorative" val="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580" t="6390" r="49642" b="6164"/>
          <a:stretch/>
        </p:blipFill>
        <p:spPr>
          <a:xfrm>
            <a:off x="8661400" y="1941513"/>
            <a:ext cx="3300413" cy="4006850"/>
          </a:xfrm>
        </p:spPr>
      </p:pic>
      <p:sp>
        <p:nvSpPr>
          <p:cNvPr id="13" name="Rectangle: Rounded Corners 12">
            <a:extLst>
              <a:ext uri="{FF2B5EF4-FFF2-40B4-BE49-F238E27FC236}">
                <a16:creationId xmlns:a16="http://schemas.microsoft.com/office/drawing/2014/main" id="{6B07DB85-60FE-42E9-9876-87A9F79756BC}"/>
              </a:ext>
              <a:ext uri="{C183D7F6-B498-43B3-948B-1728B52AA6E4}">
                <adec:decorative xmlns:adec="http://schemas.microsoft.com/office/drawing/2017/decorative" val="1"/>
              </a:ext>
            </a:extLst>
          </p:cNvPr>
          <p:cNvSpPr/>
          <p:nvPr/>
        </p:nvSpPr>
        <p:spPr>
          <a:xfrm>
            <a:off x="875432" y="1865700"/>
            <a:ext cx="2956829" cy="352562"/>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B4849D5B-C0C8-448B-9A5F-C55985419179}"/>
              </a:ext>
              <a:ext uri="{C183D7F6-B498-43B3-948B-1728B52AA6E4}">
                <adec:decorative xmlns:adec="http://schemas.microsoft.com/office/drawing/2017/decorative" val="1"/>
              </a:ext>
            </a:extLst>
          </p:cNvPr>
          <p:cNvSpPr/>
          <p:nvPr/>
        </p:nvSpPr>
        <p:spPr>
          <a:xfrm>
            <a:off x="3832261" y="1865700"/>
            <a:ext cx="2263739" cy="352562"/>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353DD0AF-CA7B-4447-8273-C7E3AE6EDEF0}"/>
              </a:ext>
              <a:ext uri="{C183D7F6-B498-43B3-948B-1728B52AA6E4}">
                <adec:decorative xmlns:adec="http://schemas.microsoft.com/office/drawing/2017/decorative" val="1"/>
              </a:ext>
            </a:extLst>
          </p:cNvPr>
          <p:cNvSpPr/>
          <p:nvPr/>
        </p:nvSpPr>
        <p:spPr>
          <a:xfrm>
            <a:off x="4747077" y="2430088"/>
            <a:ext cx="3833361" cy="352562"/>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function topFunction() {&#10;             document.body.scrollTop = 0;&#10;             document.documentElement.scrollTop = 0; &#10;    document.getElementById('skipToContent').focus();&#10;         }">
            <a:extLst>
              <a:ext uri="{FF2B5EF4-FFF2-40B4-BE49-F238E27FC236}">
                <a16:creationId xmlns:a16="http://schemas.microsoft.com/office/drawing/2014/main" id="{4CE2051D-B56D-4533-A3EA-02D4212E4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498" y="2840863"/>
            <a:ext cx="8389939" cy="2151076"/>
          </a:xfrm>
          <a:prstGeom prst="rect">
            <a:avLst/>
          </a:prstGeom>
          <a:ln w="38100">
            <a:solidFill>
              <a:schemeClr val="accent5"/>
            </a:solidFill>
          </a:ln>
        </p:spPr>
      </p:pic>
      <p:sp>
        <p:nvSpPr>
          <p:cNvPr id="18" name="Rectangle: Rounded Corners 17">
            <a:extLst>
              <a:ext uri="{FF2B5EF4-FFF2-40B4-BE49-F238E27FC236}">
                <a16:creationId xmlns:a16="http://schemas.microsoft.com/office/drawing/2014/main" id="{4B4BB09F-D984-441C-A093-31687A7FA510}"/>
              </a:ext>
              <a:ext uri="{C183D7F6-B498-43B3-948B-1728B52AA6E4}">
                <adec:decorative xmlns:adec="http://schemas.microsoft.com/office/drawing/2017/decorative" val="1"/>
              </a:ext>
            </a:extLst>
          </p:cNvPr>
          <p:cNvSpPr/>
          <p:nvPr/>
        </p:nvSpPr>
        <p:spPr>
          <a:xfrm>
            <a:off x="966187" y="4099390"/>
            <a:ext cx="7614250" cy="462336"/>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html {&#10;    scroll-behavior: smooth;&#10;    -webkit-font-smoothing: antialiased;&#10;    text-rendering: optimizeLegibility;&#10;    overflow-y: scroll;&#10;}">
            <a:extLst>
              <a:ext uri="{FF2B5EF4-FFF2-40B4-BE49-F238E27FC236}">
                <a16:creationId xmlns:a16="http://schemas.microsoft.com/office/drawing/2014/main" id="{FE7A32A9-D495-42B5-BD53-01974C6FDA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497" y="2215437"/>
            <a:ext cx="8361104" cy="3304896"/>
          </a:xfrm>
          <a:prstGeom prst="rect">
            <a:avLst/>
          </a:prstGeom>
          <a:ln w="38100">
            <a:solidFill>
              <a:schemeClr val="bg1"/>
            </a:solidFill>
          </a:ln>
        </p:spPr>
      </p:pic>
      <p:sp>
        <p:nvSpPr>
          <p:cNvPr id="21" name="Rectangle: Rounded Corners 20">
            <a:extLst>
              <a:ext uri="{FF2B5EF4-FFF2-40B4-BE49-F238E27FC236}">
                <a16:creationId xmlns:a16="http://schemas.microsoft.com/office/drawing/2014/main" id="{8DF5001F-1867-41D4-A25F-0E0BDA32D3E3}"/>
              </a:ext>
              <a:ext uri="{C183D7F6-B498-43B3-948B-1728B52AA6E4}">
                <adec:decorative xmlns:adec="http://schemas.microsoft.com/office/drawing/2017/decorative" val="1"/>
              </a:ext>
            </a:extLst>
          </p:cNvPr>
          <p:cNvSpPr/>
          <p:nvPr/>
        </p:nvSpPr>
        <p:spPr>
          <a:xfrm>
            <a:off x="1058655" y="2858463"/>
            <a:ext cx="5037345" cy="462336"/>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media (prefers-reduced-motion: reduce) {&#10;    html {&#10;        scroll-behavior: auto !important;&#10; }&#10;}">
            <a:extLst>
              <a:ext uri="{FF2B5EF4-FFF2-40B4-BE49-F238E27FC236}">
                <a16:creationId xmlns:a16="http://schemas.microsoft.com/office/drawing/2014/main" id="{1D3F15D3-A755-4B4B-B3AE-450CA5726C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53" y="2386867"/>
            <a:ext cx="8381728" cy="2781034"/>
          </a:xfrm>
          <a:prstGeom prst="rect">
            <a:avLst/>
          </a:prstGeom>
          <a:ln w="38100">
            <a:solidFill>
              <a:schemeClr val="accent5"/>
            </a:solidFill>
          </a:ln>
        </p:spPr>
      </p:pic>
      <p:sp>
        <p:nvSpPr>
          <p:cNvPr id="24" name="Rectangle: Rounded Corners 23">
            <a:extLst>
              <a:ext uri="{FF2B5EF4-FFF2-40B4-BE49-F238E27FC236}">
                <a16:creationId xmlns:a16="http://schemas.microsoft.com/office/drawing/2014/main" id="{D574B94A-A934-4A46-AAE4-F8450E6D2894}"/>
              </a:ext>
              <a:ext uri="{C183D7F6-B498-43B3-948B-1728B52AA6E4}">
                <adec:decorative xmlns:adec="http://schemas.microsoft.com/office/drawing/2017/decorative" val="1"/>
              </a:ext>
            </a:extLst>
          </p:cNvPr>
          <p:cNvSpPr/>
          <p:nvPr/>
        </p:nvSpPr>
        <p:spPr>
          <a:xfrm>
            <a:off x="230187" y="2500122"/>
            <a:ext cx="7804204" cy="556452"/>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6E406983-3124-4240-910E-1D9C3D2BD20F}"/>
              </a:ext>
              <a:ext uri="{C183D7F6-B498-43B3-948B-1728B52AA6E4}">
                <adec:decorative xmlns:adec="http://schemas.microsoft.com/office/drawing/2017/decorative" val="1"/>
              </a:ext>
            </a:extLst>
          </p:cNvPr>
          <p:cNvSpPr/>
          <p:nvPr/>
        </p:nvSpPr>
        <p:spPr>
          <a:xfrm>
            <a:off x="1716201" y="3578739"/>
            <a:ext cx="6688060" cy="56339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2A3A5AF7-41A4-48A0-9B0D-ACCB98CB2B9D}"/>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35</a:t>
            </a:fld>
            <a:endParaRPr lang="en-GB"/>
          </a:p>
        </p:txBody>
      </p:sp>
      <p:sp>
        <p:nvSpPr>
          <p:cNvPr id="7" name="Footer Placeholder 6">
            <a:extLst>
              <a:ext uri="{FF2B5EF4-FFF2-40B4-BE49-F238E27FC236}">
                <a16:creationId xmlns:a16="http://schemas.microsoft.com/office/drawing/2014/main" id="{8E5796E9-389A-4957-B43C-C37AEC258B46}"/>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290362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8" grpId="0" animBg="1"/>
      <p:bldP spid="18" grpId="1" animBg="1"/>
      <p:bldP spid="21" grpId="0" animBg="1"/>
      <p:bldP spid="21" grpId="1" animBg="1"/>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48CFF3C0-1D07-478E-9768-89FABFAA7F47}"/>
              </a:ext>
            </a:extLst>
          </p:cNvPr>
          <p:cNvSpPr>
            <a:spLocks noGrp="1"/>
          </p:cNvSpPr>
          <p:nvPr>
            <p:ph type="title"/>
          </p:nvPr>
        </p:nvSpPr>
        <p:spPr>
          <a:xfrm>
            <a:off x="190500" y="147952"/>
            <a:ext cx="11772899" cy="1153360"/>
          </a:xfrm>
        </p:spPr>
        <p:txBody>
          <a:bodyPr/>
          <a:lstStyle/>
          <a:p>
            <a:r>
              <a:rPr lang="en-US" dirty="0"/>
              <a:t>Setting / emulating motion preference</a:t>
            </a:r>
          </a:p>
        </p:txBody>
      </p:sp>
      <p:pic>
        <p:nvPicPr>
          <p:cNvPr id="6" name="Content Placeholder 5" descr="Turning off the &quot;show animations&quot; option in Windows.">
            <a:extLst>
              <a:ext uri="{FF2B5EF4-FFF2-40B4-BE49-F238E27FC236}">
                <a16:creationId xmlns:a16="http://schemas.microsoft.com/office/drawing/2014/main" id="{CA45C418-2F0E-4D15-9B79-C8BDA8AACDCE}"/>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tretch/>
        </p:blipFill>
        <p:spPr>
          <a:xfrm>
            <a:off x="773284" y="1470991"/>
            <a:ext cx="4776792" cy="4740966"/>
          </a:xfrm>
          <a:noFill/>
        </p:spPr>
      </p:pic>
      <p:pic>
        <p:nvPicPr>
          <p:cNvPr id="12" name="Picture 11" descr="Emulating the prefers-reduced-motion setting in Chrome dev tools.">
            <a:extLst>
              <a:ext uri="{FF2B5EF4-FFF2-40B4-BE49-F238E27FC236}">
                <a16:creationId xmlns:a16="http://schemas.microsoft.com/office/drawing/2014/main" id="{8BF24B02-505D-432B-8EFD-094178C2F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799" y="2584469"/>
            <a:ext cx="5689600" cy="2514009"/>
          </a:xfrm>
          <a:prstGeom prst="rect">
            <a:avLst/>
          </a:prstGeom>
          <a:noFill/>
          <a:ln w="38100">
            <a:solidFill>
              <a:schemeClr val="accent5"/>
            </a:solidFill>
          </a:ln>
        </p:spPr>
      </p:pic>
      <p:sp>
        <p:nvSpPr>
          <p:cNvPr id="4" name="Slide Number Placeholder 3">
            <a:extLst>
              <a:ext uri="{FF2B5EF4-FFF2-40B4-BE49-F238E27FC236}">
                <a16:creationId xmlns:a16="http://schemas.microsoft.com/office/drawing/2014/main" id="{7F7B40DF-FBAC-4128-A092-2E62D7AEBC0B}"/>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36</a:t>
            </a:fld>
            <a:endParaRPr lang="en-GB"/>
          </a:p>
        </p:txBody>
      </p:sp>
      <p:sp>
        <p:nvSpPr>
          <p:cNvPr id="14" name="Rectangle: Rounded Corners 13">
            <a:extLst>
              <a:ext uri="{FF2B5EF4-FFF2-40B4-BE49-F238E27FC236}">
                <a16:creationId xmlns:a16="http://schemas.microsoft.com/office/drawing/2014/main" id="{EFA165DC-35C8-4932-A756-F71D470B47E3}"/>
              </a:ext>
              <a:ext uri="{C183D7F6-B498-43B3-948B-1728B52AA6E4}">
                <adec:decorative xmlns:adec="http://schemas.microsoft.com/office/drawing/2017/decorative" val="1"/>
              </a:ext>
            </a:extLst>
          </p:cNvPr>
          <p:cNvSpPr/>
          <p:nvPr/>
        </p:nvSpPr>
        <p:spPr>
          <a:xfrm>
            <a:off x="603849" y="3841472"/>
            <a:ext cx="2846717" cy="851297"/>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4FCDFC82-8720-41E1-A06A-3546BB1C85E0}"/>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319876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47CD-75FB-439F-8675-E764551D7398}"/>
              </a:ext>
            </a:extLst>
          </p:cNvPr>
          <p:cNvSpPr>
            <a:spLocks noGrp="1"/>
          </p:cNvSpPr>
          <p:nvPr>
            <p:ph type="title"/>
          </p:nvPr>
        </p:nvSpPr>
        <p:spPr/>
        <p:txBody>
          <a:bodyPr/>
          <a:lstStyle/>
          <a:p>
            <a:r>
              <a:rPr lang="en-GB" dirty="0"/>
              <a:t>Example</a:t>
            </a:r>
          </a:p>
        </p:txBody>
      </p:sp>
      <p:pic>
        <p:nvPicPr>
          <p:cNvPr id="5" name="reduced_motion" descr="The video shows two examples of what happens when scroll to top is activated. On the left the user has set no preference for reduced motion. The scroll to top motion moves gracefully to the top, taking about 3 seconds to the top. The other user has reduced motion preference selected. The motion is instant there is no movement.">
            <a:hlinkClick r:id="" action="ppaction://media"/>
            <a:extLst>
              <a:ext uri="{FF2B5EF4-FFF2-40B4-BE49-F238E27FC236}">
                <a16:creationId xmlns:a16="http://schemas.microsoft.com/office/drawing/2014/main" id="{D6E7460B-F217-4AE6-87A0-72D70015479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38311" y="1389083"/>
            <a:ext cx="8677275" cy="4881405"/>
          </a:xfrm>
          <a:ln w="38100">
            <a:solidFill>
              <a:schemeClr val="accent5"/>
            </a:solidFill>
          </a:ln>
        </p:spPr>
      </p:pic>
      <p:sp>
        <p:nvSpPr>
          <p:cNvPr id="4" name="Slide Number Placeholder 3">
            <a:extLst>
              <a:ext uri="{FF2B5EF4-FFF2-40B4-BE49-F238E27FC236}">
                <a16:creationId xmlns:a16="http://schemas.microsoft.com/office/drawing/2014/main" id="{0B0A56FA-102F-4CCD-8D95-39AEC35798FA}"/>
              </a:ext>
            </a:extLst>
          </p:cNvPr>
          <p:cNvSpPr>
            <a:spLocks noGrp="1"/>
          </p:cNvSpPr>
          <p:nvPr>
            <p:ph type="sldNum" sz="quarter" idx="4"/>
          </p:nvPr>
        </p:nvSpPr>
        <p:spPr/>
        <p:txBody>
          <a:bodyPr/>
          <a:lstStyle/>
          <a:p>
            <a:fld id="{51AC9CB8-E4A1-4C80-A0FE-41AB03406E23}" type="slidenum">
              <a:rPr lang="en-GB" smtClean="0"/>
              <a:pPr/>
              <a:t>37</a:t>
            </a:fld>
            <a:endParaRPr lang="en-GB"/>
          </a:p>
        </p:txBody>
      </p:sp>
      <p:sp>
        <p:nvSpPr>
          <p:cNvPr id="7" name="Footer Placeholder 6">
            <a:extLst>
              <a:ext uri="{FF2B5EF4-FFF2-40B4-BE49-F238E27FC236}">
                <a16:creationId xmlns:a16="http://schemas.microsoft.com/office/drawing/2014/main" id="{E4CF168B-90E1-4714-AF0F-5AB1D11B6330}"/>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368067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E548-D22B-45E5-8A40-5FE87E780937}"/>
              </a:ext>
            </a:extLst>
          </p:cNvPr>
          <p:cNvSpPr>
            <a:spLocks noGrp="1"/>
          </p:cNvSpPr>
          <p:nvPr>
            <p:ph type="title"/>
          </p:nvPr>
        </p:nvSpPr>
        <p:spPr/>
        <p:txBody>
          <a:bodyPr anchor="ctr">
            <a:normAutofit/>
          </a:bodyPr>
          <a:lstStyle/>
          <a:p>
            <a:r>
              <a:rPr lang="en-GB" dirty="0"/>
              <a:t>2.3.3 Animation from Interactions (Level AAA)</a:t>
            </a:r>
          </a:p>
        </p:txBody>
      </p:sp>
      <p:graphicFrame>
        <p:nvGraphicFramePr>
          <p:cNvPr id="14" name="Content Placeholder 4" descr="Allow users to prevent animation from being displayed on Web pages.&#10;Some users experience distraction or nausea from animated content.&#10;">
            <a:extLst>
              <a:ext uri="{FF2B5EF4-FFF2-40B4-BE49-F238E27FC236}">
                <a16:creationId xmlns:a16="http://schemas.microsoft.com/office/drawing/2014/main" id="{A8365232-5D60-4F14-8FEC-51393A98E59B}"/>
              </a:ext>
            </a:extLst>
          </p:cNvPr>
          <p:cNvGraphicFramePr>
            <a:graphicFrameLocks noGrp="1"/>
          </p:cNvGraphicFramePr>
          <p:nvPr>
            <p:ph sz="half" idx="1"/>
            <p:extLst>
              <p:ext uri="{D42A27DB-BD31-4B8C-83A1-F6EECF244321}">
                <p14:modId xmlns:p14="http://schemas.microsoft.com/office/powerpoint/2010/main" val="1473564708"/>
              </p:ext>
            </p:extLst>
          </p:nvPr>
        </p:nvGraphicFramePr>
        <p:xfrm>
          <a:off x="228600" y="1500188"/>
          <a:ext cx="5689600" cy="4681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Content Placeholder 2" descr="Triggered reactions include nausea&#10;migraine headaches, &#10;and potentially needing bed rest to recover.&#10;">
            <a:extLst>
              <a:ext uri="{FF2B5EF4-FFF2-40B4-BE49-F238E27FC236}">
                <a16:creationId xmlns:a16="http://schemas.microsoft.com/office/drawing/2014/main" id="{6BB55568-7373-4438-A73C-ED30EF08C44F}"/>
              </a:ext>
            </a:extLst>
          </p:cNvPr>
          <p:cNvGraphicFramePr>
            <a:graphicFrameLocks noGrp="1"/>
          </p:cNvGraphicFramePr>
          <p:nvPr>
            <p:ph sz="half" idx="2"/>
            <p:extLst>
              <p:ext uri="{D42A27DB-BD31-4B8C-83A1-F6EECF244321}">
                <p14:modId xmlns:p14="http://schemas.microsoft.com/office/powerpoint/2010/main" val="2604207071"/>
              </p:ext>
            </p:extLst>
          </p:nvPr>
        </p:nvGraphicFramePr>
        <p:xfrm>
          <a:off x="6273800" y="1500188"/>
          <a:ext cx="5689600" cy="46815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Slide Number Placeholder 3">
            <a:extLst>
              <a:ext uri="{FF2B5EF4-FFF2-40B4-BE49-F238E27FC236}">
                <a16:creationId xmlns:a16="http://schemas.microsoft.com/office/drawing/2014/main" id="{6ABDC8BE-41B7-49E9-BCFE-A058C15B7C5A}"/>
              </a:ext>
            </a:extLst>
          </p:cNvPr>
          <p:cNvSpPr>
            <a:spLocks noGrp="1"/>
          </p:cNvSpPr>
          <p:nvPr>
            <p:ph type="sldNum" sz="quarter" idx="4"/>
          </p:nvPr>
        </p:nvSpPr>
        <p:spPr/>
        <p:txBody>
          <a:bodyPr anchor="ctr">
            <a:normAutofit/>
          </a:bodyPr>
          <a:lstStyle/>
          <a:p>
            <a:pPr>
              <a:spcAft>
                <a:spcPts val="600"/>
              </a:spcAft>
            </a:pPr>
            <a:fld id="{51AC9CB8-E4A1-4C80-A0FE-41AB03406E23}" type="slidenum">
              <a:rPr lang="en-GB" smtClean="0"/>
              <a:pPr>
                <a:spcAft>
                  <a:spcPts val="600"/>
                </a:spcAft>
              </a:pPr>
              <a:t>38</a:t>
            </a:fld>
            <a:endParaRPr lang="en-GB"/>
          </a:p>
        </p:txBody>
      </p:sp>
      <p:sp>
        <p:nvSpPr>
          <p:cNvPr id="6" name="Footer Placeholder 5">
            <a:extLst>
              <a:ext uri="{FF2B5EF4-FFF2-40B4-BE49-F238E27FC236}">
                <a16:creationId xmlns:a16="http://schemas.microsoft.com/office/drawing/2014/main" id="{62A547AF-E881-4523-91C9-0012B35179DE}"/>
              </a:ext>
            </a:extLst>
          </p:cNvPr>
          <p:cNvSpPr>
            <a:spLocks noGrp="1"/>
          </p:cNvSpPr>
          <p:nvPr>
            <p:ph type="ftr" sz="quarter" idx="3"/>
          </p:nvPr>
        </p:nvSpPr>
        <p:spPr/>
        <p:txBody>
          <a:bodyPr/>
          <a:lstStyle/>
          <a:p>
            <a:r>
              <a:rPr lang="en-GB">
                <a:hlinkClick r:id="rId13"/>
              </a:rPr>
              <a:t>https://matthewdeeprose.github.io/</a:t>
            </a:r>
            <a:endParaRPr lang="en-GB" dirty="0"/>
          </a:p>
        </p:txBody>
      </p:sp>
    </p:spTree>
    <p:extLst>
      <p:ext uri="{BB962C8B-B14F-4D97-AF65-F5344CB8AC3E}">
        <p14:creationId xmlns:p14="http://schemas.microsoft.com/office/powerpoint/2010/main" val="425404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85D45687-A51F-4282-AA1C-6B5D7B8C64D1}"/>
              </a:ext>
            </a:extLst>
          </p:cNvPr>
          <p:cNvSpPr>
            <a:spLocks noGrp="1"/>
          </p:cNvSpPr>
          <p:nvPr>
            <p:ph type="title"/>
          </p:nvPr>
        </p:nvSpPr>
        <p:spPr>
          <a:xfrm>
            <a:off x="190500" y="147952"/>
            <a:ext cx="11772899" cy="1153360"/>
          </a:xfrm>
        </p:spPr>
        <p:txBody>
          <a:bodyPr/>
          <a:lstStyle/>
          <a:p>
            <a:r>
              <a:rPr lang="en-US" dirty="0" err="1">
                <a:solidFill>
                  <a:schemeClr val="accent5"/>
                </a:solidFill>
              </a:rPr>
              <a:t>Vestibu</a:t>
            </a:r>
            <a:r>
              <a:rPr lang="en-US" dirty="0">
                <a:solidFill>
                  <a:schemeClr val="accent5"/>
                </a:solidFill>
              </a:rPr>
              <a:t>-what?	</a:t>
            </a:r>
          </a:p>
        </p:txBody>
      </p:sp>
      <p:pic>
        <p:nvPicPr>
          <p:cNvPr id="1028" name="Picture 4" descr="Diagram of vestibular system">
            <a:extLst>
              <a:ext uri="{FF2B5EF4-FFF2-40B4-BE49-F238E27FC236}">
                <a16:creationId xmlns:a16="http://schemas.microsoft.com/office/drawing/2014/main" id="{C9F08187-0BE7-49E6-B97F-2B389B6AA266}"/>
              </a:ext>
            </a:extLst>
          </p:cNvPr>
          <p:cNvPicPr>
            <a:picLocks noGrp="1" noChangeAspect="1" noChangeArrowheads="1"/>
          </p:cNvPicPr>
          <p:nvPr>
            <p:ph sz="half" idx="11"/>
          </p:nvPr>
        </p:nvPicPr>
        <p:blipFill rotWithShape="1">
          <a:blip r:embed="rId3">
            <a:extLst>
              <a:ext uri="{28A0092B-C50C-407E-A947-70E740481C1C}">
                <a14:useLocalDpi xmlns:a14="http://schemas.microsoft.com/office/drawing/2010/main" val="0"/>
              </a:ext>
            </a:extLst>
          </a:blip>
          <a:srcRect l="-50841" r="-50841"/>
          <a:stretch/>
        </p:blipFill>
        <p:spPr bwMode="auto">
          <a:xfrm>
            <a:off x="6320813" y="3827282"/>
            <a:ext cx="5642586" cy="21256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8AEB8E7-3F84-4448-AC81-81A317B031D4}"/>
              </a:ext>
            </a:extLst>
          </p:cNvPr>
          <p:cNvSpPr txBox="1"/>
          <p:nvPr/>
        </p:nvSpPr>
        <p:spPr>
          <a:xfrm>
            <a:off x="6273799" y="5952943"/>
            <a:ext cx="5736614" cy="372627"/>
          </a:xfrm>
          <a:prstGeom prst="rect">
            <a:avLst/>
          </a:prstGeom>
          <a:noFill/>
        </p:spPr>
        <p:txBody>
          <a:bodyPr wrap="square" rtlCol="0">
            <a:spAutoFit/>
          </a:bodyPr>
          <a:lstStyle/>
          <a:p>
            <a:pPr algn="ctr"/>
            <a:r>
              <a:rPr lang="en-GB" dirty="0">
                <a:solidFill>
                  <a:schemeClr val="accent5"/>
                </a:solidFill>
              </a:rPr>
              <a:t>Lars </a:t>
            </a:r>
            <a:r>
              <a:rPr lang="en-GB" dirty="0" err="1">
                <a:solidFill>
                  <a:schemeClr val="accent5"/>
                </a:solidFill>
              </a:rPr>
              <a:t>Chittka</a:t>
            </a:r>
            <a:r>
              <a:rPr lang="en-GB" dirty="0">
                <a:solidFill>
                  <a:schemeClr val="accent5"/>
                </a:solidFill>
              </a:rPr>
              <a:t>; Axel </a:t>
            </a:r>
            <a:r>
              <a:rPr lang="en-GB" dirty="0" err="1">
                <a:solidFill>
                  <a:schemeClr val="accent5"/>
                </a:solidFill>
              </a:rPr>
              <a:t>Brockmann</a:t>
            </a:r>
            <a:r>
              <a:rPr lang="en-GB" dirty="0">
                <a:solidFill>
                  <a:schemeClr val="accent5"/>
                </a:solidFill>
              </a:rPr>
              <a:t> (CC BY 2.5)</a:t>
            </a:r>
          </a:p>
        </p:txBody>
      </p:sp>
      <p:sp>
        <p:nvSpPr>
          <p:cNvPr id="3" name="Content Placeholder 2">
            <a:extLst>
              <a:ext uri="{FF2B5EF4-FFF2-40B4-BE49-F238E27FC236}">
                <a16:creationId xmlns:a16="http://schemas.microsoft.com/office/drawing/2014/main" id="{07DB6463-EAEA-4C18-B98F-9ECEDF824065}"/>
              </a:ext>
            </a:extLst>
          </p:cNvPr>
          <p:cNvSpPr>
            <a:spLocks noGrp="1"/>
          </p:cNvSpPr>
          <p:nvPr>
            <p:ph sz="half" idx="1"/>
          </p:nvPr>
        </p:nvSpPr>
        <p:spPr>
          <a:xfrm>
            <a:off x="228600" y="1500810"/>
            <a:ext cx="5689600" cy="2126974"/>
          </a:xfrm>
        </p:spPr>
        <p:txBody>
          <a:bodyPr vert="horz" lIns="91440" tIns="45720" rIns="91440" bIns="45720" rtlCol="0" anchor="ctr">
            <a:normAutofit/>
          </a:bodyPr>
          <a:lstStyle/>
          <a:p>
            <a:pPr marL="0" indent="0">
              <a:buNone/>
            </a:pPr>
            <a:r>
              <a:rPr lang="en-GB" sz="2000" dirty="0">
                <a:solidFill>
                  <a:schemeClr val="accent5"/>
                </a:solidFill>
              </a:rPr>
              <a:t>Vestibular disorders can be caused by both genetic and environmental factors. It’s part of the larger spectrum of conditions that make up accessibility concerns and it </a:t>
            </a:r>
            <a:r>
              <a:rPr lang="en-GB" sz="2000" dirty="0">
                <a:solidFill>
                  <a:schemeClr val="accent1"/>
                </a:solidFill>
              </a:rPr>
              <a:t>affects more than 70 million people.</a:t>
            </a:r>
          </a:p>
        </p:txBody>
      </p:sp>
      <p:sp>
        <p:nvSpPr>
          <p:cNvPr id="6" name="Content Placeholder 2">
            <a:extLst>
              <a:ext uri="{FF2B5EF4-FFF2-40B4-BE49-F238E27FC236}">
                <a16:creationId xmlns:a16="http://schemas.microsoft.com/office/drawing/2014/main" id="{49BBA383-E256-4E8A-8169-BC06B4F8AABF}"/>
              </a:ext>
            </a:extLst>
          </p:cNvPr>
          <p:cNvSpPr txBox="1">
            <a:spLocks/>
          </p:cNvSpPr>
          <p:nvPr/>
        </p:nvSpPr>
        <p:spPr>
          <a:xfrm>
            <a:off x="228600" y="3909387"/>
            <a:ext cx="5689600" cy="2126974"/>
          </a:xfrm>
          <a:prstGeom prst="rect">
            <a:avLst/>
          </a:prstGeom>
          <a:solidFill>
            <a:schemeClr val="tx2"/>
          </a:solidFill>
          <a:ln w="38100">
            <a:solidFill>
              <a:schemeClr val="accent3"/>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accent5"/>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2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Vestibular disorders can cause your vestibular system to struggle to make sense of what is happening, resulting in loss of balance and vertigo, migraines, nausea, and hearing loss. </a:t>
            </a:r>
          </a:p>
        </p:txBody>
      </p:sp>
      <p:sp>
        <p:nvSpPr>
          <p:cNvPr id="4" name="Content Placeholder 3">
            <a:extLst>
              <a:ext uri="{FF2B5EF4-FFF2-40B4-BE49-F238E27FC236}">
                <a16:creationId xmlns:a16="http://schemas.microsoft.com/office/drawing/2014/main" id="{B33D09D1-7E77-4058-B4FB-55FC0537D552}"/>
              </a:ext>
            </a:extLst>
          </p:cNvPr>
          <p:cNvSpPr>
            <a:spLocks noGrp="1"/>
          </p:cNvSpPr>
          <p:nvPr>
            <p:ph sz="half" idx="2"/>
          </p:nvPr>
        </p:nvSpPr>
        <p:spPr>
          <a:xfrm>
            <a:off x="6273799" y="1500810"/>
            <a:ext cx="5689600" cy="2126974"/>
          </a:xfrm>
        </p:spPr>
        <p:txBody>
          <a:bodyPr vert="horz" lIns="91440" tIns="45720" rIns="91440" bIns="45720" rtlCol="0" anchor="ctr">
            <a:normAutofit/>
          </a:bodyPr>
          <a:lstStyle/>
          <a:p>
            <a:pPr marL="0" indent="0">
              <a:lnSpc>
                <a:spcPct val="90000"/>
              </a:lnSpc>
              <a:buNone/>
            </a:pPr>
            <a:r>
              <a:rPr lang="en-GB" sz="2000" dirty="0">
                <a:solidFill>
                  <a:schemeClr val="accent5"/>
                </a:solidFill>
              </a:rPr>
              <a:t>If you have a vestibular disorder or have certain kinds of migraine or seizure triggers, </a:t>
            </a:r>
            <a:r>
              <a:rPr lang="en-GB" sz="2000" dirty="0">
                <a:solidFill>
                  <a:schemeClr val="accent1"/>
                </a:solidFill>
              </a:rPr>
              <a:t>navigating the web can be a lot like walking through a minefield </a:t>
            </a:r>
            <a:r>
              <a:rPr lang="en-GB" sz="2000" dirty="0">
                <a:solidFill>
                  <a:schemeClr val="accent5"/>
                </a:solidFill>
              </a:rPr>
              <a:t>— you’re perpetually one click away from activating an unannounced animation. And that’s just for casual browsing.</a:t>
            </a:r>
          </a:p>
        </p:txBody>
      </p:sp>
      <p:sp>
        <p:nvSpPr>
          <p:cNvPr id="5" name="Slide Number Placeholder 4">
            <a:extLst>
              <a:ext uri="{FF2B5EF4-FFF2-40B4-BE49-F238E27FC236}">
                <a16:creationId xmlns:a16="http://schemas.microsoft.com/office/drawing/2014/main" id="{1AA18B28-F071-4F91-91E9-05B8F8B2EAF8}"/>
              </a:ext>
            </a:extLst>
          </p:cNvPr>
          <p:cNvSpPr>
            <a:spLocks noGrp="1"/>
          </p:cNvSpPr>
          <p:nvPr>
            <p:ph type="sldNum" sz="quarter" idx="4"/>
          </p:nvPr>
        </p:nvSpPr>
        <p:spPr>
          <a:xfrm>
            <a:off x="11218125" y="6434459"/>
            <a:ext cx="905107" cy="372627"/>
          </a:xfrm>
        </p:spPr>
        <p:txBody>
          <a:bodyPr vert="horz" lIns="91440" tIns="45720" rIns="91440" bIns="45720" rtlCol="0" anchor="ctr">
            <a:normAutofit/>
          </a:bodyPr>
          <a:lstStyle/>
          <a:p>
            <a:pPr>
              <a:spcAft>
                <a:spcPts val="600"/>
              </a:spcAft>
            </a:pPr>
            <a:fld id="{51AC9CB8-E4A1-4C80-A0FE-41AB03406E23}" type="slidenum">
              <a:rPr lang="en-GB" smtClean="0"/>
              <a:pPr>
                <a:spcAft>
                  <a:spcPts val="600"/>
                </a:spcAft>
              </a:pPr>
              <a:t>39</a:t>
            </a:fld>
            <a:endParaRPr lang="en-GB"/>
          </a:p>
        </p:txBody>
      </p:sp>
      <p:sp>
        <p:nvSpPr>
          <p:cNvPr id="9" name="Footer Placeholder 8">
            <a:extLst>
              <a:ext uri="{FF2B5EF4-FFF2-40B4-BE49-F238E27FC236}">
                <a16:creationId xmlns:a16="http://schemas.microsoft.com/office/drawing/2014/main" id="{C34FCD76-2113-4F1A-87A6-D7D60F8E060B}"/>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225674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bg/>
                                          </p:spTgt>
                                        </p:tgtEl>
                                        <p:attrNameLst>
                                          <p:attrName>style.visibility</p:attrName>
                                        </p:attrNameLst>
                                      </p:cBhvr>
                                      <p:to>
                                        <p:strVal val="visible"/>
                                      </p:to>
                                    </p:set>
                                    <p:animEffect transition="in" filter="fade">
                                      <p:cBhvr>
                                        <p:cTn id="20" dur="500"/>
                                        <p:tgtEl>
                                          <p:spTgt spid="4">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P spid="4"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F095-D2BC-40A0-8442-305782AB93EE}"/>
              </a:ext>
            </a:extLst>
          </p:cNvPr>
          <p:cNvSpPr>
            <a:spLocks noGrp="1"/>
          </p:cNvSpPr>
          <p:nvPr>
            <p:ph type="title"/>
          </p:nvPr>
        </p:nvSpPr>
        <p:spPr/>
        <p:txBody>
          <a:bodyPr/>
          <a:lstStyle/>
          <a:p>
            <a:r>
              <a:rPr lang="en-GB"/>
              <a:t>What is </a:t>
            </a:r>
            <a:r>
              <a:rPr lang="en-GB" err="1"/>
              <a:t>github</a:t>
            </a:r>
            <a:r>
              <a:rPr lang="en-GB"/>
              <a:t> pages?</a:t>
            </a:r>
          </a:p>
        </p:txBody>
      </p:sp>
      <p:sp>
        <p:nvSpPr>
          <p:cNvPr id="5" name="Content Placeholder 4">
            <a:extLst>
              <a:ext uri="{FF2B5EF4-FFF2-40B4-BE49-F238E27FC236}">
                <a16:creationId xmlns:a16="http://schemas.microsoft.com/office/drawing/2014/main" id="{85DFE257-EDCA-4A61-B84F-5FA75E94ED07}"/>
              </a:ext>
            </a:extLst>
          </p:cNvPr>
          <p:cNvSpPr>
            <a:spLocks noGrp="1"/>
          </p:cNvSpPr>
          <p:nvPr>
            <p:ph sz="half" idx="1"/>
          </p:nvPr>
        </p:nvSpPr>
        <p:spPr/>
        <p:txBody>
          <a:bodyPr anchor="ctr">
            <a:normAutofit/>
          </a:bodyPr>
          <a:lstStyle/>
          <a:p>
            <a:pPr marL="0" indent="0">
              <a:buNone/>
            </a:pPr>
            <a:r>
              <a:rPr lang="en-GB" sz="3300" dirty="0"/>
              <a:t>GitHub Pages is a free static site hosting service.</a:t>
            </a:r>
          </a:p>
        </p:txBody>
      </p:sp>
      <p:sp>
        <p:nvSpPr>
          <p:cNvPr id="6" name="Content Placeholder 5">
            <a:extLst>
              <a:ext uri="{FF2B5EF4-FFF2-40B4-BE49-F238E27FC236}">
                <a16:creationId xmlns:a16="http://schemas.microsoft.com/office/drawing/2014/main" id="{0B40A637-F621-414A-AFE6-B0ED3AD2CA8B}"/>
              </a:ext>
            </a:extLst>
          </p:cNvPr>
          <p:cNvSpPr>
            <a:spLocks noGrp="1"/>
          </p:cNvSpPr>
          <p:nvPr>
            <p:ph sz="half" idx="2"/>
          </p:nvPr>
        </p:nvSpPr>
        <p:spPr/>
        <p:txBody>
          <a:bodyPr>
            <a:normAutofit fontScale="92500" lnSpcReduction="10000"/>
          </a:bodyPr>
          <a:lstStyle/>
          <a:p>
            <a:r>
              <a:rPr lang="en-GB" dirty="0"/>
              <a:t>One site per </a:t>
            </a:r>
            <a:r>
              <a:rPr lang="en-GB" dirty="0" err="1"/>
              <a:t>github</a:t>
            </a:r>
            <a:r>
              <a:rPr lang="en-GB" dirty="0"/>
              <a:t> account.</a:t>
            </a:r>
          </a:p>
          <a:p>
            <a:r>
              <a:rPr lang="en-GB" u="sng" dirty="0">
                <a:solidFill>
                  <a:schemeClr val="accent3"/>
                </a:solidFill>
              </a:rPr>
              <a:t>____.github.io address</a:t>
            </a:r>
          </a:p>
          <a:p>
            <a:r>
              <a:rPr lang="en-GB" dirty="0"/>
              <a:t>1GB quota</a:t>
            </a:r>
          </a:p>
          <a:p>
            <a:r>
              <a:rPr lang="en-GB" dirty="0"/>
              <a:t>100GB bandwidth per month</a:t>
            </a:r>
          </a:p>
          <a:p>
            <a:r>
              <a:rPr lang="en-GB" dirty="0"/>
              <a:t>Not for commercial use</a:t>
            </a:r>
          </a:p>
          <a:p>
            <a:r>
              <a:rPr lang="en-GB" dirty="0"/>
              <a:t>No support for support server-side languages</a:t>
            </a:r>
          </a:p>
          <a:p>
            <a:endParaRPr lang="en-GB" dirty="0"/>
          </a:p>
        </p:txBody>
      </p:sp>
      <p:sp>
        <p:nvSpPr>
          <p:cNvPr id="4" name="Slide Number Placeholder 3">
            <a:extLst>
              <a:ext uri="{FF2B5EF4-FFF2-40B4-BE49-F238E27FC236}">
                <a16:creationId xmlns:a16="http://schemas.microsoft.com/office/drawing/2014/main" id="{4F33248B-E616-4D95-AC08-0E4BF8B9CEAE}"/>
              </a:ext>
            </a:extLst>
          </p:cNvPr>
          <p:cNvSpPr>
            <a:spLocks noGrp="1"/>
          </p:cNvSpPr>
          <p:nvPr>
            <p:ph type="sldNum" sz="quarter" idx="4"/>
          </p:nvPr>
        </p:nvSpPr>
        <p:spPr/>
        <p:txBody>
          <a:bodyPr/>
          <a:lstStyle/>
          <a:p>
            <a:fld id="{51AC9CB8-E4A1-4C80-A0FE-41AB03406E23}" type="slidenum">
              <a:rPr lang="en-GB" smtClean="0"/>
              <a:pPr/>
              <a:t>4</a:t>
            </a:fld>
            <a:endParaRPr lang="en-GB"/>
          </a:p>
        </p:txBody>
      </p:sp>
      <p:sp>
        <p:nvSpPr>
          <p:cNvPr id="8" name="Footer Placeholder 7">
            <a:extLst>
              <a:ext uri="{FF2B5EF4-FFF2-40B4-BE49-F238E27FC236}">
                <a16:creationId xmlns:a16="http://schemas.microsoft.com/office/drawing/2014/main" id="{08F8287A-3430-4466-A6D9-D7E2DDA36B11}"/>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23878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05305-CCA7-47B0-AD2F-972762F17FE6}"/>
              </a:ext>
            </a:extLst>
          </p:cNvPr>
          <p:cNvSpPr>
            <a:spLocks noGrp="1"/>
          </p:cNvSpPr>
          <p:nvPr>
            <p:ph type="title"/>
          </p:nvPr>
        </p:nvSpPr>
        <p:spPr/>
        <p:txBody>
          <a:bodyPr/>
          <a:lstStyle/>
          <a:p>
            <a:r>
              <a:rPr lang="en-GB" dirty="0"/>
              <a:t>Scroll to top comparisons</a:t>
            </a:r>
          </a:p>
        </p:txBody>
      </p:sp>
      <p:graphicFrame>
        <p:nvGraphicFramePr>
          <p:cNvPr id="5" name="Table 5">
            <a:extLst>
              <a:ext uri="{FF2B5EF4-FFF2-40B4-BE49-F238E27FC236}">
                <a16:creationId xmlns:a16="http://schemas.microsoft.com/office/drawing/2014/main" id="{51E74432-069D-4FF0-AE4E-D8F755259732}"/>
              </a:ext>
            </a:extLst>
          </p:cNvPr>
          <p:cNvGraphicFramePr>
            <a:graphicFrameLocks noGrp="1"/>
          </p:cNvGraphicFramePr>
          <p:nvPr>
            <p:ph idx="1"/>
            <p:extLst>
              <p:ext uri="{D42A27DB-BD31-4B8C-83A1-F6EECF244321}">
                <p14:modId xmlns:p14="http://schemas.microsoft.com/office/powerpoint/2010/main" val="686653346"/>
              </p:ext>
            </p:extLst>
          </p:nvPr>
        </p:nvGraphicFramePr>
        <p:xfrm>
          <a:off x="209550" y="1444725"/>
          <a:ext cx="11772900" cy="4846320"/>
        </p:xfrm>
        <a:graphic>
          <a:graphicData uri="http://schemas.openxmlformats.org/drawingml/2006/table">
            <a:tbl>
              <a:tblPr firstRow="1" bandRow="1">
                <a:tableStyleId>{E8034E78-7F5D-4C2E-B375-FC64B27BC917}</a:tableStyleId>
              </a:tblPr>
              <a:tblGrid>
                <a:gridCol w="2354580">
                  <a:extLst>
                    <a:ext uri="{9D8B030D-6E8A-4147-A177-3AD203B41FA5}">
                      <a16:colId xmlns:a16="http://schemas.microsoft.com/office/drawing/2014/main" val="3613842870"/>
                    </a:ext>
                  </a:extLst>
                </a:gridCol>
                <a:gridCol w="2354580">
                  <a:extLst>
                    <a:ext uri="{9D8B030D-6E8A-4147-A177-3AD203B41FA5}">
                      <a16:colId xmlns:a16="http://schemas.microsoft.com/office/drawing/2014/main" val="1318744541"/>
                    </a:ext>
                  </a:extLst>
                </a:gridCol>
                <a:gridCol w="1946617">
                  <a:extLst>
                    <a:ext uri="{9D8B030D-6E8A-4147-A177-3AD203B41FA5}">
                      <a16:colId xmlns:a16="http://schemas.microsoft.com/office/drawing/2014/main" val="2098653007"/>
                    </a:ext>
                  </a:extLst>
                </a:gridCol>
                <a:gridCol w="1735015">
                  <a:extLst>
                    <a:ext uri="{9D8B030D-6E8A-4147-A177-3AD203B41FA5}">
                      <a16:colId xmlns:a16="http://schemas.microsoft.com/office/drawing/2014/main" val="835210690"/>
                    </a:ext>
                  </a:extLst>
                </a:gridCol>
                <a:gridCol w="3382108">
                  <a:extLst>
                    <a:ext uri="{9D8B030D-6E8A-4147-A177-3AD203B41FA5}">
                      <a16:colId xmlns:a16="http://schemas.microsoft.com/office/drawing/2014/main" val="3254438690"/>
                    </a:ext>
                  </a:extLst>
                </a:gridCol>
              </a:tblGrid>
              <a:tr h="370840">
                <a:tc>
                  <a:txBody>
                    <a:bodyPr/>
                    <a:lstStyle/>
                    <a:p>
                      <a:r>
                        <a:rPr lang="en-GB" sz="2400" dirty="0"/>
                        <a:t>Site</a:t>
                      </a:r>
                    </a:p>
                  </a:txBody>
                  <a:tcPr>
                    <a:lnL w="1270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31D"/>
                    </a:solidFill>
                  </a:tcPr>
                </a:tc>
                <a:tc>
                  <a:txBody>
                    <a:bodyPr/>
                    <a:lstStyle/>
                    <a:p>
                      <a:r>
                        <a:rPr lang="en-GB" sz="2400" dirty="0"/>
                        <a:t>Works with Keyboard?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31D"/>
                    </a:solidFill>
                  </a:tcPr>
                </a:tc>
                <a:tc>
                  <a:txBody>
                    <a:bodyPr/>
                    <a:lstStyle/>
                    <a:p>
                      <a:r>
                        <a:rPr lang="en-GB" sz="2400" dirty="0"/>
                        <a:t>Semantics used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31D"/>
                    </a:solidFill>
                  </a:tcPr>
                </a:tc>
                <a:tc>
                  <a:txBody>
                    <a:bodyPr/>
                    <a:lstStyle/>
                    <a:p>
                      <a:r>
                        <a:rPr lang="en-GB" sz="2400" dirty="0"/>
                        <a:t>Where does focus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31D"/>
                    </a:solidFill>
                  </a:tcPr>
                </a:tc>
                <a:tc>
                  <a:txBody>
                    <a:bodyPr/>
                    <a:lstStyle/>
                    <a:p>
                      <a:r>
                        <a:rPr lang="en-GB" sz="2400" dirty="0"/>
                        <a:t>Scroll behaviour</a:t>
                      </a:r>
                    </a:p>
                  </a:txBody>
                  <a:tcPr>
                    <a:lnL w="12700" cap="flat" cmpd="sng" algn="ctr">
                      <a:solidFill>
                        <a:schemeClr val="tx1"/>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31D"/>
                    </a:solidFill>
                  </a:tcPr>
                </a:tc>
                <a:extLst>
                  <a:ext uri="{0D108BD9-81ED-4DB2-BD59-A6C34878D82A}">
                    <a16:rowId xmlns:a16="http://schemas.microsoft.com/office/drawing/2014/main" val="2103534790"/>
                  </a:ext>
                </a:extLst>
              </a:tr>
              <a:tr h="370840">
                <a:tc>
                  <a:txBody>
                    <a:bodyPr/>
                    <a:lstStyle/>
                    <a:p>
                      <a:r>
                        <a:rPr lang="en-GB" sz="2400" dirty="0">
                          <a:solidFill>
                            <a:srgbClr val="005C84"/>
                          </a:solidFill>
                          <a:hlinkClick r:id="rId3">
                            <a:extLst>
                              <a:ext uri="{A12FA001-AC4F-418D-AE19-62706E023703}">
                                <ahyp:hlinkClr xmlns:ahyp="http://schemas.microsoft.com/office/drawing/2018/hyperlinkcolor" val="tx"/>
                              </a:ext>
                            </a:extLst>
                          </a:hlinkClick>
                        </a:rPr>
                        <a:t>Lib guides</a:t>
                      </a:r>
                      <a:endParaRPr lang="en-GB" sz="2400" dirty="0">
                        <a:solidFill>
                          <a:srgbClr val="005C84"/>
                        </a:solidFill>
                      </a:endParaRPr>
                    </a:p>
                  </a:txBody>
                  <a:tcPr>
                    <a:lnL w="1270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a:solidFill>
                            <a:schemeClr val="tx1"/>
                          </a:solidFill>
                        </a:rPr>
                        <a:t>Link (with </a:t>
                      </a:r>
                      <a:r>
                        <a:rPr lang="en-GB" sz="2400" dirty="0" err="1">
                          <a:solidFill>
                            <a:schemeClr val="tx1"/>
                          </a:solidFill>
                        </a:rPr>
                        <a:t>js</a:t>
                      </a:r>
                      <a:r>
                        <a:rPr lang="en-GB" sz="2400" dirty="0">
                          <a:solidFill>
                            <a:schemeClr val="tx1"/>
                          </a:solidFill>
                        </a:rPr>
                        <a:t> onclick)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a:solidFill>
                            <a:schemeClr val="tx1"/>
                          </a:solidFill>
                        </a:rPr>
                        <a:t>Stays at end of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Smooth (even if you prefer reduced motion).</a:t>
                      </a:r>
                    </a:p>
                  </a:txBody>
                  <a:tcPr>
                    <a:lnL w="12700" cap="flat" cmpd="sng" algn="ctr">
                      <a:solidFill>
                        <a:schemeClr val="tx1"/>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4808049"/>
                  </a:ext>
                </a:extLst>
              </a:tr>
              <a:tr h="370840">
                <a:tc>
                  <a:txBody>
                    <a:bodyPr/>
                    <a:lstStyle/>
                    <a:p>
                      <a:r>
                        <a:rPr lang="en-GB" sz="2400" dirty="0">
                          <a:solidFill>
                            <a:srgbClr val="005C84"/>
                          </a:solidFill>
                          <a:hlinkClick r:id="rId4">
                            <a:extLst>
                              <a:ext uri="{A12FA001-AC4F-418D-AE19-62706E023703}">
                                <ahyp:hlinkClr xmlns:ahyp="http://schemas.microsoft.com/office/drawing/2018/hyperlinkcolor" val="tx"/>
                              </a:ext>
                            </a:extLst>
                          </a:hlinkClick>
                        </a:rPr>
                        <a:t>Elearn</a:t>
                      </a:r>
                      <a:r>
                        <a:rPr lang="en-GB" sz="2400" dirty="0">
                          <a:solidFill>
                            <a:srgbClr val="005C84"/>
                          </a:solidFill>
                        </a:rPr>
                        <a:t> (old)</a:t>
                      </a:r>
                    </a:p>
                  </a:txBody>
                  <a:tcPr>
                    <a:lnL w="1270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a:solidFill>
                            <a:schemeClr val="tx1"/>
                          </a:solidFill>
                        </a:rPr>
                        <a:t>Anchor link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a:solidFill>
                            <a:schemeClr val="tx1"/>
                          </a:solidFill>
                        </a:rPr>
                        <a:t>Stays at place in footer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Smooth (even if you prefer reduced motion).</a:t>
                      </a:r>
                    </a:p>
                  </a:txBody>
                  <a:tcPr>
                    <a:lnL w="12700" cap="flat" cmpd="sng" algn="ctr">
                      <a:solidFill>
                        <a:schemeClr val="tx1"/>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7220279"/>
                  </a:ext>
                </a:extLst>
              </a:tr>
              <a:tr h="201930">
                <a:tc>
                  <a:txBody>
                    <a:bodyPr/>
                    <a:lstStyle/>
                    <a:p>
                      <a:r>
                        <a:rPr lang="en-GB" sz="2400" dirty="0">
                          <a:solidFill>
                            <a:srgbClr val="005C84"/>
                          </a:solidFill>
                          <a:hlinkClick r:id="rId5">
                            <a:extLst>
                              <a:ext uri="{A12FA001-AC4F-418D-AE19-62706E023703}">
                                <ahyp:hlinkClr xmlns:ahyp="http://schemas.microsoft.com/office/drawing/2018/hyperlinkcolor" val="tx"/>
                              </a:ext>
                            </a:extLst>
                          </a:hlinkClick>
                        </a:rPr>
                        <a:t>UoS (</a:t>
                      </a:r>
                      <a:r>
                        <a:rPr lang="en-GB" sz="2400" dirty="0" err="1">
                          <a:solidFill>
                            <a:srgbClr val="005C84"/>
                          </a:solidFill>
                          <a:hlinkClick r:id="rId5">
                            <a:extLst>
                              <a:ext uri="{A12FA001-AC4F-418D-AE19-62706E023703}">
                                <ahyp:hlinkClr xmlns:ahyp="http://schemas.microsoft.com/office/drawing/2018/hyperlinkcolor" val="tx"/>
                              </a:ext>
                            </a:extLst>
                          </a:hlinkClick>
                        </a:rPr>
                        <a:t>OneWeb</a:t>
                      </a:r>
                      <a:r>
                        <a:rPr lang="en-GB" sz="2400" dirty="0">
                          <a:solidFill>
                            <a:srgbClr val="005C84"/>
                          </a:solidFill>
                          <a:hlinkClick r:id="rId5">
                            <a:extLst>
                              <a:ext uri="{A12FA001-AC4F-418D-AE19-62706E023703}">
                                <ahyp:hlinkClr xmlns:ahyp="http://schemas.microsoft.com/office/drawing/2018/hyperlinkcolor" val="tx"/>
                              </a:ext>
                            </a:extLst>
                          </a:hlinkClick>
                        </a:rPr>
                        <a:t>)</a:t>
                      </a:r>
                      <a:endParaRPr lang="en-GB" sz="2400" dirty="0">
                        <a:solidFill>
                          <a:srgbClr val="005C84"/>
                        </a:solidFill>
                      </a:endParaRPr>
                    </a:p>
                  </a:txBody>
                  <a:tcPr>
                    <a:lnL w="1270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err="1">
                          <a:solidFill>
                            <a:schemeClr val="tx1"/>
                          </a:solidFill>
                        </a:rPr>
                        <a:t>Div</a:t>
                      </a:r>
                      <a:endParaRPr lang="en-GB"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a:solidFill>
                            <a:schemeClr val="tx1"/>
                          </a:solidFill>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a:solidFill>
                            <a:schemeClr val="tx1"/>
                          </a:solidFill>
                        </a:rPr>
                        <a:t>Smooth AND respects motion preference.</a:t>
                      </a:r>
                    </a:p>
                  </a:txBody>
                  <a:tcPr>
                    <a:lnL w="12700" cap="flat" cmpd="sng" algn="ctr">
                      <a:solidFill>
                        <a:schemeClr val="tx1"/>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016928"/>
                  </a:ext>
                </a:extLst>
              </a:tr>
              <a:tr h="201930">
                <a:tc>
                  <a:txBody>
                    <a:bodyPr/>
                    <a:lstStyle/>
                    <a:p>
                      <a:r>
                        <a:rPr lang="en-GB" sz="2400" dirty="0">
                          <a:solidFill>
                            <a:srgbClr val="005C84"/>
                          </a:solidFill>
                          <a:hlinkClick r:id="rId6">
                            <a:extLst>
                              <a:ext uri="{A12FA001-AC4F-418D-AE19-62706E023703}">
                                <ahyp:hlinkClr xmlns:ahyp="http://schemas.microsoft.com/office/drawing/2018/hyperlinkcolor" val="tx"/>
                              </a:ext>
                            </a:extLst>
                          </a:hlinkClick>
                        </a:rPr>
                        <a:t>UoS (old style)</a:t>
                      </a:r>
                      <a:endParaRPr lang="en-GB" sz="2400" dirty="0">
                        <a:solidFill>
                          <a:srgbClr val="005C84"/>
                        </a:solidFill>
                      </a:endParaRPr>
                    </a:p>
                  </a:txBody>
                  <a:tcPr>
                    <a:lnL w="1270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GB" sz="2400" dirty="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GB" sz="2400" dirty="0">
                          <a:solidFill>
                            <a:schemeClr val="tx1"/>
                          </a:solidFill>
                        </a:rPr>
                        <a:t>Span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GB" sz="2400" dirty="0">
                          <a:solidFill>
                            <a:schemeClr val="tx1"/>
                          </a:solidFill>
                        </a:rPr>
                        <a:t>Auto (instant).</a:t>
                      </a:r>
                    </a:p>
                  </a:txBody>
                  <a:tcPr>
                    <a:lnL w="12700" cap="flat" cmpd="sng" algn="ctr">
                      <a:solidFill>
                        <a:schemeClr val="tx1"/>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215909986"/>
                  </a:ext>
                </a:extLst>
              </a:tr>
            </a:tbl>
          </a:graphicData>
        </a:graphic>
      </p:graphicFrame>
      <p:sp>
        <p:nvSpPr>
          <p:cNvPr id="4" name="Slide Number Placeholder 3">
            <a:extLst>
              <a:ext uri="{FF2B5EF4-FFF2-40B4-BE49-F238E27FC236}">
                <a16:creationId xmlns:a16="http://schemas.microsoft.com/office/drawing/2014/main" id="{909205D6-B8FE-4CC4-B6BD-7D3B3AD9BBB2}"/>
              </a:ext>
            </a:extLst>
          </p:cNvPr>
          <p:cNvSpPr>
            <a:spLocks noGrp="1"/>
          </p:cNvSpPr>
          <p:nvPr>
            <p:ph type="sldNum" sz="quarter" idx="4"/>
          </p:nvPr>
        </p:nvSpPr>
        <p:spPr/>
        <p:txBody>
          <a:bodyPr/>
          <a:lstStyle/>
          <a:p>
            <a:fld id="{51AC9CB8-E4A1-4C80-A0FE-41AB03406E23}" type="slidenum">
              <a:rPr lang="en-GB" smtClean="0"/>
              <a:pPr/>
              <a:t>40</a:t>
            </a:fld>
            <a:endParaRPr lang="en-GB"/>
          </a:p>
        </p:txBody>
      </p:sp>
      <p:sp>
        <p:nvSpPr>
          <p:cNvPr id="7" name="Footer Placeholder 6">
            <a:extLst>
              <a:ext uri="{FF2B5EF4-FFF2-40B4-BE49-F238E27FC236}">
                <a16:creationId xmlns:a16="http://schemas.microsoft.com/office/drawing/2014/main" id="{5B83688F-5988-4AE0-91C9-04B7D0F8AD5F}"/>
              </a:ext>
            </a:extLst>
          </p:cNvPr>
          <p:cNvSpPr>
            <a:spLocks noGrp="1"/>
          </p:cNvSpPr>
          <p:nvPr>
            <p:ph type="ftr" sz="quarter" idx="3"/>
          </p:nvPr>
        </p:nvSpPr>
        <p:spPr/>
        <p:txBody>
          <a:bodyPr/>
          <a:lstStyle/>
          <a:p>
            <a:r>
              <a:rPr lang="en-GB">
                <a:hlinkClick r:id="rId7"/>
              </a:rPr>
              <a:t>https://matthewdeeprose.github.io/</a:t>
            </a:r>
            <a:endParaRPr lang="en-GB" dirty="0"/>
          </a:p>
        </p:txBody>
      </p:sp>
    </p:spTree>
    <p:extLst>
      <p:ext uri="{BB962C8B-B14F-4D97-AF65-F5344CB8AC3E}">
        <p14:creationId xmlns:p14="http://schemas.microsoft.com/office/powerpoint/2010/main" val="2690864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E2C4204-0627-470E-A949-C4C43C455FD4}"/>
              </a:ext>
            </a:extLst>
          </p:cNvPr>
          <p:cNvSpPr>
            <a:spLocks noGrp="1"/>
          </p:cNvSpPr>
          <p:nvPr>
            <p:ph type="title"/>
          </p:nvPr>
        </p:nvSpPr>
        <p:spPr>
          <a:xfrm>
            <a:off x="190500" y="147952"/>
            <a:ext cx="11772899" cy="1153360"/>
          </a:xfrm>
        </p:spPr>
        <p:txBody>
          <a:bodyPr/>
          <a:lstStyle/>
          <a:p>
            <a:r>
              <a:rPr lang="en-GB" dirty="0"/>
              <a:t>Navigation final thoughts</a:t>
            </a:r>
            <a:endParaRPr lang="en-US" dirty="0"/>
          </a:p>
        </p:txBody>
      </p:sp>
      <p:sp>
        <p:nvSpPr>
          <p:cNvPr id="7" name="Rectangle 6">
            <a:extLst>
              <a:ext uri="{FF2B5EF4-FFF2-40B4-BE49-F238E27FC236}">
                <a16:creationId xmlns:a16="http://schemas.microsoft.com/office/drawing/2014/main" id="{E1ED8C27-DDB1-4F25-8374-08789C002280}"/>
              </a:ext>
              <a:ext uri="{C183D7F6-B498-43B3-948B-1728B52AA6E4}">
                <adec:decorative xmlns:adec="http://schemas.microsoft.com/office/drawing/2017/decorative" val="1"/>
              </a:ext>
            </a:extLst>
          </p:cNvPr>
          <p:cNvSpPr/>
          <p:nvPr/>
        </p:nvSpPr>
        <p:spPr>
          <a:xfrm>
            <a:off x="1375378" y="2249403"/>
            <a:ext cx="1511219" cy="1511219"/>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3AAF388E-A695-4B45-8A6C-DF8C7A6DBD64}"/>
              </a:ext>
            </a:extLst>
          </p:cNvPr>
          <p:cNvSpPr/>
          <p:nvPr/>
        </p:nvSpPr>
        <p:spPr>
          <a:xfrm>
            <a:off x="451855" y="4233934"/>
            <a:ext cx="3358265" cy="1170000"/>
          </a:xfrm>
          <a:custGeom>
            <a:avLst/>
            <a:gdLst>
              <a:gd name="connsiteX0" fmla="*/ 0 w 3358265"/>
              <a:gd name="connsiteY0" fmla="*/ 0 h 1170000"/>
              <a:gd name="connsiteX1" fmla="*/ 3358265 w 3358265"/>
              <a:gd name="connsiteY1" fmla="*/ 0 h 1170000"/>
              <a:gd name="connsiteX2" fmla="*/ 3358265 w 3358265"/>
              <a:gd name="connsiteY2" fmla="*/ 1170000 h 1170000"/>
              <a:gd name="connsiteX3" fmla="*/ 0 w 3358265"/>
              <a:gd name="connsiteY3" fmla="*/ 1170000 h 1170000"/>
              <a:gd name="connsiteX4" fmla="*/ 0 w 3358265"/>
              <a:gd name="connsiteY4" fmla="*/ 0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8265" h="1170000">
                <a:moveTo>
                  <a:pt x="0" y="0"/>
                </a:moveTo>
                <a:lnTo>
                  <a:pt x="3358265" y="0"/>
                </a:lnTo>
                <a:lnTo>
                  <a:pt x="3358265" y="1170000"/>
                </a:lnTo>
                <a:lnTo>
                  <a:pt x="0" y="117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pPr>
            <a:r>
              <a:rPr lang="en-GB" sz="2800" kern="1200" dirty="0">
                <a:solidFill>
                  <a:schemeClr val="accent5"/>
                </a:solidFill>
              </a:rPr>
              <a:t>Pay attention to the small details as well as the large.</a:t>
            </a:r>
            <a:endParaRPr lang="en-US" sz="2800" kern="1200" dirty="0">
              <a:solidFill>
                <a:schemeClr val="accent5"/>
              </a:solidFill>
            </a:endParaRPr>
          </a:p>
        </p:txBody>
      </p:sp>
      <p:sp>
        <p:nvSpPr>
          <p:cNvPr id="9" name="Rectangle 8">
            <a:extLst>
              <a:ext uri="{FF2B5EF4-FFF2-40B4-BE49-F238E27FC236}">
                <a16:creationId xmlns:a16="http://schemas.microsoft.com/office/drawing/2014/main" id="{005F022F-E127-4B59-BFEC-0A9411C97A50}"/>
              </a:ext>
              <a:ext uri="{C183D7F6-B498-43B3-948B-1728B52AA6E4}">
                <adec:decorative xmlns:adec="http://schemas.microsoft.com/office/drawing/2017/decorative" val="1"/>
              </a:ext>
            </a:extLst>
          </p:cNvPr>
          <p:cNvSpPr/>
          <p:nvPr/>
        </p:nvSpPr>
        <p:spPr>
          <a:xfrm>
            <a:off x="5321340" y="2249403"/>
            <a:ext cx="1511219" cy="151121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BD508DC4-5C69-487A-B87C-0972A0BE191D}"/>
              </a:ext>
            </a:extLst>
          </p:cNvPr>
          <p:cNvSpPr/>
          <p:nvPr/>
        </p:nvSpPr>
        <p:spPr>
          <a:xfrm>
            <a:off x="4830798" y="4233934"/>
            <a:ext cx="2492303" cy="1170000"/>
          </a:xfrm>
          <a:custGeom>
            <a:avLst/>
            <a:gdLst>
              <a:gd name="connsiteX0" fmla="*/ 0 w 2492303"/>
              <a:gd name="connsiteY0" fmla="*/ 0 h 1170000"/>
              <a:gd name="connsiteX1" fmla="*/ 2492303 w 2492303"/>
              <a:gd name="connsiteY1" fmla="*/ 0 h 1170000"/>
              <a:gd name="connsiteX2" fmla="*/ 2492303 w 2492303"/>
              <a:gd name="connsiteY2" fmla="*/ 1170000 h 1170000"/>
              <a:gd name="connsiteX3" fmla="*/ 0 w 2492303"/>
              <a:gd name="connsiteY3" fmla="*/ 1170000 h 1170000"/>
              <a:gd name="connsiteX4" fmla="*/ 0 w 2492303"/>
              <a:gd name="connsiteY4" fmla="*/ 0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303" h="1170000">
                <a:moveTo>
                  <a:pt x="0" y="0"/>
                </a:moveTo>
                <a:lnTo>
                  <a:pt x="2492303" y="0"/>
                </a:lnTo>
                <a:lnTo>
                  <a:pt x="2492303" y="1170000"/>
                </a:lnTo>
                <a:lnTo>
                  <a:pt x="0" y="117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pPr>
            <a:r>
              <a:rPr lang="en-GB" sz="2800" kern="1200" dirty="0">
                <a:solidFill>
                  <a:schemeClr val="accent5"/>
                </a:solidFill>
              </a:rPr>
              <a:t>Respect user preference.</a:t>
            </a:r>
            <a:endParaRPr lang="en-US" sz="2800" kern="1200" dirty="0">
              <a:solidFill>
                <a:schemeClr val="accent5"/>
              </a:solidFill>
            </a:endParaRPr>
          </a:p>
        </p:txBody>
      </p:sp>
      <p:sp>
        <p:nvSpPr>
          <p:cNvPr id="12" name="Rectangle 11">
            <a:extLst>
              <a:ext uri="{FF2B5EF4-FFF2-40B4-BE49-F238E27FC236}">
                <a16:creationId xmlns:a16="http://schemas.microsoft.com/office/drawing/2014/main" id="{C8F1CC36-F734-4A5B-BCFD-2C615AEAB0DB}"/>
              </a:ext>
              <a:ext uri="{C183D7F6-B498-43B3-948B-1728B52AA6E4}">
                <adec:decorative xmlns:adec="http://schemas.microsoft.com/office/drawing/2017/decorative" val="1"/>
              </a:ext>
            </a:extLst>
          </p:cNvPr>
          <p:cNvSpPr/>
          <p:nvPr/>
        </p:nvSpPr>
        <p:spPr>
          <a:xfrm>
            <a:off x="9267302" y="2249403"/>
            <a:ext cx="1511219" cy="151121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222E8158-FD29-4CC8-90F7-0B1A6585A99F}"/>
              </a:ext>
            </a:extLst>
          </p:cNvPr>
          <p:cNvSpPr/>
          <p:nvPr/>
        </p:nvSpPr>
        <p:spPr>
          <a:xfrm>
            <a:off x="8343779" y="4233934"/>
            <a:ext cx="3358265" cy="1170000"/>
          </a:xfrm>
          <a:custGeom>
            <a:avLst/>
            <a:gdLst>
              <a:gd name="connsiteX0" fmla="*/ 0 w 3358265"/>
              <a:gd name="connsiteY0" fmla="*/ 0 h 1170000"/>
              <a:gd name="connsiteX1" fmla="*/ 3358265 w 3358265"/>
              <a:gd name="connsiteY1" fmla="*/ 0 h 1170000"/>
              <a:gd name="connsiteX2" fmla="*/ 3358265 w 3358265"/>
              <a:gd name="connsiteY2" fmla="*/ 1170000 h 1170000"/>
              <a:gd name="connsiteX3" fmla="*/ 0 w 3358265"/>
              <a:gd name="connsiteY3" fmla="*/ 1170000 h 1170000"/>
              <a:gd name="connsiteX4" fmla="*/ 0 w 3358265"/>
              <a:gd name="connsiteY4" fmla="*/ 0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8265" h="1170000">
                <a:moveTo>
                  <a:pt x="0" y="0"/>
                </a:moveTo>
                <a:lnTo>
                  <a:pt x="3358265" y="0"/>
                </a:lnTo>
                <a:lnTo>
                  <a:pt x="3358265" y="1170000"/>
                </a:lnTo>
                <a:lnTo>
                  <a:pt x="0" y="117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pPr>
            <a:r>
              <a:rPr lang="en-GB" sz="2800" kern="1200" dirty="0">
                <a:solidFill>
                  <a:schemeClr val="accent5"/>
                </a:solidFill>
              </a:rPr>
              <a:t>Listen carefully to screen reader output.</a:t>
            </a:r>
            <a:endParaRPr lang="en-US" sz="2800" kern="1200" dirty="0">
              <a:solidFill>
                <a:schemeClr val="accent5"/>
              </a:solidFill>
            </a:endParaRPr>
          </a:p>
        </p:txBody>
      </p:sp>
      <p:sp>
        <p:nvSpPr>
          <p:cNvPr id="4" name="Slide Number Placeholder 3">
            <a:extLst>
              <a:ext uri="{FF2B5EF4-FFF2-40B4-BE49-F238E27FC236}">
                <a16:creationId xmlns:a16="http://schemas.microsoft.com/office/drawing/2014/main" id="{B4463B6E-35C9-410C-A038-4C69DA0C0D63}"/>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41</a:t>
            </a:fld>
            <a:endParaRPr lang="en-GB"/>
          </a:p>
        </p:txBody>
      </p:sp>
      <p:sp>
        <p:nvSpPr>
          <p:cNvPr id="5" name="Footer Placeholder 4">
            <a:extLst>
              <a:ext uri="{FF2B5EF4-FFF2-40B4-BE49-F238E27FC236}">
                <a16:creationId xmlns:a16="http://schemas.microsoft.com/office/drawing/2014/main" id="{60E53F81-0182-48BA-9401-6663336F5C40}"/>
              </a:ext>
            </a:extLst>
          </p:cNvPr>
          <p:cNvSpPr>
            <a:spLocks noGrp="1"/>
          </p:cNvSpPr>
          <p:nvPr>
            <p:ph type="ftr" sz="quarter" idx="3"/>
          </p:nvPr>
        </p:nvSpPr>
        <p:spPr/>
        <p:txBody>
          <a:bodyPr/>
          <a:lstStyle/>
          <a:p>
            <a:r>
              <a:rPr lang="en-GB">
                <a:hlinkClick r:id="rId9"/>
              </a:rPr>
              <a:t>https://matthewdeeprose.github.io/</a:t>
            </a:r>
            <a:endParaRPr lang="en-GB" dirty="0"/>
          </a:p>
        </p:txBody>
      </p:sp>
    </p:spTree>
    <p:extLst>
      <p:ext uri="{BB962C8B-B14F-4D97-AF65-F5344CB8AC3E}">
        <p14:creationId xmlns:p14="http://schemas.microsoft.com/office/powerpoint/2010/main" val="32888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7188A3B-FEE4-4849-B07F-D3FE30D8E597}"/>
              </a:ext>
            </a:extLst>
          </p:cNvPr>
          <p:cNvSpPr>
            <a:spLocks noGrp="1"/>
          </p:cNvSpPr>
          <p:nvPr>
            <p:ph type="title"/>
          </p:nvPr>
        </p:nvSpPr>
        <p:spPr>
          <a:xfrm>
            <a:off x="190500" y="147952"/>
            <a:ext cx="11772899" cy="1153360"/>
          </a:xfrm>
        </p:spPr>
        <p:txBody>
          <a:bodyPr/>
          <a:lstStyle/>
          <a:p>
            <a:r>
              <a:rPr lang="en-US" dirty="0"/>
              <a:t>What I learned and will share today </a:t>
            </a:r>
            <a:r>
              <a:rPr lang="en-US" dirty="0">
                <a:solidFill>
                  <a:schemeClr val="tx1"/>
                </a:solidFill>
              </a:rPr>
              <a:t>4</a:t>
            </a:r>
          </a:p>
        </p:txBody>
      </p:sp>
      <p:sp>
        <p:nvSpPr>
          <p:cNvPr id="4" name="Slide Number Placeholder 3">
            <a:extLst>
              <a:ext uri="{FF2B5EF4-FFF2-40B4-BE49-F238E27FC236}">
                <a16:creationId xmlns:a16="http://schemas.microsoft.com/office/drawing/2014/main" id="{1A0E97C0-E506-4959-81DE-56E14D37E3E1}"/>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42</a:t>
            </a:fld>
            <a:endParaRPr lang="en-GB"/>
          </a:p>
        </p:txBody>
      </p:sp>
      <p:graphicFrame>
        <p:nvGraphicFramePr>
          <p:cNvPr id="14" name="Content Placeholder 2" descr="Layout&#10; Responsive reflow&#10; Using semantic landmarks&#10;Navigation&#10; Designing for screen reader  / keyboard users&#10; Respecting user preference&#10; Designing for vestibular disorders&#10;Colour&#10; Designing for dark mode&#10; WCAG 3 contrast&#10; Building an accessible colour toggle that remembers your preference&#10;Performance&#10; Page load time analysis&#10; Critical render blockers&#10; using Lighthouse&#10; Recent DL blog improvements&#10;Discoverability&#10; Open graph&#10; Card validators&#10;">
            <a:extLst>
              <a:ext uri="{FF2B5EF4-FFF2-40B4-BE49-F238E27FC236}">
                <a16:creationId xmlns:a16="http://schemas.microsoft.com/office/drawing/2014/main" id="{9B9A1924-AA44-4318-933D-629EC0B4DECF}"/>
              </a:ext>
            </a:extLst>
          </p:cNvPr>
          <p:cNvGraphicFramePr>
            <a:graphicFrameLocks noGrp="1"/>
          </p:cNvGraphicFramePr>
          <p:nvPr>
            <p:ph idx="1"/>
            <p:extLst>
              <p:ext uri="{D42A27DB-BD31-4B8C-83A1-F6EECF244321}">
                <p14:modId xmlns:p14="http://schemas.microsoft.com/office/powerpoint/2010/main" val="2132647694"/>
              </p:ext>
            </p:extLst>
          </p:nvPr>
        </p:nvGraphicFramePr>
        <p:xfrm>
          <a:off x="190500" y="1733550"/>
          <a:ext cx="11772900" cy="4425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34F36C35-BFD1-4A24-8A5A-236DD8ADABA3}"/>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2041168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FA66-0F7C-4FC0-81A4-0AC6F720CB57}"/>
              </a:ext>
            </a:extLst>
          </p:cNvPr>
          <p:cNvSpPr>
            <a:spLocks noGrp="1"/>
          </p:cNvSpPr>
          <p:nvPr>
            <p:ph type="title"/>
          </p:nvPr>
        </p:nvSpPr>
        <p:spPr/>
        <p:txBody>
          <a:bodyPr/>
          <a:lstStyle/>
          <a:p>
            <a:r>
              <a:rPr lang="en-GB" dirty="0"/>
              <a:t>Light mode / Dark mode</a:t>
            </a:r>
          </a:p>
        </p:txBody>
      </p:sp>
      <p:pic>
        <p:nvPicPr>
          <p:cNvPr id="8" name="Content Placeholder 7" descr="Website in light mode">
            <a:extLst>
              <a:ext uri="{FF2B5EF4-FFF2-40B4-BE49-F238E27FC236}">
                <a16:creationId xmlns:a16="http://schemas.microsoft.com/office/drawing/2014/main" id="{424A905E-BAA5-4D89-9482-CFA912DE419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69727" y="1500188"/>
            <a:ext cx="4007345" cy="4681537"/>
          </a:xfrm>
          <a:ln w="38100">
            <a:solidFill>
              <a:schemeClr val="bg1"/>
            </a:solidFill>
          </a:ln>
        </p:spPr>
      </p:pic>
      <p:pic>
        <p:nvPicPr>
          <p:cNvPr id="10" name="Content Placeholder 9" descr="Website in dark mode">
            <a:extLst>
              <a:ext uri="{FF2B5EF4-FFF2-40B4-BE49-F238E27FC236}">
                <a16:creationId xmlns:a16="http://schemas.microsoft.com/office/drawing/2014/main" id="{3792BE90-3D74-4694-957B-2E4991A22DC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14927" y="1500188"/>
            <a:ext cx="4007345" cy="4681537"/>
          </a:xfrm>
          <a:ln w="38100">
            <a:solidFill>
              <a:schemeClr val="bg1"/>
            </a:solidFill>
          </a:ln>
        </p:spPr>
      </p:pic>
      <p:sp>
        <p:nvSpPr>
          <p:cNvPr id="4" name="Slide Number Placeholder 3">
            <a:extLst>
              <a:ext uri="{FF2B5EF4-FFF2-40B4-BE49-F238E27FC236}">
                <a16:creationId xmlns:a16="http://schemas.microsoft.com/office/drawing/2014/main" id="{1738D4B4-65FE-4758-80D6-18A5CF15EBBF}"/>
              </a:ext>
            </a:extLst>
          </p:cNvPr>
          <p:cNvSpPr>
            <a:spLocks noGrp="1"/>
          </p:cNvSpPr>
          <p:nvPr>
            <p:ph type="sldNum" sz="quarter" idx="4"/>
          </p:nvPr>
        </p:nvSpPr>
        <p:spPr/>
        <p:txBody>
          <a:bodyPr/>
          <a:lstStyle/>
          <a:p>
            <a:fld id="{51AC9CB8-E4A1-4C80-A0FE-41AB03406E23}" type="slidenum">
              <a:rPr lang="en-GB" smtClean="0"/>
              <a:pPr/>
              <a:t>43</a:t>
            </a:fld>
            <a:endParaRPr lang="en-GB"/>
          </a:p>
        </p:txBody>
      </p:sp>
      <p:sp>
        <p:nvSpPr>
          <p:cNvPr id="6" name="Footer Placeholder 5">
            <a:extLst>
              <a:ext uri="{FF2B5EF4-FFF2-40B4-BE49-F238E27FC236}">
                <a16:creationId xmlns:a16="http://schemas.microsoft.com/office/drawing/2014/main" id="{837DD6C6-A4C7-4EDD-B81E-A8684E9C07CA}"/>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2062033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84A1-82D2-4A99-8EEB-C8CDEE5372A1}"/>
              </a:ext>
            </a:extLst>
          </p:cNvPr>
          <p:cNvSpPr>
            <a:spLocks noGrp="1"/>
          </p:cNvSpPr>
          <p:nvPr>
            <p:ph type="title"/>
          </p:nvPr>
        </p:nvSpPr>
        <p:spPr/>
        <p:txBody>
          <a:bodyPr/>
          <a:lstStyle/>
          <a:p>
            <a:r>
              <a:rPr lang="en-GB" dirty="0"/>
              <a:t>Are you on the dark side?</a:t>
            </a:r>
          </a:p>
        </p:txBody>
      </p:sp>
      <p:sp>
        <p:nvSpPr>
          <p:cNvPr id="3" name="Content Placeholder 2">
            <a:extLst>
              <a:ext uri="{FF2B5EF4-FFF2-40B4-BE49-F238E27FC236}">
                <a16:creationId xmlns:a16="http://schemas.microsoft.com/office/drawing/2014/main" id="{1C9D8FFA-2339-4DEC-B3FB-8D4426F99238}"/>
              </a:ext>
            </a:extLst>
          </p:cNvPr>
          <p:cNvSpPr>
            <a:spLocks noGrp="1"/>
          </p:cNvSpPr>
          <p:nvPr>
            <p:ph sz="half" idx="1"/>
          </p:nvPr>
        </p:nvSpPr>
        <p:spPr/>
        <p:txBody>
          <a:bodyPr anchor="ctr"/>
          <a:lstStyle/>
          <a:p>
            <a:pPr marL="0" indent="0">
              <a:buNone/>
            </a:pPr>
            <a:r>
              <a:rPr lang="en-GB" dirty="0"/>
              <a:t>Do you prefer:</a:t>
            </a:r>
          </a:p>
          <a:p>
            <a:pPr lvl="1"/>
            <a:r>
              <a:rPr lang="en-GB" dirty="0"/>
              <a:t>Light mode</a:t>
            </a:r>
          </a:p>
          <a:p>
            <a:pPr lvl="1"/>
            <a:r>
              <a:rPr lang="en-GB" dirty="0"/>
              <a:t>Dark mode</a:t>
            </a:r>
          </a:p>
          <a:p>
            <a:pPr lvl="1"/>
            <a:r>
              <a:rPr lang="en-GB" dirty="0"/>
              <a:t>It depends…</a:t>
            </a:r>
          </a:p>
        </p:txBody>
      </p:sp>
      <p:pic>
        <p:nvPicPr>
          <p:cNvPr id="7" name="Content Placeholder 6">
            <a:extLst>
              <a:ext uri="{FF2B5EF4-FFF2-40B4-BE49-F238E27FC236}">
                <a16:creationId xmlns:a16="http://schemas.microsoft.com/office/drawing/2014/main" id="{058123EA-1025-441D-9F37-DEC578D56015}"/>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55127" y="1462743"/>
            <a:ext cx="7308273" cy="4840544"/>
          </a:xfrm>
          <a:ln w="38100">
            <a:solidFill>
              <a:schemeClr val="accent5"/>
            </a:solidFill>
          </a:ln>
        </p:spPr>
      </p:pic>
      <p:sp>
        <p:nvSpPr>
          <p:cNvPr id="5" name="Slide Number Placeholder 4">
            <a:extLst>
              <a:ext uri="{FF2B5EF4-FFF2-40B4-BE49-F238E27FC236}">
                <a16:creationId xmlns:a16="http://schemas.microsoft.com/office/drawing/2014/main" id="{29C8BE4D-A070-4114-AC34-48138FD50544}"/>
              </a:ext>
            </a:extLst>
          </p:cNvPr>
          <p:cNvSpPr>
            <a:spLocks noGrp="1"/>
          </p:cNvSpPr>
          <p:nvPr>
            <p:ph type="sldNum" sz="quarter" idx="4"/>
          </p:nvPr>
        </p:nvSpPr>
        <p:spPr/>
        <p:txBody>
          <a:bodyPr/>
          <a:lstStyle/>
          <a:p>
            <a:fld id="{51AC9CB8-E4A1-4C80-A0FE-41AB03406E23}" type="slidenum">
              <a:rPr lang="en-GB" smtClean="0"/>
              <a:pPr/>
              <a:t>44</a:t>
            </a:fld>
            <a:endParaRPr lang="en-GB"/>
          </a:p>
        </p:txBody>
      </p:sp>
      <p:sp>
        <p:nvSpPr>
          <p:cNvPr id="8" name="Footer Placeholder 7">
            <a:extLst>
              <a:ext uri="{FF2B5EF4-FFF2-40B4-BE49-F238E27FC236}">
                <a16:creationId xmlns:a16="http://schemas.microsoft.com/office/drawing/2014/main" id="{C7AE970E-CAFA-4957-B78F-E2B9484111CA}"/>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770564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9D74-2547-4740-BAF2-54212BF8A571}"/>
              </a:ext>
            </a:extLst>
          </p:cNvPr>
          <p:cNvSpPr>
            <a:spLocks noGrp="1"/>
          </p:cNvSpPr>
          <p:nvPr>
            <p:ph type="title"/>
          </p:nvPr>
        </p:nvSpPr>
        <p:spPr/>
        <p:txBody>
          <a:bodyPr/>
          <a:lstStyle/>
          <a:p>
            <a:r>
              <a:rPr lang="en-GB" dirty="0"/>
              <a:t>Setting up / testing</a:t>
            </a:r>
          </a:p>
        </p:txBody>
      </p:sp>
      <p:pic>
        <p:nvPicPr>
          <p:cNvPr id="6" name="Content Placeholder 5" descr="Windows setting to prefer dark theme or light theme.">
            <a:extLst>
              <a:ext uri="{FF2B5EF4-FFF2-40B4-BE49-F238E27FC236}">
                <a16:creationId xmlns:a16="http://schemas.microsoft.com/office/drawing/2014/main" id="{554DAF5D-8142-4C30-8009-58FA8FE46E86}"/>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b="16165"/>
          <a:stretch/>
        </p:blipFill>
        <p:spPr>
          <a:xfrm>
            <a:off x="673090" y="1527117"/>
            <a:ext cx="3369385" cy="4681537"/>
          </a:xfrm>
          <a:prstGeom prst="rect">
            <a:avLst/>
          </a:prstGeom>
          <a:ln w="38100">
            <a:solidFill>
              <a:schemeClr val="accent5"/>
            </a:solidFill>
          </a:ln>
        </p:spPr>
      </p:pic>
      <p:pic>
        <p:nvPicPr>
          <p:cNvPr id="8" name="Content Placeholder 7" descr="Using a feature in Chrome Dev Tools to force a colour scheme preference.">
            <a:extLst>
              <a:ext uri="{FF2B5EF4-FFF2-40B4-BE49-F238E27FC236}">
                <a16:creationId xmlns:a16="http://schemas.microsoft.com/office/drawing/2014/main" id="{1E9AFFC8-9922-4CDB-B1AD-FDE5B767C92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34155" y="2146852"/>
            <a:ext cx="6736523" cy="3008544"/>
          </a:xfrm>
          <a:ln w="38100">
            <a:solidFill>
              <a:schemeClr val="bg1"/>
            </a:solidFill>
          </a:ln>
        </p:spPr>
      </p:pic>
      <p:sp>
        <p:nvSpPr>
          <p:cNvPr id="5" name="Slide Number Placeholder 4">
            <a:extLst>
              <a:ext uri="{FF2B5EF4-FFF2-40B4-BE49-F238E27FC236}">
                <a16:creationId xmlns:a16="http://schemas.microsoft.com/office/drawing/2014/main" id="{3F0A023B-5B84-4C26-A015-96E0F5A8EA14}"/>
              </a:ext>
            </a:extLst>
          </p:cNvPr>
          <p:cNvSpPr>
            <a:spLocks noGrp="1"/>
          </p:cNvSpPr>
          <p:nvPr>
            <p:ph type="sldNum" sz="quarter" idx="4"/>
          </p:nvPr>
        </p:nvSpPr>
        <p:spPr/>
        <p:txBody>
          <a:bodyPr/>
          <a:lstStyle/>
          <a:p>
            <a:fld id="{51AC9CB8-E4A1-4C80-A0FE-41AB03406E23}" type="slidenum">
              <a:rPr lang="en-GB" smtClean="0"/>
              <a:pPr/>
              <a:t>45</a:t>
            </a:fld>
            <a:endParaRPr lang="en-GB"/>
          </a:p>
        </p:txBody>
      </p:sp>
      <p:sp>
        <p:nvSpPr>
          <p:cNvPr id="7" name="Footer Placeholder 6">
            <a:extLst>
              <a:ext uri="{FF2B5EF4-FFF2-40B4-BE49-F238E27FC236}">
                <a16:creationId xmlns:a16="http://schemas.microsoft.com/office/drawing/2014/main" id="{2171E2DE-9D82-4343-A35C-874CEC7CBCB6}"/>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3700516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1455-3B9E-4CC8-90AA-37B4E0D23A8C}"/>
              </a:ext>
            </a:extLst>
          </p:cNvPr>
          <p:cNvSpPr>
            <a:spLocks noGrp="1"/>
          </p:cNvSpPr>
          <p:nvPr>
            <p:ph type="title"/>
          </p:nvPr>
        </p:nvSpPr>
        <p:spPr/>
        <p:txBody>
          <a:bodyPr anchor="ctr">
            <a:normAutofit/>
          </a:bodyPr>
          <a:lstStyle/>
          <a:p>
            <a:r>
              <a:rPr lang="en-GB" dirty="0"/>
              <a:t>Benefits of dark mode</a:t>
            </a:r>
          </a:p>
        </p:txBody>
      </p:sp>
      <p:graphicFrame>
        <p:nvGraphicFramePr>
          <p:cNvPr id="6" name="Content Placeholder 2" descr="Save battery on LED displays.&#10;Can reduce flicker on poor quality screens.&#10;Less likely to trigger photophobia.&#10;">
            <a:extLst>
              <a:ext uri="{FF2B5EF4-FFF2-40B4-BE49-F238E27FC236}">
                <a16:creationId xmlns:a16="http://schemas.microsoft.com/office/drawing/2014/main" id="{9B7A919E-120C-4ECA-94A5-E403FC81A9A8}"/>
              </a:ext>
            </a:extLst>
          </p:cNvPr>
          <p:cNvGraphicFramePr>
            <a:graphicFrameLocks noGrp="1"/>
          </p:cNvGraphicFramePr>
          <p:nvPr>
            <p:ph sz="half" idx="1"/>
            <p:extLst>
              <p:ext uri="{D42A27DB-BD31-4B8C-83A1-F6EECF244321}">
                <p14:modId xmlns:p14="http://schemas.microsoft.com/office/powerpoint/2010/main" val="47439622"/>
              </p:ext>
            </p:extLst>
          </p:nvPr>
        </p:nvGraphicFramePr>
        <p:xfrm>
          <a:off x="228600" y="1500188"/>
          <a:ext cx="5689600" cy="4681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B21F91D-E2CF-4035-82B7-7516E5CE88B9}"/>
              </a:ext>
            </a:extLst>
          </p:cNvPr>
          <p:cNvSpPr>
            <a:spLocks noGrp="1"/>
          </p:cNvSpPr>
          <p:nvPr>
            <p:ph type="sldNum" sz="quarter" idx="4"/>
          </p:nvPr>
        </p:nvSpPr>
        <p:spPr/>
        <p:txBody>
          <a:bodyPr anchor="ctr">
            <a:normAutofit/>
          </a:bodyPr>
          <a:lstStyle/>
          <a:p>
            <a:pPr>
              <a:spcAft>
                <a:spcPts val="600"/>
              </a:spcAft>
            </a:pPr>
            <a:fld id="{51AC9CB8-E4A1-4C80-A0FE-41AB03406E23}" type="slidenum">
              <a:rPr lang="en-GB" smtClean="0"/>
              <a:pPr>
                <a:spcAft>
                  <a:spcPts val="600"/>
                </a:spcAft>
              </a:pPr>
              <a:t>46</a:t>
            </a:fld>
            <a:endParaRPr lang="en-GB"/>
          </a:p>
        </p:txBody>
      </p:sp>
      <p:graphicFrame>
        <p:nvGraphicFramePr>
          <p:cNvPr id="7" name="Content Placeholder 2" descr="Easier to use in low-light conditions.&#10;May reduce eye strain.&#10;Some people just prefer it&#10;">
            <a:extLst>
              <a:ext uri="{FF2B5EF4-FFF2-40B4-BE49-F238E27FC236}">
                <a16:creationId xmlns:a16="http://schemas.microsoft.com/office/drawing/2014/main" id="{DE348BB4-E503-495D-8747-09EF36A33E69}"/>
              </a:ext>
            </a:extLst>
          </p:cNvPr>
          <p:cNvGraphicFramePr>
            <a:graphicFrameLocks noGrp="1"/>
          </p:cNvGraphicFramePr>
          <p:nvPr>
            <p:ph sz="half" idx="2"/>
            <p:extLst>
              <p:ext uri="{D42A27DB-BD31-4B8C-83A1-F6EECF244321}">
                <p14:modId xmlns:p14="http://schemas.microsoft.com/office/powerpoint/2010/main" val="664044048"/>
              </p:ext>
            </p:extLst>
          </p:nvPr>
        </p:nvGraphicFramePr>
        <p:xfrm>
          <a:off x="6273800" y="1500188"/>
          <a:ext cx="5689600" cy="46815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Footer Placeholder 7">
            <a:extLst>
              <a:ext uri="{FF2B5EF4-FFF2-40B4-BE49-F238E27FC236}">
                <a16:creationId xmlns:a16="http://schemas.microsoft.com/office/drawing/2014/main" id="{B18E2009-15F8-4619-8204-1F34C5F26021}"/>
              </a:ext>
            </a:extLst>
          </p:cNvPr>
          <p:cNvSpPr>
            <a:spLocks noGrp="1"/>
          </p:cNvSpPr>
          <p:nvPr>
            <p:ph type="ftr" sz="quarter" idx="3"/>
          </p:nvPr>
        </p:nvSpPr>
        <p:spPr/>
        <p:txBody>
          <a:bodyPr/>
          <a:lstStyle/>
          <a:p>
            <a:r>
              <a:rPr lang="en-GB">
                <a:hlinkClick r:id="rId13"/>
              </a:rPr>
              <a:t>https://matthewdeeprose.github.io/</a:t>
            </a:r>
            <a:endParaRPr lang="en-GB" dirty="0"/>
          </a:p>
        </p:txBody>
      </p:sp>
    </p:spTree>
    <p:extLst>
      <p:ext uri="{BB962C8B-B14F-4D97-AF65-F5344CB8AC3E}">
        <p14:creationId xmlns:p14="http://schemas.microsoft.com/office/powerpoint/2010/main" val="48678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3990D-A069-400B-912D-1C6627DBB1B3}"/>
              </a:ext>
            </a:extLst>
          </p:cNvPr>
          <p:cNvSpPr>
            <a:spLocks noGrp="1"/>
          </p:cNvSpPr>
          <p:nvPr>
            <p:ph type="title"/>
          </p:nvPr>
        </p:nvSpPr>
        <p:spPr/>
        <p:txBody>
          <a:bodyPr/>
          <a:lstStyle/>
          <a:p>
            <a:r>
              <a:rPr lang="en-GB" dirty="0"/>
              <a:t>Accessibility considerations</a:t>
            </a:r>
          </a:p>
        </p:txBody>
      </p:sp>
      <p:sp>
        <p:nvSpPr>
          <p:cNvPr id="3" name="Content Placeholder 2">
            <a:extLst>
              <a:ext uri="{FF2B5EF4-FFF2-40B4-BE49-F238E27FC236}">
                <a16:creationId xmlns:a16="http://schemas.microsoft.com/office/drawing/2014/main" id="{1BD6AB80-0FF5-46FA-BF01-23E564569A3A}"/>
              </a:ext>
            </a:extLst>
          </p:cNvPr>
          <p:cNvSpPr>
            <a:spLocks noGrp="1"/>
          </p:cNvSpPr>
          <p:nvPr>
            <p:ph sz="half" idx="1"/>
          </p:nvPr>
        </p:nvSpPr>
        <p:spPr/>
        <p:txBody>
          <a:bodyPr anchor="ctr">
            <a:normAutofit/>
          </a:bodyPr>
          <a:lstStyle/>
          <a:p>
            <a:pPr marL="0" indent="0">
              <a:buNone/>
            </a:pPr>
            <a:r>
              <a:rPr lang="en-GB" dirty="0"/>
              <a:t>Using maximal contrast can induce eyestrain and reduces reading stamina.</a:t>
            </a:r>
          </a:p>
          <a:p>
            <a:endParaRPr lang="en-GB" dirty="0"/>
          </a:p>
          <a:p>
            <a:pPr lvl="1"/>
            <a:r>
              <a:rPr lang="en-GB" dirty="0"/>
              <a:t>For example:</a:t>
            </a:r>
          </a:p>
          <a:p>
            <a:pPr lvl="2"/>
            <a:r>
              <a:rPr lang="en-GB" dirty="0"/>
              <a:t>#000000 on #FFFFFF</a:t>
            </a:r>
          </a:p>
          <a:p>
            <a:pPr lvl="2"/>
            <a:r>
              <a:rPr lang="en-GB" dirty="0" err="1"/>
              <a:t>rgb</a:t>
            </a:r>
            <a:r>
              <a:rPr lang="en-GB" dirty="0"/>
              <a:t>(255,255,255) on </a:t>
            </a:r>
            <a:r>
              <a:rPr lang="en-GB" dirty="0" err="1"/>
              <a:t>rgb</a:t>
            </a:r>
            <a:r>
              <a:rPr lang="en-GB" dirty="0"/>
              <a:t>(0,0,0)</a:t>
            </a:r>
          </a:p>
        </p:txBody>
      </p:sp>
      <p:pic>
        <p:nvPicPr>
          <p:cNvPr id="7" name="Content Placeholder 6" descr="Article on UX movement.com&#10;&#10;Why You Should Never Use Pure Black for Text or Backgrounds&#10;&#10;Did you know that pure black text can cause eye strain? A survey found that “58 percent of adults in the U.S.” have experienced eye strain from working on computers. Designers can do their part to reduce the likelihood of eye strain on their designs by paying attention to the color of black they use.">
            <a:extLst>
              <a:ext uri="{FF2B5EF4-FFF2-40B4-BE49-F238E27FC236}">
                <a16:creationId xmlns:a16="http://schemas.microsoft.com/office/drawing/2014/main" id="{7582E8EF-41CA-4DE4-A01D-24F15DB0C6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67038" y="1500188"/>
            <a:ext cx="4503124" cy="4681537"/>
          </a:xfrm>
          <a:ln w="38100">
            <a:solidFill>
              <a:schemeClr val="bg1"/>
            </a:solidFill>
          </a:ln>
        </p:spPr>
      </p:pic>
      <p:sp>
        <p:nvSpPr>
          <p:cNvPr id="5" name="Slide Number Placeholder 4">
            <a:extLst>
              <a:ext uri="{FF2B5EF4-FFF2-40B4-BE49-F238E27FC236}">
                <a16:creationId xmlns:a16="http://schemas.microsoft.com/office/drawing/2014/main" id="{D5E2893E-8B5F-4783-8FC8-08ED30C5312D}"/>
              </a:ext>
            </a:extLst>
          </p:cNvPr>
          <p:cNvSpPr>
            <a:spLocks noGrp="1"/>
          </p:cNvSpPr>
          <p:nvPr>
            <p:ph type="sldNum" sz="quarter" idx="4"/>
          </p:nvPr>
        </p:nvSpPr>
        <p:spPr/>
        <p:txBody>
          <a:bodyPr/>
          <a:lstStyle/>
          <a:p>
            <a:fld id="{51AC9CB8-E4A1-4C80-A0FE-41AB03406E23}" type="slidenum">
              <a:rPr lang="en-GB" smtClean="0"/>
              <a:pPr/>
              <a:t>47</a:t>
            </a:fld>
            <a:endParaRPr lang="en-GB"/>
          </a:p>
        </p:txBody>
      </p:sp>
      <p:sp>
        <p:nvSpPr>
          <p:cNvPr id="8" name="Footer Placeholder 7">
            <a:extLst>
              <a:ext uri="{FF2B5EF4-FFF2-40B4-BE49-F238E27FC236}">
                <a16:creationId xmlns:a16="http://schemas.microsoft.com/office/drawing/2014/main" id="{37941E62-9C8D-4162-A216-CCE314628D0F}"/>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922792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0024B0-A3C3-40EB-B07E-8B6BC9625336}"/>
              </a:ext>
            </a:extLst>
          </p:cNvPr>
          <p:cNvSpPr>
            <a:spLocks noGrp="1"/>
          </p:cNvSpPr>
          <p:nvPr>
            <p:ph type="title"/>
          </p:nvPr>
        </p:nvSpPr>
        <p:spPr/>
        <p:txBody>
          <a:bodyPr/>
          <a:lstStyle/>
          <a:p>
            <a:r>
              <a:rPr lang="en-GB" dirty="0"/>
              <a:t>Setting up light / dark styles</a:t>
            </a:r>
          </a:p>
        </p:txBody>
      </p:sp>
      <p:pic>
        <p:nvPicPr>
          <p:cNvPr id="9" name="Content Placeholder 8" descr=" @media (prefers-color-scheme: light) {&#10;  &#10;  }&#10; &#10; @media (prefers-color-scheme: dark) {&#10;  &#10;  }">
            <a:extLst>
              <a:ext uri="{FF2B5EF4-FFF2-40B4-BE49-F238E27FC236}">
                <a16:creationId xmlns:a16="http://schemas.microsoft.com/office/drawing/2014/main" id="{FC841E0A-8AC2-414D-9A90-821BCDC24F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5539" y="1414886"/>
            <a:ext cx="5560922" cy="2822660"/>
          </a:xfrm>
          <a:ln w="38100">
            <a:solidFill>
              <a:schemeClr val="bg1"/>
            </a:solidFill>
          </a:ln>
        </p:spPr>
      </p:pic>
      <p:pic>
        <p:nvPicPr>
          <p:cNvPr id="7" name="Picture 6" descr="   &lt;link rel=&quot;stylesheet&quot; id=&quot;mainCSS&quot; href=&quot;main.css&quot; media=&quot;all&quot;&gt;&#10;      &lt;link rel=&quot;stylesheet&quot; id=&quot;lightCSS&quot; href=&quot;light.css&quot; media=&quot;(prefers-color-scheme: light)&quot;&gt;&#10;      &lt;link rel=&quot;stylesheet&quot; id=&quot;darkCSS&quot; href=&quot;dark.css&quot; media=&quot;(prefers-color-scheme: dark)&quot;&gt;&#10;      &lt;link rel=&quot;stylesheet&quot; id=&quot;printCSS&quot; href=&quot;print.css&quot; media=&quot;print&quot;&gt;">
            <a:extLst>
              <a:ext uri="{FF2B5EF4-FFF2-40B4-BE49-F238E27FC236}">
                <a16:creationId xmlns:a16="http://schemas.microsoft.com/office/drawing/2014/main" id="{2571FAE9-B4FB-4B6E-B492-6FA77ED05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19098"/>
            <a:ext cx="12192000" cy="1656309"/>
          </a:xfrm>
          <a:prstGeom prst="rect">
            <a:avLst/>
          </a:prstGeom>
          <a:ln w="38100">
            <a:solidFill>
              <a:schemeClr val="accent5"/>
            </a:solidFill>
          </a:ln>
        </p:spPr>
      </p:pic>
      <p:sp>
        <p:nvSpPr>
          <p:cNvPr id="5" name="Slide Number Placeholder 4">
            <a:extLst>
              <a:ext uri="{FF2B5EF4-FFF2-40B4-BE49-F238E27FC236}">
                <a16:creationId xmlns:a16="http://schemas.microsoft.com/office/drawing/2014/main" id="{15A78123-E0CD-4F28-9BE4-148CBE0E14F1}"/>
              </a:ext>
            </a:extLst>
          </p:cNvPr>
          <p:cNvSpPr>
            <a:spLocks noGrp="1"/>
          </p:cNvSpPr>
          <p:nvPr>
            <p:ph type="sldNum" sz="quarter" idx="4"/>
          </p:nvPr>
        </p:nvSpPr>
        <p:spPr/>
        <p:txBody>
          <a:bodyPr/>
          <a:lstStyle/>
          <a:p>
            <a:fld id="{51AC9CB8-E4A1-4C80-A0FE-41AB03406E23}" type="slidenum">
              <a:rPr lang="en-GB" smtClean="0"/>
              <a:pPr/>
              <a:t>48</a:t>
            </a:fld>
            <a:endParaRPr lang="en-GB"/>
          </a:p>
        </p:txBody>
      </p:sp>
      <p:sp>
        <p:nvSpPr>
          <p:cNvPr id="12" name="Rectangle: Rounded Corners 11">
            <a:extLst>
              <a:ext uri="{FF2B5EF4-FFF2-40B4-BE49-F238E27FC236}">
                <a16:creationId xmlns:a16="http://schemas.microsoft.com/office/drawing/2014/main" id="{41BE12AE-82B7-470C-B020-BC2E70F1393D}"/>
              </a:ext>
              <a:ext uri="{C183D7F6-B498-43B3-948B-1728B52AA6E4}">
                <adec:decorative xmlns:adec="http://schemas.microsoft.com/office/drawing/2017/decorative" val="1"/>
              </a:ext>
            </a:extLst>
          </p:cNvPr>
          <p:cNvSpPr/>
          <p:nvPr/>
        </p:nvSpPr>
        <p:spPr>
          <a:xfrm>
            <a:off x="0" y="4929809"/>
            <a:ext cx="12123231" cy="834888"/>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75EA357A-F1C6-4BB6-9CA0-024937C75907}"/>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58009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8834-8AD7-4749-9D3A-8830B496E904}"/>
              </a:ext>
            </a:extLst>
          </p:cNvPr>
          <p:cNvSpPr>
            <a:spLocks noGrp="1"/>
          </p:cNvSpPr>
          <p:nvPr>
            <p:ph type="title"/>
          </p:nvPr>
        </p:nvSpPr>
        <p:spPr/>
        <p:txBody>
          <a:bodyPr/>
          <a:lstStyle/>
          <a:p>
            <a:r>
              <a:rPr lang="en-GB" dirty="0"/>
              <a:t>Trying to use UoS colours: dark mode</a:t>
            </a:r>
          </a:p>
        </p:txBody>
      </p:sp>
      <p:graphicFrame>
        <p:nvGraphicFramePr>
          <p:cNvPr id="5" name="Content Placeholder 4">
            <a:extLst>
              <a:ext uri="{FF2B5EF4-FFF2-40B4-BE49-F238E27FC236}">
                <a16:creationId xmlns:a16="http://schemas.microsoft.com/office/drawing/2014/main" id="{85C1918C-12DA-4983-8D87-577FD64BCA36}"/>
              </a:ext>
            </a:extLst>
          </p:cNvPr>
          <p:cNvGraphicFramePr>
            <a:graphicFrameLocks noGrp="1"/>
          </p:cNvGraphicFramePr>
          <p:nvPr>
            <p:ph idx="1"/>
            <p:extLst>
              <p:ext uri="{D42A27DB-BD31-4B8C-83A1-F6EECF244321}">
                <p14:modId xmlns:p14="http://schemas.microsoft.com/office/powerpoint/2010/main" val="59627068"/>
              </p:ext>
            </p:extLst>
          </p:nvPr>
        </p:nvGraphicFramePr>
        <p:xfrm>
          <a:off x="1974574" y="1747680"/>
          <a:ext cx="8097078" cy="4447859"/>
        </p:xfrm>
        <a:graphic>
          <a:graphicData uri="http://schemas.openxmlformats.org/drawingml/2006/table">
            <a:tbl>
              <a:tblPr firstRow="1"/>
              <a:tblGrid>
                <a:gridCol w="1402267">
                  <a:extLst>
                    <a:ext uri="{9D8B030D-6E8A-4147-A177-3AD203B41FA5}">
                      <a16:colId xmlns:a16="http://schemas.microsoft.com/office/drawing/2014/main" val="1429270859"/>
                    </a:ext>
                  </a:extLst>
                </a:gridCol>
                <a:gridCol w="426533">
                  <a:extLst>
                    <a:ext uri="{9D8B030D-6E8A-4147-A177-3AD203B41FA5}">
                      <a16:colId xmlns:a16="http://schemas.microsoft.com/office/drawing/2014/main" val="973517721"/>
                    </a:ext>
                  </a:extLst>
                </a:gridCol>
                <a:gridCol w="1162877">
                  <a:extLst>
                    <a:ext uri="{9D8B030D-6E8A-4147-A177-3AD203B41FA5}">
                      <a16:colId xmlns:a16="http://schemas.microsoft.com/office/drawing/2014/main" val="4016825088"/>
                    </a:ext>
                  </a:extLst>
                </a:gridCol>
                <a:gridCol w="997226">
                  <a:extLst>
                    <a:ext uri="{9D8B030D-6E8A-4147-A177-3AD203B41FA5}">
                      <a16:colId xmlns:a16="http://schemas.microsoft.com/office/drawing/2014/main" val="1451590927"/>
                    </a:ext>
                  </a:extLst>
                </a:gridCol>
                <a:gridCol w="997226">
                  <a:extLst>
                    <a:ext uri="{9D8B030D-6E8A-4147-A177-3AD203B41FA5}">
                      <a16:colId xmlns:a16="http://schemas.microsoft.com/office/drawing/2014/main" val="1562368664"/>
                    </a:ext>
                  </a:extLst>
                </a:gridCol>
                <a:gridCol w="997226">
                  <a:extLst>
                    <a:ext uri="{9D8B030D-6E8A-4147-A177-3AD203B41FA5}">
                      <a16:colId xmlns:a16="http://schemas.microsoft.com/office/drawing/2014/main" val="122357927"/>
                    </a:ext>
                  </a:extLst>
                </a:gridCol>
                <a:gridCol w="997226">
                  <a:extLst>
                    <a:ext uri="{9D8B030D-6E8A-4147-A177-3AD203B41FA5}">
                      <a16:colId xmlns:a16="http://schemas.microsoft.com/office/drawing/2014/main" val="2380921081"/>
                    </a:ext>
                  </a:extLst>
                </a:gridCol>
                <a:gridCol w="1116497">
                  <a:extLst>
                    <a:ext uri="{9D8B030D-6E8A-4147-A177-3AD203B41FA5}">
                      <a16:colId xmlns:a16="http://schemas.microsoft.com/office/drawing/2014/main" val="688005354"/>
                    </a:ext>
                  </a:extLst>
                </a:gridCol>
              </a:tblGrid>
              <a:tr h="516361">
                <a:tc>
                  <a:txBody>
                    <a:bodyPr/>
                    <a:lstStyle/>
                    <a:p>
                      <a:pPr algn="ctr"/>
                      <a:endParaRPr lang="en-GB" sz="1500">
                        <a:solidFill>
                          <a:schemeClr val="bg1"/>
                        </a:solidFill>
                        <a:effectLst/>
                        <a:latin typeface="Arial" panose="020B0604020202020204" pitchFamily="34" charset="0"/>
                      </a:endParaRPr>
                    </a:p>
                  </a:txBody>
                  <a:tcPr marL="73766" marR="73766" marT="36883" marB="368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err="1">
                          <a:solidFill>
                            <a:schemeClr val="bg1"/>
                          </a:solidFill>
                          <a:effectLst/>
                          <a:latin typeface="Arial" panose="020B0604020202020204" pitchFamily="34" charset="0"/>
                        </a:rPr>
                        <a:t>Melanzane</a:t>
                      </a:r>
                      <a:endParaRPr lang="en-GB" sz="1500" b="1"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Plain Black</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Rich Black</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Neutral 4</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Marine 6</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Horizon 1</a:t>
                      </a:r>
                    </a:p>
                  </a:txBody>
                  <a:tcPr marL="73766" marR="73766" marT="36883" marB="36883" anchor="ctr">
                    <a:lnL w="12700" cap="flat" cmpd="sng" algn="ctr">
                      <a:solidFill>
                        <a:schemeClr val="bg1"/>
                      </a:solidFill>
                      <a:prstDash val="solid"/>
                      <a:round/>
                      <a:headEnd type="none" w="med" len="med"/>
                      <a:tailEnd type="none" w="med" len="med"/>
                    </a:lnL>
                    <a:lnR w="12700" cmpd="sng">
                      <a:noFill/>
                      <a:prstDash val="soli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588268148"/>
                  </a:ext>
                </a:extLst>
              </a:tr>
              <a:tr h="516361">
                <a:tc>
                  <a:txBody>
                    <a:bodyPr/>
                    <a:lstStyle/>
                    <a:p>
                      <a:pPr algn="l"/>
                      <a:endParaRPr lang="en-GB" sz="1500" b="1">
                        <a:solidFill>
                          <a:schemeClr val="bg1"/>
                        </a:solidFill>
                        <a:effectLst/>
                        <a:latin typeface="Arial" panose="020B0604020202020204" pitchFamily="34" charset="0"/>
                      </a:endParaRPr>
                    </a:p>
                  </a:txBody>
                  <a:tcPr marL="73766" marR="73766" marT="36883" marB="368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a:r>
                        <a:rPr lang="en-GB" sz="1500" b="1">
                          <a:solidFill>
                            <a:schemeClr val="tx1"/>
                          </a:solidFill>
                          <a:effectLst/>
                          <a:latin typeface="Arial" panose="020B0604020202020204" pitchFamily="34" charset="0"/>
                        </a:rPr>
                        <a:t>#161415</a:t>
                      </a:r>
                    </a:p>
                  </a:txBody>
                  <a:tcPr marL="73766" marR="73766" marT="36883" marB="36883" anchor="ctr">
                    <a:lnL w="9525" cap="flat" cmpd="sng" algn="ctr">
                      <a:no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dirty="0">
                          <a:solidFill>
                            <a:schemeClr val="tx1"/>
                          </a:solidFill>
                          <a:effectLst/>
                          <a:latin typeface="Arial" panose="020B0604020202020204" pitchFamily="34" charset="0"/>
                        </a:rPr>
                        <a:t>#231F20</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a:solidFill>
                            <a:schemeClr val="tx1"/>
                          </a:solidFill>
                          <a:effectLst/>
                          <a:latin typeface="Arial" panose="020B0604020202020204" pitchFamily="34" charset="0"/>
                        </a:rPr>
                        <a:t>#00131D</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dirty="0">
                          <a:solidFill>
                            <a:schemeClr val="tx1"/>
                          </a:solidFill>
                          <a:effectLst/>
                          <a:latin typeface="Arial" panose="020B0604020202020204" pitchFamily="34" charset="0"/>
                        </a:rPr>
                        <a:t>#E1E8EC</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a:solidFill>
                            <a:schemeClr val="tx1"/>
                          </a:solidFill>
                          <a:effectLst/>
                          <a:latin typeface="Arial" panose="020B0604020202020204" pitchFamily="34" charset="0"/>
                        </a:rPr>
                        <a:t>#C1D100</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dirty="0">
                          <a:solidFill>
                            <a:schemeClr val="tx1"/>
                          </a:solidFill>
                          <a:effectLst/>
                          <a:latin typeface="Arial" panose="020B0604020202020204" pitchFamily="34" charset="0"/>
                        </a:rPr>
                        <a:t>#FCBC00</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extLst>
                  <a:ext uri="{0D108BD9-81ED-4DB2-BD59-A6C34878D82A}">
                    <a16:rowId xmlns:a16="http://schemas.microsoft.com/office/drawing/2014/main" val="1427168954"/>
                  </a:ext>
                </a:extLst>
              </a:tr>
              <a:tr h="295063">
                <a:tc>
                  <a:txBody>
                    <a:bodyPr/>
                    <a:lstStyle/>
                    <a:p>
                      <a:pPr algn="l"/>
                      <a:endParaRPr lang="en-GB" sz="1500" b="1">
                        <a:solidFill>
                          <a:schemeClr val="bg1"/>
                        </a:solidFill>
                        <a:effectLst/>
                        <a:latin typeface="Arial" panose="020B0604020202020204" pitchFamily="34" charset="0"/>
                      </a:endParaRPr>
                    </a:p>
                  </a:txBody>
                  <a:tcPr marL="73766" marR="73766" marT="36883" marB="368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131D"/>
                    </a:solidFill>
                  </a:tcPr>
                </a:tc>
                <a:tc>
                  <a:txBody>
                    <a:bodyPr/>
                    <a:lstStyle/>
                    <a:p>
                      <a:pPr algn="ctr"/>
                      <a:endParaRPr lang="en-GB" sz="150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50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endParaRPr lang="en-GB" sz="150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BC00"/>
                    </a:solidFill>
                  </a:tcPr>
                </a:tc>
                <a:extLst>
                  <a:ext uri="{0D108BD9-81ED-4DB2-BD59-A6C34878D82A}">
                    <a16:rowId xmlns:a16="http://schemas.microsoft.com/office/drawing/2014/main" val="1393866978"/>
                  </a:ext>
                </a:extLst>
              </a:tr>
              <a:tr h="516361">
                <a:tc>
                  <a:txBody>
                    <a:bodyPr/>
                    <a:lstStyle/>
                    <a:p>
                      <a:pPr algn="l"/>
                      <a:r>
                        <a:rPr lang="en-GB" sz="1500" b="1">
                          <a:solidFill>
                            <a:schemeClr val="tx1"/>
                          </a:solidFill>
                          <a:effectLst/>
                          <a:latin typeface="Arial" panose="020B0604020202020204" pitchFamily="34" charset="0"/>
                        </a:rPr>
                        <a:t>#161415</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r>
                        <a:rPr lang="en-GB" sz="160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r>
                        <a:rPr lang="en-GB" sz="160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r>
                        <a:rPr lang="en-GB" sz="160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extLst>
                  <a:ext uri="{0D108BD9-81ED-4DB2-BD59-A6C34878D82A}">
                    <a16:rowId xmlns:a16="http://schemas.microsoft.com/office/drawing/2014/main" val="387578362"/>
                  </a:ext>
                </a:extLst>
              </a:tr>
              <a:tr h="516361">
                <a:tc>
                  <a:txBody>
                    <a:bodyPr/>
                    <a:lstStyle/>
                    <a:p>
                      <a:pPr algn="l"/>
                      <a:r>
                        <a:rPr lang="en-GB" sz="1500" b="1" dirty="0">
                          <a:solidFill>
                            <a:schemeClr val="tx1"/>
                          </a:solidFill>
                          <a:effectLst/>
                          <a:latin typeface="Arial" panose="020B0604020202020204" pitchFamily="34" charset="0"/>
                        </a:rPr>
                        <a:t>#231F20</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r>
                        <a:rPr lang="en-GB" sz="160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r>
                        <a:rPr lang="en-GB" sz="160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extLst>
                  <a:ext uri="{0D108BD9-81ED-4DB2-BD59-A6C34878D82A}">
                    <a16:rowId xmlns:a16="http://schemas.microsoft.com/office/drawing/2014/main" val="193144780"/>
                  </a:ext>
                </a:extLst>
              </a:tr>
              <a:tr h="516361">
                <a:tc>
                  <a:txBody>
                    <a:bodyPr/>
                    <a:lstStyle/>
                    <a:p>
                      <a:pPr algn="l"/>
                      <a:r>
                        <a:rPr lang="en-GB" sz="1500" b="1">
                          <a:solidFill>
                            <a:schemeClr val="tx1"/>
                          </a:solidFill>
                          <a:effectLst/>
                          <a:latin typeface="Arial" panose="020B0604020202020204" pitchFamily="34" charset="0"/>
                        </a:rPr>
                        <a:t>#00131D</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131D"/>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161415"/>
                    </a:solidFill>
                  </a:tcPr>
                </a:tc>
                <a:tc>
                  <a:txBody>
                    <a:bodyPr/>
                    <a:lstStyle/>
                    <a:p>
                      <a:pPr algn="ctr"/>
                      <a:endParaRPr lang="en-GB" sz="160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161415"/>
                    </a:solidFill>
                  </a:tcPr>
                </a:tc>
                <a:tc>
                  <a:txBody>
                    <a:bodyPr/>
                    <a:lstStyle/>
                    <a:p>
                      <a:pPr algn="ctr"/>
                      <a:r>
                        <a:rPr lang="en-GB" sz="160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extLst>
                  <a:ext uri="{0D108BD9-81ED-4DB2-BD59-A6C34878D82A}">
                    <a16:rowId xmlns:a16="http://schemas.microsoft.com/office/drawing/2014/main" val="2615405143"/>
                  </a:ext>
                </a:extLst>
              </a:tr>
              <a:tr h="516361">
                <a:tc>
                  <a:txBody>
                    <a:bodyPr/>
                    <a:lstStyle/>
                    <a:p>
                      <a:pPr algn="l"/>
                      <a:r>
                        <a:rPr lang="en-GB" sz="1500" b="1">
                          <a:solidFill>
                            <a:schemeClr val="tx1"/>
                          </a:solidFill>
                          <a:effectLst/>
                          <a:latin typeface="Arial" panose="020B0604020202020204" pitchFamily="34" charset="0"/>
                        </a:rPr>
                        <a:t>#E1E8EC</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50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r>
                        <a:rPr lang="en-GB" sz="1600" dirty="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r>
                        <a:rPr lang="en-GB" sz="160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extLst>
                  <a:ext uri="{0D108BD9-81ED-4DB2-BD59-A6C34878D82A}">
                    <a16:rowId xmlns:a16="http://schemas.microsoft.com/office/drawing/2014/main" val="1213033724"/>
                  </a:ext>
                </a:extLst>
              </a:tr>
              <a:tr h="516361">
                <a:tc>
                  <a:txBody>
                    <a:bodyPr/>
                    <a:lstStyle/>
                    <a:p>
                      <a:pPr algn="l"/>
                      <a:r>
                        <a:rPr lang="en-GB" sz="1500" b="1">
                          <a:solidFill>
                            <a:schemeClr val="tx1"/>
                          </a:solidFill>
                          <a:effectLst/>
                          <a:latin typeface="Arial" panose="020B0604020202020204" pitchFamily="34" charset="0"/>
                        </a:rPr>
                        <a:t>#C1D100</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50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r>
                        <a:rPr lang="en-GB" sz="160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extLst>
                  <a:ext uri="{0D108BD9-81ED-4DB2-BD59-A6C34878D82A}">
                    <a16:rowId xmlns:a16="http://schemas.microsoft.com/office/drawing/2014/main" val="3380775895"/>
                  </a:ext>
                </a:extLst>
              </a:tr>
              <a:tr h="516361">
                <a:tc>
                  <a:txBody>
                    <a:bodyPr/>
                    <a:lstStyle/>
                    <a:p>
                      <a:pPr algn="l"/>
                      <a:r>
                        <a:rPr lang="en-GB" sz="1500" b="1" dirty="0">
                          <a:solidFill>
                            <a:schemeClr val="tx1"/>
                          </a:solidFill>
                          <a:effectLst/>
                          <a:latin typeface="Arial" panose="020B0604020202020204" pitchFamily="34" charset="0"/>
                        </a:rPr>
                        <a:t>#FCBC00</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50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BC00"/>
                    </a:solidFill>
                  </a:tcPr>
                </a:tc>
                <a:tc>
                  <a:txBody>
                    <a:bodyPr/>
                    <a:lstStyle/>
                    <a:p>
                      <a:pPr algn="ctr"/>
                      <a:r>
                        <a:rPr lang="en-GB" sz="160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r>
                        <a:rPr lang="en-GB" sz="160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AAA</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endParaRPr lang="en-GB" sz="160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161415"/>
                    </a:solidFill>
                  </a:tcPr>
                </a:tc>
                <a:tc>
                  <a:txBody>
                    <a:bodyPr/>
                    <a:lstStyle/>
                    <a:p>
                      <a:pPr algn="ctr"/>
                      <a:endParaRPr lang="en-GB" sz="160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161415"/>
                    </a:solidFill>
                  </a:tcPr>
                </a:tc>
                <a:extLst>
                  <a:ext uri="{0D108BD9-81ED-4DB2-BD59-A6C34878D82A}">
                    <a16:rowId xmlns:a16="http://schemas.microsoft.com/office/drawing/2014/main" val="487262076"/>
                  </a:ext>
                </a:extLst>
              </a:tr>
            </a:tbl>
          </a:graphicData>
        </a:graphic>
      </p:graphicFrame>
      <p:sp>
        <p:nvSpPr>
          <p:cNvPr id="4" name="Slide Number Placeholder 3">
            <a:extLst>
              <a:ext uri="{FF2B5EF4-FFF2-40B4-BE49-F238E27FC236}">
                <a16:creationId xmlns:a16="http://schemas.microsoft.com/office/drawing/2014/main" id="{CC63EEC2-0EEC-4A9F-88D7-AC3818E6E588}"/>
              </a:ext>
            </a:extLst>
          </p:cNvPr>
          <p:cNvSpPr>
            <a:spLocks noGrp="1"/>
          </p:cNvSpPr>
          <p:nvPr>
            <p:ph type="sldNum" sz="quarter" idx="4"/>
          </p:nvPr>
        </p:nvSpPr>
        <p:spPr/>
        <p:txBody>
          <a:bodyPr/>
          <a:lstStyle/>
          <a:p>
            <a:fld id="{51AC9CB8-E4A1-4C80-A0FE-41AB03406E23}" type="slidenum">
              <a:rPr lang="en-GB" smtClean="0"/>
              <a:pPr/>
              <a:t>49</a:t>
            </a:fld>
            <a:endParaRPr lang="en-GB"/>
          </a:p>
        </p:txBody>
      </p:sp>
      <p:pic>
        <p:nvPicPr>
          <p:cNvPr id="8" name="Picture 7" descr="UoS Dolphin logo&#10;">
            <a:extLst>
              <a:ext uri="{FF2B5EF4-FFF2-40B4-BE49-F238E27FC236}">
                <a16:creationId xmlns:a16="http://schemas.microsoft.com/office/drawing/2014/main" id="{1CFB3E84-EC18-497E-9BC3-DA55AF6F8B1F}"/>
              </a:ext>
            </a:extLst>
          </p:cNvPr>
          <p:cNvPicPr>
            <a:picLocks noChangeAspect="1"/>
          </p:cNvPicPr>
          <p:nvPr/>
        </p:nvPicPr>
        <p:blipFill>
          <a:blip r:embed="rId3"/>
          <a:stretch>
            <a:fillRect/>
          </a:stretch>
        </p:blipFill>
        <p:spPr>
          <a:xfrm>
            <a:off x="5256729" y="1411591"/>
            <a:ext cx="401860" cy="336089"/>
          </a:xfrm>
          <a:prstGeom prst="rect">
            <a:avLst/>
          </a:prstGeom>
          <a:ln w="19050">
            <a:solidFill>
              <a:schemeClr val="bg1"/>
            </a:solidFill>
          </a:ln>
        </p:spPr>
      </p:pic>
      <p:pic>
        <p:nvPicPr>
          <p:cNvPr id="9" name="Picture 8" descr="UoS Dolphin logo&#10;">
            <a:extLst>
              <a:ext uri="{FF2B5EF4-FFF2-40B4-BE49-F238E27FC236}">
                <a16:creationId xmlns:a16="http://schemas.microsoft.com/office/drawing/2014/main" id="{E0F15255-C9A8-45F1-B6A3-F34A16707B20}"/>
              </a:ext>
            </a:extLst>
          </p:cNvPr>
          <p:cNvPicPr>
            <a:picLocks noChangeAspect="1"/>
          </p:cNvPicPr>
          <p:nvPr/>
        </p:nvPicPr>
        <p:blipFill>
          <a:blip r:embed="rId3"/>
          <a:stretch>
            <a:fillRect/>
          </a:stretch>
        </p:blipFill>
        <p:spPr>
          <a:xfrm>
            <a:off x="6208797" y="1411591"/>
            <a:ext cx="401860" cy="336089"/>
          </a:xfrm>
          <a:prstGeom prst="rect">
            <a:avLst/>
          </a:prstGeom>
          <a:ln w="19050">
            <a:solidFill>
              <a:schemeClr val="bg1"/>
            </a:solidFill>
          </a:ln>
        </p:spPr>
      </p:pic>
      <p:pic>
        <p:nvPicPr>
          <p:cNvPr id="10" name="Picture 9" descr="UoS Dolphin logo&#10;">
            <a:extLst>
              <a:ext uri="{FF2B5EF4-FFF2-40B4-BE49-F238E27FC236}">
                <a16:creationId xmlns:a16="http://schemas.microsoft.com/office/drawing/2014/main" id="{A075CA75-31C1-4608-8D73-2D7BC5CEBB6A}"/>
              </a:ext>
            </a:extLst>
          </p:cNvPr>
          <p:cNvPicPr>
            <a:picLocks noChangeAspect="1"/>
          </p:cNvPicPr>
          <p:nvPr/>
        </p:nvPicPr>
        <p:blipFill>
          <a:blip r:embed="rId3"/>
          <a:stretch>
            <a:fillRect/>
          </a:stretch>
        </p:blipFill>
        <p:spPr>
          <a:xfrm>
            <a:off x="7263329" y="1411591"/>
            <a:ext cx="401860" cy="336089"/>
          </a:xfrm>
          <a:prstGeom prst="rect">
            <a:avLst/>
          </a:prstGeom>
          <a:ln w="19050">
            <a:solidFill>
              <a:schemeClr val="bg1"/>
            </a:solidFill>
          </a:ln>
        </p:spPr>
      </p:pic>
      <p:pic>
        <p:nvPicPr>
          <p:cNvPr id="11" name="Picture 10" descr="UoS Dolphin logo&#10;">
            <a:extLst>
              <a:ext uri="{FF2B5EF4-FFF2-40B4-BE49-F238E27FC236}">
                <a16:creationId xmlns:a16="http://schemas.microsoft.com/office/drawing/2014/main" id="{48A5BAE8-586D-44D8-B7E1-BF6EAE32DD75}"/>
              </a:ext>
            </a:extLst>
          </p:cNvPr>
          <p:cNvPicPr>
            <a:picLocks noChangeAspect="1"/>
          </p:cNvPicPr>
          <p:nvPr/>
        </p:nvPicPr>
        <p:blipFill>
          <a:blip r:embed="rId3"/>
          <a:stretch>
            <a:fillRect/>
          </a:stretch>
        </p:blipFill>
        <p:spPr>
          <a:xfrm>
            <a:off x="8215397" y="1411591"/>
            <a:ext cx="401860" cy="336089"/>
          </a:xfrm>
          <a:prstGeom prst="rect">
            <a:avLst/>
          </a:prstGeom>
          <a:ln w="19050">
            <a:solidFill>
              <a:schemeClr val="bg1"/>
            </a:solidFill>
          </a:ln>
        </p:spPr>
      </p:pic>
      <p:pic>
        <p:nvPicPr>
          <p:cNvPr id="12" name="Picture 11" descr="UoS Dolphin logo&#10;">
            <a:extLst>
              <a:ext uri="{FF2B5EF4-FFF2-40B4-BE49-F238E27FC236}">
                <a16:creationId xmlns:a16="http://schemas.microsoft.com/office/drawing/2014/main" id="{E6600F71-09F1-400D-AA95-374D54D61CA5}"/>
              </a:ext>
            </a:extLst>
          </p:cNvPr>
          <p:cNvPicPr>
            <a:picLocks noChangeAspect="1"/>
          </p:cNvPicPr>
          <p:nvPr/>
        </p:nvPicPr>
        <p:blipFill>
          <a:blip r:embed="rId3"/>
          <a:stretch>
            <a:fillRect/>
          </a:stretch>
        </p:blipFill>
        <p:spPr>
          <a:xfrm>
            <a:off x="9383797" y="1394552"/>
            <a:ext cx="401860" cy="336089"/>
          </a:xfrm>
          <a:prstGeom prst="rect">
            <a:avLst/>
          </a:prstGeom>
          <a:ln w="19050">
            <a:solidFill>
              <a:schemeClr val="bg1"/>
            </a:solidFill>
          </a:ln>
        </p:spPr>
      </p:pic>
      <p:pic>
        <p:nvPicPr>
          <p:cNvPr id="13" name="Picture 12" descr="UoS Dolphin logo&#10;">
            <a:extLst>
              <a:ext uri="{FF2B5EF4-FFF2-40B4-BE49-F238E27FC236}">
                <a16:creationId xmlns:a16="http://schemas.microsoft.com/office/drawing/2014/main" id="{CD231AFF-0BF4-4A58-B642-7D54FD9F5C41}"/>
              </a:ext>
            </a:extLst>
          </p:cNvPr>
          <p:cNvPicPr>
            <a:picLocks noChangeAspect="1"/>
          </p:cNvPicPr>
          <p:nvPr/>
        </p:nvPicPr>
        <p:blipFill>
          <a:blip r:embed="rId3"/>
          <a:stretch>
            <a:fillRect/>
          </a:stretch>
        </p:blipFill>
        <p:spPr>
          <a:xfrm>
            <a:off x="1484397" y="3720425"/>
            <a:ext cx="401860" cy="336089"/>
          </a:xfrm>
          <a:prstGeom prst="rect">
            <a:avLst/>
          </a:prstGeom>
          <a:ln w="19050">
            <a:solidFill>
              <a:schemeClr val="bg1"/>
            </a:solidFill>
          </a:ln>
        </p:spPr>
      </p:pic>
      <p:pic>
        <p:nvPicPr>
          <p:cNvPr id="14" name="Picture 13" descr="UoS Dolphin logo&#10;">
            <a:extLst>
              <a:ext uri="{FF2B5EF4-FFF2-40B4-BE49-F238E27FC236}">
                <a16:creationId xmlns:a16="http://schemas.microsoft.com/office/drawing/2014/main" id="{4C21BEB2-6E9F-47F4-8593-DFF2BB99FBC4}"/>
              </a:ext>
            </a:extLst>
          </p:cNvPr>
          <p:cNvPicPr>
            <a:picLocks noChangeAspect="1"/>
          </p:cNvPicPr>
          <p:nvPr/>
        </p:nvPicPr>
        <p:blipFill>
          <a:blip r:embed="rId3"/>
          <a:stretch>
            <a:fillRect/>
          </a:stretch>
        </p:blipFill>
        <p:spPr>
          <a:xfrm>
            <a:off x="1484397" y="4264859"/>
            <a:ext cx="401860" cy="336089"/>
          </a:xfrm>
          <a:prstGeom prst="rect">
            <a:avLst/>
          </a:prstGeom>
          <a:ln w="19050">
            <a:solidFill>
              <a:schemeClr val="bg1"/>
            </a:solidFill>
          </a:ln>
        </p:spPr>
      </p:pic>
      <p:pic>
        <p:nvPicPr>
          <p:cNvPr id="15" name="Picture 14" descr="UoS Dolphin logo&#10;">
            <a:extLst>
              <a:ext uri="{FF2B5EF4-FFF2-40B4-BE49-F238E27FC236}">
                <a16:creationId xmlns:a16="http://schemas.microsoft.com/office/drawing/2014/main" id="{95419C29-0982-4CB0-9527-ADB4F75E17C7}"/>
              </a:ext>
            </a:extLst>
          </p:cNvPr>
          <p:cNvPicPr>
            <a:picLocks noChangeAspect="1"/>
          </p:cNvPicPr>
          <p:nvPr/>
        </p:nvPicPr>
        <p:blipFill>
          <a:blip r:embed="rId3"/>
          <a:stretch>
            <a:fillRect/>
          </a:stretch>
        </p:blipFill>
        <p:spPr>
          <a:xfrm>
            <a:off x="1484397" y="4736425"/>
            <a:ext cx="401860" cy="336089"/>
          </a:xfrm>
          <a:prstGeom prst="rect">
            <a:avLst/>
          </a:prstGeom>
          <a:ln w="19050">
            <a:solidFill>
              <a:schemeClr val="bg1"/>
            </a:solidFill>
          </a:ln>
        </p:spPr>
      </p:pic>
      <p:pic>
        <p:nvPicPr>
          <p:cNvPr id="16" name="Picture 15" descr="UoS Dolphin logo&#10;">
            <a:extLst>
              <a:ext uri="{FF2B5EF4-FFF2-40B4-BE49-F238E27FC236}">
                <a16:creationId xmlns:a16="http://schemas.microsoft.com/office/drawing/2014/main" id="{3D109C74-D2C9-4D75-9ED0-599AC49545C1}"/>
              </a:ext>
            </a:extLst>
          </p:cNvPr>
          <p:cNvPicPr>
            <a:picLocks noChangeAspect="1"/>
          </p:cNvPicPr>
          <p:nvPr/>
        </p:nvPicPr>
        <p:blipFill>
          <a:blip r:embed="rId3"/>
          <a:stretch>
            <a:fillRect/>
          </a:stretch>
        </p:blipFill>
        <p:spPr>
          <a:xfrm>
            <a:off x="1484397" y="5280859"/>
            <a:ext cx="401860" cy="336089"/>
          </a:xfrm>
          <a:prstGeom prst="rect">
            <a:avLst/>
          </a:prstGeom>
          <a:ln w="19050">
            <a:solidFill>
              <a:schemeClr val="bg1"/>
            </a:solidFill>
          </a:ln>
        </p:spPr>
      </p:pic>
      <p:pic>
        <p:nvPicPr>
          <p:cNvPr id="17" name="Picture 16" descr="UoS Dolphin logo&#10;">
            <a:extLst>
              <a:ext uri="{FF2B5EF4-FFF2-40B4-BE49-F238E27FC236}">
                <a16:creationId xmlns:a16="http://schemas.microsoft.com/office/drawing/2014/main" id="{F24E9EBB-17D8-4A0F-B9BC-889E9ACEB61A}"/>
              </a:ext>
            </a:extLst>
          </p:cNvPr>
          <p:cNvPicPr>
            <a:picLocks noChangeAspect="1"/>
          </p:cNvPicPr>
          <p:nvPr/>
        </p:nvPicPr>
        <p:blipFill>
          <a:blip r:embed="rId3"/>
          <a:stretch>
            <a:fillRect/>
          </a:stretch>
        </p:blipFill>
        <p:spPr>
          <a:xfrm>
            <a:off x="1484397" y="5788859"/>
            <a:ext cx="401860" cy="336089"/>
          </a:xfrm>
          <a:prstGeom prst="rect">
            <a:avLst/>
          </a:prstGeom>
          <a:ln w="19050">
            <a:solidFill>
              <a:schemeClr val="bg1"/>
            </a:solidFill>
          </a:ln>
        </p:spPr>
      </p:pic>
      <p:sp>
        <p:nvSpPr>
          <p:cNvPr id="18" name="Rectangle: Rounded Corners 17">
            <a:extLst>
              <a:ext uri="{FF2B5EF4-FFF2-40B4-BE49-F238E27FC236}">
                <a16:creationId xmlns:a16="http://schemas.microsoft.com/office/drawing/2014/main" id="{0478E26F-0362-46A8-9E45-94338B26DD0B}"/>
              </a:ext>
              <a:ext uri="{C183D7F6-B498-43B3-948B-1728B52AA6E4}">
                <adec:decorative xmlns:adec="http://schemas.microsoft.com/office/drawing/2017/decorative" val="1"/>
              </a:ext>
            </a:extLst>
          </p:cNvPr>
          <p:cNvSpPr/>
          <p:nvPr/>
        </p:nvSpPr>
        <p:spPr>
          <a:xfrm>
            <a:off x="3690257" y="1704131"/>
            <a:ext cx="3246736" cy="1616012"/>
          </a:xfrm>
          <a:prstGeom prst="roundRect">
            <a:avLst/>
          </a:prstGeom>
          <a:no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6">
            <a:extLst>
              <a:ext uri="{FF2B5EF4-FFF2-40B4-BE49-F238E27FC236}">
                <a16:creationId xmlns:a16="http://schemas.microsoft.com/office/drawing/2014/main" id="{56ECB381-78DB-4973-B773-4EF3E06B9843}"/>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346964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2F34BE3-1AC0-459C-93A0-20690C06B88B}"/>
              </a:ext>
            </a:extLst>
          </p:cNvPr>
          <p:cNvSpPr>
            <a:spLocks noGrp="1"/>
          </p:cNvSpPr>
          <p:nvPr>
            <p:ph type="title"/>
          </p:nvPr>
        </p:nvSpPr>
        <p:spPr/>
        <p:txBody>
          <a:bodyPr/>
          <a:lstStyle/>
          <a:p>
            <a:r>
              <a:rPr lang="en-GB"/>
              <a:t>Workflow</a:t>
            </a:r>
          </a:p>
        </p:txBody>
      </p:sp>
      <p:graphicFrame>
        <p:nvGraphicFramePr>
          <p:cNvPr id="5" name="Content Placeholder 4" descr="Write using Notepad ++&#10;Save in OneDrive&#10;Push using github desktop&#10;Published on WWW&#10;">
            <a:extLst>
              <a:ext uri="{FF2B5EF4-FFF2-40B4-BE49-F238E27FC236}">
                <a16:creationId xmlns:a16="http://schemas.microsoft.com/office/drawing/2014/main" id="{517C1393-59C6-4EF7-8439-6EC99C88B5D3}"/>
              </a:ext>
            </a:extLst>
          </p:cNvPr>
          <p:cNvGraphicFramePr>
            <a:graphicFrameLocks noGrp="1"/>
          </p:cNvGraphicFramePr>
          <p:nvPr>
            <p:ph idx="1"/>
            <p:extLst>
              <p:ext uri="{D42A27DB-BD31-4B8C-83A1-F6EECF244321}">
                <p14:modId xmlns:p14="http://schemas.microsoft.com/office/powerpoint/2010/main" val="933223075"/>
              </p:ext>
            </p:extLst>
          </p:nvPr>
        </p:nvGraphicFramePr>
        <p:xfrm>
          <a:off x="419100" y="2598648"/>
          <a:ext cx="11772900" cy="4425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8E06284-1768-45CD-BC29-21F6B64D305F}"/>
              </a:ext>
            </a:extLst>
          </p:cNvPr>
          <p:cNvSpPr>
            <a:spLocks noGrp="1"/>
          </p:cNvSpPr>
          <p:nvPr>
            <p:ph type="sldNum" sz="quarter" idx="4"/>
          </p:nvPr>
        </p:nvSpPr>
        <p:spPr/>
        <p:txBody>
          <a:bodyPr/>
          <a:lstStyle/>
          <a:p>
            <a:fld id="{51AC9CB8-E4A1-4C80-A0FE-41AB03406E23}" type="slidenum">
              <a:rPr lang="en-GB" smtClean="0"/>
              <a:pPr/>
              <a:t>5</a:t>
            </a:fld>
            <a:endParaRPr lang="en-GB"/>
          </a:p>
        </p:txBody>
      </p:sp>
      <p:pic>
        <p:nvPicPr>
          <p:cNvPr id="6" name="Picture 8">
            <a:extLst>
              <a:ext uri="{FF2B5EF4-FFF2-40B4-BE49-F238E27FC236}">
                <a16:creationId xmlns:a16="http://schemas.microsoft.com/office/drawing/2014/main" id="{9F7F1C52-4CB2-4383-85D2-3AEB3D461380}"/>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207" y="2901824"/>
            <a:ext cx="1526645" cy="167017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9">
            <a:extLst>
              <a:ext uri="{FF2B5EF4-FFF2-40B4-BE49-F238E27FC236}">
                <a16:creationId xmlns:a16="http://schemas.microsoft.com/office/drawing/2014/main" id="{BD7A943F-93AA-4092-9600-7F81A290B89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7671" y="2570458"/>
            <a:ext cx="1879766" cy="1261231"/>
          </a:xfrm>
          <a:prstGeom prst="rect">
            <a:avLst/>
          </a:prstGeom>
        </p:spPr>
      </p:pic>
      <p:pic>
        <p:nvPicPr>
          <p:cNvPr id="8" name="Picture 6">
            <a:extLst>
              <a:ext uri="{FF2B5EF4-FFF2-40B4-BE49-F238E27FC236}">
                <a16:creationId xmlns:a16="http://schemas.microsoft.com/office/drawing/2014/main" id="{48ECC76F-8102-49C9-B5CE-EBF9454D5E6C}"/>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7533" y="1301311"/>
            <a:ext cx="1855205" cy="1855205"/>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B00B6429-01A3-4761-A946-FA6A47F3DA8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82368" y="626138"/>
            <a:ext cx="1855206" cy="1855206"/>
          </a:xfrm>
          <a:prstGeom prst="rect">
            <a:avLst/>
          </a:prstGeom>
        </p:spPr>
      </p:pic>
      <p:sp>
        <p:nvSpPr>
          <p:cNvPr id="11" name="Footer Placeholder 10">
            <a:extLst>
              <a:ext uri="{FF2B5EF4-FFF2-40B4-BE49-F238E27FC236}">
                <a16:creationId xmlns:a16="http://schemas.microsoft.com/office/drawing/2014/main" id="{41761360-3D5B-457B-9F2F-277520626663}"/>
              </a:ext>
            </a:extLst>
          </p:cNvPr>
          <p:cNvSpPr>
            <a:spLocks noGrp="1"/>
          </p:cNvSpPr>
          <p:nvPr>
            <p:ph type="ftr" sz="quarter" idx="3"/>
          </p:nvPr>
        </p:nvSpPr>
        <p:spPr/>
        <p:txBody>
          <a:bodyPr/>
          <a:lstStyle/>
          <a:p>
            <a:r>
              <a:rPr lang="en-GB">
                <a:hlinkClick r:id="rId13"/>
              </a:rPr>
              <a:t>https://matthewdeeprose.github.io/</a:t>
            </a:r>
            <a:endParaRPr lang="en-GB" dirty="0"/>
          </a:p>
        </p:txBody>
      </p:sp>
    </p:spTree>
    <p:extLst>
      <p:ext uri="{BB962C8B-B14F-4D97-AF65-F5344CB8AC3E}">
        <p14:creationId xmlns:p14="http://schemas.microsoft.com/office/powerpoint/2010/main" val="3212038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1D2C-D957-499C-B9EA-0AA6D952B6EB}"/>
              </a:ext>
            </a:extLst>
          </p:cNvPr>
          <p:cNvSpPr>
            <a:spLocks noGrp="1"/>
          </p:cNvSpPr>
          <p:nvPr>
            <p:ph type="title"/>
          </p:nvPr>
        </p:nvSpPr>
        <p:spPr/>
        <p:txBody>
          <a:bodyPr/>
          <a:lstStyle/>
          <a:p>
            <a:r>
              <a:rPr lang="en-GB" dirty="0"/>
              <a:t>Different background shades (Dark mode)</a:t>
            </a:r>
          </a:p>
        </p:txBody>
      </p:sp>
      <p:pic>
        <p:nvPicPr>
          <p:cNvPr id="6" name="Content Placeholder 5" descr="Screenshot of the web page in dark mode.">
            <a:extLst>
              <a:ext uri="{FF2B5EF4-FFF2-40B4-BE49-F238E27FC236}">
                <a16:creationId xmlns:a16="http://schemas.microsoft.com/office/drawing/2014/main" id="{08EC37F0-8F67-4C16-B746-8E802EF4BB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2224" y="1733550"/>
            <a:ext cx="8029452" cy="4425950"/>
          </a:xfrm>
          <a:ln w="38100">
            <a:solidFill>
              <a:schemeClr val="bg1"/>
            </a:solidFill>
          </a:ln>
        </p:spPr>
      </p:pic>
      <p:sp>
        <p:nvSpPr>
          <p:cNvPr id="11" name="Arrow: Left 10" descr="A margin with a slightly darker colour is added to the left and right borders of the page, to improve readability and comfort.">
            <a:extLst>
              <a:ext uri="{FF2B5EF4-FFF2-40B4-BE49-F238E27FC236}">
                <a16:creationId xmlns:a16="http://schemas.microsoft.com/office/drawing/2014/main" id="{B33B2FAF-C84B-49F5-8A7C-D39E0FD533A9}"/>
              </a:ext>
            </a:extLst>
          </p:cNvPr>
          <p:cNvSpPr/>
          <p:nvPr/>
        </p:nvSpPr>
        <p:spPr>
          <a:xfrm>
            <a:off x="2062224" y="3548742"/>
            <a:ext cx="822490" cy="631371"/>
          </a:xfrm>
          <a:prstGeom prst="lef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Left 11" descr="A margin with a slightly darker colour is added to the left and right borders of the page, to improve readability and comfort.">
            <a:extLst>
              <a:ext uri="{FF2B5EF4-FFF2-40B4-BE49-F238E27FC236}">
                <a16:creationId xmlns:a16="http://schemas.microsoft.com/office/drawing/2014/main" id="{5E15FA32-9B4A-4170-A1A6-BB5F87D9FA32}"/>
              </a:ext>
            </a:extLst>
          </p:cNvPr>
          <p:cNvSpPr/>
          <p:nvPr/>
        </p:nvSpPr>
        <p:spPr>
          <a:xfrm rot="10800000">
            <a:off x="9307286" y="3548741"/>
            <a:ext cx="822490" cy="631371"/>
          </a:xfrm>
          <a:prstGeom prst="lef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media (min-width: 60rem) {&#10;    .page-wrap {&#10;        margin: 0 10% 0 10%;&#10;    }&#10;}">
            <a:extLst>
              <a:ext uri="{FF2B5EF4-FFF2-40B4-BE49-F238E27FC236}">
                <a16:creationId xmlns:a16="http://schemas.microsoft.com/office/drawing/2014/main" id="{01891AF5-AA13-42EB-97AC-365908999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6219" y="4945076"/>
            <a:ext cx="3574944" cy="1778579"/>
          </a:xfrm>
          <a:prstGeom prst="rect">
            <a:avLst/>
          </a:prstGeom>
          <a:ln w="38100">
            <a:solidFill>
              <a:schemeClr val="accent5"/>
            </a:solidFill>
          </a:ln>
        </p:spPr>
      </p:pic>
      <p:sp>
        <p:nvSpPr>
          <p:cNvPr id="4" name="Slide Number Placeholder 3">
            <a:extLst>
              <a:ext uri="{FF2B5EF4-FFF2-40B4-BE49-F238E27FC236}">
                <a16:creationId xmlns:a16="http://schemas.microsoft.com/office/drawing/2014/main" id="{332B6AE0-C316-4B15-BD36-85461661CEB3}"/>
              </a:ext>
            </a:extLst>
          </p:cNvPr>
          <p:cNvSpPr>
            <a:spLocks noGrp="1"/>
          </p:cNvSpPr>
          <p:nvPr>
            <p:ph type="sldNum" sz="quarter" idx="4"/>
          </p:nvPr>
        </p:nvSpPr>
        <p:spPr/>
        <p:txBody>
          <a:bodyPr/>
          <a:lstStyle/>
          <a:p>
            <a:fld id="{51AC9CB8-E4A1-4C80-A0FE-41AB03406E23}" type="slidenum">
              <a:rPr lang="en-GB" smtClean="0"/>
              <a:pPr/>
              <a:t>50</a:t>
            </a:fld>
            <a:endParaRPr lang="en-GB"/>
          </a:p>
        </p:txBody>
      </p:sp>
      <p:sp>
        <p:nvSpPr>
          <p:cNvPr id="7" name="Footer Placeholder 6">
            <a:extLst>
              <a:ext uri="{FF2B5EF4-FFF2-40B4-BE49-F238E27FC236}">
                <a16:creationId xmlns:a16="http://schemas.microsoft.com/office/drawing/2014/main" id="{BB6C9962-B359-4E54-AC71-8A33484C4F1E}"/>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135126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2897-6FE7-44E0-A0AD-BD77A67EAA82}"/>
              </a:ext>
            </a:extLst>
          </p:cNvPr>
          <p:cNvSpPr>
            <a:spLocks noGrp="1"/>
          </p:cNvSpPr>
          <p:nvPr>
            <p:ph type="title"/>
          </p:nvPr>
        </p:nvSpPr>
        <p:spPr/>
        <p:txBody>
          <a:bodyPr/>
          <a:lstStyle/>
          <a:p>
            <a:r>
              <a:rPr lang="en-GB" dirty="0"/>
              <a:t>Trying to use UoS colours: light mode</a:t>
            </a:r>
          </a:p>
        </p:txBody>
      </p:sp>
      <p:graphicFrame>
        <p:nvGraphicFramePr>
          <p:cNvPr id="5" name="Content Placeholder 4">
            <a:extLst>
              <a:ext uri="{FF2B5EF4-FFF2-40B4-BE49-F238E27FC236}">
                <a16:creationId xmlns:a16="http://schemas.microsoft.com/office/drawing/2014/main" id="{6F2B21B6-B354-4F74-A796-8FA4C3C84490}"/>
              </a:ext>
            </a:extLst>
          </p:cNvPr>
          <p:cNvGraphicFramePr>
            <a:graphicFrameLocks noGrp="1"/>
          </p:cNvGraphicFramePr>
          <p:nvPr>
            <p:ph idx="1"/>
            <p:extLst>
              <p:ext uri="{D42A27DB-BD31-4B8C-83A1-F6EECF244321}">
                <p14:modId xmlns:p14="http://schemas.microsoft.com/office/powerpoint/2010/main" val="3557362226"/>
              </p:ext>
            </p:extLst>
          </p:nvPr>
        </p:nvGraphicFramePr>
        <p:xfrm>
          <a:off x="754143" y="1733550"/>
          <a:ext cx="10463980" cy="4507790"/>
        </p:xfrm>
        <a:graphic>
          <a:graphicData uri="http://schemas.openxmlformats.org/drawingml/2006/table">
            <a:tbl>
              <a:tblPr firstRow="1"/>
              <a:tblGrid>
                <a:gridCol w="1414022">
                  <a:extLst>
                    <a:ext uri="{9D8B030D-6E8A-4147-A177-3AD203B41FA5}">
                      <a16:colId xmlns:a16="http://schemas.microsoft.com/office/drawing/2014/main" val="1076330483"/>
                    </a:ext>
                  </a:extLst>
                </a:gridCol>
                <a:gridCol w="678774">
                  <a:extLst>
                    <a:ext uri="{9D8B030D-6E8A-4147-A177-3AD203B41FA5}">
                      <a16:colId xmlns:a16="http://schemas.microsoft.com/office/drawing/2014/main" val="3029945914"/>
                    </a:ext>
                  </a:extLst>
                </a:gridCol>
                <a:gridCol w="1046398">
                  <a:extLst>
                    <a:ext uri="{9D8B030D-6E8A-4147-A177-3AD203B41FA5}">
                      <a16:colId xmlns:a16="http://schemas.microsoft.com/office/drawing/2014/main" val="2740514955"/>
                    </a:ext>
                  </a:extLst>
                </a:gridCol>
                <a:gridCol w="1046398">
                  <a:extLst>
                    <a:ext uri="{9D8B030D-6E8A-4147-A177-3AD203B41FA5}">
                      <a16:colId xmlns:a16="http://schemas.microsoft.com/office/drawing/2014/main" val="482814138"/>
                    </a:ext>
                  </a:extLst>
                </a:gridCol>
                <a:gridCol w="1046398">
                  <a:extLst>
                    <a:ext uri="{9D8B030D-6E8A-4147-A177-3AD203B41FA5}">
                      <a16:colId xmlns:a16="http://schemas.microsoft.com/office/drawing/2014/main" val="4077156466"/>
                    </a:ext>
                  </a:extLst>
                </a:gridCol>
                <a:gridCol w="1046398">
                  <a:extLst>
                    <a:ext uri="{9D8B030D-6E8A-4147-A177-3AD203B41FA5}">
                      <a16:colId xmlns:a16="http://schemas.microsoft.com/office/drawing/2014/main" val="3417480812"/>
                    </a:ext>
                  </a:extLst>
                </a:gridCol>
                <a:gridCol w="1046398">
                  <a:extLst>
                    <a:ext uri="{9D8B030D-6E8A-4147-A177-3AD203B41FA5}">
                      <a16:colId xmlns:a16="http://schemas.microsoft.com/office/drawing/2014/main" val="2394914497"/>
                    </a:ext>
                  </a:extLst>
                </a:gridCol>
                <a:gridCol w="1046398">
                  <a:extLst>
                    <a:ext uri="{9D8B030D-6E8A-4147-A177-3AD203B41FA5}">
                      <a16:colId xmlns:a16="http://schemas.microsoft.com/office/drawing/2014/main" val="3096834695"/>
                    </a:ext>
                  </a:extLst>
                </a:gridCol>
                <a:gridCol w="1046398">
                  <a:extLst>
                    <a:ext uri="{9D8B030D-6E8A-4147-A177-3AD203B41FA5}">
                      <a16:colId xmlns:a16="http://schemas.microsoft.com/office/drawing/2014/main" val="210698406"/>
                    </a:ext>
                  </a:extLst>
                </a:gridCol>
                <a:gridCol w="1046398">
                  <a:extLst>
                    <a:ext uri="{9D8B030D-6E8A-4147-A177-3AD203B41FA5}">
                      <a16:colId xmlns:a16="http://schemas.microsoft.com/office/drawing/2014/main" val="2686251308"/>
                    </a:ext>
                  </a:extLst>
                </a:gridCol>
              </a:tblGrid>
              <a:tr h="574799">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Rich Black</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Ivory</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Twilight Blue</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Neutral 1</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Marine 1</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Sherpa Blue</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Horizon 1</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Horizon 5</a:t>
                      </a:r>
                    </a:p>
                  </a:txBody>
                  <a:tcPr marL="57480" marR="57480" marT="28740" marB="28740" anchor="ctr">
                    <a:lnL w="12700" cap="flat" cmpd="sng" algn="ctr">
                      <a:solidFill>
                        <a:schemeClr val="bg1"/>
                      </a:solidFill>
                      <a:prstDash val="solid"/>
                      <a:round/>
                      <a:headEnd type="none" w="med" len="med"/>
                      <a:tailEnd type="none" w="med" len="med"/>
                    </a:lnL>
                    <a:lnR w="12700" cmpd="sng">
                      <a:noFill/>
                      <a:prstDash val="soli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58595501"/>
                  </a:ext>
                </a:extLst>
              </a:tr>
              <a:tr h="402359">
                <a:tc>
                  <a:txBody>
                    <a:bodyPr/>
                    <a:lstStyle/>
                    <a:p>
                      <a:pPr algn="l"/>
                      <a:endParaRPr lang="en-GB" sz="1100" b="1" dirty="0">
                        <a:solidFill>
                          <a:schemeClr val="bg1"/>
                        </a:solidFill>
                        <a:effectLst/>
                        <a:latin typeface="Arial" panose="020B0604020202020204" pitchFamily="34" charset="0"/>
                      </a:endParaRP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100" b="1">
                        <a:solidFill>
                          <a:schemeClr val="bg1"/>
                        </a:solidFill>
                        <a:effectLst/>
                        <a:latin typeface="Arial" panose="020B0604020202020204" pitchFamily="34" charset="0"/>
                      </a:endParaRPr>
                    </a:p>
                  </a:txBody>
                  <a:tcPr marL="57480" marR="57480" marT="28740" marB="28740"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a:r>
                        <a:rPr lang="en-GB" sz="1500" b="1">
                          <a:solidFill>
                            <a:schemeClr val="tx1"/>
                          </a:solidFill>
                          <a:effectLst/>
                          <a:latin typeface="Arial" panose="020B0604020202020204" pitchFamily="34" charset="0"/>
                        </a:rPr>
                        <a:t>#00131D</a:t>
                      </a:r>
                    </a:p>
                  </a:txBody>
                  <a:tcPr marL="57480" marR="57480" marT="28740" marB="28740" anchor="ctr">
                    <a:lnL w="9525" cap="flat" cmpd="sng" algn="ctr">
                      <a:no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a:solidFill>
                            <a:schemeClr val="tx1"/>
                          </a:solidFill>
                          <a:effectLst/>
                          <a:latin typeface="Arial" panose="020B0604020202020204" pitchFamily="34" charset="0"/>
                        </a:rPr>
                        <a:t>#FFFFF4</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a:solidFill>
                            <a:schemeClr val="tx1"/>
                          </a:solidFill>
                          <a:effectLst/>
                          <a:latin typeface="Arial" panose="020B0604020202020204" pitchFamily="34" charset="0"/>
                        </a:rPr>
                        <a:t>#F0F2E8</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a:solidFill>
                            <a:schemeClr val="tx1"/>
                          </a:solidFill>
                          <a:effectLst/>
                          <a:latin typeface="Arial" panose="020B0604020202020204" pitchFamily="34" charset="0"/>
                        </a:rPr>
                        <a:t>#495961</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a:solidFill>
                            <a:schemeClr val="tx1"/>
                          </a:solidFill>
                          <a:effectLst/>
                          <a:latin typeface="Arial" panose="020B0604020202020204" pitchFamily="34" charset="0"/>
                        </a:rPr>
                        <a:t>#005C84</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a:solidFill>
                            <a:schemeClr val="tx1"/>
                          </a:solidFill>
                          <a:effectLst/>
                          <a:latin typeface="Arial" panose="020B0604020202020204" pitchFamily="34" charset="0"/>
                        </a:rPr>
                        <a:t>#005051</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a:solidFill>
                            <a:schemeClr val="tx1"/>
                          </a:solidFill>
                          <a:effectLst/>
                          <a:latin typeface="Arial" panose="020B0604020202020204" pitchFamily="34" charset="0"/>
                        </a:rPr>
                        <a:t>#FCBC00</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dirty="0">
                          <a:solidFill>
                            <a:schemeClr val="tx1"/>
                          </a:solidFill>
                          <a:effectLst/>
                          <a:latin typeface="Arial" panose="020B0604020202020204" pitchFamily="34" charset="0"/>
                        </a:rPr>
                        <a:t>#8D3970</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extLst>
                  <a:ext uri="{0D108BD9-81ED-4DB2-BD59-A6C34878D82A}">
                    <a16:rowId xmlns:a16="http://schemas.microsoft.com/office/drawing/2014/main" val="3103200484"/>
                  </a:ext>
                </a:extLst>
              </a:tr>
              <a:tr h="229919">
                <a:tc>
                  <a:txBody>
                    <a:bodyPr/>
                    <a:lstStyle/>
                    <a:p>
                      <a:pPr algn="l"/>
                      <a:endParaRPr lang="en-GB" sz="1100" b="1">
                        <a:solidFill>
                          <a:schemeClr val="bg1"/>
                        </a:solidFill>
                        <a:effectLst/>
                        <a:latin typeface="Arial" panose="020B0604020202020204" pitchFamily="34" charset="0"/>
                      </a:endParaRPr>
                    </a:p>
                  </a:txBody>
                  <a:tcPr marL="57480" marR="57480" marT="28740" marB="287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4"/>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0F2E8"/>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495961"/>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5C84"/>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5051"/>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CBC00"/>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D3970"/>
                    </a:solidFill>
                  </a:tcPr>
                </a:tc>
                <a:extLst>
                  <a:ext uri="{0D108BD9-81ED-4DB2-BD59-A6C34878D82A}">
                    <a16:rowId xmlns:a16="http://schemas.microsoft.com/office/drawing/2014/main" val="998741562"/>
                  </a:ext>
                </a:extLst>
              </a:tr>
              <a:tr h="402359">
                <a:tc>
                  <a:txBody>
                    <a:bodyPr/>
                    <a:lstStyle/>
                    <a:p>
                      <a:pPr algn="l"/>
                      <a:r>
                        <a:rPr lang="en-GB" sz="1500" b="1">
                          <a:solidFill>
                            <a:schemeClr val="tx1"/>
                          </a:solidFill>
                          <a:effectLst/>
                          <a:latin typeface="Arial" panose="020B0604020202020204" pitchFamily="34" charset="0"/>
                        </a:rPr>
                        <a:t>#00131D</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131D"/>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AAA</a:t>
                      </a:r>
                      <a:endParaRPr lang="en-GB" sz="1600" b="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AAA</a:t>
                      </a: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484679131"/>
                  </a:ext>
                </a:extLst>
              </a:tr>
              <a:tr h="402359">
                <a:tc>
                  <a:txBody>
                    <a:bodyPr/>
                    <a:lstStyle/>
                    <a:p>
                      <a:pPr algn="l"/>
                      <a:r>
                        <a:rPr lang="en-GB" sz="1500" b="1">
                          <a:solidFill>
                            <a:schemeClr val="tx1"/>
                          </a:solidFill>
                          <a:effectLst/>
                          <a:latin typeface="Arial" panose="020B0604020202020204" pitchFamily="34" charset="0"/>
                        </a:rPr>
                        <a:t>#FFFFF4</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4"/>
                    </a:solidFill>
                  </a:tcPr>
                </a:tc>
                <a:tc>
                  <a:txBody>
                    <a:bodyPr/>
                    <a:lstStyle/>
                    <a:p>
                      <a:pPr algn="ctr"/>
                      <a:r>
                        <a:rPr lang="en-GB" sz="1600" dirty="0">
                          <a:solidFill>
                            <a:schemeClr val="tx1"/>
                          </a:solidFill>
                          <a:effectLst/>
                          <a:latin typeface="Arial" panose="020B0604020202020204" pitchFamily="34" charset="0"/>
                        </a:rPr>
                        <a:t>AAA</a:t>
                      </a: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31F20"/>
                    </a:solidFill>
                  </a:tcPr>
                </a:tc>
                <a:tc>
                  <a:txBody>
                    <a:bodyPr/>
                    <a:lstStyle/>
                    <a:p>
                      <a:pPr algn="ctr"/>
                      <a:r>
                        <a:rPr lang="en-GB" sz="1600" dirty="0">
                          <a:solidFill>
                            <a:schemeClr val="tx1"/>
                          </a:solidFill>
                          <a:effectLst/>
                          <a:latin typeface="Arial" panose="020B0604020202020204" pitchFamily="34" charset="0"/>
                        </a:rPr>
                        <a:t>AAA</a:t>
                      </a: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AAA</a:t>
                      </a: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AAA</a:t>
                      </a: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AAA</a:t>
                      </a: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100"/>
                    </a:solidFill>
                  </a:tcPr>
                </a:tc>
                <a:extLst>
                  <a:ext uri="{0D108BD9-81ED-4DB2-BD59-A6C34878D82A}">
                    <a16:rowId xmlns:a16="http://schemas.microsoft.com/office/drawing/2014/main" val="3783032990"/>
                  </a:ext>
                </a:extLst>
              </a:tr>
              <a:tr h="402359">
                <a:tc>
                  <a:txBody>
                    <a:bodyPr/>
                    <a:lstStyle/>
                    <a:p>
                      <a:pPr algn="l"/>
                      <a:r>
                        <a:rPr lang="en-GB" sz="1500" b="1">
                          <a:solidFill>
                            <a:schemeClr val="tx1"/>
                          </a:solidFill>
                          <a:effectLst/>
                          <a:latin typeface="Arial" panose="020B0604020202020204" pitchFamily="34" charset="0"/>
                        </a:rPr>
                        <a:t>#F0F2E8</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2E8"/>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31F20"/>
                    </a:solidFill>
                  </a:tcPr>
                </a:tc>
                <a:extLst>
                  <a:ext uri="{0D108BD9-81ED-4DB2-BD59-A6C34878D82A}">
                    <a16:rowId xmlns:a16="http://schemas.microsoft.com/office/drawing/2014/main" val="56225756"/>
                  </a:ext>
                </a:extLst>
              </a:tr>
              <a:tr h="402359">
                <a:tc>
                  <a:txBody>
                    <a:bodyPr/>
                    <a:lstStyle/>
                    <a:p>
                      <a:pPr algn="l"/>
                      <a:r>
                        <a:rPr lang="en-GB" sz="1500" b="1">
                          <a:solidFill>
                            <a:schemeClr val="tx1"/>
                          </a:solidFill>
                          <a:effectLst/>
                          <a:latin typeface="Arial" panose="020B0604020202020204" pitchFamily="34" charset="0"/>
                        </a:rPr>
                        <a:t>#495961</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9596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AAA</a:t>
                      </a: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b="1"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46286447"/>
                  </a:ext>
                </a:extLst>
              </a:tr>
              <a:tr h="402359">
                <a:tc>
                  <a:txBody>
                    <a:bodyPr/>
                    <a:lstStyle/>
                    <a:p>
                      <a:pPr algn="l"/>
                      <a:r>
                        <a:rPr lang="en-GB" sz="1500" b="1">
                          <a:solidFill>
                            <a:schemeClr val="tx1"/>
                          </a:solidFill>
                          <a:effectLst/>
                          <a:latin typeface="Arial" panose="020B0604020202020204" pitchFamily="34" charset="0"/>
                        </a:rPr>
                        <a:t>#005C84</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5C84"/>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AAA</a:t>
                      </a: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b="1"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292458623"/>
                  </a:ext>
                </a:extLst>
              </a:tr>
              <a:tr h="402359">
                <a:tc>
                  <a:txBody>
                    <a:bodyPr/>
                    <a:lstStyle/>
                    <a:p>
                      <a:pPr algn="l"/>
                      <a:r>
                        <a:rPr lang="en-GB" sz="1500" b="1">
                          <a:solidFill>
                            <a:schemeClr val="tx1"/>
                          </a:solidFill>
                          <a:effectLst/>
                          <a:latin typeface="Arial" panose="020B0604020202020204" pitchFamily="34" charset="0"/>
                        </a:rPr>
                        <a:t>#005051</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505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AAA</a:t>
                      </a: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940194601"/>
                  </a:ext>
                </a:extLst>
              </a:tr>
              <a:tr h="402359">
                <a:tc>
                  <a:txBody>
                    <a:bodyPr/>
                    <a:lstStyle/>
                    <a:p>
                      <a:pPr algn="l"/>
                      <a:r>
                        <a:rPr lang="en-GB" sz="1500" b="1">
                          <a:solidFill>
                            <a:schemeClr val="tx1"/>
                          </a:solidFill>
                          <a:effectLst/>
                          <a:latin typeface="Arial" panose="020B0604020202020204" pitchFamily="34" charset="0"/>
                        </a:rPr>
                        <a:t>#FCBC00</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BC00"/>
                    </a:solidFill>
                  </a:tcPr>
                </a:tc>
                <a:tc>
                  <a:txBody>
                    <a:bodyPr/>
                    <a:lstStyle/>
                    <a:p>
                      <a:pPr algn="ctr"/>
                      <a:r>
                        <a:rPr lang="en-GB" sz="1600" dirty="0">
                          <a:solidFill>
                            <a:schemeClr val="tx1"/>
                          </a:solidFill>
                          <a:effectLst/>
                          <a:latin typeface="Arial" panose="020B0604020202020204" pitchFamily="34" charset="0"/>
                        </a:rPr>
                        <a:t>AAA</a:t>
                      </a: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31F20"/>
                    </a:solidFill>
                  </a:tcPr>
                </a:tc>
                <a:tc>
                  <a:txBody>
                    <a:bodyPr/>
                    <a:lstStyle/>
                    <a:p>
                      <a:pPr algn="ctr"/>
                      <a:endParaRPr lang="en-GB" sz="1600" b="1"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b="1"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b="1"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4065180"/>
                  </a:ext>
                </a:extLst>
              </a:tr>
              <a:tr h="402359">
                <a:tc>
                  <a:txBody>
                    <a:bodyPr/>
                    <a:lstStyle/>
                    <a:p>
                      <a:pPr algn="l"/>
                      <a:r>
                        <a:rPr lang="en-GB" sz="1500" b="1" dirty="0">
                          <a:solidFill>
                            <a:schemeClr val="tx1"/>
                          </a:solidFill>
                          <a:effectLst/>
                          <a:latin typeface="Arial" panose="020B0604020202020204" pitchFamily="34" charset="0"/>
                        </a:rPr>
                        <a:t>#8D3970</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D397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r>
                        <a:rPr lang="en-GB" sz="1600">
                          <a:solidFill>
                            <a:schemeClr val="tx1"/>
                          </a:solidFill>
                          <a:effectLst/>
                          <a:latin typeface="Arial" panose="020B0604020202020204" pitchFamily="34" charset="0"/>
                        </a:rPr>
                        <a:t>AAA</a:t>
                      </a: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GB" sz="2800" dirty="0"/>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GB" sz="2800" dirty="0"/>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GB" sz="2800" dirty="0"/>
                    </a:p>
                  </a:txBody>
                  <a:tcPr marL="57480" marR="57480" marT="28740" marB="287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69786637"/>
                  </a:ext>
                </a:extLst>
              </a:tr>
            </a:tbl>
          </a:graphicData>
        </a:graphic>
      </p:graphicFrame>
      <p:sp>
        <p:nvSpPr>
          <p:cNvPr id="4" name="Slide Number Placeholder 3">
            <a:extLst>
              <a:ext uri="{FF2B5EF4-FFF2-40B4-BE49-F238E27FC236}">
                <a16:creationId xmlns:a16="http://schemas.microsoft.com/office/drawing/2014/main" id="{363DE228-F7D3-4492-8E6D-CE1E84031D91}"/>
              </a:ext>
            </a:extLst>
          </p:cNvPr>
          <p:cNvSpPr>
            <a:spLocks noGrp="1"/>
          </p:cNvSpPr>
          <p:nvPr>
            <p:ph type="sldNum" sz="quarter" idx="4"/>
          </p:nvPr>
        </p:nvSpPr>
        <p:spPr/>
        <p:txBody>
          <a:bodyPr/>
          <a:lstStyle/>
          <a:p>
            <a:fld id="{51AC9CB8-E4A1-4C80-A0FE-41AB03406E23}" type="slidenum">
              <a:rPr lang="en-GB" smtClean="0"/>
              <a:pPr/>
              <a:t>51</a:t>
            </a:fld>
            <a:endParaRPr lang="en-GB"/>
          </a:p>
        </p:txBody>
      </p:sp>
      <p:pic>
        <p:nvPicPr>
          <p:cNvPr id="6" name="Picture 5" descr="UoS Dolphin logo&#10;">
            <a:extLst>
              <a:ext uri="{FF2B5EF4-FFF2-40B4-BE49-F238E27FC236}">
                <a16:creationId xmlns:a16="http://schemas.microsoft.com/office/drawing/2014/main" id="{5440F460-E25F-4B42-940A-7632F2B10844}"/>
              </a:ext>
            </a:extLst>
          </p:cNvPr>
          <p:cNvPicPr>
            <a:picLocks noChangeAspect="1"/>
          </p:cNvPicPr>
          <p:nvPr/>
        </p:nvPicPr>
        <p:blipFill>
          <a:blip r:embed="rId3"/>
          <a:stretch>
            <a:fillRect/>
          </a:stretch>
        </p:blipFill>
        <p:spPr>
          <a:xfrm>
            <a:off x="246147" y="2977473"/>
            <a:ext cx="401860" cy="336089"/>
          </a:xfrm>
          <a:prstGeom prst="rect">
            <a:avLst/>
          </a:prstGeom>
          <a:ln w="19050">
            <a:solidFill>
              <a:schemeClr val="bg1"/>
            </a:solidFill>
          </a:ln>
        </p:spPr>
      </p:pic>
      <p:pic>
        <p:nvPicPr>
          <p:cNvPr id="7" name="Picture 6" descr="UoS Dolphin logo&#10;">
            <a:extLst>
              <a:ext uri="{FF2B5EF4-FFF2-40B4-BE49-F238E27FC236}">
                <a16:creationId xmlns:a16="http://schemas.microsoft.com/office/drawing/2014/main" id="{965F96AE-0392-4988-B3F3-AE15BBC1C866}"/>
              </a:ext>
            </a:extLst>
          </p:cNvPr>
          <p:cNvPicPr>
            <a:picLocks noChangeAspect="1"/>
          </p:cNvPicPr>
          <p:nvPr/>
        </p:nvPicPr>
        <p:blipFill>
          <a:blip r:embed="rId3"/>
          <a:stretch>
            <a:fillRect/>
          </a:stretch>
        </p:blipFill>
        <p:spPr>
          <a:xfrm>
            <a:off x="246147" y="4195007"/>
            <a:ext cx="401860" cy="336089"/>
          </a:xfrm>
          <a:prstGeom prst="rect">
            <a:avLst/>
          </a:prstGeom>
          <a:ln w="19050">
            <a:solidFill>
              <a:schemeClr val="bg1"/>
            </a:solidFill>
          </a:ln>
        </p:spPr>
      </p:pic>
      <p:pic>
        <p:nvPicPr>
          <p:cNvPr id="8" name="Picture 7" descr="UoS Dolphin logo&#10;">
            <a:extLst>
              <a:ext uri="{FF2B5EF4-FFF2-40B4-BE49-F238E27FC236}">
                <a16:creationId xmlns:a16="http://schemas.microsoft.com/office/drawing/2014/main" id="{191F70CE-A60C-4326-AEFA-5B270AB4C04A}"/>
              </a:ext>
            </a:extLst>
          </p:cNvPr>
          <p:cNvPicPr>
            <a:picLocks noChangeAspect="1"/>
          </p:cNvPicPr>
          <p:nvPr/>
        </p:nvPicPr>
        <p:blipFill>
          <a:blip r:embed="rId3"/>
          <a:stretch>
            <a:fillRect/>
          </a:stretch>
        </p:blipFill>
        <p:spPr>
          <a:xfrm>
            <a:off x="246147" y="4622123"/>
            <a:ext cx="401860" cy="336089"/>
          </a:xfrm>
          <a:prstGeom prst="rect">
            <a:avLst/>
          </a:prstGeom>
          <a:ln w="19050">
            <a:solidFill>
              <a:schemeClr val="bg1"/>
            </a:solidFill>
          </a:ln>
        </p:spPr>
      </p:pic>
      <p:pic>
        <p:nvPicPr>
          <p:cNvPr id="9" name="Picture 8" descr="UoS Dolphin logo&#10;">
            <a:extLst>
              <a:ext uri="{FF2B5EF4-FFF2-40B4-BE49-F238E27FC236}">
                <a16:creationId xmlns:a16="http://schemas.microsoft.com/office/drawing/2014/main" id="{4D8F20F1-012B-4D13-9C27-C760A14B26C1}"/>
              </a:ext>
            </a:extLst>
          </p:cNvPr>
          <p:cNvPicPr>
            <a:picLocks noChangeAspect="1"/>
          </p:cNvPicPr>
          <p:nvPr/>
        </p:nvPicPr>
        <p:blipFill>
          <a:blip r:embed="rId3"/>
          <a:stretch>
            <a:fillRect/>
          </a:stretch>
        </p:blipFill>
        <p:spPr>
          <a:xfrm>
            <a:off x="246147" y="5388807"/>
            <a:ext cx="401860" cy="336089"/>
          </a:xfrm>
          <a:prstGeom prst="rect">
            <a:avLst/>
          </a:prstGeom>
          <a:ln w="19050">
            <a:solidFill>
              <a:schemeClr val="bg1"/>
            </a:solidFill>
          </a:ln>
        </p:spPr>
      </p:pic>
      <p:pic>
        <p:nvPicPr>
          <p:cNvPr id="10" name="Picture 9" descr="UoS Dolphin logo&#10;">
            <a:extLst>
              <a:ext uri="{FF2B5EF4-FFF2-40B4-BE49-F238E27FC236}">
                <a16:creationId xmlns:a16="http://schemas.microsoft.com/office/drawing/2014/main" id="{EB9E200D-066B-4CBF-BE85-19F14D5C0138}"/>
              </a:ext>
            </a:extLst>
          </p:cNvPr>
          <p:cNvPicPr>
            <a:picLocks noChangeAspect="1"/>
          </p:cNvPicPr>
          <p:nvPr/>
        </p:nvPicPr>
        <p:blipFill>
          <a:blip r:embed="rId3"/>
          <a:stretch>
            <a:fillRect/>
          </a:stretch>
        </p:blipFill>
        <p:spPr>
          <a:xfrm>
            <a:off x="246147" y="5788857"/>
            <a:ext cx="401860" cy="336089"/>
          </a:xfrm>
          <a:prstGeom prst="rect">
            <a:avLst/>
          </a:prstGeom>
          <a:ln w="19050">
            <a:solidFill>
              <a:schemeClr val="bg1"/>
            </a:solidFill>
          </a:ln>
        </p:spPr>
      </p:pic>
      <p:pic>
        <p:nvPicPr>
          <p:cNvPr id="11" name="Picture 10" descr="UoS Dolphin logo&#10;">
            <a:extLst>
              <a:ext uri="{FF2B5EF4-FFF2-40B4-BE49-F238E27FC236}">
                <a16:creationId xmlns:a16="http://schemas.microsoft.com/office/drawing/2014/main" id="{60C173F7-36AF-4FEF-AA97-90314AD83984}"/>
              </a:ext>
            </a:extLst>
          </p:cNvPr>
          <p:cNvPicPr>
            <a:picLocks noChangeAspect="1"/>
          </p:cNvPicPr>
          <p:nvPr/>
        </p:nvPicPr>
        <p:blipFill>
          <a:blip r:embed="rId3"/>
          <a:stretch>
            <a:fillRect/>
          </a:stretch>
        </p:blipFill>
        <p:spPr>
          <a:xfrm>
            <a:off x="3199329" y="1397461"/>
            <a:ext cx="401860" cy="336089"/>
          </a:xfrm>
          <a:prstGeom prst="rect">
            <a:avLst/>
          </a:prstGeom>
          <a:ln w="19050">
            <a:solidFill>
              <a:schemeClr val="bg1"/>
            </a:solidFill>
          </a:ln>
        </p:spPr>
      </p:pic>
      <p:pic>
        <p:nvPicPr>
          <p:cNvPr id="12" name="Picture 11" descr="UoS Dolphin logo&#10;">
            <a:extLst>
              <a:ext uri="{FF2B5EF4-FFF2-40B4-BE49-F238E27FC236}">
                <a16:creationId xmlns:a16="http://schemas.microsoft.com/office/drawing/2014/main" id="{305DD8A4-EA28-4E14-B1FB-DD8F4C599BE4}"/>
              </a:ext>
            </a:extLst>
          </p:cNvPr>
          <p:cNvPicPr>
            <a:picLocks noChangeAspect="1"/>
          </p:cNvPicPr>
          <p:nvPr/>
        </p:nvPicPr>
        <p:blipFill>
          <a:blip r:embed="rId3"/>
          <a:stretch>
            <a:fillRect/>
          </a:stretch>
        </p:blipFill>
        <p:spPr>
          <a:xfrm>
            <a:off x="6306768" y="1397461"/>
            <a:ext cx="401860" cy="336089"/>
          </a:xfrm>
          <a:prstGeom prst="rect">
            <a:avLst/>
          </a:prstGeom>
          <a:ln w="19050">
            <a:solidFill>
              <a:schemeClr val="bg1"/>
            </a:solidFill>
          </a:ln>
        </p:spPr>
      </p:pic>
      <p:pic>
        <p:nvPicPr>
          <p:cNvPr id="13" name="Picture 12" descr="UoS Dolphin logo&#10;">
            <a:extLst>
              <a:ext uri="{FF2B5EF4-FFF2-40B4-BE49-F238E27FC236}">
                <a16:creationId xmlns:a16="http://schemas.microsoft.com/office/drawing/2014/main" id="{39916D4B-EFF1-4103-8A5F-74ADF8085CF0}"/>
              </a:ext>
            </a:extLst>
          </p:cNvPr>
          <p:cNvPicPr>
            <a:picLocks noChangeAspect="1"/>
          </p:cNvPicPr>
          <p:nvPr/>
        </p:nvPicPr>
        <p:blipFill>
          <a:blip r:embed="rId3"/>
          <a:stretch>
            <a:fillRect/>
          </a:stretch>
        </p:blipFill>
        <p:spPr>
          <a:xfrm>
            <a:off x="7361300" y="1397461"/>
            <a:ext cx="401860" cy="336089"/>
          </a:xfrm>
          <a:prstGeom prst="rect">
            <a:avLst/>
          </a:prstGeom>
          <a:ln w="19050">
            <a:solidFill>
              <a:schemeClr val="bg1"/>
            </a:solidFill>
          </a:ln>
        </p:spPr>
      </p:pic>
      <p:pic>
        <p:nvPicPr>
          <p:cNvPr id="14" name="Picture 13" descr="UoS Dolphin logo&#10;">
            <a:extLst>
              <a:ext uri="{FF2B5EF4-FFF2-40B4-BE49-F238E27FC236}">
                <a16:creationId xmlns:a16="http://schemas.microsoft.com/office/drawing/2014/main" id="{12AD038F-6191-41D2-BA6C-761A43A3BC0C}"/>
              </a:ext>
            </a:extLst>
          </p:cNvPr>
          <p:cNvPicPr>
            <a:picLocks noChangeAspect="1"/>
          </p:cNvPicPr>
          <p:nvPr/>
        </p:nvPicPr>
        <p:blipFill>
          <a:blip r:embed="rId3"/>
          <a:stretch>
            <a:fillRect/>
          </a:stretch>
        </p:blipFill>
        <p:spPr>
          <a:xfrm>
            <a:off x="9414207" y="1397461"/>
            <a:ext cx="401860" cy="336089"/>
          </a:xfrm>
          <a:prstGeom prst="rect">
            <a:avLst/>
          </a:prstGeom>
          <a:ln w="19050">
            <a:solidFill>
              <a:schemeClr val="bg1"/>
            </a:solidFill>
          </a:ln>
        </p:spPr>
      </p:pic>
      <p:pic>
        <p:nvPicPr>
          <p:cNvPr id="15" name="Picture 14" descr="UoS Dolphin logo&#10;">
            <a:extLst>
              <a:ext uri="{FF2B5EF4-FFF2-40B4-BE49-F238E27FC236}">
                <a16:creationId xmlns:a16="http://schemas.microsoft.com/office/drawing/2014/main" id="{7689FEC8-657F-4BF1-A19B-E34AC36AE9C1}"/>
              </a:ext>
            </a:extLst>
          </p:cNvPr>
          <p:cNvPicPr>
            <a:picLocks noChangeAspect="1"/>
          </p:cNvPicPr>
          <p:nvPr/>
        </p:nvPicPr>
        <p:blipFill>
          <a:blip r:embed="rId3"/>
          <a:stretch>
            <a:fillRect/>
          </a:stretch>
        </p:blipFill>
        <p:spPr>
          <a:xfrm>
            <a:off x="10582607" y="1380422"/>
            <a:ext cx="401860" cy="336089"/>
          </a:xfrm>
          <a:prstGeom prst="rect">
            <a:avLst/>
          </a:prstGeom>
          <a:ln w="19050">
            <a:solidFill>
              <a:schemeClr val="bg1"/>
            </a:solidFill>
          </a:ln>
        </p:spPr>
      </p:pic>
      <p:sp>
        <p:nvSpPr>
          <p:cNvPr id="16" name="Rectangle: Rounded Corners 15">
            <a:extLst>
              <a:ext uri="{FF2B5EF4-FFF2-40B4-BE49-F238E27FC236}">
                <a16:creationId xmlns:a16="http://schemas.microsoft.com/office/drawing/2014/main" id="{7F3A81A5-4CCA-4709-9DAD-029A23EA30D0}"/>
              </a:ext>
              <a:ext uri="{C183D7F6-B498-43B3-948B-1728B52AA6E4}">
                <adec:decorative xmlns:adec="http://schemas.microsoft.com/office/drawing/2017/decorative" val="1"/>
              </a:ext>
            </a:extLst>
          </p:cNvPr>
          <p:cNvSpPr/>
          <p:nvPr/>
        </p:nvSpPr>
        <p:spPr>
          <a:xfrm>
            <a:off x="3707325" y="1637402"/>
            <a:ext cx="2339050" cy="1791598"/>
          </a:xfrm>
          <a:prstGeom prst="roundRect">
            <a:avLst/>
          </a:prstGeom>
          <a:no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ooter Placeholder 17">
            <a:extLst>
              <a:ext uri="{FF2B5EF4-FFF2-40B4-BE49-F238E27FC236}">
                <a16:creationId xmlns:a16="http://schemas.microsoft.com/office/drawing/2014/main" id="{71999918-BF28-4707-8715-B80CF2AEE7C4}"/>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145012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1D2C-D957-499C-B9EA-0AA6D952B6EB}"/>
              </a:ext>
            </a:extLst>
          </p:cNvPr>
          <p:cNvSpPr>
            <a:spLocks noGrp="1"/>
          </p:cNvSpPr>
          <p:nvPr>
            <p:ph type="title"/>
          </p:nvPr>
        </p:nvSpPr>
        <p:spPr/>
        <p:txBody>
          <a:bodyPr/>
          <a:lstStyle/>
          <a:p>
            <a:r>
              <a:rPr lang="en-GB" dirty="0"/>
              <a:t>Different background shades (Light mode)</a:t>
            </a:r>
          </a:p>
        </p:txBody>
      </p:sp>
      <p:pic>
        <p:nvPicPr>
          <p:cNvPr id="8" name="Content Placeholder 7" descr="Screenshot of the page in light mode.">
            <a:extLst>
              <a:ext uri="{FF2B5EF4-FFF2-40B4-BE49-F238E27FC236}">
                <a16:creationId xmlns:a16="http://schemas.microsoft.com/office/drawing/2014/main" id="{B66A2223-D028-4F4A-B0E5-A9B5367434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3553" y="1733550"/>
            <a:ext cx="8026794" cy="4425950"/>
          </a:xfrm>
          <a:ln w="38100">
            <a:solidFill>
              <a:schemeClr val="bg1"/>
            </a:solidFill>
          </a:ln>
        </p:spPr>
      </p:pic>
      <p:sp>
        <p:nvSpPr>
          <p:cNvPr id="11" name="Arrow: Left 10" descr="A margin with a slightly darker colour is added to the left and right borders of the page, to improve readability and comfort.">
            <a:extLst>
              <a:ext uri="{FF2B5EF4-FFF2-40B4-BE49-F238E27FC236}">
                <a16:creationId xmlns:a16="http://schemas.microsoft.com/office/drawing/2014/main" id="{B33B2FAF-C84B-49F5-8A7C-D39E0FD533A9}"/>
              </a:ext>
            </a:extLst>
          </p:cNvPr>
          <p:cNvSpPr/>
          <p:nvPr/>
        </p:nvSpPr>
        <p:spPr>
          <a:xfrm>
            <a:off x="2062224" y="3548742"/>
            <a:ext cx="822490" cy="631371"/>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Left 11" descr="A margin with a slightly darker colour is added to the left and right borders of the page, to improve readability and comfort.">
            <a:extLst>
              <a:ext uri="{FF2B5EF4-FFF2-40B4-BE49-F238E27FC236}">
                <a16:creationId xmlns:a16="http://schemas.microsoft.com/office/drawing/2014/main" id="{5E15FA32-9B4A-4170-A1A6-BB5F87D9FA32}"/>
              </a:ext>
            </a:extLst>
          </p:cNvPr>
          <p:cNvSpPr/>
          <p:nvPr/>
        </p:nvSpPr>
        <p:spPr>
          <a:xfrm rot="10800000">
            <a:off x="9307286" y="3548741"/>
            <a:ext cx="822490" cy="631371"/>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media (min-width: 60rem) {&#10;    .page-wrap {&#10;        margin: 0 10% 0 10%;&#10;    }&#10;}">
            <a:extLst>
              <a:ext uri="{FF2B5EF4-FFF2-40B4-BE49-F238E27FC236}">
                <a16:creationId xmlns:a16="http://schemas.microsoft.com/office/drawing/2014/main" id="{01891AF5-AA13-42EB-97AC-365908999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6219" y="4945076"/>
            <a:ext cx="3574944" cy="1778579"/>
          </a:xfrm>
          <a:prstGeom prst="rect">
            <a:avLst/>
          </a:prstGeom>
          <a:ln w="38100">
            <a:solidFill>
              <a:schemeClr val="accent5"/>
            </a:solidFill>
          </a:ln>
        </p:spPr>
      </p:pic>
      <p:sp>
        <p:nvSpPr>
          <p:cNvPr id="4" name="Slide Number Placeholder 3">
            <a:extLst>
              <a:ext uri="{FF2B5EF4-FFF2-40B4-BE49-F238E27FC236}">
                <a16:creationId xmlns:a16="http://schemas.microsoft.com/office/drawing/2014/main" id="{332B6AE0-C316-4B15-BD36-85461661CEB3}"/>
              </a:ext>
            </a:extLst>
          </p:cNvPr>
          <p:cNvSpPr>
            <a:spLocks noGrp="1"/>
          </p:cNvSpPr>
          <p:nvPr>
            <p:ph type="sldNum" sz="quarter" idx="4"/>
          </p:nvPr>
        </p:nvSpPr>
        <p:spPr/>
        <p:txBody>
          <a:bodyPr/>
          <a:lstStyle/>
          <a:p>
            <a:fld id="{51AC9CB8-E4A1-4C80-A0FE-41AB03406E23}" type="slidenum">
              <a:rPr lang="en-GB" smtClean="0"/>
              <a:pPr/>
              <a:t>52</a:t>
            </a:fld>
            <a:endParaRPr lang="en-GB"/>
          </a:p>
        </p:txBody>
      </p:sp>
      <p:sp>
        <p:nvSpPr>
          <p:cNvPr id="6" name="Footer Placeholder 5">
            <a:extLst>
              <a:ext uri="{FF2B5EF4-FFF2-40B4-BE49-F238E27FC236}">
                <a16:creationId xmlns:a16="http://schemas.microsoft.com/office/drawing/2014/main" id="{C5675FC4-AB3A-40AF-9F6C-CD405EA4C0B5}"/>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1097755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90FDA-8032-4529-819C-7E1AC10FB9F7}"/>
              </a:ext>
            </a:extLst>
          </p:cNvPr>
          <p:cNvSpPr>
            <a:spLocks noGrp="1"/>
          </p:cNvSpPr>
          <p:nvPr>
            <p:ph type="title"/>
          </p:nvPr>
        </p:nvSpPr>
        <p:spPr/>
        <p:txBody>
          <a:bodyPr/>
          <a:lstStyle/>
          <a:p>
            <a:r>
              <a:rPr lang="en-GB" dirty="0"/>
              <a:t>Ivory?</a:t>
            </a:r>
          </a:p>
        </p:txBody>
      </p:sp>
      <p:pic>
        <p:nvPicPr>
          <p:cNvPr id="1026" name="Picture 2" descr="Fixation duration values in seconds and percentages of the user preference for the people with a without dyslexia. The mostly prefered color pairs by people with dislexia were (ordered from the most favorited to the less favorited): black &amp; yellow; black &amp; creme; blue &amp; white; black &amp; white; blue &amp; yellow; dark brown &amp; light green; brown &amp; dark green and off-black &amp; off-white. The mostly prefered color pairs by people without dislexia were (ordered from the most favorited to the less favorited): black &amp; white; black &amp; yellow; black &amp; creme; off-black &amp; off-white; blue &amp; white; dark brown &amp; light green; brown &amp; dark green and blue &amp; yellow. In terms of performance, the color pairs read by people with dislexia were (ordered from the fastest to the slowest): black &amp; creme; blue &amp; yellow; dark brown &amp; light green, brown &amp; dark green, black &amp; white; off-black &amp; off-white; blue &amp; white and black &amp; yellow. In terms of performance, the color pairs read by people without dislexia were (ordered from the fastest to the slowest): dark brown &amp; light green; black &amp; creme; black &amp; white; black &amp; yellow; blue &amp; yellow; brown &amp; dark green and off-black &amp; off-white.">
            <a:extLst>
              <a:ext uri="{FF2B5EF4-FFF2-40B4-BE49-F238E27FC236}">
                <a16:creationId xmlns:a16="http://schemas.microsoft.com/office/drawing/2014/main" id="{4CF332D3-952B-415B-9282-7D1E75DFAE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33757" y="1374276"/>
            <a:ext cx="7286383" cy="438615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3D3985-76CC-43DE-AE37-8788BD649F22}"/>
              </a:ext>
            </a:extLst>
          </p:cNvPr>
          <p:cNvSpPr txBox="1"/>
          <p:nvPr/>
        </p:nvSpPr>
        <p:spPr>
          <a:xfrm>
            <a:off x="2433757" y="5760428"/>
            <a:ext cx="7080356" cy="646331"/>
          </a:xfrm>
          <a:prstGeom prst="rect">
            <a:avLst/>
          </a:prstGeom>
          <a:noFill/>
        </p:spPr>
        <p:txBody>
          <a:bodyPr wrap="square" rtlCol="0">
            <a:spAutoFit/>
          </a:bodyPr>
          <a:lstStyle/>
          <a:p>
            <a:r>
              <a:rPr lang="en-GB" dirty="0" err="1">
                <a:solidFill>
                  <a:schemeClr val="bg1"/>
                </a:solidFill>
              </a:rPr>
              <a:t>Rello</a:t>
            </a:r>
            <a:r>
              <a:rPr lang="en-GB" dirty="0">
                <a:solidFill>
                  <a:schemeClr val="bg1"/>
                </a:solidFill>
              </a:rPr>
              <a:t>, L &amp; </a:t>
            </a:r>
            <a:r>
              <a:rPr lang="en-GB" dirty="0" err="1">
                <a:solidFill>
                  <a:schemeClr val="bg1"/>
                </a:solidFill>
              </a:rPr>
              <a:t>Baeza</a:t>
            </a:r>
            <a:r>
              <a:rPr lang="en-GB" dirty="0">
                <a:solidFill>
                  <a:schemeClr val="bg1"/>
                </a:solidFill>
              </a:rPr>
              <a:t>-Yates, R, “Optimal </a:t>
            </a:r>
            <a:r>
              <a:rPr lang="en-GB" dirty="0" err="1">
                <a:solidFill>
                  <a:schemeClr val="bg1"/>
                </a:solidFill>
              </a:rPr>
              <a:t>colors</a:t>
            </a:r>
            <a:r>
              <a:rPr lang="en-GB" dirty="0">
                <a:solidFill>
                  <a:schemeClr val="bg1"/>
                </a:solidFill>
              </a:rPr>
              <a:t> to improve readability for people with dyslexia”, WAI R&amp;D Symposia 2012.</a:t>
            </a:r>
          </a:p>
        </p:txBody>
      </p:sp>
      <p:sp>
        <p:nvSpPr>
          <p:cNvPr id="7" name="Rectangle: Rounded Corners 6">
            <a:extLst>
              <a:ext uri="{FF2B5EF4-FFF2-40B4-BE49-F238E27FC236}">
                <a16:creationId xmlns:a16="http://schemas.microsoft.com/office/drawing/2014/main" id="{96DD74E6-B60B-41E6-8591-C369C0DC0B0E}"/>
              </a:ext>
              <a:ext uri="{C183D7F6-B498-43B3-948B-1728B52AA6E4}">
                <adec:decorative xmlns:adec="http://schemas.microsoft.com/office/drawing/2017/decorative" val="1"/>
              </a:ext>
            </a:extLst>
          </p:cNvPr>
          <p:cNvSpPr/>
          <p:nvPr/>
        </p:nvSpPr>
        <p:spPr>
          <a:xfrm>
            <a:off x="4582274" y="2352782"/>
            <a:ext cx="729466" cy="2939304"/>
          </a:xfrm>
          <a:prstGeom prst="round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B04F3599-F56B-4B4F-AFAA-1915C8937560}"/>
              </a:ext>
            </a:extLst>
          </p:cNvPr>
          <p:cNvSpPr>
            <a:spLocks noGrp="1"/>
          </p:cNvSpPr>
          <p:nvPr>
            <p:ph type="sldNum" sz="quarter" idx="4"/>
          </p:nvPr>
        </p:nvSpPr>
        <p:spPr/>
        <p:txBody>
          <a:bodyPr/>
          <a:lstStyle/>
          <a:p>
            <a:fld id="{51AC9CB8-E4A1-4C80-A0FE-41AB03406E23}" type="slidenum">
              <a:rPr lang="en-GB" smtClean="0"/>
              <a:pPr/>
              <a:t>53</a:t>
            </a:fld>
            <a:endParaRPr lang="en-GB"/>
          </a:p>
        </p:txBody>
      </p:sp>
      <p:sp>
        <p:nvSpPr>
          <p:cNvPr id="8" name="Footer Placeholder 7">
            <a:extLst>
              <a:ext uri="{FF2B5EF4-FFF2-40B4-BE49-F238E27FC236}">
                <a16:creationId xmlns:a16="http://schemas.microsoft.com/office/drawing/2014/main" id="{5BD6DA4C-F692-4DF2-BB0B-38DAFDBB19E3}"/>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181167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2944-CD3F-42A2-895E-31CFF7774008}"/>
              </a:ext>
            </a:extLst>
          </p:cNvPr>
          <p:cNvSpPr>
            <a:spLocks noGrp="1"/>
          </p:cNvSpPr>
          <p:nvPr>
            <p:ph type="title"/>
          </p:nvPr>
        </p:nvSpPr>
        <p:spPr/>
        <p:txBody>
          <a:bodyPr/>
          <a:lstStyle/>
          <a:p>
            <a:r>
              <a:rPr lang="en-GB" dirty="0"/>
              <a:t>Favicons</a:t>
            </a:r>
          </a:p>
        </p:txBody>
      </p:sp>
      <p:pic>
        <p:nvPicPr>
          <p:cNvPr id="6" name="Content Placeholder 5" descr="A browser in dark mode, the favicon is black background with a white graphic, this matches the browser theme.">
            <a:extLst>
              <a:ext uri="{FF2B5EF4-FFF2-40B4-BE49-F238E27FC236}">
                <a16:creationId xmlns:a16="http://schemas.microsoft.com/office/drawing/2014/main" id="{5CB4377A-5459-4794-8077-FCF3FD265E1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3586"/>
          <a:stretch/>
        </p:blipFill>
        <p:spPr>
          <a:xfrm>
            <a:off x="94247" y="2026920"/>
            <a:ext cx="5664200" cy="838391"/>
          </a:xfrm>
          <a:ln w="38100">
            <a:solidFill>
              <a:schemeClr val="accent5"/>
            </a:solidFill>
          </a:ln>
        </p:spPr>
      </p:pic>
      <p:pic>
        <p:nvPicPr>
          <p:cNvPr id="10" name="Picture 9" descr="A browser in light mode, the favicon is white background with a black graphic, this matches the browser theme.">
            <a:extLst>
              <a:ext uri="{FF2B5EF4-FFF2-40B4-BE49-F238E27FC236}">
                <a16:creationId xmlns:a16="http://schemas.microsoft.com/office/drawing/2014/main" id="{E69D9812-A42F-466E-BEB3-37E96E1D49EC}"/>
              </a:ext>
            </a:extLst>
          </p:cNvPr>
          <p:cNvPicPr>
            <a:picLocks noChangeAspect="1"/>
          </p:cNvPicPr>
          <p:nvPr/>
        </p:nvPicPr>
        <p:blipFill rotWithShape="1">
          <a:blip r:embed="rId4">
            <a:extLst>
              <a:ext uri="{28A0092B-C50C-407E-A947-70E740481C1C}">
                <a14:useLocalDpi xmlns:a14="http://schemas.microsoft.com/office/drawing/2010/main" val="0"/>
              </a:ext>
            </a:extLst>
          </a:blip>
          <a:srcRect l="11253" r="15708"/>
          <a:stretch/>
        </p:blipFill>
        <p:spPr>
          <a:xfrm>
            <a:off x="94247" y="4084406"/>
            <a:ext cx="5664200" cy="759869"/>
          </a:xfrm>
          <a:prstGeom prst="rect">
            <a:avLst/>
          </a:prstGeom>
          <a:ln w="38100">
            <a:solidFill>
              <a:schemeClr val="accent5"/>
            </a:solidFill>
          </a:ln>
        </p:spPr>
      </p:pic>
      <p:pic>
        <p:nvPicPr>
          <p:cNvPr id="8" name="Picture 7" descr="&lt;svg height=&quot;21&quot; viewBox=&quot;0 0 21 21&quot; width=&quot;21&quot; xmlns=&quot;http://www.w3.org/2000/svg&quot;&gt;&#10;   &lt;defs&gt;&#10;      &lt;style&gt;&#10;         svg {&#10;         background-color: white;&#10;         color-scheme:light dark;&#10;         }&#10;         @media (prefers-color-scheme:dark) {&#10;         svg {&#10;         background-color: black;&#10;         }&#10;         }&#10;      &lt;/style&gt;&#10;   &lt;/defs&gt;&#10;   &lt;g ...&#10;   &lt;/g&gt;&#10;&lt;/svg&gt;&#10; &#10;">
            <a:extLst>
              <a:ext uri="{FF2B5EF4-FFF2-40B4-BE49-F238E27FC236}">
                <a16:creationId xmlns:a16="http://schemas.microsoft.com/office/drawing/2014/main" id="{D36FDDD9-ECCC-4F78-94A7-17F423C9A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510" y="50914"/>
            <a:ext cx="6249459" cy="6756172"/>
          </a:xfrm>
          <a:prstGeom prst="rect">
            <a:avLst/>
          </a:prstGeom>
          <a:ln w="38100">
            <a:solidFill>
              <a:schemeClr val="accent5"/>
            </a:solidFill>
          </a:ln>
        </p:spPr>
      </p:pic>
      <p:sp>
        <p:nvSpPr>
          <p:cNvPr id="11" name="Rectangle: Rounded Corners 10">
            <a:extLst>
              <a:ext uri="{FF2B5EF4-FFF2-40B4-BE49-F238E27FC236}">
                <a16:creationId xmlns:a16="http://schemas.microsoft.com/office/drawing/2014/main" id="{494C3331-FE64-42D5-A15A-AAFD9B79BA9B}"/>
              </a:ext>
              <a:ext uri="{C183D7F6-B498-43B3-948B-1728B52AA6E4}">
                <adec:decorative xmlns:adec="http://schemas.microsoft.com/office/drawing/2017/decorative" val="1"/>
              </a:ext>
            </a:extLst>
          </p:cNvPr>
          <p:cNvSpPr/>
          <p:nvPr/>
        </p:nvSpPr>
        <p:spPr>
          <a:xfrm>
            <a:off x="6076949" y="1301312"/>
            <a:ext cx="5566020" cy="3836172"/>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C24C12FF-B29E-4115-8397-52037697F3B8}"/>
              </a:ext>
            </a:extLst>
          </p:cNvPr>
          <p:cNvSpPr>
            <a:spLocks noGrp="1"/>
          </p:cNvSpPr>
          <p:nvPr>
            <p:ph type="sldNum" sz="quarter" idx="4"/>
          </p:nvPr>
        </p:nvSpPr>
        <p:spPr/>
        <p:txBody>
          <a:bodyPr/>
          <a:lstStyle/>
          <a:p>
            <a:fld id="{51AC9CB8-E4A1-4C80-A0FE-41AB03406E23}" type="slidenum">
              <a:rPr lang="en-GB" smtClean="0"/>
              <a:pPr/>
              <a:t>54</a:t>
            </a:fld>
            <a:endParaRPr lang="en-GB"/>
          </a:p>
        </p:txBody>
      </p:sp>
      <p:sp>
        <p:nvSpPr>
          <p:cNvPr id="7" name="Footer Placeholder 6">
            <a:extLst>
              <a:ext uri="{FF2B5EF4-FFF2-40B4-BE49-F238E27FC236}">
                <a16:creationId xmlns:a16="http://schemas.microsoft.com/office/drawing/2014/main" id="{C6C382B7-6938-443F-87F1-CFD5B77E394A}"/>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16078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E1E80-2DBB-439A-B2CC-3C2D399F3939}"/>
              </a:ext>
            </a:extLst>
          </p:cNvPr>
          <p:cNvSpPr>
            <a:spLocks noGrp="1"/>
          </p:cNvSpPr>
          <p:nvPr>
            <p:ph type="title"/>
          </p:nvPr>
        </p:nvSpPr>
        <p:spPr/>
        <p:txBody>
          <a:bodyPr/>
          <a:lstStyle/>
          <a:p>
            <a:r>
              <a:rPr lang="en-GB" dirty="0"/>
              <a:t>Focus styles (dark mode)</a:t>
            </a:r>
          </a:p>
        </p:txBody>
      </p:sp>
      <p:pic>
        <p:nvPicPr>
          <p:cNvPr id="8" name="Picture 7" descr="Home menu link that looks like a button, default state with no focus indicator">
            <a:extLst>
              <a:ext uri="{FF2B5EF4-FFF2-40B4-BE49-F238E27FC236}">
                <a16:creationId xmlns:a16="http://schemas.microsoft.com/office/drawing/2014/main" id="{6CA77B28-081B-4C75-9E03-EE8D88665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06" y="1479845"/>
            <a:ext cx="1994354" cy="1460833"/>
          </a:xfrm>
          <a:prstGeom prst="rect">
            <a:avLst/>
          </a:prstGeom>
        </p:spPr>
      </p:pic>
      <p:pic>
        <p:nvPicPr>
          <p:cNvPr id="6" name="Content Placeholder 5" descr="Home button with focus indicator showing. The indicator is a thick green outline that contrasts well with the black surroundings.">
            <a:extLst>
              <a:ext uri="{FF2B5EF4-FFF2-40B4-BE49-F238E27FC236}">
                <a16:creationId xmlns:a16="http://schemas.microsoft.com/office/drawing/2014/main" id="{0BA1C680-0153-47AC-A543-F78AD731182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01860" y="1454439"/>
            <a:ext cx="2235709" cy="1486239"/>
          </a:xfrm>
        </p:spPr>
      </p:pic>
      <p:pic>
        <p:nvPicPr>
          <p:cNvPr id="14" name="Picture 13" descr="Example of text with two hyper links">
            <a:extLst>
              <a:ext uri="{FF2B5EF4-FFF2-40B4-BE49-F238E27FC236}">
                <a16:creationId xmlns:a16="http://schemas.microsoft.com/office/drawing/2014/main" id="{C8DA791A-E617-4A2C-97F8-8F15B181ABA7}"/>
              </a:ext>
            </a:extLst>
          </p:cNvPr>
          <p:cNvPicPr>
            <a:picLocks noChangeAspect="1"/>
          </p:cNvPicPr>
          <p:nvPr/>
        </p:nvPicPr>
        <p:blipFill rotWithShape="1">
          <a:blip r:embed="rId5">
            <a:extLst>
              <a:ext uri="{28A0092B-C50C-407E-A947-70E740481C1C}">
                <a14:useLocalDpi xmlns:a14="http://schemas.microsoft.com/office/drawing/2010/main" val="0"/>
              </a:ext>
            </a:extLst>
          </a:blip>
          <a:srcRect l="942" t="2270" r="1272" b="52393"/>
          <a:stretch/>
        </p:blipFill>
        <p:spPr>
          <a:xfrm>
            <a:off x="1494533" y="3668751"/>
            <a:ext cx="4988156" cy="2352906"/>
          </a:xfrm>
          <a:prstGeom prst="rect">
            <a:avLst/>
          </a:prstGeom>
          <a:ln w="38100">
            <a:solidFill>
              <a:schemeClr val="bg1"/>
            </a:solidFill>
          </a:ln>
        </p:spPr>
      </p:pic>
      <p:pic>
        <p:nvPicPr>
          <p:cNvPr id="16" name="Picture 15" descr="One of the two hyperlinks now has a focus indicator around it. The indicator is a thick green box outline.">
            <a:extLst>
              <a:ext uri="{FF2B5EF4-FFF2-40B4-BE49-F238E27FC236}">
                <a16:creationId xmlns:a16="http://schemas.microsoft.com/office/drawing/2014/main" id="{AEC27B90-9EFA-40D0-8183-844D69BCDEB4}"/>
              </a:ext>
            </a:extLst>
          </p:cNvPr>
          <p:cNvPicPr>
            <a:picLocks noChangeAspect="1"/>
          </p:cNvPicPr>
          <p:nvPr/>
        </p:nvPicPr>
        <p:blipFill rotWithShape="1">
          <a:blip r:embed="rId6">
            <a:extLst>
              <a:ext uri="{28A0092B-C50C-407E-A947-70E740481C1C}">
                <a14:useLocalDpi xmlns:a14="http://schemas.microsoft.com/office/drawing/2010/main" val="0"/>
              </a:ext>
            </a:extLst>
          </a:blip>
          <a:srcRect l="737" t="2308" r="1838" b="51591"/>
          <a:stretch/>
        </p:blipFill>
        <p:spPr>
          <a:xfrm>
            <a:off x="6696464" y="3668751"/>
            <a:ext cx="4988156" cy="2352906"/>
          </a:xfrm>
          <a:prstGeom prst="rect">
            <a:avLst/>
          </a:prstGeom>
          <a:ln w="38100">
            <a:solidFill>
              <a:schemeClr val="bg1"/>
            </a:solidFill>
          </a:ln>
        </p:spPr>
      </p:pic>
      <p:sp>
        <p:nvSpPr>
          <p:cNvPr id="4" name="Slide Number Placeholder 3">
            <a:extLst>
              <a:ext uri="{FF2B5EF4-FFF2-40B4-BE49-F238E27FC236}">
                <a16:creationId xmlns:a16="http://schemas.microsoft.com/office/drawing/2014/main" id="{52BEFE2B-80C9-45F2-BF91-A02F02917407}"/>
              </a:ext>
            </a:extLst>
          </p:cNvPr>
          <p:cNvSpPr>
            <a:spLocks noGrp="1"/>
          </p:cNvSpPr>
          <p:nvPr>
            <p:ph type="sldNum" sz="quarter" idx="4"/>
          </p:nvPr>
        </p:nvSpPr>
        <p:spPr/>
        <p:txBody>
          <a:bodyPr/>
          <a:lstStyle/>
          <a:p>
            <a:fld id="{51AC9CB8-E4A1-4C80-A0FE-41AB03406E23}" type="slidenum">
              <a:rPr lang="en-GB" smtClean="0"/>
              <a:pPr/>
              <a:t>55</a:t>
            </a:fld>
            <a:endParaRPr lang="en-GB"/>
          </a:p>
        </p:txBody>
      </p:sp>
      <p:sp>
        <p:nvSpPr>
          <p:cNvPr id="7" name="Footer Placeholder 6">
            <a:extLst>
              <a:ext uri="{FF2B5EF4-FFF2-40B4-BE49-F238E27FC236}">
                <a16:creationId xmlns:a16="http://schemas.microsoft.com/office/drawing/2014/main" id="{88FC8E6C-5210-4737-AB63-AC45CAE4C2E6}"/>
              </a:ext>
            </a:extLst>
          </p:cNvPr>
          <p:cNvSpPr>
            <a:spLocks noGrp="1"/>
          </p:cNvSpPr>
          <p:nvPr>
            <p:ph type="ftr" sz="quarter" idx="3"/>
          </p:nvPr>
        </p:nvSpPr>
        <p:spPr/>
        <p:txBody>
          <a:bodyPr/>
          <a:lstStyle/>
          <a:p>
            <a:r>
              <a:rPr lang="en-GB">
                <a:hlinkClick r:id="rId7"/>
              </a:rPr>
              <a:t>https://matthewdeeprose.github.io/</a:t>
            </a:r>
            <a:endParaRPr lang="en-GB" dirty="0"/>
          </a:p>
        </p:txBody>
      </p:sp>
    </p:spTree>
    <p:extLst>
      <p:ext uri="{BB962C8B-B14F-4D97-AF65-F5344CB8AC3E}">
        <p14:creationId xmlns:p14="http://schemas.microsoft.com/office/powerpoint/2010/main" val="186742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EF53-924D-4CD4-B7A2-C3A41978375D}"/>
              </a:ext>
            </a:extLst>
          </p:cNvPr>
          <p:cNvSpPr>
            <a:spLocks noGrp="1"/>
          </p:cNvSpPr>
          <p:nvPr>
            <p:ph type="title"/>
          </p:nvPr>
        </p:nvSpPr>
        <p:spPr/>
        <p:txBody>
          <a:bodyPr/>
          <a:lstStyle/>
          <a:p>
            <a:r>
              <a:rPr lang="en-GB" dirty="0"/>
              <a:t>Focus styles (light mode)</a:t>
            </a:r>
          </a:p>
        </p:txBody>
      </p:sp>
      <p:pic>
        <p:nvPicPr>
          <p:cNvPr id="8" name="Picture 7" descr="Home menu link that looks like a button, default state with no focus indicator">
            <a:extLst>
              <a:ext uri="{FF2B5EF4-FFF2-40B4-BE49-F238E27FC236}">
                <a16:creationId xmlns:a16="http://schemas.microsoft.com/office/drawing/2014/main" id="{E725B2E1-664A-45F9-8EDF-A374BBFD1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78" y="1717167"/>
            <a:ext cx="2045166" cy="1384615"/>
          </a:xfrm>
          <a:prstGeom prst="rect">
            <a:avLst/>
          </a:prstGeom>
          <a:ln w="38100">
            <a:solidFill>
              <a:schemeClr val="bg1"/>
            </a:solidFill>
          </a:ln>
        </p:spPr>
      </p:pic>
      <p:pic>
        <p:nvPicPr>
          <p:cNvPr id="5" name="Picture 4" descr="Home button with focus indicator showing. The indicator is a thick blue outline that contrasts well with the ivory surroundings.">
            <a:extLst>
              <a:ext uri="{FF2B5EF4-FFF2-40B4-BE49-F238E27FC236}">
                <a16:creationId xmlns:a16="http://schemas.microsoft.com/office/drawing/2014/main" id="{BC2A4704-CB10-4E6C-9B37-98A113CAAE3C}"/>
              </a:ext>
            </a:extLst>
          </p:cNvPr>
          <p:cNvPicPr>
            <a:picLocks noChangeAspect="1"/>
          </p:cNvPicPr>
          <p:nvPr/>
        </p:nvPicPr>
        <p:blipFill rotWithShape="1">
          <a:blip r:embed="rId4">
            <a:extLst>
              <a:ext uri="{28A0092B-C50C-407E-A947-70E740481C1C}">
                <a14:useLocalDpi xmlns:a14="http://schemas.microsoft.com/office/drawing/2010/main" val="0"/>
              </a:ext>
            </a:extLst>
          </a:blip>
          <a:srcRect l="-502" t="2847" r="502" b="2847"/>
          <a:stretch/>
        </p:blipFill>
        <p:spPr>
          <a:xfrm>
            <a:off x="2901644" y="1717167"/>
            <a:ext cx="2045166" cy="1384614"/>
          </a:xfrm>
          <a:prstGeom prst="rect">
            <a:avLst/>
          </a:prstGeom>
          <a:ln w="38100">
            <a:solidFill>
              <a:schemeClr val="bg1"/>
            </a:solidFill>
          </a:ln>
        </p:spPr>
      </p:pic>
      <p:pic>
        <p:nvPicPr>
          <p:cNvPr id="12" name="Picture 11" descr="Example of text with two hyper links, this time in light mode.">
            <a:extLst>
              <a:ext uri="{FF2B5EF4-FFF2-40B4-BE49-F238E27FC236}">
                <a16:creationId xmlns:a16="http://schemas.microsoft.com/office/drawing/2014/main" id="{51D92866-C0F0-46D5-9835-EB0EFD371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487" y="3756219"/>
            <a:ext cx="5201513" cy="2352908"/>
          </a:xfrm>
          <a:prstGeom prst="rect">
            <a:avLst/>
          </a:prstGeom>
          <a:ln w="38100">
            <a:solidFill>
              <a:schemeClr val="bg1"/>
            </a:solidFill>
          </a:ln>
        </p:spPr>
      </p:pic>
      <p:pic>
        <p:nvPicPr>
          <p:cNvPr id="13" name="Picture 12" descr="One of the two hyperlinks now has a focus indicator around it. The indicator is a thick black box outline.">
            <a:extLst>
              <a:ext uri="{FF2B5EF4-FFF2-40B4-BE49-F238E27FC236}">
                <a16:creationId xmlns:a16="http://schemas.microsoft.com/office/drawing/2014/main" id="{3D65ED00-7716-4B7E-8DBE-30DF818D6A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8850" y="3756220"/>
            <a:ext cx="5131828" cy="2352907"/>
          </a:xfrm>
          <a:prstGeom prst="rect">
            <a:avLst/>
          </a:prstGeom>
          <a:ln w="38100">
            <a:solidFill>
              <a:schemeClr val="bg1"/>
            </a:solidFill>
          </a:ln>
        </p:spPr>
      </p:pic>
      <p:sp>
        <p:nvSpPr>
          <p:cNvPr id="4" name="Slide Number Placeholder 3">
            <a:extLst>
              <a:ext uri="{FF2B5EF4-FFF2-40B4-BE49-F238E27FC236}">
                <a16:creationId xmlns:a16="http://schemas.microsoft.com/office/drawing/2014/main" id="{5F640FD6-3939-4701-8947-0B9BCD614953}"/>
              </a:ext>
            </a:extLst>
          </p:cNvPr>
          <p:cNvSpPr>
            <a:spLocks noGrp="1"/>
          </p:cNvSpPr>
          <p:nvPr>
            <p:ph type="sldNum" sz="quarter" idx="4"/>
          </p:nvPr>
        </p:nvSpPr>
        <p:spPr/>
        <p:txBody>
          <a:bodyPr/>
          <a:lstStyle/>
          <a:p>
            <a:fld id="{51AC9CB8-E4A1-4C80-A0FE-41AB03406E23}" type="slidenum">
              <a:rPr lang="en-GB" smtClean="0"/>
              <a:pPr/>
              <a:t>56</a:t>
            </a:fld>
            <a:endParaRPr lang="en-GB"/>
          </a:p>
        </p:txBody>
      </p:sp>
      <p:sp>
        <p:nvSpPr>
          <p:cNvPr id="7" name="Footer Placeholder 6">
            <a:extLst>
              <a:ext uri="{FF2B5EF4-FFF2-40B4-BE49-F238E27FC236}">
                <a16:creationId xmlns:a16="http://schemas.microsoft.com/office/drawing/2014/main" id="{0723B2AD-76B2-4698-9925-05FECB13F8DE}"/>
              </a:ext>
            </a:extLst>
          </p:cNvPr>
          <p:cNvSpPr>
            <a:spLocks noGrp="1"/>
          </p:cNvSpPr>
          <p:nvPr>
            <p:ph type="ftr" sz="quarter" idx="3"/>
          </p:nvPr>
        </p:nvSpPr>
        <p:spPr/>
        <p:txBody>
          <a:bodyPr/>
          <a:lstStyle/>
          <a:p>
            <a:r>
              <a:rPr lang="en-GB">
                <a:hlinkClick r:id="rId7"/>
              </a:rPr>
              <a:t>https://matthewdeeprose.github.io/</a:t>
            </a:r>
            <a:endParaRPr lang="en-GB" dirty="0"/>
          </a:p>
        </p:txBody>
      </p:sp>
    </p:spTree>
    <p:extLst>
      <p:ext uri="{BB962C8B-B14F-4D97-AF65-F5344CB8AC3E}">
        <p14:creationId xmlns:p14="http://schemas.microsoft.com/office/powerpoint/2010/main" val="4218321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F8FF-2348-4E9D-B5D4-AA674A796240}"/>
              </a:ext>
            </a:extLst>
          </p:cNvPr>
          <p:cNvSpPr>
            <a:spLocks noGrp="1"/>
          </p:cNvSpPr>
          <p:nvPr>
            <p:ph type="title"/>
          </p:nvPr>
        </p:nvSpPr>
        <p:spPr/>
        <p:txBody>
          <a:bodyPr/>
          <a:lstStyle/>
          <a:p>
            <a:r>
              <a:rPr lang="en-GB" dirty="0"/>
              <a:t>:</a:t>
            </a:r>
            <a:r>
              <a:rPr lang="en-GB" dirty="0" err="1"/>
              <a:t>focus:not</a:t>
            </a:r>
            <a:r>
              <a:rPr lang="en-GB" dirty="0"/>
              <a:t>(:focus-visible) </a:t>
            </a:r>
          </a:p>
        </p:txBody>
      </p:sp>
      <p:pic>
        <p:nvPicPr>
          <p:cNvPr id="10" name="Content Placeholder 9" descr="Example showing when a link is clicked, the focus:not selector applies a different effect. This is of a small amount of shadow around the link. The link colour has changed because the mouse is resting upon it. This example is in dark mode.">
            <a:extLst>
              <a:ext uri="{FF2B5EF4-FFF2-40B4-BE49-F238E27FC236}">
                <a16:creationId xmlns:a16="http://schemas.microsoft.com/office/drawing/2014/main" id="{62F0B732-871E-40F7-ADCE-9DA958CA72AF}"/>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367922" y="1825522"/>
            <a:ext cx="5410955" cy="1476581"/>
          </a:xfrm>
          <a:ln>
            <a:solidFill>
              <a:schemeClr val="accent5"/>
            </a:solidFill>
          </a:ln>
        </p:spPr>
      </p:pic>
      <p:pic>
        <p:nvPicPr>
          <p:cNvPr id="20" name="Content Placeholder 19" descr=":focus:not(:focus-visible) {&#10; outline: none !important;&#10; border: 0px solid #ffffff;&#10; box-shadow: -1px 1px 30px 9px rgba(255, 255, 255, .12);&#10;}">
            <a:extLst>
              <a:ext uri="{FF2B5EF4-FFF2-40B4-BE49-F238E27FC236}">
                <a16:creationId xmlns:a16="http://schemas.microsoft.com/office/drawing/2014/main" id="{059C1D7C-C857-41D8-BE23-40B02B5280CD}"/>
              </a:ext>
            </a:extLst>
          </p:cNvPr>
          <p:cNvPicPr>
            <a:picLocks noGrp="1" noChangeAspect="1"/>
          </p:cNvPicPr>
          <p:nvPr>
            <p:ph sz="half" idx="10"/>
          </p:nvPr>
        </p:nvPicPr>
        <p:blipFill>
          <a:blip r:embed="rId4">
            <a:extLst>
              <a:ext uri="{28A0092B-C50C-407E-A947-70E740481C1C}">
                <a14:useLocalDpi xmlns:a14="http://schemas.microsoft.com/office/drawing/2010/main" val="0"/>
              </a:ext>
            </a:extLst>
          </a:blip>
          <a:stretch>
            <a:fillRect/>
          </a:stretch>
        </p:blipFill>
        <p:spPr>
          <a:xfrm>
            <a:off x="228600" y="4278472"/>
            <a:ext cx="5689600" cy="1388744"/>
          </a:xfrm>
          <a:ln>
            <a:solidFill>
              <a:schemeClr val="accent5"/>
            </a:solidFill>
          </a:ln>
        </p:spPr>
      </p:pic>
      <p:pic>
        <p:nvPicPr>
          <p:cNvPr id="12" name="Content Placeholder 11" descr="Example showing when a link is clicked, the focus:not selector applies a different effect. This time in light mode.">
            <a:extLst>
              <a:ext uri="{FF2B5EF4-FFF2-40B4-BE49-F238E27FC236}">
                <a16:creationId xmlns:a16="http://schemas.microsoft.com/office/drawing/2014/main" id="{1EA46FF2-17E2-4A81-86DD-A0D4932A86C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403596" y="1844575"/>
            <a:ext cx="5430008" cy="1438476"/>
          </a:xfrm>
          <a:ln>
            <a:solidFill>
              <a:schemeClr val="accent5"/>
            </a:solidFill>
          </a:ln>
        </p:spPr>
      </p:pic>
      <p:pic>
        <p:nvPicPr>
          <p:cNvPr id="16" name="Content Placeholder 15" descr=":focus:not(:focus-visible) {&#10; outline: none !important;&#10; border: 0px solid #ffffff;&#10; box-shadow: -1px 1px 30px 9px rgba(0, 0, 0, .27);&#10;} &#10; ">
            <a:extLst>
              <a:ext uri="{FF2B5EF4-FFF2-40B4-BE49-F238E27FC236}">
                <a16:creationId xmlns:a16="http://schemas.microsoft.com/office/drawing/2014/main" id="{D9D88F4F-404D-4727-B080-6AA85DD92C8D}"/>
              </a:ext>
            </a:extLst>
          </p:cNvPr>
          <p:cNvPicPr>
            <a:picLocks noGrp="1" noChangeAspect="1"/>
          </p:cNvPicPr>
          <p:nvPr>
            <p:ph sz="half" idx="11"/>
          </p:nvPr>
        </p:nvPicPr>
        <p:blipFill>
          <a:blip r:embed="rId6">
            <a:extLst>
              <a:ext uri="{28A0092B-C50C-407E-A947-70E740481C1C}">
                <a14:useLocalDpi xmlns:a14="http://schemas.microsoft.com/office/drawing/2010/main" val="0"/>
              </a:ext>
            </a:extLst>
          </a:blip>
          <a:stretch>
            <a:fillRect/>
          </a:stretch>
        </p:blipFill>
        <p:spPr>
          <a:xfrm>
            <a:off x="6273800" y="4294496"/>
            <a:ext cx="5689600" cy="1356696"/>
          </a:xfrm>
          <a:ln>
            <a:solidFill>
              <a:schemeClr val="accent5"/>
            </a:solidFill>
          </a:ln>
        </p:spPr>
      </p:pic>
      <p:sp>
        <p:nvSpPr>
          <p:cNvPr id="4" name="Slide Number Placeholder 3">
            <a:extLst>
              <a:ext uri="{FF2B5EF4-FFF2-40B4-BE49-F238E27FC236}">
                <a16:creationId xmlns:a16="http://schemas.microsoft.com/office/drawing/2014/main" id="{C0A1BEED-CC23-48E6-BC15-638D7CC72A42}"/>
              </a:ext>
            </a:extLst>
          </p:cNvPr>
          <p:cNvSpPr>
            <a:spLocks noGrp="1"/>
          </p:cNvSpPr>
          <p:nvPr>
            <p:ph type="sldNum" sz="quarter" idx="4"/>
          </p:nvPr>
        </p:nvSpPr>
        <p:spPr/>
        <p:txBody>
          <a:bodyPr/>
          <a:lstStyle/>
          <a:p>
            <a:fld id="{51AC9CB8-E4A1-4C80-A0FE-41AB03406E23}" type="slidenum">
              <a:rPr lang="en-GB" smtClean="0"/>
              <a:pPr/>
              <a:t>57</a:t>
            </a:fld>
            <a:endParaRPr lang="en-GB"/>
          </a:p>
        </p:txBody>
      </p:sp>
      <p:sp>
        <p:nvSpPr>
          <p:cNvPr id="6" name="Footer Placeholder 5">
            <a:extLst>
              <a:ext uri="{FF2B5EF4-FFF2-40B4-BE49-F238E27FC236}">
                <a16:creationId xmlns:a16="http://schemas.microsoft.com/office/drawing/2014/main" id="{88F1E5B2-F638-4892-82C2-FDCB871EA9D8}"/>
              </a:ext>
            </a:extLst>
          </p:cNvPr>
          <p:cNvSpPr>
            <a:spLocks noGrp="1"/>
          </p:cNvSpPr>
          <p:nvPr>
            <p:ph type="ftr" sz="quarter" idx="3"/>
          </p:nvPr>
        </p:nvSpPr>
        <p:spPr/>
        <p:txBody>
          <a:bodyPr/>
          <a:lstStyle/>
          <a:p>
            <a:r>
              <a:rPr lang="en-GB">
                <a:hlinkClick r:id="rId7"/>
              </a:rPr>
              <a:t>https://matthewdeeprose.github.io/</a:t>
            </a:r>
            <a:endParaRPr lang="en-GB" dirty="0"/>
          </a:p>
        </p:txBody>
      </p:sp>
    </p:spTree>
    <p:extLst>
      <p:ext uri="{BB962C8B-B14F-4D97-AF65-F5344CB8AC3E}">
        <p14:creationId xmlns:p14="http://schemas.microsoft.com/office/powerpoint/2010/main" val="3511694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765AC-4E24-4A91-A528-BB7472D0B3CA}"/>
              </a:ext>
            </a:extLst>
          </p:cNvPr>
          <p:cNvSpPr>
            <a:spLocks noGrp="1"/>
          </p:cNvSpPr>
          <p:nvPr>
            <p:ph type="title"/>
          </p:nvPr>
        </p:nvSpPr>
        <p:spPr>
          <a:xfrm>
            <a:off x="190500" y="147952"/>
            <a:ext cx="11772899" cy="1153360"/>
          </a:xfrm>
        </p:spPr>
        <p:txBody>
          <a:bodyPr anchor="ctr">
            <a:normAutofit/>
          </a:bodyPr>
          <a:lstStyle/>
          <a:p>
            <a:r>
              <a:rPr lang="en-GB" dirty="0"/>
              <a:t>2.4.12 Focus Appearance (Enhanced) </a:t>
            </a:r>
          </a:p>
        </p:txBody>
      </p:sp>
      <p:sp>
        <p:nvSpPr>
          <p:cNvPr id="4" name="Slide Number Placeholder 3">
            <a:extLst>
              <a:ext uri="{FF2B5EF4-FFF2-40B4-BE49-F238E27FC236}">
                <a16:creationId xmlns:a16="http://schemas.microsoft.com/office/drawing/2014/main" id="{423E1D8C-87A4-49F6-A245-F8D31710F3A7}"/>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58</a:t>
            </a:fld>
            <a:endParaRPr lang="en-GB"/>
          </a:p>
        </p:txBody>
      </p:sp>
      <p:graphicFrame>
        <p:nvGraphicFramePr>
          <p:cNvPr id="6" name="Content Placeholder 2" descr="The focus indication area is greater than or equal to a 2 CSS pixel solid border around the control.&#10;Colour changes used to indicate focus have a contrast ratio of at least 4.5:1 with the colours changed from the unfocused control.&#10;No part of the focus indicator is hidden by author-created content.&#10;">
            <a:extLst>
              <a:ext uri="{FF2B5EF4-FFF2-40B4-BE49-F238E27FC236}">
                <a16:creationId xmlns:a16="http://schemas.microsoft.com/office/drawing/2014/main" id="{4A1E15C7-2414-4CDC-8DAF-0068CEC6D509}"/>
              </a:ext>
            </a:extLst>
          </p:cNvPr>
          <p:cNvGraphicFramePr>
            <a:graphicFrameLocks noGrp="1"/>
          </p:cNvGraphicFramePr>
          <p:nvPr>
            <p:ph idx="1"/>
            <p:extLst>
              <p:ext uri="{D42A27DB-BD31-4B8C-83A1-F6EECF244321}">
                <p14:modId xmlns:p14="http://schemas.microsoft.com/office/powerpoint/2010/main" val="3370414079"/>
              </p:ext>
            </p:extLst>
          </p:nvPr>
        </p:nvGraphicFramePr>
        <p:xfrm>
          <a:off x="190500" y="1733492"/>
          <a:ext cx="11772899" cy="4425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6">
            <a:extLst>
              <a:ext uri="{FF2B5EF4-FFF2-40B4-BE49-F238E27FC236}">
                <a16:creationId xmlns:a16="http://schemas.microsoft.com/office/drawing/2014/main" id="{658BE196-3460-4976-B86F-F748A3921AEE}"/>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2516541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B9FC7-7E75-427F-AD75-D2FC5D4CCA0F}"/>
              </a:ext>
            </a:extLst>
          </p:cNvPr>
          <p:cNvSpPr>
            <a:spLocks noGrp="1"/>
          </p:cNvSpPr>
          <p:nvPr>
            <p:ph type="title"/>
          </p:nvPr>
        </p:nvSpPr>
        <p:spPr/>
        <p:txBody>
          <a:bodyPr/>
          <a:lstStyle/>
          <a:p>
            <a:r>
              <a:rPr lang="en-GB" dirty="0"/>
              <a:t>Contrast</a:t>
            </a:r>
          </a:p>
        </p:txBody>
      </p:sp>
      <p:pic>
        <p:nvPicPr>
          <p:cNvPr id="6" name="Content Placeholder 5">
            <a:extLst>
              <a:ext uri="{FF2B5EF4-FFF2-40B4-BE49-F238E27FC236}">
                <a16:creationId xmlns:a16="http://schemas.microsoft.com/office/drawing/2014/main" id="{E2201C34-ECAD-473F-B5AB-B4ABB5BFF5C2}"/>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9609" b="163"/>
          <a:stretch/>
        </p:blipFill>
        <p:spPr>
          <a:xfrm>
            <a:off x="190500" y="1421627"/>
            <a:ext cx="11772899" cy="4750574"/>
          </a:xfrm>
          <a:ln w="38100">
            <a:solidFill>
              <a:schemeClr val="accent5"/>
            </a:solidFill>
          </a:ln>
        </p:spPr>
      </p:pic>
      <p:sp>
        <p:nvSpPr>
          <p:cNvPr id="4" name="Slide Number Placeholder 3">
            <a:extLst>
              <a:ext uri="{FF2B5EF4-FFF2-40B4-BE49-F238E27FC236}">
                <a16:creationId xmlns:a16="http://schemas.microsoft.com/office/drawing/2014/main" id="{3F6F505F-F0FD-4C07-824B-A9A8C375D82E}"/>
              </a:ext>
            </a:extLst>
          </p:cNvPr>
          <p:cNvSpPr>
            <a:spLocks noGrp="1"/>
          </p:cNvSpPr>
          <p:nvPr>
            <p:ph type="sldNum" sz="quarter" idx="4"/>
          </p:nvPr>
        </p:nvSpPr>
        <p:spPr/>
        <p:txBody>
          <a:bodyPr/>
          <a:lstStyle/>
          <a:p>
            <a:fld id="{51AC9CB8-E4A1-4C80-A0FE-41AB03406E23}" type="slidenum">
              <a:rPr lang="en-GB" smtClean="0"/>
              <a:pPr/>
              <a:t>59</a:t>
            </a:fld>
            <a:endParaRPr lang="en-GB"/>
          </a:p>
        </p:txBody>
      </p:sp>
      <p:sp>
        <p:nvSpPr>
          <p:cNvPr id="7" name="Footer Placeholder 6">
            <a:extLst>
              <a:ext uri="{FF2B5EF4-FFF2-40B4-BE49-F238E27FC236}">
                <a16:creationId xmlns:a16="http://schemas.microsoft.com/office/drawing/2014/main" id="{37A213D7-FC2C-499F-9BF3-FCD6A5BFA4A7}"/>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15426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BDC0-4476-4321-AD08-F858CF879377}"/>
              </a:ext>
            </a:extLst>
          </p:cNvPr>
          <p:cNvSpPr>
            <a:spLocks noGrp="1"/>
          </p:cNvSpPr>
          <p:nvPr>
            <p:ph type="title"/>
          </p:nvPr>
        </p:nvSpPr>
        <p:spPr>
          <a:xfrm>
            <a:off x="190500" y="147952"/>
            <a:ext cx="11772899" cy="1153360"/>
          </a:xfrm>
        </p:spPr>
        <p:txBody>
          <a:bodyPr anchor="ctr">
            <a:normAutofit/>
          </a:bodyPr>
          <a:lstStyle/>
          <a:p>
            <a:r>
              <a:rPr lang="en-GB" dirty="0"/>
              <a:t>So what did I learn?</a:t>
            </a:r>
          </a:p>
        </p:txBody>
      </p:sp>
      <p:pic>
        <p:nvPicPr>
          <p:cNvPr id="8" name="Content Placeholder 7">
            <a:extLst>
              <a:ext uri="{FF2B5EF4-FFF2-40B4-BE49-F238E27FC236}">
                <a16:creationId xmlns:a16="http://schemas.microsoft.com/office/drawing/2014/main" id="{1423CADC-291E-4578-B576-59888D2E8C32}"/>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7651" r="-1" b="13384"/>
          <a:stretch/>
        </p:blipFill>
        <p:spPr>
          <a:xfrm>
            <a:off x="190500" y="1733492"/>
            <a:ext cx="11772899" cy="4425401"/>
          </a:xfrm>
          <a:noFill/>
          <a:ln w="38100">
            <a:solidFill>
              <a:schemeClr val="accent5"/>
            </a:solidFill>
          </a:ln>
        </p:spPr>
      </p:pic>
      <p:sp>
        <p:nvSpPr>
          <p:cNvPr id="4" name="Slide Number Placeholder 3">
            <a:extLst>
              <a:ext uri="{FF2B5EF4-FFF2-40B4-BE49-F238E27FC236}">
                <a16:creationId xmlns:a16="http://schemas.microsoft.com/office/drawing/2014/main" id="{F5531AB4-2633-46E0-B261-F363842B2E56}"/>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6</a:t>
            </a:fld>
            <a:endParaRPr lang="en-GB"/>
          </a:p>
        </p:txBody>
      </p:sp>
      <p:sp>
        <p:nvSpPr>
          <p:cNvPr id="6" name="Footer Placeholder 5">
            <a:extLst>
              <a:ext uri="{FF2B5EF4-FFF2-40B4-BE49-F238E27FC236}">
                <a16:creationId xmlns:a16="http://schemas.microsoft.com/office/drawing/2014/main" id="{286D6F31-796E-48BE-B185-C25BDF356246}"/>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38367155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6">
            <a:extLst>
              <a:ext uri="{FF2B5EF4-FFF2-40B4-BE49-F238E27FC236}">
                <a16:creationId xmlns:a16="http://schemas.microsoft.com/office/drawing/2014/main" id="{8B8FB6AB-AB4D-45F9-925F-D05352EA5EFC}"/>
              </a:ext>
            </a:extLst>
          </p:cNvPr>
          <p:cNvSpPr>
            <a:spLocks noGrp="1"/>
          </p:cNvSpPr>
          <p:nvPr>
            <p:ph type="title"/>
          </p:nvPr>
        </p:nvSpPr>
        <p:spPr/>
        <p:txBody>
          <a:bodyPr>
            <a:normAutofit/>
          </a:bodyPr>
          <a:lstStyle/>
          <a:p>
            <a:r>
              <a:rPr lang="en-GB" dirty="0"/>
              <a:t>WCAG 2.1 / 2.2</a:t>
            </a:r>
          </a:p>
        </p:txBody>
      </p:sp>
      <p:graphicFrame>
        <p:nvGraphicFramePr>
          <p:cNvPr id="7" name="Content Placeholder 6">
            <a:extLst>
              <a:ext uri="{FF2B5EF4-FFF2-40B4-BE49-F238E27FC236}">
                <a16:creationId xmlns:a16="http://schemas.microsoft.com/office/drawing/2014/main" id="{26C32900-121D-4BC5-B9C6-3BECD2FFCB9A}"/>
              </a:ext>
              <a:ext uri="{C183D7F6-B498-43B3-948B-1728B52AA6E4}">
                <adec:decorative xmlns:adec="http://schemas.microsoft.com/office/drawing/2017/decorative" val="1"/>
              </a:ext>
            </a:extLst>
          </p:cNvPr>
          <p:cNvGraphicFramePr>
            <a:graphicFrameLocks/>
          </p:cNvGraphicFramePr>
          <p:nvPr/>
        </p:nvGraphicFramePr>
        <p:xfrm>
          <a:off x="228601" y="1196121"/>
          <a:ext cx="11772899" cy="4113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Main diagram" descr="Diagram showing that a contrast ratio of 3:1 is the minimum for graphical objects; 4.5:1 is AA rated as the minimum for text and 7:1 is AAA rated, whcih is the enhanced level for text.">
            <a:extLst>
              <a:ext uri="{FF2B5EF4-FFF2-40B4-BE49-F238E27FC236}">
                <a16:creationId xmlns:a16="http://schemas.microsoft.com/office/drawing/2014/main" id="{620473C4-CEAF-DA4B-A921-0A6CDE416597}"/>
              </a:ext>
            </a:extLst>
          </p:cNvPr>
          <p:cNvGrpSpPr/>
          <p:nvPr/>
        </p:nvGrpSpPr>
        <p:grpSpPr>
          <a:xfrm>
            <a:off x="1069074" y="1534359"/>
            <a:ext cx="10702170" cy="3189866"/>
            <a:chOff x="1069074" y="1534359"/>
            <a:chExt cx="10702170" cy="3189866"/>
          </a:xfrm>
        </p:grpSpPr>
        <p:sp>
          <p:nvSpPr>
            <p:cNvPr id="10" name="TextBox 9">
              <a:extLst>
                <a:ext uri="{FF2B5EF4-FFF2-40B4-BE49-F238E27FC236}">
                  <a16:creationId xmlns:a16="http://schemas.microsoft.com/office/drawing/2014/main" id="{6F9AC2F8-9137-4F44-9E48-B205BC4C295B}"/>
                </a:ext>
              </a:extLst>
            </p:cNvPr>
            <p:cNvSpPr txBox="1"/>
            <p:nvPr/>
          </p:nvSpPr>
          <p:spPr>
            <a:xfrm>
              <a:off x="1069074" y="3800895"/>
              <a:ext cx="1789044" cy="923330"/>
            </a:xfrm>
            <a:prstGeom prst="rect">
              <a:avLst/>
            </a:prstGeom>
            <a:noFill/>
          </p:spPr>
          <p:txBody>
            <a:bodyPr wrap="square" rtlCol="0">
              <a:spAutoFit/>
            </a:bodyPr>
            <a:lstStyle/>
            <a:p>
              <a:r>
                <a:rPr lang="en-GB" dirty="0">
                  <a:solidFill>
                    <a:schemeClr val="accent1"/>
                  </a:solidFill>
                </a:rPr>
                <a:t>Minimum </a:t>
              </a:r>
              <a:r>
                <a:rPr lang="en-GB" dirty="0">
                  <a:solidFill>
                    <a:schemeClr val="accent5"/>
                  </a:solidFill>
                </a:rPr>
                <a:t>for Graphical Objects / UI</a:t>
              </a:r>
            </a:p>
          </p:txBody>
        </p:sp>
        <p:sp>
          <p:nvSpPr>
            <p:cNvPr id="9" name="Rectangle 8">
              <a:extLst>
                <a:ext uri="{FF2B5EF4-FFF2-40B4-BE49-F238E27FC236}">
                  <a16:creationId xmlns:a16="http://schemas.microsoft.com/office/drawing/2014/main" id="{322B2087-03B8-4CA4-9C4F-45AC1059ADA5}"/>
                </a:ext>
              </a:extLst>
            </p:cNvPr>
            <p:cNvSpPr/>
            <p:nvPr/>
          </p:nvSpPr>
          <p:spPr>
            <a:xfrm>
              <a:off x="3484602" y="2762406"/>
              <a:ext cx="1107996" cy="923330"/>
            </a:xfrm>
            <a:prstGeom prst="rect">
              <a:avLst/>
            </a:prstGeom>
            <a:noFill/>
          </p:spPr>
          <p:txBody>
            <a:bodyPr wrap="none" lIns="91440" tIns="45720" rIns="91440" bIns="45720">
              <a:spAutoFit/>
            </a:bodyPr>
            <a:lstStyle/>
            <a:p>
              <a:pPr algn="ctr"/>
              <a:r>
                <a:rPr lang="en-US" sz="5400" b="0" cap="none" spc="0" dirty="0">
                  <a:ln w="0"/>
                  <a:solidFill>
                    <a:schemeClr val="accent2"/>
                  </a:solidFill>
                </a:rPr>
                <a:t>AA</a:t>
              </a:r>
            </a:p>
          </p:txBody>
        </p:sp>
        <p:sp>
          <p:nvSpPr>
            <p:cNvPr id="12" name="TextBox 11">
              <a:extLst>
                <a:ext uri="{FF2B5EF4-FFF2-40B4-BE49-F238E27FC236}">
                  <a16:creationId xmlns:a16="http://schemas.microsoft.com/office/drawing/2014/main" id="{DC6D95D3-AF9B-4086-B2A9-307C5859B9C6}"/>
                </a:ext>
              </a:extLst>
            </p:cNvPr>
            <p:cNvSpPr txBox="1"/>
            <p:nvPr/>
          </p:nvSpPr>
          <p:spPr>
            <a:xfrm>
              <a:off x="4141558" y="2270817"/>
              <a:ext cx="2078441" cy="369332"/>
            </a:xfrm>
            <a:prstGeom prst="rect">
              <a:avLst/>
            </a:prstGeom>
            <a:noFill/>
          </p:spPr>
          <p:txBody>
            <a:bodyPr wrap="square" rtlCol="0">
              <a:spAutoFit/>
            </a:bodyPr>
            <a:lstStyle/>
            <a:p>
              <a:r>
                <a:rPr lang="en-GB" dirty="0">
                  <a:solidFill>
                    <a:schemeClr val="accent1"/>
                  </a:solidFill>
                </a:rPr>
                <a:t>Minimum</a:t>
              </a:r>
              <a:r>
                <a:rPr lang="en-GB" dirty="0"/>
                <a:t> </a:t>
              </a:r>
              <a:r>
                <a:rPr lang="en-GB" dirty="0">
                  <a:solidFill>
                    <a:schemeClr val="accent5"/>
                  </a:solidFill>
                </a:rPr>
                <a:t>for Text</a:t>
              </a:r>
            </a:p>
          </p:txBody>
        </p:sp>
        <p:sp>
          <p:nvSpPr>
            <p:cNvPr id="15" name="Rectangle 14">
              <a:extLst>
                <a:ext uri="{FF2B5EF4-FFF2-40B4-BE49-F238E27FC236}">
                  <a16:creationId xmlns:a16="http://schemas.microsoft.com/office/drawing/2014/main" id="{EDB11187-C2A2-434C-9A06-043A956D6016}"/>
                </a:ext>
              </a:extLst>
            </p:cNvPr>
            <p:cNvSpPr/>
            <p:nvPr/>
          </p:nvSpPr>
          <p:spPr>
            <a:xfrm>
              <a:off x="6790826" y="2739688"/>
              <a:ext cx="1569661" cy="923330"/>
            </a:xfrm>
            <a:prstGeom prst="rect">
              <a:avLst/>
            </a:prstGeom>
            <a:noFill/>
          </p:spPr>
          <p:txBody>
            <a:bodyPr wrap="none" lIns="91440" tIns="45720" rIns="91440" bIns="45720">
              <a:spAutoFit/>
            </a:bodyPr>
            <a:lstStyle/>
            <a:p>
              <a:pPr algn="ctr"/>
              <a:r>
                <a:rPr lang="en-US" sz="5400" b="0" cap="none" spc="0">
                  <a:ln w="0"/>
                  <a:solidFill>
                    <a:schemeClr val="accent2"/>
                  </a:solidFill>
                </a:rPr>
                <a:t>AAA</a:t>
              </a:r>
            </a:p>
          </p:txBody>
        </p:sp>
        <p:sp>
          <p:nvSpPr>
            <p:cNvPr id="14" name="TextBox 13">
              <a:extLst>
                <a:ext uri="{FF2B5EF4-FFF2-40B4-BE49-F238E27FC236}">
                  <a16:creationId xmlns:a16="http://schemas.microsoft.com/office/drawing/2014/main" id="{0210069B-18F9-4E7B-A22A-2AA92AF8EF26}"/>
                </a:ext>
              </a:extLst>
            </p:cNvPr>
            <p:cNvSpPr txBox="1"/>
            <p:nvPr/>
          </p:nvSpPr>
          <p:spPr>
            <a:xfrm>
              <a:off x="8193156" y="3823559"/>
              <a:ext cx="1789044" cy="646331"/>
            </a:xfrm>
            <a:prstGeom prst="rect">
              <a:avLst/>
            </a:prstGeom>
            <a:noFill/>
          </p:spPr>
          <p:txBody>
            <a:bodyPr wrap="square" rtlCol="0">
              <a:spAutoFit/>
            </a:bodyPr>
            <a:lstStyle/>
            <a:p>
              <a:r>
                <a:rPr lang="en-GB">
                  <a:solidFill>
                    <a:schemeClr val="accent1"/>
                  </a:solidFill>
                </a:rPr>
                <a:t>Enhanced</a:t>
              </a:r>
              <a:r>
                <a:rPr lang="en-GB"/>
                <a:t> </a:t>
              </a:r>
              <a:r>
                <a:rPr lang="en-GB">
                  <a:solidFill>
                    <a:schemeClr val="accent5"/>
                  </a:solidFill>
                </a:rPr>
                <a:t>level for Text</a:t>
              </a:r>
            </a:p>
          </p:txBody>
        </p:sp>
        <p:cxnSp>
          <p:nvCxnSpPr>
            <p:cNvPr id="17" name="Straight Connector 16">
              <a:extLst>
                <a:ext uri="{FF2B5EF4-FFF2-40B4-BE49-F238E27FC236}">
                  <a16:creationId xmlns:a16="http://schemas.microsoft.com/office/drawing/2014/main" id="{6291F928-74A7-414E-9801-607FF3E40792}"/>
                </a:ext>
                <a:ext uri="{C183D7F6-B498-43B3-948B-1728B52AA6E4}">
                  <adec:decorative xmlns:adec="http://schemas.microsoft.com/office/drawing/2017/decorative" val="1"/>
                </a:ext>
              </a:extLst>
            </p:cNvPr>
            <p:cNvCxnSpPr>
              <a:cxnSpLocks/>
            </p:cNvCxnSpPr>
            <p:nvPr/>
          </p:nvCxnSpPr>
          <p:spPr>
            <a:xfrm>
              <a:off x="6212167" y="1534359"/>
              <a:ext cx="0" cy="3120666"/>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47EA8D7-4EFF-419D-B179-12A1EBC055CA}"/>
                </a:ext>
                <a:ext uri="{C183D7F6-B498-43B3-948B-1728B52AA6E4}">
                  <adec:decorative xmlns:adec="http://schemas.microsoft.com/office/drawing/2017/decorative" val="1"/>
                </a:ext>
              </a:extLst>
            </p:cNvPr>
            <p:cNvSpPr txBox="1"/>
            <p:nvPr/>
          </p:nvSpPr>
          <p:spPr>
            <a:xfrm>
              <a:off x="9982200" y="1950139"/>
              <a:ext cx="1789044" cy="369332"/>
            </a:xfrm>
            <a:prstGeom prst="rect">
              <a:avLst/>
            </a:prstGeom>
            <a:noFill/>
          </p:spPr>
          <p:txBody>
            <a:bodyPr wrap="square" rtlCol="0">
              <a:spAutoFit/>
            </a:bodyPr>
            <a:lstStyle/>
            <a:p>
              <a:r>
                <a:rPr lang="en-GB">
                  <a:solidFill>
                    <a:schemeClr val="accent5"/>
                  </a:solidFill>
                </a:rPr>
                <a:t>(not to scale)</a:t>
              </a:r>
            </a:p>
          </p:txBody>
        </p:sp>
      </p:grpSp>
      <p:sp>
        <p:nvSpPr>
          <p:cNvPr id="11" name="Rectangle: Rounded Corners 10">
            <a:extLst>
              <a:ext uri="{FF2B5EF4-FFF2-40B4-BE49-F238E27FC236}">
                <a16:creationId xmlns:a16="http://schemas.microsoft.com/office/drawing/2014/main" id="{02FDFA6E-E0AC-46D7-8FB2-8370B593567F}"/>
              </a:ext>
            </a:extLst>
          </p:cNvPr>
          <p:cNvSpPr/>
          <p:nvPr/>
        </p:nvSpPr>
        <p:spPr>
          <a:xfrm>
            <a:off x="306925" y="4888967"/>
            <a:ext cx="3313342" cy="660024"/>
          </a:xfrm>
          <a:prstGeom prst="roundRect">
            <a:avLst/>
          </a:prstGeom>
          <a:solidFill>
            <a:schemeClr val="bg1">
              <a:lumMod val="1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accent5"/>
                </a:solidFill>
              </a:rPr>
              <a:t>1.4.11 Non-text Contrast (Level AA)</a:t>
            </a:r>
          </a:p>
        </p:txBody>
      </p:sp>
      <p:sp>
        <p:nvSpPr>
          <p:cNvPr id="13" name="Rectangle: Rounded Corners 12">
            <a:extLst>
              <a:ext uri="{FF2B5EF4-FFF2-40B4-BE49-F238E27FC236}">
                <a16:creationId xmlns:a16="http://schemas.microsoft.com/office/drawing/2014/main" id="{3D4ECA0B-DD06-4DA3-B51C-A5DB2902EEB4}"/>
              </a:ext>
            </a:extLst>
          </p:cNvPr>
          <p:cNvSpPr/>
          <p:nvPr/>
        </p:nvSpPr>
        <p:spPr>
          <a:xfrm>
            <a:off x="4063150" y="4913928"/>
            <a:ext cx="3313342" cy="660024"/>
          </a:xfrm>
          <a:prstGeom prst="roundRect">
            <a:avLst/>
          </a:prstGeom>
          <a:solidFill>
            <a:schemeClr val="bg1">
              <a:lumMod val="1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accent5"/>
                </a:solidFill>
              </a:rPr>
              <a:t>1.4.3 Contrast (Minimum) (Level AA)</a:t>
            </a:r>
          </a:p>
        </p:txBody>
      </p:sp>
      <p:sp>
        <p:nvSpPr>
          <p:cNvPr id="16" name="Rectangle: Rounded Corners 15">
            <a:extLst>
              <a:ext uri="{FF2B5EF4-FFF2-40B4-BE49-F238E27FC236}">
                <a16:creationId xmlns:a16="http://schemas.microsoft.com/office/drawing/2014/main" id="{21681BB8-03F3-45A3-97DF-1069C88454D2}"/>
              </a:ext>
            </a:extLst>
          </p:cNvPr>
          <p:cNvSpPr/>
          <p:nvPr/>
        </p:nvSpPr>
        <p:spPr>
          <a:xfrm>
            <a:off x="8128851" y="4888967"/>
            <a:ext cx="3706697" cy="660024"/>
          </a:xfrm>
          <a:prstGeom prst="roundRect">
            <a:avLst/>
          </a:prstGeom>
          <a:solidFill>
            <a:schemeClr val="bg1">
              <a:lumMod val="1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accent5"/>
                </a:solidFill>
              </a:rPr>
              <a:t>1.4.6 Contrast (Enhanced) (Level AAA):</a:t>
            </a:r>
          </a:p>
        </p:txBody>
      </p:sp>
      <p:sp>
        <p:nvSpPr>
          <p:cNvPr id="19" name="Rectangle: Rounded Corners 18">
            <a:extLst>
              <a:ext uri="{FF2B5EF4-FFF2-40B4-BE49-F238E27FC236}">
                <a16:creationId xmlns:a16="http://schemas.microsoft.com/office/drawing/2014/main" id="{35319FA5-3FA9-40F6-AB41-F1BFA62F6967}"/>
              </a:ext>
            </a:extLst>
          </p:cNvPr>
          <p:cNvSpPr/>
          <p:nvPr/>
        </p:nvSpPr>
        <p:spPr>
          <a:xfrm>
            <a:off x="306925" y="5788428"/>
            <a:ext cx="3313342" cy="660024"/>
          </a:xfrm>
          <a:prstGeom prst="roundRect">
            <a:avLst/>
          </a:prstGeom>
          <a:solidFill>
            <a:schemeClr val="bg1">
              <a:lumMod val="1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accent5"/>
                </a:solidFill>
              </a:rPr>
              <a:t>2.4.11 Focus Appearance (Minimum) </a:t>
            </a:r>
          </a:p>
        </p:txBody>
      </p:sp>
      <p:sp>
        <p:nvSpPr>
          <p:cNvPr id="20" name="Rectangle: Rounded Corners 19">
            <a:extLst>
              <a:ext uri="{FF2B5EF4-FFF2-40B4-BE49-F238E27FC236}">
                <a16:creationId xmlns:a16="http://schemas.microsoft.com/office/drawing/2014/main" id="{899CECB4-6A68-47EB-9501-EB824A679E2F}"/>
              </a:ext>
            </a:extLst>
          </p:cNvPr>
          <p:cNvSpPr/>
          <p:nvPr/>
        </p:nvSpPr>
        <p:spPr>
          <a:xfrm>
            <a:off x="4063150" y="5802808"/>
            <a:ext cx="3313342" cy="660024"/>
          </a:xfrm>
          <a:prstGeom prst="roundRect">
            <a:avLst/>
          </a:prstGeom>
          <a:solidFill>
            <a:schemeClr val="bg1">
              <a:lumMod val="1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accent5"/>
                </a:solidFill>
              </a:rPr>
              <a:t>2.4.12 Focus Appearance (Enhanced)</a:t>
            </a:r>
          </a:p>
        </p:txBody>
      </p:sp>
      <p:sp>
        <p:nvSpPr>
          <p:cNvPr id="3" name="Slide Number Placeholder 2">
            <a:extLst>
              <a:ext uri="{FF2B5EF4-FFF2-40B4-BE49-F238E27FC236}">
                <a16:creationId xmlns:a16="http://schemas.microsoft.com/office/drawing/2014/main" id="{5066D64D-42D3-4A8B-B67E-BCBCEFD1038F}"/>
              </a:ext>
            </a:extLst>
          </p:cNvPr>
          <p:cNvSpPr>
            <a:spLocks noGrp="1"/>
          </p:cNvSpPr>
          <p:nvPr>
            <p:ph type="sldNum" sz="quarter" idx="4"/>
          </p:nvPr>
        </p:nvSpPr>
        <p:spPr/>
        <p:txBody>
          <a:bodyPr/>
          <a:lstStyle/>
          <a:p>
            <a:fld id="{51AC9CB8-E4A1-4C80-A0FE-41AB03406E23}" type="slidenum">
              <a:rPr lang="en-GB" smtClean="0"/>
              <a:pPr/>
              <a:t>60</a:t>
            </a:fld>
            <a:endParaRPr lang="en-GB" dirty="0"/>
          </a:p>
        </p:txBody>
      </p:sp>
      <p:sp>
        <p:nvSpPr>
          <p:cNvPr id="6" name="Footer Placeholder 5">
            <a:extLst>
              <a:ext uri="{FF2B5EF4-FFF2-40B4-BE49-F238E27FC236}">
                <a16:creationId xmlns:a16="http://schemas.microsoft.com/office/drawing/2014/main" id="{5AD5AFB2-9FE6-4264-A66D-836EA9C6E347}"/>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4013253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1EFE0-A6DC-4CC5-8FCB-EA7D8E9AF4EC}"/>
              </a:ext>
            </a:extLst>
          </p:cNvPr>
          <p:cNvSpPr>
            <a:spLocks noGrp="1"/>
          </p:cNvSpPr>
          <p:nvPr>
            <p:ph type="title"/>
          </p:nvPr>
        </p:nvSpPr>
        <p:spPr>
          <a:xfrm>
            <a:off x="190500" y="147952"/>
            <a:ext cx="11772899" cy="1153360"/>
          </a:xfrm>
        </p:spPr>
        <p:txBody>
          <a:bodyPr anchor="ctr">
            <a:normAutofit/>
          </a:bodyPr>
          <a:lstStyle/>
          <a:p>
            <a:r>
              <a:rPr lang="en-GB" dirty="0"/>
              <a:t>WCAG 3.0</a:t>
            </a:r>
          </a:p>
        </p:txBody>
      </p:sp>
      <p:sp>
        <p:nvSpPr>
          <p:cNvPr id="3" name="Content Placeholder 2">
            <a:extLst>
              <a:ext uri="{FF2B5EF4-FFF2-40B4-BE49-F238E27FC236}">
                <a16:creationId xmlns:a16="http://schemas.microsoft.com/office/drawing/2014/main" id="{1D0B36A6-A682-4FF7-BF76-78E15EEFA637}"/>
              </a:ext>
            </a:extLst>
          </p:cNvPr>
          <p:cNvSpPr>
            <a:spLocks noGrp="1"/>
          </p:cNvSpPr>
          <p:nvPr>
            <p:ph sz="half" idx="1"/>
          </p:nvPr>
        </p:nvSpPr>
        <p:spPr>
          <a:xfrm>
            <a:off x="228600" y="1480593"/>
            <a:ext cx="5689600" cy="4681330"/>
          </a:xfrm>
        </p:spPr>
        <p:txBody>
          <a:bodyPr>
            <a:normAutofit/>
          </a:bodyPr>
          <a:lstStyle/>
          <a:p>
            <a:pPr marL="0" indent="0">
              <a:buNone/>
            </a:pPr>
            <a:r>
              <a:rPr lang="en-GB" sz="2800" dirty="0"/>
              <a:t>Uses APCA method for measuring contrast</a:t>
            </a:r>
          </a:p>
          <a:p>
            <a:r>
              <a:rPr lang="en-GB" sz="2800" dirty="0"/>
              <a:t>In development</a:t>
            </a:r>
          </a:p>
          <a:p>
            <a:r>
              <a:rPr lang="en-GB" sz="2800" dirty="0"/>
              <a:t>Considers font size and weight</a:t>
            </a:r>
          </a:p>
          <a:p>
            <a:r>
              <a:rPr lang="en-GB" sz="2800" dirty="0"/>
              <a:t>Text / background results not reversable</a:t>
            </a:r>
          </a:p>
          <a:p>
            <a:r>
              <a:rPr lang="en-GB" sz="2800" dirty="0"/>
              <a:t>Perceptually-based measurement</a:t>
            </a:r>
          </a:p>
          <a:p>
            <a:r>
              <a:rPr lang="en-GB" sz="2800" dirty="0"/>
              <a:t>Lightness contrast (L</a:t>
            </a:r>
            <a:r>
              <a:rPr lang="en-GB" sz="2800" baseline="30000" dirty="0"/>
              <a:t>c</a:t>
            </a:r>
            <a:r>
              <a:rPr lang="en-GB" sz="2800" dirty="0"/>
              <a:t>)</a:t>
            </a:r>
          </a:p>
        </p:txBody>
      </p:sp>
      <p:sp>
        <p:nvSpPr>
          <p:cNvPr id="4" name="Slide Number Placeholder 3">
            <a:extLst>
              <a:ext uri="{FF2B5EF4-FFF2-40B4-BE49-F238E27FC236}">
                <a16:creationId xmlns:a16="http://schemas.microsoft.com/office/drawing/2014/main" id="{2519F6D5-978D-4FAA-B393-604006CED651}"/>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61</a:t>
            </a:fld>
            <a:endParaRPr lang="en-GB"/>
          </a:p>
        </p:txBody>
      </p:sp>
      <p:pic>
        <p:nvPicPr>
          <p:cNvPr id="2050" name="Picture 2" descr="APCA find look up table this one is sorted by contrast value with the font sizes as the table data">
            <a:extLst>
              <a:ext uri="{FF2B5EF4-FFF2-40B4-BE49-F238E27FC236}">
                <a16:creationId xmlns:a16="http://schemas.microsoft.com/office/drawing/2014/main" id="{B240D404-A2E6-460B-8CA2-C4508082CBAF}"/>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l="-43897" r="-43897"/>
          <a:stretch/>
        </p:blipFill>
        <p:spPr bwMode="auto">
          <a:xfrm>
            <a:off x="4479403" y="-3899"/>
            <a:ext cx="8267212" cy="683296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3E39A532-172E-4313-8F23-4325F470207A}"/>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22113177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7132B0F-06C7-4BA4-A749-8641297DFD4B}"/>
              </a:ext>
            </a:extLst>
          </p:cNvPr>
          <p:cNvSpPr>
            <a:spLocks noGrp="1"/>
          </p:cNvSpPr>
          <p:nvPr>
            <p:ph type="title"/>
          </p:nvPr>
        </p:nvSpPr>
        <p:spPr/>
        <p:txBody>
          <a:bodyPr/>
          <a:lstStyle/>
          <a:p>
            <a:r>
              <a:rPr lang="en-GB" dirty="0"/>
              <a:t>“We were always at war with Oceania”</a:t>
            </a:r>
          </a:p>
        </p:txBody>
      </p:sp>
      <p:graphicFrame>
        <p:nvGraphicFramePr>
          <p:cNvPr id="14" name="Content Placeholder 13">
            <a:extLst>
              <a:ext uri="{FF2B5EF4-FFF2-40B4-BE49-F238E27FC236}">
                <a16:creationId xmlns:a16="http://schemas.microsoft.com/office/drawing/2014/main" id="{481A5342-7550-4FC4-96DB-C5524C65EB81}"/>
              </a:ext>
            </a:extLst>
          </p:cNvPr>
          <p:cNvGraphicFramePr>
            <a:graphicFrameLocks noGrp="1"/>
          </p:cNvGraphicFramePr>
          <p:nvPr>
            <p:ph idx="1"/>
            <p:extLst>
              <p:ext uri="{D42A27DB-BD31-4B8C-83A1-F6EECF244321}">
                <p14:modId xmlns:p14="http://schemas.microsoft.com/office/powerpoint/2010/main" val="4145971372"/>
              </p:ext>
            </p:extLst>
          </p:nvPr>
        </p:nvGraphicFramePr>
        <p:xfrm>
          <a:off x="521323" y="1764373"/>
          <a:ext cx="5347271" cy="2880360"/>
        </p:xfrm>
        <a:graphic>
          <a:graphicData uri="http://schemas.openxmlformats.org/drawingml/2006/table">
            <a:tbl>
              <a:tblPr firstRow="1" bandRow="1"/>
              <a:tblGrid>
                <a:gridCol w="2675491">
                  <a:extLst>
                    <a:ext uri="{9D8B030D-6E8A-4147-A177-3AD203B41FA5}">
                      <a16:colId xmlns:a16="http://schemas.microsoft.com/office/drawing/2014/main" val="3067776468"/>
                    </a:ext>
                  </a:extLst>
                </a:gridCol>
                <a:gridCol w="2671780">
                  <a:extLst>
                    <a:ext uri="{9D8B030D-6E8A-4147-A177-3AD203B41FA5}">
                      <a16:colId xmlns:a16="http://schemas.microsoft.com/office/drawing/2014/main" val="4162038304"/>
                    </a:ext>
                  </a:extLst>
                </a:gridCol>
              </a:tblGrid>
              <a:tr h="0">
                <a:tc>
                  <a:txBody>
                    <a:bodyPr/>
                    <a:lstStyle/>
                    <a:p>
                      <a:r>
                        <a:rPr lang="en-GB" b="1" dirty="0">
                          <a:solidFill>
                            <a:schemeClr val="accent5"/>
                          </a:solidFill>
                          <a:effectLst/>
                        </a:rPr>
                        <a:t>Foreground Colour</a:t>
                      </a:r>
                      <a:endParaRPr lang="en-GB" dirty="0">
                        <a:solidFill>
                          <a:schemeClr val="accent5"/>
                        </a:solidFill>
                        <a:effectLst/>
                      </a:endParaRP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tc>
                  <a:txBody>
                    <a:bodyPr/>
                    <a:lstStyle/>
                    <a:p>
                      <a:r>
                        <a:rPr lang="en-GB" b="1" dirty="0">
                          <a:solidFill>
                            <a:schemeClr val="accent5"/>
                          </a:solidFill>
                          <a:effectLst/>
                        </a:rPr>
                        <a:t>Background Colour</a:t>
                      </a:r>
                      <a:endParaRPr lang="en-GB" dirty="0">
                        <a:solidFill>
                          <a:schemeClr val="accent5"/>
                        </a:solidFill>
                        <a:effectLst/>
                      </a:endParaRP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extLst>
                  <a:ext uri="{0D108BD9-81ED-4DB2-BD59-A6C34878D82A}">
                    <a16:rowId xmlns:a16="http://schemas.microsoft.com/office/drawing/2014/main" val="2527995758"/>
                  </a:ext>
                </a:extLst>
              </a:tr>
              <a:tr h="0">
                <a:tc>
                  <a:txBody>
                    <a:bodyPr/>
                    <a:lstStyle/>
                    <a:p>
                      <a:r>
                        <a:rPr lang="en-GB" dirty="0">
                          <a:solidFill>
                            <a:schemeClr val="accent5"/>
                          </a:solidFill>
                          <a:effectLst/>
                        </a:rPr>
                        <a:t>#231F20</a:t>
                      </a:r>
                    </a:p>
                    <a:p>
                      <a:r>
                        <a:rPr lang="en-GB" dirty="0">
                          <a:solidFill>
                            <a:schemeClr val="accent5"/>
                          </a:solidFill>
                          <a:effectLst/>
                        </a:rPr>
                        <a:t>Plain Black</a:t>
                      </a: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tc>
                  <a:txBody>
                    <a:bodyPr/>
                    <a:lstStyle/>
                    <a:p>
                      <a:r>
                        <a:rPr lang="en-GB" dirty="0">
                          <a:solidFill>
                            <a:schemeClr val="accent5"/>
                          </a:solidFill>
                          <a:effectLst/>
                        </a:rPr>
                        <a:t>#758D9A</a:t>
                      </a:r>
                    </a:p>
                    <a:p>
                      <a:r>
                        <a:rPr lang="en-GB" dirty="0">
                          <a:solidFill>
                            <a:schemeClr val="accent5"/>
                          </a:solidFill>
                          <a:effectLst/>
                        </a:rPr>
                        <a:t>Neutral 2</a:t>
                      </a: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extLst>
                  <a:ext uri="{0D108BD9-81ED-4DB2-BD59-A6C34878D82A}">
                    <a16:rowId xmlns:a16="http://schemas.microsoft.com/office/drawing/2014/main" val="145047325"/>
                  </a:ext>
                </a:extLst>
              </a:tr>
              <a:tr h="0">
                <a:tc gridSpan="2">
                  <a:txBody>
                    <a:bodyPr/>
                    <a:lstStyle/>
                    <a:p>
                      <a:pPr algn="ctr"/>
                      <a:r>
                        <a:rPr lang="en-GB" dirty="0">
                          <a:solidFill>
                            <a:srgbClr val="231F20"/>
                          </a:solidFill>
                          <a:effectLst/>
                        </a:rPr>
                        <a:t>Quick Brown Fox</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58D9A"/>
                    </a:solidFill>
                  </a:tcPr>
                </a:tc>
                <a:tc hMerge="1">
                  <a:txBody>
                    <a:bodyPr/>
                    <a:lstStyle/>
                    <a:p>
                      <a:endParaRPr lang="en-GB"/>
                    </a:p>
                  </a:txBody>
                  <a:tcPr/>
                </a:tc>
                <a:extLst>
                  <a:ext uri="{0D108BD9-81ED-4DB2-BD59-A6C34878D82A}">
                    <a16:rowId xmlns:a16="http://schemas.microsoft.com/office/drawing/2014/main" val="1779895027"/>
                  </a:ext>
                </a:extLst>
              </a:tr>
              <a:tr h="0">
                <a:tc>
                  <a:txBody>
                    <a:bodyPr/>
                    <a:lstStyle/>
                    <a:p>
                      <a:r>
                        <a:rPr lang="en-GB" b="1" dirty="0">
                          <a:solidFill>
                            <a:schemeClr val="accent5"/>
                          </a:solidFill>
                          <a:effectLst/>
                        </a:rPr>
                        <a:t>WCAG Rating</a:t>
                      </a:r>
                      <a:endParaRPr lang="en-GB" dirty="0">
                        <a:solidFill>
                          <a:schemeClr val="accent5"/>
                        </a:solidFill>
                        <a:effectLst/>
                      </a:endParaRP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tc>
                  <a:txBody>
                    <a:bodyPr/>
                    <a:lstStyle/>
                    <a:p>
                      <a:r>
                        <a:rPr lang="en-GB" b="1" dirty="0">
                          <a:solidFill>
                            <a:schemeClr val="accent5"/>
                          </a:solidFill>
                          <a:effectLst/>
                        </a:rPr>
                        <a:t>APCA Rating</a:t>
                      </a: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extLst>
                  <a:ext uri="{0D108BD9-81ED-4DB2-BD59-A6C34878D82A}">
                    <a16:rowId xmlns:a16="http://schemas.microsoft.com/office/drawing/2014/main" val="1062425272"/>
                  </a:ext>
                </a:extLst>
              </a:tr>
              <a:tr h="0">
                <a:tc>
                  <a:txBody>
                    <a:bodyPr/>
                    <a:lstStyle/>
                    <a:p>
                      <a:r>
                        <a:rPr lang="en-GB" dirty="0">
                          <a:solidFill>
                            <a:schemeClr val="accent5"/>
                          </a:solidFill>
                          <a:effectLst/>
                        </a:rPr>
                        <a:t>4.68:1 - AA</a:t>
                      </a: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tc>
                  <a:txBody>
                    <a:bodyPr/>
                    <a:lstStyle/>
                    <a:p>
                      <a:r>
                        <a:rPr lang="en-GB" dirty="0">
                          <a:solidFill>
                            <a:schemeClr val="accent5"/>
                          </a:solidFill>
                          <a:effectLst/>
                        </a:rPr>
                        <a:t>Lc 38.9 Fail*</a:t>
                      </a: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extLst>
                  <a:ext uri="{0D108BD9-81ED-4DB2-BD59-A6C34878D82A}">
                    <a16:rowId xmlns:a16="http://schemas.microsoft.com/office/drawing/2014/main" val="270766004"/>
                  </a:ext>
                </a:extLst>
              </a:tr>
            </a:tbl>
          </a:graphicData>
        </a:graphic>
      </p:graphicFrame>
      <p:graphicFrame>
        <p:nvGraphicFramePr>
          <p:cNvPr id="15" name="Table 14">
            <a:extLst>
              <a:ext uri="{FF2B5EF4-FFF2-40B4-BE49-F238E27FC236}">
                <a16:creationId xmlns:a16="http://schemas.microsoft.com/office/drawing/2014/main" id="{D9DF78CD-A7CD-4E83-8C9A-B27C1EAAD8C7}"/>
              </a:ext>
            </a:extLst>
          </p:cNvPr>
          <p:cNvGraphicFramePr>
            <a:graphicFrameLocks noGrp="1"/>
          </p:cNvGraphicFramePr>
          <p:nvPr>
            <p:extLst>
              <p:ext uri="{D42A27DB-BD31-4B8C-83A1-F6EECF244321}">
                <p14:modId xmlns:p14="http://schemas.microsoft.com/office/powerpoint/2010/main" val="1690153890"/>
              </p:ext>
            </p:extLst>
          </p:nvPr>
        </p:nvGraphicFramePr>
        <p:xfrm>
          <a:off x="6323406" y="3243851"/>
          <a:ext cx="5347271" cy="2880360"/>
        </p:xfrm>
        <a:graphic>
          <a:graphicData uri="http://schemas.openxmlformats.org/drawingml/2006/table">
            <a:tbl>
              <a:tblPr firstRow="1" bandRow="1"/>
              <a:tblGrid>
                <a:gridCol w="2673602">
                  <a:extLst>
                    <a:ext uri="{9D8B030D-6E8A-4147-A177-3AD203B41FA5}">
                      <a16:colId xmlns:a16="http://schemas.microsoft.com/office/drawing/2014/main" val="1752661132"/>
                    </a:ext>
                  </a:extLst>
                </a:gridCol>
                <a:gridCol w="2673669">
                  <a:extLst>
                    <a:ext uri="{9D8B030D-6E8A-4147-A177-3AD203B41FA5}">
                      <a16:colId xmlns:a16="http://schemas.microsoft.com/office/drawing/2014/main" val="76060993"/>
                    </a:ext>
                  </a:extLst>
                </a:gridCol>
              </a:tblGrid>
              <a:tr h="0">
                <a:tc>
                  <a:txBody>
                    <a:bodyPr/>
                    <a:lstStyle/>
                    <a:p>
                      <a:r>
                        <a:rPr lang="en-GB" b="1">
                          <a:solidFill>
                            <a:schemeClr val="accent5"/>
                          </a:solidFill>
                          <a:effectLst/>
                        </a:rPr>
                        <a:t>Foreground Colour</a:t>
                      </a:r>
                      <a:endParaRPr lang="en-GB">
                        <a:solidFill>
                          <a:schemeClr val="accent5"/>
                        </a:solidFill>
                        <a:effectLst/>
                      </a:endParaRP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tc>
                  <a:txBody>
                    <a:bodyPr/>
                    <a:lstStyle/>
                    <a:p>
                      <a:r>
                        <a:rPr lang="en-GB" b="1" dirty="0">
                          <a:solidFill>
                            <a:schemeClr val="accent5"/>
                          </a:solidFill>
                          <a:effectLst/>
                        </a:rPr>
                        <a:t>Background Colour</a:t>
                      </a:r>
                      <a:endParaRPr lang="en-GB" dirty="0">
                        <a:solidFill>
                          <a:schemeClr val="accent5"/>
                        </a:solidFill>
                        <a:effectLst/>
                      </a:endParaRP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extLst>
                  <a:ext uri="{0D108BD9-81ED-4DB2-BD59-A6C34878D82A}">
                    <a16:rowId xmlns:a16="http://schemas.microsoft.com/office/drawing/2014/main" val="3864537697"/>
                  </a:ext>
                </a:extLst>
              </a:tr>
              <a:tr h="0">
                <a:tc>
                  <a:txBody>
                    <a:bodyPr/>
                    <a:lstStyle/>
                    <a:p>
                      <a:r>
                        <a:rPr lang="en-GB" dirty="0">
                          <a:solidFill>
                            <a:schemeClr val="accent5"/>
                          </a:solidFill>
                          <a:effectLst/>
                        </a:rPr>
                        <a:t>#002E3B</a:t>
                      </a:r>
                    </a:p>
                    <a:p>
                      <a:r>
                        <a:rPr lang="en-GB" dirty="0">
                          <a:solidFill>
                            <a:schemeClr val="accent5"/>
                          </a:solidFill>
                          <a:effectLst/>
                        </a:rPr>
                        <a:t>Prussian</a:t>
                      </a: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tc>
                  <a:txBody>
                    <a:bodyPr/>
                    <a:lstStyle/>
                    <a:p>
                      <a:r>
                        <a:rPr lang="en-GB" dirty="0">
                          <a:solidFill>
                            <a:schemeClr val="accent5"/>
                          </a:solidFill>
                          <a:effectLst/>
                        </a:rPr>
                        <a:t>#EF7D00</a:t>
                      </a:r>
                    </a:p>
                    <a:p>
                      <a:r>
                        <a:rPr lang="en-GB" dirty="0">
                          <a:solidFill>
                            <a:schemeClr val="accent5"/>
                          </a:solidFill>
                          <a:effectLst/>
                        </a:rPr>
                        <a:t>Horizon 2</a:t>
                      </a: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extLst>
                  <a:ext uri="{0D108BD9-81ED-4DB2-BD59-A6C34878D82A}">
                    <a16:rowId xmlns:a16="http://schemas.microsoft.com/office/drawing/2014/main" val="3137926919"/>
                  </a:ext>
                </a:extLst>
              </a:tr>
              <a:tr h="0">
                <a:tc gridSpan="2">
                  <a:txBody>
                    <a:bodyPr/>
                    <a:lstStyle/>
                    <a:p>
                      <a:pPr algn="ctr"/>
                      <a:r>
                        <a:rPr lang="en-GB" dirty="0">
                          <a:solidFill>
                            <a:srgbClr val="002E3B"/>
                          </a:solidFill>
                          <a:effectLst/>
                        </a:rPr>
                        <a:t>Quick brown fox</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F7D00"/>
                    </a:solidFill>
                  </a:tcPr>
                </a:tc>
                <a:tc hMerge="1">
                  <a:txBody>
                    <a:bodyPr/>
                    <a:lstStyle/>
                    <a:p>
                      <a:endParaRPr lang="en-GB"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428784188"/>
                  </a:ext>
                </a:extLst>
              </a:tr>
              <a:tr h="0">
                <a:tc>
                  <a:txBody>
                    <a:bodyPr/>
                    <a:lstStyle/>
                    <a:p>
                      <a:r>
                        <a:rPr lang="en-GB" b="1" dirty="0">
                          <a:solidFill>
                            <a:schemeClr val="accent5"/>
                          </a:solidFill>
                          <a:effectLst/>
                        </a:rPr>
                        <a:t>WCAG Rating</a:t>
                      </a:r>
                      <a:endParaRPr lang="en-GB" dirty="0">
                        <a:solidFill>
                          <a:schemeClr val="accent5"/>
                        </a:solidFill>
                        <a:effectLst/>
                      </a:endParaRP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tc>
                  <a:txBody>
                    <a:bodyPr/>
                    <a:lstStyle/>
                    <a:p>
                      <a:r>
                        <a:rPr lang="en-GB" b="1" dirty="0">
                          <a:solidFill>
                            <a:schemeClr val="accent5"/>
                          </a:solidFill>
                          <a:effectLst/>
                        </a:rPr>
                        <a:t>APCA Rating</a:t>
                      </a: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extLst>
                  <a:ext uri="{0D108BD9-81ED-4DB2-BD59-A6C34878D82A}">
                    <a16:rowId xmlns:a16="http://schemas.microsoft.com/office/drawing/2014/main" val="36380851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5"/>
                          </a:solidFill>
                          <a:effectLst/>
                        </a:rPr>
                        <a:t>5.22:1 - AA</a:t>
                      </a: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tc>
                  <a:txBody>
                    <a:bodyPr/>
                    <a:lstStyle/>
                    <a:p>
                      <a:r>
                        <a:rPr lang="en-GB" dirty="0">
                          <a:solidFill>
                            <a:schemeClr val="accent5"/>
                          </a:solidFill>
                          <a:effectLst/>
                        </a:rPr>
                        <a:t>Lc 46.2 Fail*</a:t>
                      </a:r>
                    </a:p>
                  </a:txBody>
                  <a:tcPr marL="142875" marR="142875" marT="142875" marB="14287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131D"/>
                    </a:solidFill>
                  </a:tcPr>
                </a:tc>
                <a:extLst>
                  <a:ext uri="{0D108BD9-81ED-4DB2-BD59-A6C34878D82A}">
                    <a16:rowId xmlns:a16="http://schemas.microsoft.com/office/drawing/2014/main" val="3704386833"/>
                  </a:ext>
                </a:extLst>
              </a:tr>
            </a:tbl>
          </a:graphicData>
        </a:graphic>
      </p:graphicFrame>
      <p:sp>
        <p:nvSpPr>
          <p:cNvPr id="4" name="Slide Number Placeholder 3">
            <a:extLst>
              <a:ext uri="{FF2B5EF4-FFF2-40B4-BE49-F238E27FC236}">
                <a16:creationId xmlns:a16="http://schemas.microsoft.com/office/drawing/2014/main" id="{0AC83B32-4747-4236-B95C-50B5A77B9A80}"/>
              </a:ext>
            </a:extLst>
          </p:cNvPr>
          <p:cNvSpPr>
            <a:spLocks noGrp="1"/>
          </p:cNvSpPr>
          <p:nvPr>
            <p:ph type="sldNum" sz="quarter" idx="4"/>
          </p:nvPr>
        </p:nvSpPr>
        <p:spPr/>
        <p:txBody>
          <a:bodyPr/>
          <a:lstStyle/>
          <a:p>
            <a:fld id="{51AC9CB8-E4A1-4C80-A0FE-41AB03406E23}" type="slidenum">
              <a:rPr lang="en-GB" smtClean="0"/>
              <a:pPr/>
              <a:t>62</a:t>
            </a:fld>
            <a:endParaRPr lang="en-GB"/>
          </a:p>
        </p:txBody>
      </p:sp>
      <p:sp>
        <p:nvSpPr>
          <p:cNvPr id="5" name="Footer Placeholder 4">
            <a:extLst>
              <a:ext uri="{FF2B5EF4-FFF2-40B4-BE49-F238E27FC236}">
                <a16:creationId xmlns:a16="http://schemas.microsoft.com/office/drawing/2014/main" id="{A5D70DB8-094E-4FA2-92F9-CAFC4A6A6808}"/>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10046674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828C-A91B-4767-9C67-5AAA3A0A9C73}"/>
              </a:ext>
            </a:extLst>
          </p:cNvPr>
          <p:cNvSpPr>
            <a:spLocks noGrp="1"/>
          </p:cNvSpPr>
          <p:nvPr>
            <p:ph type="title"/>
          </p:nvPr>
        </p:nvSpPr>
        <p:spPr/>
        <p:txBody>
          <a:bodyPr anchor="ctr">
            <a:normAutofit/>
          </a:bodyPr>
          <a:lstStyle/>
          <a:p>
            <a:r>
              <a:rPr lang="en-GB" dirty="0"/>
              <a:t>“Future-proofing” contrast</a:t>
            </a:r>
          </a:p>
        </p:txBody>
      </p:sp>
      <p:graphicFrame>
        <p:nvGraphicFramePr>
          <p:cNvPr id="13" name="Content Placeholder 2" descr="Pass WCAG 2.1 AAA&#10;Pass APCA&#10;">
            <a:extLst>
              <a:ext uri="{FF2B5EF4-FFF2-40B4-BE49-F238E27FC236}">
                <a16:creationId xmlns:a16="http://schemas.microsoft.com/office/drawing/2014/main" id="{4D93CA27-52E0-4661-A2B1-F109E13817B2}"/>
              </a:ext>
            </a:extLst>
          </p:cNvPr>
          <p:cNvGraphicFramePr>
            <a:graphicFrameLocks noGrp="1"/>
          </p:cNvGraphicFramePr>
          <p:nvPr>
            <p:ph sz="half" idx="1"/>
            <p:extLst>
              <p:ext uri="{D42A27DB-BD31-4B8C-83A1-F6EECF244321}">
                <p14:modId xmlns:p14="http://schemas.microsoft.com/office/powerpoint/2010/main" val="1508937376"/>
              </p:ext>
            </p:extLst>
          </p:nvPr>
        </p:nvGraphicFramePr>
        <p:xfrm>
          <a:off x="537210" y="1465899"/>
          <a:ext cx="4674870" cy="2283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Content Placeholder 19" descr="Chrome dev tools now provide APCA or WCAG 2.1 contrast rating when inspecting an element">
            <a:extLst>
              <a:ext uri="{FF2B5EF4-FFF2-40B4-BE49-F238E27FC236}">
                <a16:creationId xmlns:a16="http://schemas.microsoft.com/office/drawing/2014/main" id="{CD2B809C-5CF7-4BE2-81A9-4037DA77A665}"/>
              </a:ext>
            </a:extLst>
          </p:cNvPr>
          <p:cNvPicPr>
            <a:picLocks noGrp="1" noChangeAspect="1"/>
          </p:cNvPicPr>
          <p:nvPr>
            <p:ph sz="half" idx="2"/>
          </p:nvPr>
        </p:nvPicPr>
        <p:blipFill rotWithShape="1">
          <a:blip r:embed="rId8">
            <a:extLst>
              <a:ext uri="{28A0092B-C50C-407E-A947-70E740481C1C}">
                <a14:useLocalDpi xmlns:a14="http://schemas.microsoft.com/office/drawing/2010/main" val="0"/>
              </a:ext>
            </a:extLst>
          </a:blip>
          <a:srcRect t="-3891" b="-3891"/>
          <a:stretch/>
        </p:blipFill>
        <p:spPr>
          <a:xfrm>
            <a:off x="5442424" y="1465899"/>
            <a:ext cx="6520975" cy="4638767"/>
          </a:xfrm>
          <a:prstGeom prst="rect">
            <a:avLst/>
          </a:prstGeom>
          <a:ln w="38100">
            <a:solidFill>
              <a:schemeClr val="accent5"/>
            </a:solidFill>
          </a:ln>
        </p:spPr>
      </p:pic>
      <p:pic>
        <p:nvPicPr>
          <p:cNvPr id="22" name="Picture 21" descr="Chrome Dev Tools' CSS overview identifies all contrast issues found on page and can be configured to use the APCA algorithm.">
            <a:extLst>
              <a:ext uri="{FF2B5EF4-FFF2-40B4-BE49-F238E27FC236}">
                <a16:creationId xmlns:a16="http://schemas.microsoft.com/office/drawing/2014/main" id="{BCD38005-837B-4423-99B6-D007C00D24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0204" y="1465899"/>
            <a:ext cx="6685414" cy="4803664"/>
          </a:xfrm>
          <a:prstGeom prst="rect">
            <a:avLst/>
          </a:prstGeom>
          <a:ln w="38100">
            <a:solidFill>
              <a:schemeClr val="accent5"/>
            </a:solidFill>
          </a:ln>
        </p:spPr>
      </p:pic>
      <p:sp>
        <p:nvSpPr>
          <p:cNvPr id="4" name="Slide Number Placeholder 3">
            <a:extLst>
              <a:ext uri="{FF2B5EF4-FFF2-40B4-BE49-F238E27FC236}">
                <a16:creationId xmlns:a16="http://schemas.microsoft.com/office/drawing/2014/main" id="{51E906C8-B30F-49AC-8B05-7342F6A16D98}"/>
              </a:ext>
            </a:extLst>
          </p:cNvPr>
          <p:cNvSpPr>
            <a:spLocks noGrp="1"/>
          </p:cNvSpPr>
          <p:nvPr>
            <p:ph type="sldNum" sz="quarter" idx="4"/>
          </p:nvPr>
        </p:nvSpPr>
        <p:spPr/>
        <p:txBody>
          <a:bodyPr anchor="ctr">
            <a:normAutofit/>
          </a:bodyPr>
          <a:lstStyle/>
          <a:p>
            <a:pPr>
              <a:spcAft>
                <a:spcPts val="600"/>
              </a:spcAft>
            </a:pPr>
            <a:fld id="{51AC9CB8-E4A1-4C80-A0FE-41AB03406E23}" type="slidenum">
              <a:rPr lang="en-GB" smtClean="0"/>
              <a:pPr>
                <a:spcAft>
                  <a:spcPts val="600"/>
                </a:spcAft>
              </a:pPr>
              <a:t>63</a:t>
            </a:fld>
            <a:endParaRPr lang="en-GB"/>
          </a:p>
        </p:txBody>
      </p:sp>
      <p:sp>
        <p:nvSpPr>
          <p:cNvPr id="6" name="Footer Placeholder 5">
            <a:extLst>
              <a:ext uri="{FF2B5EF4-FFF2-40B4-BE49-F238E27FC236}">
                <a16:creationId xmlns:a16="http://schemas.microsoft.com/office/drawing/2014/main" id="{93D2BF5E-F3FE-4707-A156-A3B02617EE66}"/>
              </a:ext>
            </a:extLst>
          </p:cNvPr>
          <p:cNvSpPr>
            <a:spLocks noGrp="1"/>
          </p:cNvSpPr>
          <p:nvPr>
            <p:ph type="ftr" sz="quarter" idx="3"/>
          </p:nvPr>
        </p:nvSpPr>
        <p:spPr/>
        <p:txBody>
          <a:bodyPr/>
          <a:lstStyle/>
          <a:p>
            <a:r>
              <a:rPr lang="en-GB">
                <a:hlinkClick r:id="rId10"/>
              </a:rPr>
              <a:t>https://matthewdeeprose.github.io/</a:t>
            </a:r>
            <a:endParaRPr lang="en-GB" dirty="0"/>
          </a:p>
        </p:txBody>
      </p:sp>
    </p:spTree>
    <p:extLst>
      <p:ext uri="{BB962C8B-B14F-4D97-AF65-F5344CB8AC3E}">
        <p14:creationId xmlns:p14="http://schemas.microsoft.com/office/powerpoint/2010/main" val="64637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8834-8AD7-4749-9D3A-8830B496E904}"/>
              </a:ext>
            </a:extLst>
          </p:cNvPr>
          <p:cNvSpPr>
            <a:spLocks noGrp="1"/>
          </p:cNvSpPr>
          <p:nvPr>
            <p:ph type="title"/>
          </p:nvPr>
        </p:nvSpPr>
        <p:spPr/>
        <p:txBody>
          <a:bodyPr/>
          <a:lstStyle/>
          <a:p>
            <a:r>
              <a:rPr lang="en-GB" dirty="0"/>
              <a:t>Dark mode (APCA)</a:t>
            </a:r>
          </a:p>
        </p:txBody>
      </p:sp>
      <p:graphicFrame>
        <p:nvGraphicFramePr>
          <p:cNvPr id="5" name="Content Placeholder 4">
            <a:extLst>
              <a:ext uri="{FF2B5EF4-FFF2-40B4-BE49-F238E27FC236}">
                <a16:creationId xmlns:a16="http://schemas.microsoft.com/office/drawing/2014/main" id="{85C1918C-12DA-4983-8D87-577FD64BCA36}"/>
              </a:ext>
            </a:extLst>
          </p:cNvPr>
          <p:cNvGraphicFramePr>
            <a:graphicFrameLocks noGrp="1"/>
          </p:cNvGraphicFramePr>
          <p:nvPr>
            <p:ph idx="1"/>
            <p:extLst>
              <p:ext uri="{D42A27DB-BD31-4B8C-83A1-F6EECF244321}">
                <p14:modId xmlns:p14="http://schemas.microsoft.com/office/powerpoint/2010/main" val="339373484"/>
              </p:ext>
            </p:extLst>
          </p:nvPr>
        </p:nvGraphicFramePr>
        <p:xfrm>
          <a:off x="1974574" y="1747680"/>
          <a:ext cx="8097078" cy="4447859"/>
        </p:xfrm>
        <a:graphic>
          <a:graphicData uri="http://schemas.openxmlformats.org/drawingml/2006/table">
            <a:tbl>
              <a:tblPr firstRow="1"/>
              <a:tblGrid>
                <a:gridCol w="1402267">
                  <a:extLst>
                    <a:ext uri="{9D8B030D-6E8A-4147-A177-3AD203B41FA5}">
                      <a16:colId xmlns:a16="http://schemas.microsoft.com/office/drawing/2014/main" val="1429270859"/>
                    </a:ext>
                  </a:extLst>
                </a:gridCol>
                <a:gridCol w="426533">
                  <a:extLst>
                    <a:ext uri="{9D8B030D-6E8A-4147-A177-3AD203B41FA5}">
                      <a16:colId xmlns:a16="http://schemas.microsoft.com/office/drawing/2014/main" val="973517721"/>
                    </a:ext>
                  </a:extLst>
                </a:gridCol>
                <a:gridCol w="1162877">
                  <a:extLst>
                    <a:ext uri="{9D8B030D-6E8A-4147-A177-3AD203B41FA5}">
                      <a16:colId xmlns:a16="http://schemas.microsoft.com/office/drawing/2014/main" val="4016825088"/>
                    </a:ext>
                  </a:extLst>
                </a:gridCol>
                <a:gridCol w="997226">
                  <a:extLst>
                    <a:ext uri="{9D8B030D-6E8A-4147-A177-3AD203B41FA5}">
                      <a16:colId xmlns:a16="http://schemas.microsoft.com/office/drawing/2014/main" val="1451590927"/>
                    </a:ext>
                  </a:extLst>
                </a:gridCol>
                <a:gridCol w="997226">
                  <a:extLst>
                    <a:ext uri="{9D8B030D-6E8A-4147-A177-3AD203B41FA5}">
                      <a16:colId xmlns:a16="http://schemas.microsoft.com/office/drawing/2014/main" val="1562368664"/>
                    </a:ext>
                  </a:extLst>
                </a:gridCol>
                <a:gridCol w="997226">
                  <a:extLst>
                    <a:ext uri="{9D8B030D-6E8A-4147-A177-3AD203B41FA5}">
                      <a16:colId xmlns:a16="http://schemas.microsoft.com/office/drawing/2014/main" val="122357927"/>
                    </a:ext>
                  </a:extLst>
                </a:gridCol>
                <a:gridCol w="997226">
                  <a:extLst>
                    <a:ext uri="{9D8B030D-6E8A-4147-A177-3AD203B41FA5}">
                      <a16:colId xmlns:a16="http://schemas.microsoft.com/office/drawing/2014/main" val="2380921081"/>
                    </a:ext>
                  </a:extLst>
                </a:gridCol>
                <a:gridCol w="1116497">
                  <a:extLst>
                    <a:ext uri="{9D8B030D-6E8A-4147-A177-3AD203B41FA5}">
                      <a16:colId xmlns:a16="http://schemas.microsoft.com/office/drawing/2014/main" val="688005354"/>
                    </a:ext>
                  </a:extLst>
                </a:gridCol>
              </a:tblGrid>
              <a:tr h="516361">
                <a:tc>
                  <a:txBody>
                    <a:bodyPr/>
                    <a:lstStyle/>
                    <a:p>
                      <a:pPr algn="ctr"/>
                      <a:endParaRPr lang="en-GB" sz="1500">
                        <a:solidFill>
                          <a:schemeClr val="bg1"/>
                        </a:solidFill>
                        <a:effectLst/>
                        <a:latin typeface="Arial" panose="020B0604020202020204" pitchFamily="34" charset="0"/>
                      </a:endParaRPr>
                    </a:p>
                  </a:txBody>
                  <a:tcPr marL="73766" marR="73766" marT="36883" marB="368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err="1">
                          <a:solidFill>
                            <a:schemeClr val="bg1"/>
                          </a:solidFill>
                          <a:effectLst/>
                          <a:latin typeface="Arial" panose="020B0604020202020204" pitchFamily="34" charset="0"/>
                        </a:rPr>
                        <a:t>Melanzane</a:t>
                      </a:r>
                      <a:endParaRPr lang="en-GB" sz="1500" b="1"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Plain Black</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Rich Black</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Neutral 4</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Marine 6</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Horizon 1</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588268148"/>
                  </a:ext>
                </a:extLst>
              </a:tr>
              <a:tr h="516361">
                <a:tc>
                  <a:txBody>
                    <a:bodyPr/>
                    <a:lstStyle/>
                    <a:p>
                      <a:pPr algn="l"/>
                      <a:endParaRPr lang="en-GB" sz="1500" b="1">
                        <a:solidFill>
                          <a:schemeClr val="bg1"/>
                        </a:solidFill>
                        <a:effectLst/>
                        <a:latin typeface="Arial" panose="020B0604020202020204" pitchFamily="34" charset="0"/>
                      </a:endParaRPr>
                    </a:p>
                  </a:txBody>
                  <a:tcPr marL="73766" marR="73766" marT="36883" marB="368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a:r>
                        <a:rPr lang="en-GB" sz="1500" b="1" dirty="0">
                          <a:solidFill>
                            <a:schemeClr val="tx1"/>
                          </a:solidFill>
                          <a:effectLst/>
                          <a:latin typeface="Arial" panose="020B0604020202020204" pitchFamily="34" charset="0"/>
                        </a:rPr>
                        <a:t>#161415</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1E8EC"/>
                    </a:solidFill>
                  </a:tcPr>
                </a:tc>
                <a:tc>
                  <a:txBody>
                    <a:bodyPr/>
                    <a:lstStyle/>
                    <a:p>
                      <a:pPr algn="l"/>
                      <a:r>
                        <a:rPr lang="en-GB" sz="1500" b="1" dirty="0">
                          <a:solidFill>
                            <a:schemeClr val="tx1"/>
                          </a:solidFill>
                          <a:effectLst/>
                          <a:latin typeface="Arial" panose="020B0604020202020204" pitchFamily="34" charset="0"/>
                        </a:rPr>
                        <a:t>#231F20</a:t>
                      </a:r>
                    </a:p>
                  </a:txBody>
                  <a:tcPr marL="73766" marR="73766" marT="36883" marB="36883" anchor="ctr">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1E8EC"/>
                    </a:solidFill>
                  </a:tcPr>
                </a:tc>
                <a:tc>
                  <a:txBody>
                    <a:bodyPr/>
                    <a:lstStyle/>
                    <a:p>
                      <a:pPr algn="l"/>
                      <a:r>
                        <a:rPr lang="en-GB" sz="1500" b="1" dirty="0">
                          <a:solidFill>
                            <a:schemeClr val="tx1"/>
                          </a:solidFill>
                          <a:effectLst/>
                          <a:latin typeface="Arial" panose="020B0604020202020204" pitchFamily="34" charset="0"/>
                        </a:rPr>
                        <a:t>#00131D</a:t>
                      </a:r>
                    </a:p>
                  </a:txBody>
                  <a:tcPr marL="73766" marR="73766" marT="36883" marB="36883" anchor="ctr">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1E8EC"/>
                    </a:solidFill>
                  </a:tcPr>
                </a:tc>
                <a:tc>
                  <a:txBody>
                    <a:bodyPr/>
                    <a:lstStyle/>
                    <a:p>
                      <a:pPr algn="l"/>
                      <a:r>
                        <a:rPr lang="en-GB" sz="1500" b="1" dirty="0">
                          <a:solidFill>
                            <a:schemeClr val="tx1"/>
                          </a:solidFill>
                          <a:effectLst/>
                          <a:latin typeface="Arial" panose="020B0604020202020204" pitchFamily="34" charset="0"/>
                        </a:rPr>
                        <a:t>#E1E8EC</a:t>
                      </a:r>
                    </a:p>
                  </a:txBody>
                  <a:tcPr marL="73766" marR="73766" marT="36883" marB="36883" anchor="ctr">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E1E8EC"/>
                    </a:solidFill>
                  </a:tcPr>
                </a:tc>
                <a:tc>
                  <a:txBody>
                    <a:bodyPr/>
                    <a:lstStyle/>
                    <a:p>
                      <a:pPr algn="l"/>
                      <a:r>
                        <a:rPr lang="en-GB" sz="1500" b="1" dirty="0">
                          <a:solidFill>
                            <a:schemeClr val="tx1"/>
                          </a:solidFill>
                          <a:effectLst/>
                          <a:latin typeface="Arial" panose="020B0604020202020204" pitchFamily="34" charset="0"/>
                        </a:rPr>
                        <a:t>#C1D100</a:t>
                      </a:r>
                    </a:p>
                  </a:txBody>
                  <a:tcPr marL="73766" marR="73766" marT="36883" marB="36883" anchor="ctr">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E1E8EC"/>
                    </a:solidFill>
                  </a:tcPr>
                </a:tc>
                <a:tc>
                  <a:txBody>
                    <a:bodyPr/>
                    <a:lstStyle/>
                    <a:p>
                      <a:pPr algn="l"/>
                      <a:r>
                        <a:rPr lang="en-GB" sz="1500" b="1" dirty="0">
                          <a:solidFill>
                            <a:schemeClr val="tx1"/>
                          </a:solidFill>
                          <a:effectLst/>
                          <a:latin typeface="Arial" panose="020B0604020202020204" pitchFamily="34" charset="0"/>
                        </a:rPr>
                        <a:t>#FCBC00</a:t>
                      </a:r>
                    </a:p>
                  </a:txBody>
                  <a:tcPr marL="73766" marR="73766" marT="36883" marB="36883" anchor="ctr">
                    <a:lnL w="12700" cap="flat" cmpd="sng" algn="ctr">
                      <a:solidFill>
                        <a:srgbClr val="231F2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E1E8EC"/>
                    </a:solidFill>
                  </a:tcPr>
                </a:tc>
                <a:extLst>
                  <a:ext uri="{0D108BD9-81ED-4DB2-BD59-A6C34878D82A}">
                    <a16:rowId xmlns:a16="http://schemas.microsoft.com/office/drawing/2014/main" val="1427168954"/>
                  </a:ext>
                </a:extLst>
              </a:tr>
              <a:tr h="295063">
                <a:tc>
                  <a:txBody>
                    <a:bodyPr/>
                    <a:lstStyle/>
                    <a:p>
                      <a:pPr algn="l"/>
                      <a:endParaRPr lang="en-GB" sz="1500" b="1">
                        <a:solidFill>
                          <a:schemeClr val="bg1"/>
                        </a:solidFill>
                        <a:effectLst/>
                        <a:latin typeface="Arial" panose="020B0604020202020204" pitchFamily="34" charset="0"/>
                      </a:endParaRPr>
                    </a:p>
                  </a:txBody>
                  <a:tcPr marL="73766" marR="73766" marT="36883" marB="368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131D"/>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E1E8EC"/>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1D100"/>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12700" cap="flat" cmpd="sng" algn="ctr">
                      <a:solidFill>
                        <a:srgbClr val="231F2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CBC00"/>
                    </a:solidFill>
                  </a:tcPr>
                </a:tc>
                <a:extLst>
                  <a:ext uri="{0D108BD9-81ED-4DB2-BD59-A6C34878D82A}">
                    <a16:rowId xmlns:a16="http://schemas.microsoft.com/office/drawing/2014/main" val="1393866978"/>
                  </a:ext>
                </a:extLst>
              </a:tr>
              <a:tr h="516361">
                <a:tc>
                  <a:txBody>
                    <a:bodyPr/>
                    <a:lstStyle/>
                    <a:p>
                      <a:pPr algn="l"/>
                      <a:r>
                        <a:rPr lang="en-GB" sz="1500" b="1">
                          <a:solidFill>
                            <a:schemeClr val="tx1"/>
                          </a:solidFill>
                          <a:effectLst/>
                          <a:latin typeface="Arial" panose="020B0604020202020204" pitchFamily="34" charset="0"/>
                        </a:rPr>
                        <a:t>#161415</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tx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tx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tx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extLst>
                  <a:ext uri="{0D108BD9-81ED-4DB2-BD59-A6C34878D82A}">
                    <a16:rowId xmlns:a16="http://schemas.microsoft.com/office/drawing/2014/main" val="387578362"/>
                  </a:ext>
                </a:extLst>
              </a:tr>
              <a:tr h="516361">
                <a:tc>
                  <a:txBody>
                    <a:bodyPr/>
                    <a:lstStyle/>
                    <a:p>
                      <a:pPr algn="l"/>
                      <a:r>
                        <a:rPr lang="en-GB" sz="1500" b="1" dirty="0">
                          <a:solidFill>
                            <a:schemeClr val="tx1"/>
                          </a:solidFill>
                          <a:effectLst/>
                          <a:latin typeface="Arial" panose="020B0604020202020204" pitchFamily="34" charset="0"/>
                        </a:rPr>
                        <a:t>#231F20</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effectLst/>
                          <a:latin typeface="Arial" panose="020B0604020202020204" pitchFamily="34" charset="0"/>
                        </a:rPr>
                        <a:t>Lc -90.1</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effectLst/>
                          <a:latin typeface="Arial" panose="020B0604020202020204" pitchFamily="34" charset="0"/>
                        </a:rPr>
                        <a:t>Lc -70.7</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effectLst/>
                          <a:latin typeface="Arial" panose="020B0604020202020204" pitchFamily="34" charset="0"/>
                        </a:rPr>
                        <a:t>Lc-70.5</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extLst>
                  <a:ext uri="{0D108BD9-81ED-4DB2-BD59-A6C34878D82A}">
                    <a16:rowId xmlns:a16="http://schemas.microsoft.com/office/drawing/2014/main" val="193144780"/>
                  </a:ext>
                </a:extLst>
              </a:tr>
              <a:tr h="516361">
                <a:tc>
                  <a:txBody>
                    <a:bodyPr/>
                    <a:lstStyle/>
                    <a:p>
                      <a:pPr algn="l"/>
                      <a:r>
                        <a:rPr lang="en-GB" sz="1500" b="1" dirty="0">
                          <a:solidFill>
                            <a:schemeClr val="tx1"/>
                          </a:solidFill>
                          <a:effectLst/>
                          <a:latin typeface="Arial" panose="020B0604020202020204" pitchFamily="34" charset="0"/>
                        </a:rPr>
                        <a:t>#00131D</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131D"/>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r>
                        <a:rPr lang="en-GB" sz="1600" dirty="0">
                          <a:solidFill>
                            <a:schemeClr val="tx1"/>
                          </a:solidFill>
                          <a:effectLst/>
                          <a:latin typeface="Arial" panose="020B0604020202020204" pitchFamily="34" charset="0"/>
                        </a:rPr>
                        <a:t>Lc -91.6</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Lc -72.2</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Lc -72.0</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extLst>
                  <a:ext uri="{0D108BD9-81ED-4DB2-BD59-A6C34878D82A}">
                    <a16:rowId xmlns:a16="http://schemas.microsoft.com/office/drawing/2014/main" val="2615405143"/>
                  </a:ext>
                </a:extLst>
              </a:tr>
              <a:tr h="516361">
                <a:tc>
                  <a:txBody>
                    <a:bodyPr/>
                    <a:lstStyle/>
                    <a:p>
                      <a:pPr algn="l"/>
                      <a:r>
                        <a:rPr lang="en-GB" sz="1500" b="1" dirty="0">
                          <a:solidFill>
                            <a:schemeClr val="tx1"/>
                          </a:solidFill>
                          <a:effectLst/>
                          <a:latin typeface="Arial" panose="020B0604020202020204" pitchFamily="34" charset="0"/>
                        </a:rPr>
                        <a:t>#E1E8EC</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12700" cap="flat" cmpd="sng" algn="ctr">
                      <a:solidFill>
                        <a:srgbClr val="231F2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600" dirty="0">
                        <a:solidFill>
                          <a:schemeClr val="tx1"/>
                        </a:solidFill>
                        <a:effectLst/>
                        <a:latin typeface="Arial" panose="020B0604020202020204" pitchFamily="34" charset="0"/>
                      </a:endParaRPr>
                    </a:p>
                  </a:txBody>
                  <a:tcPr marL="73766" marR="73766" marT="36883" marB="36883" anchor="ctr">
                    <a:lnL w="12700" cap="flat" cmpd="sng" algn="ctr">
                      <a:solidFill>
                        <a:srgbClr val="231F2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r>
                        <a:rPr lang="en-GB" sz="1600" dirty="0">
                          <a:solidFill>
                            <a:schemeClr val="tx1"/>
                          </a:solidFill>
                          <a:effectLst/>
                          <a:latin typeface="Arial" panose="020B0604020202020204" pitchFamily="34" charset="0"/>
                        </a:rPr>
                        <a:t>Lc 89.0</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Lc 91.0</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extLst>
                  <a:ext uri="{0D108BD9-81ED-4DB2-BD59-A6C34878D82A}">
                    <a16:rowId xmlns:a16="http://schemas.microsoft.com/office/drawing/2014/main" val="1213033724"/>
                  </a:ext>
                </a:extLst>
              </a:tr>
              <a:tr h="516361">
                <a:tc>
                  <a:txBody>
                    <a:bodyPr/>
                    <a:lstStyle/>
                    <a:p>
                      <a:pPr algn="l"/>
                      <a:r>
                        <a:rPr lang="en-GB" sz="1500" b="1" dirty="0">
                          <a:solidFill>
                            <a:schemeClr val="tx1"/>
                          </a:solidFill>
                          <a:effectLst/>
                          <a:latin typeface="Arial" panose="020B0604020202020204" pitchFamily="34" charset="0"/>
                        </a:rPr>
                        <a:t>#C1D100</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12700" cap="flat" cmpd="sng" algn="ctr">
                      <a:solidFill>
                        <a:srgbClr val="231F2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73766" marR="73766" marT="36883" marB="36883" anchor="ctr">
                    <a:lnL w="12700" cap="flat" cmpd="sng" algn="ctr">
                      <a:solidFill>
                        <a:srgbClr val="231F2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r>
                        <a:rPr lang="en-GB" sz="1600" dirty="0">
                          <a:solidFill>
                            <a:schemeClr val="tx1"/>
                          </a:solidFill>
                          <a:effectLst/>
                          <a:latin typeface="Arial" panose="020B0604020202020204" pitchFamily="34" charset="0"/>
                        </a:rPr>
                        <a:t>Lc 71.1</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Lc 73.0</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extLst>
                  <a:ext uri="{0D108BD9-81ED-4DB2-BD59-A6C34878D82A}">
                    <a16:rowId xmlns:a16="http://schemas.microsoft.com/office/drawing/2014/main" val="3380775895"/>
                  </a:ext>
                </a:extLst>
              </a:tr>
              <a:tr h="516361">
                <a:tc>
                  <a:txBody>
                    <a:bodyPr/>
                    <a:lstStyle/>
                    <a:p>
                      <a:pPr algn="l"/>
                      <a:r>
                        <a:rPr lang="en-GB" sz="1500" b="1" dirty="0">
                          <a:solidFill>
                            <a:schemeClr val="tx1"/>
                          </a:solidFill>
                          <a:effectLst/>
                          <a:latin typeface="Arial" panose="020B0604020202020204" pitchFamily="34" charset="0"/>
                        </a:rPr>
                        <a:t>#FCBC00</a:t>
                      </a:r>
                    </a:p>
                  </a:txBody>
                  <a:tcPr marL="73766" marR="73766" marT="36883" marB="368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500" dirty="0">
                        <a:solidFill>
                          <a:schemeClr val="bg1"/>
                        </a:solidFill>
                        <a:effectLst/>
                        <a:latin typeface="Arial" panose="020B0604020202020204" pitchFamily="34" charset="0"/>
                      </a:endParaRPr>
                    </a:p>
                  </a:txBody>
                  <a:tcPr marL="73766" marR="73766" marT="36883" marB="36883" anchor="ctr">
                    <a:lnL w="9525" cap="flat" cmpd="sng" algn="ctr">
                      <a:solidFill>
                        <a:srgbClr val="000000"/>
                      </a:solidFill>
                      <a:prstDash val="solid"/>
                      <a:round/>
                      <a:headEnd type="none" w="med" len="med"/>
                      <a:tailEnd type="none" w="med" len="med"/>
                    </a:lnL>
                    <a:lnR w="12700" cap="flat" cmpd="sng" algn="ctr">
                      <a:solidFill>
                        <a:srgbClr val="231F2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BC00"/>
                    </a:solidFill>
                  </a:tcPr>
                </a:tc>
                <a:tc>
                  <a:txBody>
                    <a:bodyPr/>
                    <a:lstStyle/>
                    <a:p>
                      <a:pPr algn="ctr"/>
                      <a:endParaRPr lang="en-GB" sz="1600" dirty="0">
                        <a:solidFill>
                          <a:schemeClr val="tx1"/>
                        </a:solidFill>
                        <a:effectLst/>
                        <a:latin typeface="Arial" panose="020B0604020202020204" pitchFamily="34" charset="0"/>
                      </a:endParaRPr>
                    </a:p>
                  </a:txBody>
                  <a:tcPr marL="73766" marR="73766" marT="36883" marB="36883" anchor="ctr">
                    <a:lnL w="12700" cap="flat" cmpd="sng" algn="ctr">
                      <a:solidFill>
                        <a:srgbClr val="231F2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r>
                        <a:rPr lang="en-GB" sz="1600" dirty="0">
                          <a:solidFill>
                            <a:schemeClr val="tx1"/>
                          </a:solidFill>
                          <a:effectLst/>
                          <a:latin typeface="Arial" panose="020B0604020202020204" pitchFamily="34" charset="0"/>
                        </a:rPr>
                        <a:t>Lc 70.9</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Lc 72.9</a:t>
                      </a: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endParaRPr lang="en-GB" sz="160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tc>
                  <a:txBody>
                    <a:bodyPr/>
                    <a:lstStyle/>
                    <a:p>
                      <a:pPr algn="ctr"/>
                      <a:endParaRPr lang="en-GB" sz="1600" dirty="0">
                        <a:solidFill>
                          <a:schemeClr val="bg1"/>
                        </a:solidFill>
                        <a:effectLst/>
                        <a:latin typeface="Arial" panose="020B0604020202020204" pitchFamily="34" charset="0"/>
                      </a:endParaRPr>
                    </a:p>
                  </a:txBody>
                  <a:tcPr marL="73766" marR="73766" marT="36883" marB="368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61415"/>
                    </a:solidFill>
                  </a:tcPr>
                </a:tc>
                <a:extLst>
                  <a:ext uri="{0D108BD9-81ED-4DB2-BD59-A6C34878D82A}">
                    <a16:rowId xmlns:a16="http://schemas.microsoft.com/office/drawing/2014/main" val="487262076"/>
                  </a:ext>
                </a:extLst>
              </a:tr>
            </a:tbl>
          </a:graphicData>
        </a:graphic>
      </p:graphicFrame>
      <p:sp>
        <p:nvSpPr>
          <p:cNvPr id="4" name="Slide Number Placeholder 3">
            <a:extLst>
              <a:ext uri="{FF2B5EF4-FFF2-40B4-BE49-F238E27FC236}">
                <a16:creationId xmlns:a16="http://schemas.microsoft.com/office/drawing/2014/main" id="{CC63EEC2-0EEC-4A9F-88D7-AC3818E6E588}"/>
              </a:ext>
            </a:extLst>
          </p:cNvPr>
          <p:cNvSpPr>
            <a:spLocks noGrp="1"/>
          </p:cNvSpPr>
          <p:nvPr>
            <p:ph type="sldNum" sz="quarter" idx="4"/>
          </p:nvPr>
        </p:nvSpPr>
        <p:spPr/>
        <p:txBody>
          <a:bodyPr/>
          <a:lstStyle/>
          <a:p>
            <a:fld id="{51AC9CB8-E4A1-4C80-A0FE-41AB03406E23}" type="slidenum">
              <a:rPr lang="en-GB" smtClean="0"/>
              <a:pPr/>
              <a:t>64</a:t>
            </a:fld>
            <a:endParaRPr lang="en-GB"/>
          </a:p>
        </p:txBody>
      </p:sp>
      <p:sp>
        <p:nvSpPr>
          <p:cNvPr id="7" name="Footer Placeholder 6">
            <a:extLst>
              <a:ext uri="{FF2B5EF4-FFF2-40B4-BE49-F238E27FC236}">
                <a16:creationId xmlns:a16="http://schemas.microsoft.com/office/drawing/2014/main" id="{CDC79971-1305-47AC-85F8-01ADAF612617}"/>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13906112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2897-6FE7-44E0-A0AD-BD77A67EAA82}"/>
              </a:ext>
            </a:extLst>
          </p:cNvPr>
          <p:cNvSpPr>
            <a:spLocks noGrp="1"/>
          </p:cNvSpPr>
          <p:nvPr>
            <p:ph type="title"/>
          </p:nvPr>
        </p:nvSpPr>
        <p:spPr/>
        <p:txBody>
          <a:bodyPr/>
          <a:lstStyle/>
          <a:p>
            <a:r>
              <a:rPr lang="en-GB" dirty="0"/>
              <a:t>Light mode:  APCA</a:t>
            </a:r>
          </a:p>
        </p:txBody>
      </p:sp>
      <p:graphicFrame>
        <p:nvGraphicFramePr>
          <p:cNvPr id="5" name="Content Placeholder 4">
            <a:extLst>
              <a:ext uri="{FF2B5EF4-FFF2-40B4-BE49-F238E27FC236}">
                <a16:creationId xmlns:a16="http://schemas.microsoft.com/office/drawing/2014/main" id="{6F2B21B6-B354-4F74-A796-8FA4C3C84490}"/>
              </a:ext>
            </a:extLst>
          </p:cNvPr>
          <p:cNvGraphicFramePr>
            <a:graphicFrameLocks noGrp="1"/>
          </p:cNvGraphicFramePr>
          <p:nvPr>
            <p:ph idx="1"/>
            <p:extLst>
              <p:ext uri="{D42A27DB-BD31-4B8C-83A1-F6EECF244321}">
                <p14:modId xmlns:p14="http://schemas.microsoft.com/office/powerpoint/2010/main" val="2070287900"/>
              </p:ext>
            </p:extLst>
          </p:nvPr>
        </p:nvGraphicFramePr>
        <p:xfrm>
          <a:off x="754143" y="1733550"/>
          <a:ext cx="10463980" cy="4507790"/>
        </p:xfrm>
        <a:graphic>
          <a:graphicData uri="http://schemas.openxmlformats.org/drawingml/2006/table">
            <a:tbl>
              <a:tblPr firstRow="1"/>
              <a:tblGrid>
                <a:gridCol w="1414022">
                  <a:extLst>
                    <a:ext uri="{9D8B030D-6E8A-4147-A177-3AD203B41FA5}">
                      <a16:colId xmlns:a16="http://schemas.microsoft.com/office/drawing/2014/main" val="1076330483"/>
                    </a:ext>
                  </a:extLst>
                </a:gridCol>
                <a:gridCol w="678774">
                  <a:extLst>
                    <a:ext uri="{9D8B030D-6E8A-4147-A177-3AD203B41FA5}">
                      <a16:colId xmlns:a16="http://schemas.microsoft.com/office/drawing/2014/main" val="3029945914"/>
                    </a:ext>
                  </a:extLst>
                </a:gridCol>
                <a:gridCol w="1046398">
                  <a:extLst>
                    <a:ext uri="{9D8B030D-6E8A-4147-A177-3AD203B41FA5}">
                      <a16:colId xmlns:a16="http://schemas.microsoft.com/office/drawing/2014/main" val="2740514955"/>
                    </a:ext>
                  </a:extLst>
                </a:gridCol>
                <a:gridCol w="1046398">
                  <a:extLst>
                    <a:ext uri="{9D8B030D-6E8A-4147-A177-3AD203B41FA5}">
                      <a16:colId xmlns:a16="http://schemas.microsoft.com/office/drawing/2014/main" val="482814138"/>
                    </a:ext>
                  </a:extLst>
                </a:gridCol>
                <a:gridCol w="1046398">
                  <a:extLst>
                    <a:ext uri="{9D8B030D-6E8A-4147-A177-3AD203B41FA5}">
                      <a16:colId xmlns:a16="http://schemas.microsoft.com/office/drawing/2014/main" val="4077156466"/>
                    </a:ext>
                  </a:extLst>
                </a:gridCol>
                <a:gridCol w="1046398">
                  <a:extLst>
                    <a:ext uri="{9D8B030D-6E8A-4147-A177-3AD203B41FA5}">
                      <a16:colId xmlns:a16="http://schemas.microsoft.com/office/drawing/2014/main" val="3417480812"/>
                    </a:ext>
                  </a:extLst>
                </a:gridCol>
                <a:gridCol w="1046398">
                  <a:extLst>
                    <a:ext uri="{9D8B030D-6E8A-4147-A177-3AD203B41FA5}">
                      <a16:colId xmlns:a16="http://schemas.microsoft.com/office/drawing/2014/main" val="2394914497"/>
                    </a:ext>
                  </a:extLst>
                </a:gridCol>
                <a:gridCol w="1046398">
                  <a:extLst>
                    <a:ext uri="{9D8B030D-6E8A-4147-A177-3AD203B41FA5}">
                      <a16:colId xmlns:a16="http://schemas.microsoft.com/office/drawing/2014/main" val="3096834695"/>
                    </a:ext>
                  </a:extLst>
                </a:gridCol>
                <a:gridCol w="1046398">
                  <a:extLst>
                    <a:ext uri="{9D8B030D-6E8A-4147-A177-3AD203B41FA5}">
                      <a16:colId xmlns:a16="http://schemas.microsoft.com/office/drawing/2014/main" val="210698406"/>
                    </a:ext>
                  </a:extLst>
                </a:gridCol>
                <a:gridCol w="1046398">
                  <a:extLst>
                    <a:ext uri="{9D8B030D-6E8A-4147-A177-3AD203B41FA5}">
                      <a16:colId xmlns:a16="http://schemas.microsoft.com/office/drawing/2014/main" val="2686251308"/>
                    </a:ext>
                  </a:extLst>
                </a:gridCol>
              </a:tblGrid>
              <a:tr h="574799">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Rich Black</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Ivory</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Twilight Blue</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Neutral 1</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Marine 1</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Sherpa Blue</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Horizon 1</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500" b="1" dirty="0">
                          <a:solidFill>
                            <a:schemeClr val="bg1"/>
                          </a:solidFill>
                          <a:effectLst/>
                          <a:latin typeface="Arial" panose="020B0604020202020204" pitchFamily="34" charset="0"/>
                        </a:rPr>
                        <a:t>Horizon 5</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58595501"/>
                  </a:ext>
                </a:extLst>
              </a:tr>
              <a:tr h="402359">
                <a:tc>
                  <a:txBody>
                    <a:bodyPr/>
                    <a:lstStyle/>
                    <a:p>
                      <a:pPr algn="l"/>
                      <a:endParaRPr lang="en-GB" sz="1100" b="1" dirty="0">
                        <a:solidFill>
                          <a:schemeClr val="bg1"/>
                        </a:solidFill>
                        <a:effectLst/>
                        <a:latin typeface="Arial" panose="020B0604020202020204" pitchFamily="34" charset="0"/>
                      </a:endParaRPr>
                    </a:p>
                  </a:txBody>
                  <a:tcPr marL="57480" marR="57480" marT="28740" marB="28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100" b="1">
                        <a:solidFill>
                          <a:schemeClr val="bg1"/>
                        </a:solidFill>
                        <a:effectLst/>
                        <a:latin typeface="Arial" panose="020B0604020202020204" pitchFamily="34" charset="0"/>
                      </a:endParaRPr>
                    </a:p>
                  </a:txBody>
                  <a:tcPr marL="57480" marR="57480" marT="28740" marB="28740"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a:r>
                        <a:rPr lang="en-GB" sz="1500" b="1" dirty="0">
                          <a:solidFill>
                            <a:schemeClr val="tx1"/>
                          </a:solidFill>
                          <a:effectLst/>
                          <a:latin typeface="Arial" panose="020B0604020202020204" pitchFamily="34" charset="0"/>
                        </a:rPr>
                        <a:t>#00131D</a:t>
                      </a:r>
                    </a:p>
                  </a:txBody>
                  <a:tcPr marL="57480" marR="57480" marT="28740" marB="28740" anchor="ctr">
                    <a:lnL w="9525" cap="flat" cmpd="sng" algn="ctr">
                      <a:no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dirty="0">
                          <a:solidFill>
                            <a:schemeClr val="tx1"/>
                          </a:solidFill>
                          <a:effectLst/>
                          <a:latin typeface="Arial" panose="020B0604020202020204" pitchFamily="34" charset="0"/>
                        </a:rPr>
                        <a:t>#FFFFF4</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a:solidFill>
                            <a:schemeClr val="tx1"/>
                          </a:solidFill>
                          <a:effectLst/>
                          <a:latin typeface="Arial" panose="020B0604020202020204" pitchFamily="34" charset="0"/>
                        </a:rPr>
                        <a:t>#F0F2E8</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a:solidFill>
                            <a:schemeClr val="tx1"/>
                          </a:solidFill>
                          <a:effectLst/>
                          <a:latin typeface="Arial" panose="020B0604020202020204" pitchFamily="34" charset="0"/>
                        </a:rPr>
                        <a:t>#495961</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a:solidFill>
                            <a:schemeClr val="tx1"/>
                          </a:solidFill>
                          <a:effectLst/>
                          <a:latin typeface="Arial" panose="020B0604020202020204" pitchFamily="34" charset="0"/>
                        </a:rPr>
                        <a:t>#005C84</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a:solidFill>
                            <a:schemeClr val="tx1"/>
                          </a:solidFill>
                          <a:effectLst/>
                          <a:latin typeface="Arial" panose="020B0604020202020204" pitchFamily="34" charset="0"/>
                        </a:rPr>
                        <a:t>#005051</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a:solidFill>
                            <a:schemeClr val="tx1"/>
                          </a:solidFill>
                          <a:effectLst/>
                          <a:latin typeface="Arial" panose="020B0604020202020204" pitchFamily="34" charset="0"/>
                        </a:rPr>
                        <a:t>#FCBC00</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l"/>
                      <a:r>
                        <a:rPr lang="en-GB" sz="1500" b="1" dirty="0">
                          <a:solidFill>
                            <a:schemeClr val="tx1"/>
                          </a:solidFill>
                          <a:effectLst/>
                          <a:latin typeface="Arial" panose="020B0604020202020204" pitchFamily="34" charset="0"/>
                        </a:rPr>
                        <a:t>#8D3970</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extLst>
                  <a:ext uri="{0D108BD9-81ED-4DB2-BD59-A6C34878D82A}">
                    <a16:rowId xmlns:a16="http://schemas.microsoft.com/office/drawing/2014/main" val="3103200484"/>
                  </a:ext>
                </a:extLst>
              </a:tr>
              <a:tr h="229919">
                <a:tc>
                  <a:txBody>
                    <a:bodyPr/>
                    <a:lstStyle/>
                    <a:p>
                      <a:pPr algn="l"/>
                      <a:endParaRPr lang="en-GB" sz="1100" b="1">
                        <a:solidFill>
                          <a:schemeClr val="bg1"/>
                        </a:solidFill>
                        <a:effectLst/>
                        <a:latin typeface="Arial" panose="020B0604020202020204" pitchFamily="34" charset="0"/>
                      </a:endParaRPr>
                    </a:p>
                  </a:txBody>
                  <a:tcPr marL="57480" marR="57480" marT="28740" marB="287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131D"/>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4"/>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0F2E8"/>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95961"/>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C84"/>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051"/>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BC00"/>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3970"/>
                    </a:solidFill>
                  </a:tcPr>
                </a:tc>
                <a:extLst>
                  <a:ext uri="{0D108BD9-81ED-4DB2-BD59-A6C34878D82A}">
                    <a16:rowId xmlns:a16="http://schemas.microsoft.com/office/drawing/2014/main" val="998741562"/>
                  </a:ext>
                </a:extLst>
              </a:tr>
              <a:tr h="402359">
                <a:tc>
                  <a:txBody>
                    <a:bodyPr/>
                    <a:lstStyle/>
                    <a:p>
                      <a:pPr algn="l"/>
                      <a:r>
                        <a:rPr lang="en-GB" sz="1500" b="1">
                          <a:solidFill>
                            <a:schemeClr val="tx1"/>
                          </a:solidFill>
                          <a:effectLst/>
                          <a:latin typeface="Arial" panose="020B0604020202020204" pitchFamily="34" charset="0"/>
                        </a:rPr>
                        <a:t>#00131D</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131D"/>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Lc -106.8</a:t>
                      </a:r>
                      <a:endParaRPr lang="en-GB" sz="1600" b="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Lc -72.0</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84679131"/>
                  </a:ext>
                </a:extLst>
              </a:tr>
              <a:tr h="402359">
                <a:tc>
                  <a:txBody>
                    <a:bodyPr/>
                    <a:lstStyle/>
                    <a:p>
                      <a:pPr algn="l"/>
                      <a:r>
                        <a:rPr lang="en-GB" sz="1500" b="1" dirty="0">
                          <a:solidFill>
                            <a:schemeClr val="tx1"/>
                          </a:solidFill>
                          <a:effectLst/>
                          <a:latin typeface="Arial" panose="020B0604020202020204" pitchFamily="34" charset="0"/>
                        </a:rPr>
                        <a:t>#FFFFF4</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4"/>
                    </a:solidFill>
                  </a:tcPr>
                </a:tc>
                <a:tc>
                  <a:txBody>
                    <a:bodyPr/>
                    <a:lstStyle/>
                    <a:p>
                      <a:pPr algn="ctr"/>
                      <a:r>
                        <a:rPr lang="en-GB" sz="1600" dirty="0">
                          <a:solidFill>
                            <a:schemeClr val="tx1"/>
                          </a:solidFill>
                          <a:effectLst/>
                          <a:latin typeface="Arial" panose="020B0604020202020204" pitchFamily="34" charset="0"/>
                        </a:rPr>
                        <a:t>Lc 104.8</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Lc -89.6</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Lc 84.4</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r>
                        <a:rPr lang="en-GB" sz="1600" dirty="0">
                          <a:solidFill>
                            <a:schemeClr val="tx1"/>
                          </a:solidFill>
                          <a:effectLst/>
                          <a:latin typeface="Arial" panose="020B0604020202020204" pitchFamily="34" charset="0"/>
                        </a:rPr>
                        <a:t>Lc 90.4</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Lc 83.6</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extLst>
                  <a:ext uri="{0D108BD9-81ED-4DB2-BD59-A6C34878D82A}">
                    <a16:rowId xmlns:a16="http://schemas.microsoft.com/office/drawing/2014/main" val="3783032990"/>
                  </a:ext>
                </a:extLst>
              </a:tr>
              <a:tr h="402359">
                <a:tc>
                  <a:txBody>
                    <a:bodyPr/>
                    <a:lstStyle/>
                    <a:p>
                      <a:pPr algn="l"/>
                      <a:r>
                        <a:rPr lang="en-GB" sz="1500" b="1" dirty="0">
                          <a:solidFill>
                            <a:schemeClr val="tx1"/>
                          </a:solidFill>
                          <a:effectLst/>
                          <a:latin typeface="Arial" panose="020B0604020202020204" pitchFamily="34" charset="0"/>
                        </a:rPr>
                        <a:t>#F0F2E8</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2E8"/>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extLst>
                  <a:ext uri="{0D108BD9-81ED-4DB2-BD59-A6C34878D82A}">
                    <a16:rowId xmlns:a16="http://schemas.microsoft.com/office/drawing/2014/main" val="56225756"/>
                  </a:ext>
                </a:extLst>
              </a:tr>
              <a:tr h="402359">
                <a:tc>
                  <a:txBody>
                    <a:bodyPr/>
                    <a:lstStyle/>
                    <a:p>
                      <a:pPr algn="l"/>
                      <a:r>
                        <a:rPr lang="en-GB" sz="1500" b="1" dirty="0">
                          <a:solidFill>
                            <a:schemeClr val="tx1"/>
                          </a:solidFill>
                          <a:effectLst/>
                          <a:latin typeface="Arial" panose="020B0604020202020204" pitchFamily="34" charset="0"/>
                        </a:rPr>
                        <a:t>#495961</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9596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Lc -89.6</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b="1"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846286447"/>
                  </a:ext>
                </a:extLst>
              </a:tr>
              <a:tr h="402359">
                <a:tc>
                  <a:txBody>
                    <a:bodyPr/>
                    <a:lstStyle/>
                    <a:p>
                      <a:pPr algn="l"/>
                      <a:r>
                        <a:rPr lang="en-GB" sz="1500" b="1" dirty="0">
                          <a:solidFill>
                            <a:schemeClr val="tx1"/>
                          </a:solidFill>
                          <a:effectLst/>
                          <a:latin typeface="Arial" panose="020B0604020202020204" pitchFamily="34" charset="0"/>
                        </a:rPr>
                        <a:t>#005C84</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5C84"/>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Lc -89.3</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b="1"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extLst>
                  <a:ext uri="{0D108BD9-81ED-4DB2-BD59-A6C34878D82A}">
                    <a16:rowId xmlns:a16="http://schemas.microsoft.com/office/drawing/2014/main" val="4292458623"/>
                  </a:ext>
                </a:extLst>
              </a:tr>
              <a:tr h="402359">
                <a:tc>
                  <a:txBody>
                    <a:bodyPr/>
                    <a:lstStyle/>
                    <a:p>
                      <a:pPr algn="l"/>
                      <a:r>
                        <a:rPr lang="en-GB" sz="1500" b="1" dirty="0">
                          <a:solidFill>
                            <a:schemeClr val="tx1"/>
                          </a:solidFill>
                          <a:effectLst/>
                          <a:latin typeface="Arial" panose="020B0604020202020204" pitchFamily="34" charset="0"/>
                        </a:rPr>
                        <a:t>#005051</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505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Lc -94.8</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extLst>
                  <a:ext uri="{0D108BD9-81ED-4DB2-BD59-A6C34878D82A}">
                    <a16:rowId xmlns:a16="http://schemas.microsoft.com/office/drawing/2014/main" val="940194601"/>
                  </a:ext>
                </a:extLst>
              </a:tr>
              <a:tr h="402359">
                <a:tc>
                  <a:txBody>
                    <a:bodyPr/>
                    <a:lstStyle/>
                    <a:p>
                      <a:pPr algn="l"/>
                      <a:r>
                        <a:rPr lang="en-GB" sz="1500" b="1" dirty="0">
                          <a:solidFill>
                            <a:schemeClr val="tx1"/>
                          </a:solidFill>
                          <a:effectLst/>
                          <a:latin typeface="Arial" panose="020B0604020202020204" pitchFamily="34" charset="0"/>
                        </a:rPr>
                        <a:t>#FCBC00</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BC00"/>
                    </a:solidFill>
                  </a:tcPr>
                </a:tc>
                <a:tc>
                  <a:txBody>
                    <a:bodyPr/>
                    <a:lstStyle/>
                    <a:p>
                      <a:pPr algn="ctr"/>
                      <a:r>
                        <a:rPr lang="en-GB" sz="1600" dirty="0">
                          <a:solidFill>
                            <a:schemeClr val="tx1"/>
                          </a:solidFill>
                          <a:effectLst/>
                          <a:latin typeface="Arial" panose="020B0604020202020204" pitchFamily="34" charset="0"/>
                        </a:rPr>
                        <a:t>Lc 72.9</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b="1"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b="1"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b="1"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extLst>
                  <a:ext uri="{0D108BD9-81ED-4DB2-BD59-A6C34878D82A}">
                    <a16:rowId xmlns:a16="http://schemas.microsoft.com/office/drawing/2014/main" val="714065180"/>
                  </a:ext>
                </a:extLst>
              </a:tr>
              <a:tr h="402359">
                <a:tc>
                  <a:txBody>
                    <a:bodyPr/>
                    <a:lstStyle/>
                    <a:p>
                      <a:pPr algn="l"/>
                      <a:r>
                        <a:rPr lang="en-GB" sz="1500" b="1" dirty="0">
                          <a:solidFill>
                            <a:schemeClr val="tx1"/>
                          </a:solidFill>
                          <a:effectLst/>
                          <a:latin typeface="Arial" panose="020B0604020202020204" pitchFamily="34" charset="0"/>
                        </a:rPr>
                        <a:t>#8D3970</a:t>
                      </a:r>
                    </a:p>
                  </a:txBody>
                  <a:tcPr marL="57480" marR="57480" marT="28740" marB="287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1E8EC"/>
                    </a:solidFill>
                  </a:tcPr>
                </a:tc>
                <a:tc>
                  <a:txBody>
                    <a:bodyPr/>
                    <a:lstStyle/>
                    <a:p>
                      <a:pPr algn="ctr"/>
                      <a:endParaRPr lang="en-GB" sz="1100" dirty="0">
                        <a:solidFill>
                          <a:schemeClr val="bg1"/>
                        </a:solidFill>
                        <a:effectLst/>
                        <a:latin typeface="Arial" panose="020B0604020202020204" pitchFamily="34" charset="0"/>
                      </a:endParaRPr>
                    </a:p>
                  </a:txBody>
                  <a:tcPr marL="57480" marR="57480" marT="28740" marB="28740" anchor="ctr">
                    <a:lnL w="9525"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D397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GB" sz="1600" dirty="0">
                          <a:solidFill>
                            <a:schemeClr val="tx1"/>
                          </a:solidFill>
                          <a:effectLst/>
                          <a:latin typeface="Arial" panose="020B0604020202020204" pitchFamily="34" charset="0"/>
                        </a:rPr>
                        <a:t>Lc -88.5</a:t>
                      </a: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10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GB" sz="1600" dirty="0">
                        <a:solidFill>
                          <a:schemeClr val="tx1"/>
                        </a:solidFill>
                        <a:effectLst/>
                        <a:latin typeface="Arial" panose="020B0604020202020204" pitchFamily="34" charset="0"/>
                      </a:endParaRPr>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endParaRPr lang="en-GB" sz="2800" dirty="0"/>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endParaRPr lang="en-GB" sz="2800" dirty="0"/>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tc>
                  <a:txBody>
                    <a:bodyPr/>
                    <a:lstStyle/>
                    <a:p>
                      <a:endParaRPr lang="en-GB" sz="2800" dirty="0"/>
                    </a:p>
                  </a:txBody>
                  <a:tcPr marL="57480" marR="57480" marT="28740" marB="287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1F20"/>
                    </a:solidFill>
                  </a:tcPr>
                </a:tc>
                <a:extLst>
                  <a:ext uri="{0D108BD9-81ED-4DB2-BD59-A6C34878D82A}">
                    <a16:rowId xmlns:a16="http://schemas.microsoft.com/office/drawing/2014/main" val="3369786637"/>
                  </a:ext>
                </a:extLst>
              </a:tr>
            </a:tbl>
          </a:graphicData>
        </a:graphic>
      </p:graphicFrame>
      <p:sp>
        <p:nvSpPr>
          <p:cNvPr id="4" name="Slide Number Placeholder 3">
            <a:extLst>
              <a:ext uri="{FF2B5EF4-FFF2-40B4-BE49-F238E27FC236}">
                <a16:creationId xmlns:a16="http://schemas.microsoft.com/office/drawing/2014/main" id="{363DE228-F7D3-4492-8E6D-CE1E84031D91}"/>
              </a:ext>
            </a:extLst>
          </p:cNvPr>
          <p:cNvSpPr>
            <a:spLocks noGrp="1"/>
          </p:cNvSpPr>
          <p:nvPr>
            <p:ph type="sldNum" sz="quarter" idx="4"/>
          </p:nvPr>
        </p:nvSpPr>
        <p:spPr/>
        <p:txBody>
          <a:bodyPr/>
          <a:lstStyle/>
          <a:p>
            <a:fld id="{51AC9CB8-E4A1-4C80-A0FE-41AB03406E23}" type="slidenum">
              <a:rPr lang="en-GB" smtClean="0"/>
              <a:pPr/>
              <a:t>65</a:t>
            </a:fld>
            <a:endParaRPr lang="en-GB"/>
          </a:p>
        </p:txBody>
      </p:sp>
      <p:sp>
        <p:nvSpPr>
          <p:cNvPr id="7" name="Footer Placeholder 6">
            <a:extLst>
              <a:ext uri="{FF2B5EF4-FFF2-40B4-BE49-F238E27FC236}">
                <a16:creationId xmlns:a16="http://schemas.microsoft.com/office/drawing/2014/main" id="{7B286B2D-7B46-4754-A550-8F4FA03A6EB6}"/>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2766716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9DA2-2BE1-49D8-8307-7B908FB69D04}"/>
              </a:ext>
            </a:extLst>
          </p:cNvPr>
          <p:cNvSpPr>
            <a:spLocks noGrp="1"/>
          </p:cNvSpPr>
          <p:nvPr>
            <p:ph type="title"/>
          </p:nvPr>
        </p:nvSpPr>
        <p:spPr/>
        <p:txBody>
          <a:bodyPr/>
          <a:lstStyle/>
          <a:p>
            <a:r>
              <a:rPr lang="en-GB" dirty="0"/>
              <a:t>Light / dark mode toggle</a:t>
            </a:r>
          </a:p>
        </p:txBody>
      </p:sp>
      <p:pic>
        <p:nvPicPr>
          <p:cNvPr id="20" name="Content Placeholder 6" descr="The icon is shown as a light bulb which is not lit.">
            <a:extLst>
              <a:ext uri="{FF2B5EF4-FFF2-40B4-BE49-F238E27FC236}">
                <a16:creationId xmlns:a16="http://schemas.microsoft.com/office/drawing/2014/main" id="{EC6D0C3D-1F61-4B15-8F21-6B9CCFF239C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81395" y="1500188"/>
            <a:ext cx="2127250" cy="2127250"/>
          </a:xfrm>
          <a:prstGeom prst="rect">
            <a:avLst/>
          </a:prstGeom>
          <a:noFill/>
          <a:ln w="38100">
            <a:noFill/>
          </a:ln>
          <a:effectLst>
            <a:softEdge rad="112500"/>
          </a:effectLst>
        </p:spPr>
      </p:pic>
      <p:sp>
        <p:nvSpPr>
          <p:cNvPr id="22" name="TextBox 21">
            <a:extLst>
              <a:ext uri="{FF2B5EF4-FFF2-40B4-BE49-F238E27FC236}">
                <a16:creationId xmlns:a16="http://schemas.microsoft.com/office/drawing/2014/main" id="{32236D57-0F4A-4886-B23B-AD66387FDEEF}"/>
              </a:ext>
            </a:extLst>
          </p:cNvPr>
          <p:cNvSpPr txBox="1"/>
          <p:nvPr/>
        </p:nvSpPr>
        <p:spPr>
          <a:xfrm>
            <a:off x="2617940" y="2601391"/>
            <a:ext cx="2127250" cy="923330"/>
          </a:xfrm>
          <a:prstGeom prst="rect">
            <a:avLst/>
          </a:prstGeom>
          <a:noFill/>
        </p:spPr>
        <p:txBody>
          <a:bodyPr wrap="square" rtlCol="0">
            <a:spAutoFit/>
          </a:bodyPr>
          <a:lstStyle/>
          <a:p>
            <a:r>
              <a:rPr lang="en-GB" dirty="0">
                <a:solidFill>
                  <a:schemeClr val="accent5"/>
                </a:solidFill>
              </a:rPr>
              <a:t>Light theme.</a:t>
            </a:r>
          </a:p>
          <a:p>
            <a:r>
              <a:rPr lang="en-GB" dirty="0">
                <a:solidFill>
                  <a:schemeClr val="accent5"/>
                </a:solidFill>
              </a:rPr>
              <a:t>It’s light so the light switch is off.</a:t>
            </a:r>
          </a:p>
        </p:txBody>
      </p:sp>
      <p:pic>
        <p:nvPicPr>
          <p:cNvPr id="21" name="Content Placeholder 8" descr="The icon is shown as a light bulb which is lit.">
            <a:extLst>
              <a:ext uri="{FF2B5EF4-FFF2-40B4-BE49-F238E27FC236}">
                <a16:creationId xmlns:a16="http://schemas.microsoft.com/office/drawing/2014/main" id="{33A05C7E-56F9-41F4-B442-2E9646969BEA}"/>
              </a:ext>
            </a:extLst>
          </p:cNvPr>
          <p:cNvPicPr>
            <a:picLocks noGrp="1" noChangeAspect="1"/>
          </p:cNvPicPr>
          <p:nvPr>
            <p:ph sz="half" idx="10"/>
          </p:nvPr>
        </p:nvPicPr>
        <p:blipFill>
          <a:blip r:embed="rId4">
            <a:extLst>
              <a:ext uri="{28A0092B-C50C-407E-A947-70E740481C1C}">
                <a14:useLocalDpi xmlns:a14="http://schemas.microsoft.com/office/drawing/2010/main" val="0"/>
              </a:ext>
            </a:extLst>
          </a:blip>
          <a:stretch>
            <a:fillRect/>
          </a:stretch>
        </p:blipFill>
        <p:spPr>
          <a:xfrm>
            <a:off x="382189" y="3910013"/>
            <a:ext cx="2125662" cy="2125662"/>
          </a:xfrm>
          <a:prstGeom prst="rect">
            <a:avLst/>
          </a:prstGeom>
          <a:noFill/>
          <a:ln w="38100">
            <a:noFill/>
          </a:ln>
          <a:effectLst>
            <a:softEdge rad="112500"/>
          </a:effectLst>
        </p:spPr>
      </p:pic>
      <p:sp>
        <p:nvSpPr>
          <p:cNvPr id="23" name="TextBox 22">
            <a:extLst>
              <a:ext uri="{FF2B5EF4-FFF2-40B4-BE49-F238E27FC236}">
                <a16:creationId xmlns:a16="http://schemas.microsoft.com/office/drawing/2014/main" id="{9D67B795-DA48-468C-BC1B-BE13C7493320}"/>
              </a:ext>
            </a:extLst>
          </p:cNvPr>
          <p:cNvSpPr txBox="1"/>
          <p:nvPr/>
        </p:nvSpPr>
        <p:spPr>
          <a:xfrm>
            <a:off x="2617940" y="4972855"/>
            <a:ext cx="2329841" cy="923330"/>
          </a:xfrm>
          <a:prstGeom prst="rect">
            <a:avLst/>
          </a:prstGeom>
          <a:noFill/>
        </p:spPr>
        <p:txBody>
          <a:bodyPr wrap="square" rtlCol="0">
            <a:spAutoFit/>
          </a:bodyPr>
          <a:lstStyle/>
          <a:p>
            <a:r>
              <a:rPr lang="en-GB" dirty="0">
                <a:solidFill>
                  <a:schemeClr val="accent5"/>
                </a:solidFill>
              </a:rPr>
              <a:t>Dark theme.</a:t>
            </a:r>
          </a:p>
          <a:p>
            <a:r>
              <a:rPr lang="en-GB" dirty="0">
                <a:solidFill>
                  <a:schemeClr val="accent5"/>
                </a:solidFill>
              </a:rPr>
              <a:t>It’s dark so I need to turn </a:t>
            </a:r>
            <a:r>
              <a:rPr lang="en-GB">
                <a:solidFill>
                  <a:schemeClr val="accent5"/>
                </a:solidFill>
              </a:rPr>
              <a:t>the light </a:t>
            </a:r>
            <a:r>
              <a:rPr lang="en-GB" dirty="0">
                <a:solidFill>
                  <a:schemeClr val="accent5"/>
                </a:solidFill>
              </a:rPr>
              <a:t>on.</a:t>
            </a:r>
          </a:p>
        </p:txBody>
      </p:sp>
      <p:sp>
        <p:nvSpPr>
          <p:cNvPr id="17" name="Content Placeholder 16">
            <a:extLst>
              <a:ext uri="{FF2B5EF4-FFF2-40B4-BE49-F238E27FC236}">
                <a16:creationId xmlns:a16="http://schemas.microsoft.com/office/drawing/2014/main" id="{B65F1902-D708-4A14-8FA5-9B6A726E48F0}"/>
              </a:ext>
            </a:extLst>
          </p:cNvPr>
          <p:cNvSpPr>
            <a:spLocks noGrp="1"/>
          </p:cNvSpPr>
          <p:nvPr>
            <p:ph sz="half" idx="2"/>
          </p:nvPr>
        </p:nvSpPr>
        <p:spPr/>
        <p:txBody>
          <a:bodyPr/>
          <a:lstStyle/>
          <a:p>
            <a:r>
              <a:rPr lang="en-GB" dirty="0"/>
              <a:t>Change theme using a button</a:t>
            </a:r>
          </a:p>
          <a:p>
            <a:r>
              <a:rPr lang="en-GB" dirty="0"/>
              <a:t>Preference set in </a:t>
            </a:r>
            <a:r>
              <a:rPr lang="en-GB" dirty="0" err="1"/>
              <a:t>localStorage</a:t>
            </a:r>
            <a:endParaRPr lang="en-GB" dirty="0"/>
          </a:p>
          <a:p>
            <a:r>
              <a:rPr lang="en-GB" dirty="0"/>
              <a:t>UI pattern based on an on / off button using </a:t>
            </a:r>
            <a:r>
              <a:rPr lang="en-GB" b="0" i="0" dirty="0">
                <a:solidFill>
                  <a:schemeClr val="bg1"/>
                </a:solidFill>
                <a:effectLst/>
                <a:latin typeface="consolas" panose="020B0609020204030204" pitchFamily="49" charset="0"/>
              </a:rPr>
              <a:t>aria-pressed</a:t>
            </a:r>
            <a:endParaRPr lang="en-GB" dirty="0">
              <a:solidFill>
                <a:schemeClr val="bg1"/>
              </a:solidFill>
            </a:endParaRPr>
          </a:p>
        </p:txBody>
      </p:sp>
      <p:sp>
        <p:nvSpPr>
          <p:cNvPr id="19" name="Content Placeholder 18">
            <a:extLst>
              <a:ext uri="{FF2B5EF4-FFF2-40B4-BE49-F238E27FC236}">
                <a16:creationId xmlns:a16="http://schemas.microsoft.com/office/drawing/2014/main" id="{B5CBCE28-69A3-467E-8233-AF79F6AE5E14}"/>
              </a:ext>
            </a:extLst>
          </p:cNvPr>
          <p:cNvSpPr>
            <a:spLocks noGrp="1"/>
          </p:cNvSpPr>
          <p:nvPr>
            <p:ph sz="half" idx="11"/>
          </p:nvPr>
        </p:nvSpPr>
        <p:spPr/>
        <p:txBody>
          <a:bodyPr/>
          <a:lstStyle/>
          <a:p>
            <a:r>
              <a:rPr lang="en-GB" dirty="0"/>
              <a:t>Changes are announced to a screen reader using </a:t>
            </a:r>
            <a:r>
              <a:rPr lang="en-GB" b="0" i="0" dirty="0">
                <a:solidFill>
                  <a:schemeClr val="bg1"/>
                </a:solidFill>
                <a:effectLst/>
                <a:latin typeface="consolas" panose="020B0609020204030204" pitchFamily="49" charset="0"/>
              </a:rPr>
              <a:t>aria-live</a:t>
            </a:r>
          </a:p>
          <a:p>
            <a:r>
              <a:rPr lang="en-GB" dirty="0"/>
              <a:t>Using more than colour alone to differentiate the change between themes</a:t>
            </a:r>
            <a:endParaRPr lang="en-GB" dirty="0">
              <a:solidFill>
                <a:schemeClr val="bg1"/>
              </a:solidFill>
            </a:endParaRPr>
          </a:p>
        </p:txBody>
      </p:sp>
      <p:sp>
        <p:nvSpPr>
          <p:cNvPr id="5" name="Slide Number Placeholder 4">
            <a:extLst>
              <a:ext uri="{FF2B5EF4-FFF2-40B4-BE49-F238E27FC236}">
                <a16:creationId xmlns:a16="http://schemas.microsoft.com/office/drawing/2014/main" id="{9648DAD9-4BF0-42D0-8502-F826DE6AF2D5}"/>
              </a:ext>
            </a:extLst>
          </p:cNvPr>
          <p:cNvSpPr>
            <a:spLocks noGrp="1"/>
          </p:cNvSpPr>
          <p:nvPr>
            <p:ph type="sldNum" sz="quarter" idx="4"/>
          </p:nvPr>
        </p:nvSpPr>
        <p:spPr/>
        <p:txBody>
          <a:bodyPr/>
          <a:lstStyle/>
          <a:p>
            <a:fld id="{51AC9CB8-E4A1-4C80-A0FE-41AB03406E23}" type="slidenum">
              <a:rPr lang="en-GB" smtClean="0"/>
              <a:pPr/>
              <a:t>66</a:t>
            </a:fld>
            <a:endParaRPr lang="en-GB"/>
          </a:p>
        </p:txBody>
      </p:sp>
      <p:sp>
        <p:nvSpPr>
          <p:cNvPr id="6" name="Footer Placeholder 5">
            <a:extLst>
              <a:ext uri="{FF2B5EF4-FFF2-40B4-BE49-F238E27FC236}">
                <a16:creationId xmlns:a16="http://schemas.microsoft.com/office/drawing/2014/main" id="{D73378FB-A663-4CEB-B17D-90BF4B5FB392}"/>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957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Effect transition="in" filter="fade">
                                      <p:cBhvr>
                                        <p:cTn id="27"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2EC8EC-C3A4-4D43-944A-475AAA89FC5E}"/>
              </a:ext>
            </a:extLst>
          </p:cNvPr>
          <p:cNvSpPr>
            <a:spLocks noGrp="1"/>
          </p:cNvSpPr>
          <p:nvPr>
            <p:ph type="title"/>
          </p:nvPr>
        </p:nvSpPr>
        <p:spPr/>
        <p:txBody>
          <a:bodyPr/>
          <a:lstStyle/>
          <a:p>
            <a:r>
              <a:rPr lang="en-GB" dirty="0"/>
              <a:t>The button</a:t>
            </a:r>
          </a:p>
        </p:txBody>
      </p:sp>
      <p:pic>
        <p:nvPicPr>
          <p:cNvPr id="11" name="Content Placeholder 10" descr="&lt;button id=&quot;modeToggle&quot; aria-label=&quot;Change between light and dark theme&quot; aria-pressed=&quot;false&quot; onclick=&quot;toggle(this.id);&quot;&gt;&#10;   &lt;svg id=&quot;logoSVG&quot;&gt;...&#10;   &lt;/svg&gt;&#10;   &lt;svg id=&quot;logoSVG-Off&quot;&gt;...&#10;   &lt;/svg&gt;&#10;&lt;/button&gt;&#10;&lt;/div&gt;&#10;&lt;span role=&quot;alert&quot; class=&quot;hidden&quot; aria-live=&quot;polite&quot; id=&quot;lightDark&quot;&gt;&lt;/span&gt;">
            <a:extLst>
              <a:ext uri="{FF2B5EF4-FFF2-40B4-BE49-F238E27FC236}">
                <a16:creationId xmlns:a16="http://schemas.microsoft.com/office/drawing/2014/main" id="{CDB4AA04-3756-4056-9DC5-3A2F76BB21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4898" y="1443093"/>
            <a:ext cx="11182204" cy="4849585"/>
          </a:xfrm>
          <a:ln w="38100">
            <a:solidFill>
              <a:schemeClr val="accent5"/>
            </a:solidFill>
          </a:ln>
        </p:spPr>
      </p:pic>
      <p:sp>
        <p:nvSpPr>
          <p:cNvPr id="7" name="Slide Number Placeholder 6">
            <a:extLst>
              <a:ext uri="{FF2B5EF4-FFF2-40B4-BE49-F238E27FC236}">
                <a16:creationId xmlns:a16="http://schemas.microsoft.com/office/drawing/2014/main" id="{332D8E15-CC8F-4FAE-836B-EF0D389A6E46}"/>
              </a:ext>
            </a:extLst>
          </p:cNvPr>
          <p:cNvSpPr>
            <a:spLocks noGrp="1"/>
          </p:cNvSpPr>
          <p:nvPr>
            <p:ph type="sldNum" sz="quarter" idx="4"/>
          </p:nvPr>
        </p:nvSpPr>
        <p:spPr/>
        <p:txBody>
          <a:bodyPr/>
          <a:lstStyle/>
          <a:p>
            <a:fld id="{51AC9CB8-E4A1-4C80-A0FE-41AB03406E23}" type="slidenum">
              <a:rPr lang="en-GB" smtClean="0"/>
              <a:pPr/>
              <a:t>67</a:t>
            </a:fld>
            <a:endParaRPr lang="en-GB"/>
          </a:p>
        </p:txBody>
      </p:sp>
      <p:sp>
        <p:nvSpPr>
          <p:cNvPr id="12" name="Rectangle: Rounded Corners 11">
            <a:extLst>
              <a:ext uri="{FF2B5EF4-FFF2-40B4-BE49-F238E27FC236}">
                <a16:creationId xmlns:a16="http://schemas.microsoft.com/office/drawing/2014/main" id="{19FF348D-E56A-4715-B81F-7F317712E00B}"/>
              </a:ext>
              <a:ext uri="{C183D7F6-B498-43B3-948B-1728B52AA6E4}">
                <adec:decorative xmlns:adec="http://schemas.microsoft.com/office/drawing/2017/decorative" val="1"/>
              </a:ext>
            </a:extLst>
          </p:cNvPr>
          <p:cNvSpPr/>
          <p:nvPr/>
        </p:nvSpPr>
        <p:spPr>
          <a:xfrm>
            <a:off x="1666004" y="2031568"/>
            <a:ext cx="3591795" cy="564675"/>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18E595E-D39D-4293-9A07-8230FAC40A08}"/>
              </a:ext>
              <a:ext uri="{C183D7F6-B498-43B3-948B-1728B52AA6E4}">
                <adec:decorative xmlns:adec="http://schemas.microsoft.com/office/drawing/2017/decorative" val="1"/>
              </a:ext>
            </a:extLst>
          </p:cNvPr>
          <p:cNvSpPr/>
          <p:nvPr/>
        </p:nvSpPr>
        <p:spPr>
          <a:xfrm>
            <a:off x="310243" y="5188424"/>
            <a:ext cx="9405257" cy="93479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D37C157E-03F8-49F0-889F-B422CEFE9B1F}"/>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206942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F283-BD40-4FC6-A6B6-DF38639755B7}"/>
              </a:ext>
            </a:extLst>
          </p:cNvPr>
          <p:cNvSpPr>
            <a:spLocks noGrp="1"/>
          </p:cNvSpPr>
          <p:nvPr>
            <p:ph type="title"/>
          </p:nvPr>
        </p:nvSpPr>
        <p:spPr>
          <a:xfrm>
            <a:off x="190500" y="147952"/>
            <a:ext cx="11772899" cy="1153360"/>
          </a:xfrm>
        </p:spPr>
        <p:txBody>
          <a:bodyPr anchor="ctr">
            <a:normAutofit/>
          </a:bodyPr>
          <a:lstStyle/>
          <a:p>
            <a:r>
              <a:rPr lang="en-GB" dirty="0"/>
              <a:t>Three Functions</a:t>
            </a:r>
          </a:p>
        </p:txBody>
      </p:sp>
      <p:sp>
        <p:nvSpPr>
          <p:cNvPr id="4" name="Slide Number Placeholder 3">
            <a:extLst>
              <a:ext uri="{FF2B5EF4-FFF2-40B4-BE49-F238E27FC236}">
                <a16:creationId xmlns:a16="http://schemas.microsoft.com/office/drawing/2014/main" id="{B1166FB6-95BE-486E-B1C6-A594E9636C99}"/>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68</a:t>
            </a:fld>
            <a:endParaRPr lang="en-GB"/>
          </a:p>
        </p:txBody>
      </p:sp>
      <p:sp>
        <p:nvSpPr>
          <p:cNvPr id="5" name="Rectangle: Rounded Corners 4">
            <a:extLst>
              <a:ext uri="{FF2B5EF4-FFF2-40B4-BE49-F238E27FC236}">
                <a16:creationId xmlns:a16="http://schemas.microsoft.com/office/drawing/2014/main" id="{08493E8B-31E9-4FC1-A9AB-62B63802F329}"/>
              </a:ext>
              <a:ext uri="{C183D7F6-B498-43B3-948B-1728B52AA6E4}">
                <adec:decorative xmlns:adec="http://schemas.microsoft.com/office/drawing/2017/decorative" val="1"/>
              </a:ext>
            </a:extLst>
          </p:cNvPr>
          <p:cNvSpPr/>
          <p:nvPr/>
        </p:nvSpPr>
        <p:spPr>
          <a:xfrm>
            <a:off x="190500" y="1734032"/>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Rectangle 6" descr="Loading">
            <a:extLst>
              <a:ext uri="{FF2B5EF4-FFF2-40B4-BE49-F238E27FC236}">
                <a16:creationId xmlns:a16="http://schemas.microsoft.com/office/drawing/2014/main" id="{5EC8FE70-4CC8-4B6E-96E6-3FE80C2FD61D}"/>
              </a:ext>
            </a:extLst>
          </p:cNvPr>
          <p:cNvSpPr/>
          <p:nvPr/>
        </p:nvSpPr>
        <p:spPr>
          <a:xfrm>
            <a:off x="572887" y="2018452"/>
            <a:ext cx="695250" cy="69525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2F730997-F0A7-4C61-B30D-F2DF17441AFF}"/>
              </a:ext>
            </a:extLst>
          </p:cNvPr>
          <p:cNvSpPr/>
          <p:nvPr/>
        </p:nvSpPr>
        <p:spPr>
          <a:xfrm>
            <a:off x="1650525" y="1734032"/>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accent5"/>
                </a:solidFill>
              </a:rPr>
              <a:t>Set ARIA state of the </a:t>
            </a:r>
            <a:r>
              <a:rPr lang="en-GB" sz="2400" kern="1200">
                <a:solidFill>
                  <a:schemeClr val="accent5"/>
                </a:solidFill>
              </a:rPr>
              <a:t>button on page load (pressed or not pressed).</a:t>
            </a:r>
            <a:endParaRPr lang="en-US" sz="2400" kern="1200" dirty="0">
              <a:solidFill>
                <a:schemeClr val="accent5"/>
              </a:solidFill>
            </a:endParaRPr>
          </a:p>
        </p:txBody>
      </p:sp>
      <p:sp>
        <p:nvSpPr>
          <p:cNvPr id="9" name="Rectangle: Rounded Corners 8">
            <a:extLst>
              <a:ext uri="{FF2B5EF4-FFF2-40B4-BE49-F238E27FC236}">
                <a16:creationId xmlns:a16="http://schemas.microsoft.com/office/drawing/2014/main" id="{81E6E1E1-9BEC-44C2-958F-3C67103C8536}"/>
              </a:ext>
              <a:ext uri="{C183D7F6-B498-43B3-948B-1728B52AA6E4}">
                <adec:decorative xmlns:adec="http://schemas.microsoft.com/office/drawing/2017/decorative" val="1"/>
              </a:ext>
            </a:extLst>
          </p:cNvPr>
          <p:cNvSpPr/>
          <p:nvPr/>
        </p:nvSpPr>
        <p:spPr>
          <a:xfrm>
            <a:off x="190500" y="3314146"/>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Rectangle 9" descr="Minimize">
            <a:extLst>
              <a:ext uri="{FF2B5EF4-FFF2-40B4-BE49-F238E27FC236}">
                <a16:creationId xmlns:a16="http://schemas.microsoft.com/office/drawing/2014/main" id="{D82CEFD0-90A1-4D20-B78D-3563C8961C2B}"/>
              </a:ext>
            </a:extLst>
          </p:cNvPr>
          <p:cNvSpPr/>
          <p:nvPr/>
        </p:nvSpPr>
        <p:spPr>
          <a:xfrm>
            <a:off x="572887" y="3598567"/>
            <a:ext cx="695250" cy="69525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7CB81854-375A-448F-84DC-63E8626A2979}"/>
              </a:ext>
            </a:extLst>
          </p:cNvPr>
          <p:cNvSpPr/>
          <p:nvPr/>
        </p:nvSpPr>
        <p:spPr>
          <a:xfrm>
            <a:off x="1650525" y="3314146"/>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accent5"/>
                </a:solidFill>
              </a:rPr>
              <a:t>Allow changing themes and save the preference so it is maintained across the side, announce change to screen reader and change ARIA state of button.</a:t>
            </a:r>
            <a:endParaRPr lang="en-US" sz="2400" kern="1200" dirty="0">
              <a:solidFill>
                <a:schemeClr val="accent5"/>
              </a:solidFill>
            </a:endParaRPr>
          </a:p>
        </p:txBody>
      </p:sp>
      <p:sp>
        <p:nvSpPr>
          <p:cNvPr id="12" name="Rectangle: Rounded Corners 11">
            <a:extLst>
              <a:ext uri="{FF2B5EF4-FFF2-40B4-BE49-F238E27FC236}">
                <a16:creationId xmlns:a16="http://schemas.microsoft.com/office/drawing/2014/main" id="{F05692A4-9190-4ACC-858F-04713C6471A5}"/>
              </a:ext>
              <a:ext uri="{C183D7F6-B498-43B3-948B-1728B52AA6E4}">
                <adec:decorative xmlns:adec="http://schemas.microsoft.com/office/drawing/2017/decorative" val="1"/>
              </a:ext>
            </a:extLst>
          </p:cNvPr>
          <p:cNvSpPr/>
          <p:nvPr/>
        </p:nvSpPr>
        <p:spPr>
          <a:xfrm>
            <a:off x="190500" y="4894261"/>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Rectangle 12" descr="Eraser">
            <a:extLst>
              <a:ext uri="{FF2B5EF4-FFF2-40B4-BE49-F238E27FC236}">
                <a16:creationId xmlns:a16="http://schemas.microsoft.com/office/drawing/2014/main" id="{84E789E4-73B1-40A1-AA2F-58037995E20F}"/>
              </a:ext>
            </a:extLst>
          </p:cNvPr>
          <p:cNvSpPr/>
          <p:nvPr/>
        </p:nvSpPr>
        <p:spPr>
          <a:xfrm>
            <a:off x="572887" y="5178681"/>
            <a:ext cx="695250" cy="69525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5CD3AEE9-A4E5-4E49-A3CA-5622FDADA642}"/>
              </a:ext>
            </a:extLst>
          </p:cNvPr>
          <p:cNvSpPr/>
          <p:nvPr/>
        </p:nvSpPr>
        <p:spPr>
          <a:xfrm>
            <a:off x="1650525" y="4894261"/>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accent5"/>
                </a:solidFill>
              </a:rPr>
              <a:t>Apply theme based on a saved preference on page load.</a:t>
            </a:r>
            <a:endParaRPr lang="en-US" sz="2400" kern="1200" dirty="0">
              <a:solidFill>
                <a:schemeClr val="accent5"/>
              </a:solidFill>
            </a:endParaRPr>
          </a:p>
        </p:txBody>
      </p:sp>
      <p:sp>
        <p:nvSpPr>
          <p:cNvPr id="15" name="Footer Placeholder 14">
            <a:extLst>
              <a:ext uri="{FF2B5EF4-FFF2-40B4-BE49-F238E27FC236}">
                <a16:creationId xmlns:a16="http://schemas.microsoft.com/office/drawing/2014/main" id="{8AB06C6B-F5C5-4353-B51D-E46A363C9671}"/>
              </a:ext>
            </a:extLst>
          </p:cNvPr>
          <p:cNvSpPr>
            <a:spLocks noGrp="1"/>
          </p:cNvSpPr>
          <p:nvPr>
            <p:ph type="ftr" sz="quarter" idx="3"/>
          </p:nvPr>
        </p:nvSpPr>
        <p:spPr/>
        <p:txBody>
          <a:bodyPr/>
          <a:lstStyle/>
          <a:p>
            <a:r>
              <a:rPr lang="en-GB">
                <a:hlinkClick r:id="rId9"/>
              </a:rPr>
              <a:t>https://matthewdeeprose.github.io/</a:t>
            </a:r>
            <a:endParaRPr lang="en-GB" dirty="0"/>
          </a:p>
        </p:txBody>
      </p:sp>
    </p:spTree>
    <p:extLst>
      <p:ext uri="{BB962C8B-B14F-4D97-AF65-F5344CB8AC3E}">
        <p14:creationId xmlns:p14="http://schemas.microsoft.com/office/powerpoint/2010/main" val="351939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F283-BD40-4FC6-A6B6-DF38639755B7}"/>
              </a:ext>
            </a:extLst>
          </p:cNvPr>
          <p:cNvSpPr>
            <a:spLocks noGrp="1"/>
          </p:cNvSpPr>
          <p:nvPr>
            <p:ph type="title"/>
          </p:nvPr>
        </p:nvSpPr>
        <p:spPr>
          <a:xfrm>
            <a:off x="190500" y="147952"/>
            <a:ext cx="11772899" cy="1153360"/>
          </a:xfrm>
        </p:spPr>
        <p:txBody>
          <a:bodyPr anchor="ctr">
            <a:normAutofit fontScale="90000"/>
          </a:bodyPr>
          <a:lstStyle/>
          <a:p>
            <a:pPr marL="0" lvl="0" indent="0" algn="l" defTabSz="1066800">
              <a:lnSpc>
                <a:spcPct val="90000"/>
              </a:lnSpc>
              <a:spcBef>
                <a:spcPct val="0"/>
              </a:spcBef>
              <a:spcAft>
                <a:spcPct val="35000"/>
              </a:spcAft>
              <a:buNone/>
            </a:pPr>
            <a:r>
              <a:rPr lang="en-GB" sz="4400" kern="1200" dirty="0">
                <a:solidFill>
                  <a:schemeClr val="tx1"/>
                </a:solidFill>
              </a:rPr>
              <a:t>Set ARIA state of the button on page load (pressed or not pressed).</a:t>
            </a:r>
            <a:endParaRPr lang="en-US" sz="4400" kern="1200" dirty="0">
              <a:solidFill>
                <a:schemeClr val="tx1"/>
              </a:solidFill>
            </a:endParaRPr>
          </a:p>
        </p:txBody>
      </p:sp>
      <p:grpSp>
        <p:nvGrpSpPr>
          <p:cNvPr id="3" name="Group 2">
            <a:extLst>
              <a:ext uri="{FF2B5EF4-FFF2-40B4-BE49-F238E27FC236}">
                <a16:creationId xmlns:a16="http://schemas.microsoft.com/office/drawing/2014/main" id="{B0FEC871-45F9-448F-9616-EC2D3D074295}"/>
              </a:ext>
              <a:ext uri="{C183D7F6-B498-43B3-948B-1728B52AA6E4}">
                <adec:decorative xmlns:adec="http://schemas.microsoft.com/office/drawing/2017/decorative" val="1"/>
              </a:ext>
            </a:extLst>
          </p:cNvPr>
          <p:cNvGrpSpPr/>
          <p:nvPr/>
        </p:nvGrpSpPr>
        <p:grpSpPr>
          <a:xfrm>
            <a:off x="190500" y="92586"/>
            <a:ext cx="11772899" cy="1264091"/>
            <a:chOff x="190500" y="1734032"/>
            <a:chExt cx="11772899" cy="1264091"/>
          </a:xfrm>
        </p:grpSpPr>
        <p:sp>
          <p:nvSpPr>
            <p:cNvPr id="5" name="Rectangle: Rounded Corners 4">
              <a:extLst>
                <a:ext uri="{FF2B5EF4-FFF2-40B4-BE49-F238E27FC236}">
                  <a16:creationId xmlns:a16="http://schemas.microsoft.com/office/drawing/2014/main" id="{D3278028-67E8-4FBF-B68B-9F8D95CA1943}"/>
                </a:ext>
              </a:extLst>
            </p:cNvPr>
            <p:cNvSpPr/>
            <p:nvPr/>
          </p:nvSpPr>
          <p:spPr>
            <a:xfrm>
              <a:off x="190500" y="1734032"/>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Rectangle 6" descr="Loading">
              <a:extLst>
                <a:ext uri="{FF2B5EF4-FFF2-40B4-BE49-F238E27FC236}">
                  <a16:creationId xmlns:a16="http://schemas.microsoft.com/office/drawing/2014/main" id="{B031A74D-EEDC-4CA4-B9B2-2E3359F737D9}"/>
                </a:ext>
              </a:extLst>
            </p:cNvPr>
            <p:cNvSpPr/>
            <p:nvPr/>
          </p:nvSpPr>
          <p:spPr>
            <a:xfrm>
              <a:off x="572887" y="2018452"/>
              <a:ext cx="695250" cy="69525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C5446FAF-3BB9-425F-BEB8-F7AE38B862F2}"/>
                </a:ext>
              </a:extLst>
            </p:cNvPr>
            <p:cNvSpPr/>
            <p:nvPr/>
          </p:nvSpPr>
          <p:spPr>
            <a:xfrm>
              <a:off x="1650525" y="1734032"/>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accent5"/>
                  </a:solidFill>
                </a:rPr>
                <a:t>Set ARIA state of the button on page load (pressed or not pressed).</a:t>
              </a:r>
              <a:endParaRPr lang="en-US" sz="2400" kern="1200" dirty="0">
                <a:solidFill>
                  <a:schemeClr val="accent5"/>
                </a:solidFill>
              </a:endParaRPr>
            </a:p>
          </p:txBody>
        </p:sp>
      </p:grpSp>
      <p:pic>
        <p:nvPicPr>
          <p:cNvPr id="16" name="Picture 15" descr="   ...&#10;             if (dt == 'dark' &amp;&amp; themePref == 'Dark') {&#10;                 theButton.setAttribute(&quot;aria-pressed&quot;, &quot;true&quot;);&#10;             } else if (dt == 'light' &amp;&amp; themePref == 'Dark') {&#10;                 theButton.setAttribute(&quot;aria-pressed&quot;, &quot;true&quot;);&#10;             } else if (dt == 'dark' &amp;&amp; !themePref) {&#10;                 theButton.setAttribute(&quot;aria-pressed&quot;, &quot;true&quot;);&#10;             } else {&#10;                 theButton.setAttribute(&quot;aria-pressed&quot;, &quot;false&quot;);&#10;             }&#10;   ...">
            <a:extLst>
              <a:ext uri="{FF2B5EF4-FFF2-40B4-BE49-F238E27FC236}">
                <a16:creationId xmlns:a16="http://schemas.microsoft.com/office/drawing/2014/main" id="{5D0FEEFC-14B7-47CC-9F36-D1912FA734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70" y="1473155"/>
            <a:ext cx="8831459" cy="4844825"/>
          </a:xfrm>
          <a:prstGeom prst="rect">
            <a:avLst/>
          </a:prstGeom>
          <a:ln w="38100">
            <a:solidFill>
              <a:schemeClr val="accent5"/>
            </a:solidFill>
          </a:ln>
        </p:spPr>
      </p:pic>
      <p:sp>
        <p:nvSpPr>
          <p:cNvPr id="4" name="Slide Number Placeholder 3">
            <a:extLst>
              <a:ext uri="{FF2B5EF4-FFF2-40B4-BE49-F238E27FC236}">
                <a16:creationId xmlns:a16="http://schemas.microsoft.com/office/drawing/2014/main" id="{B1166FB6-95BE-486E-B1C6-A594E9636C99}"/>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69</a:t>
            </a:fld>
            <a:endParaRPr lang="en-GB"/>
          </a:p>
        </p:txBody>
      </p:sp>
      <p:sp>
        <p:nvSpPr>
          <p:cNvPr id="9" name="Rectangle: Rounded Corners 8">
            <a:extLst>
              <a:ext uri="{FF2B5EF4-FFF2-40B4-BE49-F238E27FC236}">
                <a16:creationId xmlns:a16="http://schemas.microsoft.com/office/drawing/2014/main" id="{764E9710-C959-4193-89DA-864514F6F8A3}"/>
              </a:ext>
              <a:ext uri="{C183D7F6-B498-43B3-948B-1728B52AA6E4}">
                <adec:decorative xmlns:adec="http://schemas.microsoft.com/office/drawing/2017/decorative" val="1"/>
              </a:ext>
            </a:extLst>
          </p:cNvPr>
          <p:cNvSpPr/>
          <p:nvPr/>
        </p:nvSpPr>
        <p:spPr>
          <a:xfrm>
            <a:off x="1393370" y="1896584"/>
            <a:ext cx="9405257" cy="93479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121A16E2-1916-4ABB-BF7A-A424CE976407}"/>
              </a:ext>
              <a:ext uri="{C183D7F6-B498-43B3-948B-1728B52AA6E4}">
                <adec:decorative xmlns:adec="http://schemas.microsoft.com/office/drawing/2017/decorative" val="1"/>
              </a:ext>
            </a:extLst>
          </p:cNvPr>
          <p:cNvSpPr/>
          <p:nvPr/>
        </p:nvSpPr>
        <p:spPr>
          <a:xfrm>
            <a:off x="1374320" y="2787408"/>
            <a:ext cx="9405257" cy="93479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BCE5E825-7F17-4233-AD8E-631E8A221D7C}"/>
              </a:ext>
              <a:ext uri="{C183D7F6-B498-43B3-948B-1728B52AA6E4}">
                <adec:decorative xmlns:adec="http://schemas.microsoft.com/office/drawing/2017/decorative" val="1"/>
              </a:ext>
            </a:extLst>
          </p:cNvPr>
          <p:cNvSpPr/>
          <p:nvPr/>
        </p:nvSpPr>
        <p:spPr>
          <a:xfrm>
            <a:off x="1393369" y="3687598"/>
            <a:ext cx="9405257" cy="93479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CA755E6E-4DDB-47A4-B957-213BE45C4895}"/>
              </a:ext>
              <a:ext uri="{C183D7F6-B498-43B3-948B-1728B52AA6E4}">
                <adec:decorative xmlns:adec="http://schemas.microsoft.com/office/drawing/2017/decorative" val="1"/>
              </a:ext>
            </a:extLst>
          </p:cNvPr>
          <p:cNvSpPr/>
          <p:nvPr/>
        </p:nvSpPr>
        <p:spPr>
          <a:xfrm>
            <a:off x="1393368" y="4535394"/>
            <a:ext cx="9405257" cy="93479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13">
            <a:extLst>
              <a:ext uri="{FF2B5EF4-FFF2-40B4-BE49-F238E27FC236}">
                <a16:creationId xmlns:a16="http://schemas.microsoft.com/office/drawing/2014/main" id="{61BCE335-1E65-467F-A06A-F4ACF4F00BB0}"/>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44455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xit" presetSubtype="0" fill="hold" grpId="1"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7188A3B-FEE4-4849-B07F-D3FE30D8E597}"/>
              </a:ext>
            </a:extLst>
          </p:cNvPr>
          <p:cNvSpPr>
            <a:spLocks noGrp="1"/>
          </p:cNvSpPr>
          <p:nvPr>
            <p:ph type="title"/>
          </p:nvPr>
        </p:nvSpPr>
        <p:spPr>
          <a:xfrm>
            <a:off x="190500" y="147952"/>
            <a:ext cx="11772899" cy="1153360"/>
          </a:xfrm>
        </p:spPr>
        <p:txBody>
          <a:bodyPr/>
          <a:lstStyle/>
          <a:p>
            <a:r>
              <a:rPr lang="en-US" dirty="0"/>
              <a:t>What I learned and will share today </a:t>
            </a:r>
            <a:r>
              <a:rPr lang="en-US" dirty="0">
                <a:solidFill>
                  <a:schemeClr val="tx1"/>
                </a:solidFill>
              </a:rPr>
              <a:t>2</a:t>
            </a:r>
          </a:p>
        </p:txBody>
      </p:sp>
      <p:sp>
        <p:nvSpPr>
          <p:cNvPr id="4" name="Slide Number Placeholder 3">
            <a:extLst>
              <a:ext uri="{FF2B5EF4-FFF2-40B4-BE49-F238E27FC236}">
                <a16:creationId xmlns:a16="http://schemas.microsoft.com/office/drawing/2014/main" id="{1A0E97C0-E506-4959-81DE-56E14D37E3E1}"/>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7</a:t>
            </a:fld>
            <a:endParaRPr lang="en-GB"/>
          </a:p>
        </p:txBody>
      </p:sp>
      <p:grpSp>
        <p:nvGrpSpPr>
          <p:cNvPr id="2" name="Group 1" descr="Layout&#10; Responsive reflow&#10; Using semantic landmarks&#10;Navigation&#10; Designing for screen reader  / keyboard users&#10; Respecting user preference&#10; Designing for vestibular disorders&#10;Colour&#10; Designing for dark mode&#10; WCAG 3 contrast&#10; Building an accessible colour toggle that remembers your preference&#10;Performance&#10; Page load time analysis&#10; Critical render blockers&#10; using Lighthouse&#10; Recent DL blog improvements&#10;Discoverability&#10; Open graph&#10; Card validators&#10;">
            <a:extLst>
              <a:ext uri="{FF2B5EF4-FFF2-40B4-BE49-F238E27FC236}">
                <a16:creationId xmlns:a16="http://schemas.microsoft.com/office/drawing/2014/main" id="{94BDBAFA-3DEC-4649-823F-80ACD5D50571}"/>
              </a:ext>
            </a:extLst>
          </p:cNvPr>
          <p:cNvGrpSpPr/>
          <p:nvPr/>
        </p:nvGrpSpPr>
        <p:grpSpPr>
          <a:xfrm>
            <a:off x="196018" y="1942497"/>
            <a:ext cx="11761862" cy="4008054"/>
            <a:chOff x="196018" y="1942497"/>
            <a:chExt cx="11761862" cy="4008054"/>
          </a:xfrm>
        </p:grpSpPr>
        <p:sp>
          <p:nvSpPr>
            <p:cNvPr id="3" name="Freeform: Shape 2">
              <a:extLst>
                <a:ext uri="{FF2B5EF4-FFF2-40B4-BE49-F238E27FC236}">
                  <a16:creationId xmlns:a16="http://schemas.microsoft.com/office/drawing/2014/main" id="{748AC6A3-B407-4C77-8C2C-3869620DEFB1}"/>
                </a:ext>
              </a:extLst>
            </p:cNvPr>
            <p:cNvSpPr/>
            <p:nvPr/>
          </p:nvSpPr>
          <p:spPr>
            <a:xfrm>
              <a:off x="196018"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3"/>
              </a:solidFill>
              <a:prstDash val="dash"/>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a:t>Layout</a:t>
              </a:r>
              <a:endParaRPr lang="en-US" sz="2000" kern="1200"/>
            </a:p>
          </p:txBody>
        </p:sp>
        <p:sp>
          <p:nvSpPr>
            <p:cNvPr id="5" name="Freeform: Shape 4">
              <a:extLst>
                <a:ext uri="{FF2B5EF4-FFF2-40B4-BE49-F238E27FC236}">
                  <a16:creationId xmlns:a16="http://schemas.microsoft.com/office/drawing/2014/main" id="{071B509A-5686-4BC9-99F1-01147E3712E1}"/>
                </a:ext>
              </a:extLst>
            </p:cNvPr>
            <p:cNvSpPr/>
            <p:nvPr/>
          </p:nvSpPr>
          <p:spPr>
            <a:xfrm>
              <a:off x="196018"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3"/>
              </a:solidFill>
              <a:prstDash val="dash"/>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a:solidFill>
                    <a:schemeClr val="accent5"/>
                  </a:solidFill>
                </a:rPr>
                <a:t>Responsive reflow</a:t>
              </a:r>
              <a:endParaRPr lang="en-US" sz="2000" kern="1200" dirty="0">
                <a:solidFill>
                  <a:schemeClr val="accent5"/>
                </a:solidFill>
              </a:endParaRPr>
            </a:p>
            <a:p>
              <a:pPr marL="228600" lvl="1" indent="-228600" algn="l" defTabSz="889000">
                <a:lnSpc>
                  <a:spcPct val="90000"/>
                </a:lnSpc>
                <a:spcBef>
                  <a:spcPct val="0"/>
                </a:spcBef>
                <a:spcAft>
                  <a:spcPct val="15000"/>
                </a:spcAft>
                <a:buChar char="•"/>
              </a:pPr>
              <a:r>
                <a:rPr lang="en-GB" sz="2000" kern="1200" dirty="0">
                  <a:solidFill>
                    <a:schemeClr val="accent5"/>
                  </a:solidFill>
                </a:rPr>
                <a:t>Using semantic landmarks</a:t>
              </a:r>
              <a:endParaRPr lang="en-US" sz="2000" kern="1200" dirty="0">
                <a:solidFill>
                  <a:schemeClr val="accent5"/>
                </a:solidFill>
              </a:endParaRPr>
            </a:p>
          </p:txBody>
        </p:sp>
        <p:sp>
          <p:nvSpPr>
            <p:cNvPr id="6" name="Freeform: Shape 5">
              <a:extLst>
                <a:ext uri="{FF2B5EF4-FFF2-40B4-BE49-F238E27FC236}">
                  <a16:creationId xmlns:a16="http://schemas.microsoft.com/office/drawing/2014/main" id="{4C9F26E9-E375-45CC-8CD5-DAA1ABB81EC6}"/>
                </a:ext>
              </a:extLst>
            </p:cNvPr>
            <p:cNvSpPr/>
            <p:nvPr/>
          </p:nvSpPr>
          <p:spPr>
            <a:xfrm>
              <a:off x="2607623"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5"/>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Navigation</a:t>
              </a:r>
              <a:endParaRPr lang="en-US" sz="2000" kern="1200" dirty="0"/>
            </a:p>
          </p:txBody>
        </p:sp>
        <p:sp>
          <p:nvSpPr>
            <p:cNvPr id="7" name="Freeform: Shape 6">
              <a:extLst>
                <a:ext uri="{FF2B5EF4-FFF2-40B4-BE49-F238E27FC236}">
                  <a16:creationId xmlns:a16="http://schemas.microsoft.com/office/drawing/2014/main" id="{97E401A2-CF00-405B-A97E-5B0E4E6101AD}"/>
                </a:ext>
              </a:extLst>
            </p:cNvPr>
            <p:cNvSpPr/>
            <p:nvPr/>
          </p:nvSpPr>
          <p:spPr>
            <a:xfrm>
              <a:off x="2607623"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5"/>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sp>
          <p:nvSpPr>
            <p:cNvPr id="8" name="Freeform: Shape 7">
              <a:extLst>
                <a:ext uri="{FF2B5EF4-FFF2-40B4-BE49-F238E27FC236}">
                  <a16:creationId xmlns:a16="http://schemas.microsoft.com/office/drawing/2014/main" id="{4EC2F79E-58F9-40B2-92BA-BCBF79C2C4ED}"/>
                </a:ext>
              </a:extLst>
            </p:cNvPr>
            <p:cNvSpPr/>
            <p:nvPr/>
          </p:nvSpPr>
          <p:spPr>
            <a:xfrm>
              <a:off x="5019228"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2"/>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a:t>Colour</a:t>
              </a:r>
              <a:endParaRPr lang="en-US" sz="2000" kern="1200"/>
            </a:p>
          </p:txBody>
        </p:sp>
        <p:sp>
          <p:nvSpPr>
            <p:cNvPr id="9" name="Freeform: Shape 8">
              <a:extLst>
                <a:ext uri="{FF2B5EF4-FFF2-40B4-BE49-F238E27FC236}">
                  <a16:creationId xmlns:a16="http://schemas.microsoft.com/office/drawing/2014/main" id="{F18E049B-B31B-40A8-AAF6-56F2E9F0CFC5}"/>
                </a:ext>
              </a:extLst>
            </p:cNvPr>
            <p:cNvSpPr/>
            <p:nvPr/>
          </p:nvSpPr>
          <p:spPr>
            <a:xfrm>
              <a:off x="5019228"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2"/>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sp>
          <p:nvSpPr>
            <p:cNvPr id="10" name="Freeform: Shape 9">
              <a:extLst>
                <a:ext uri="{FF2B5EF4-FFF2-40B4-BE49-F238E27FC236}">
                  <a16:creationId xmlns:a16="http://schemas.microsoft.com/office/drawing/2014/main" id="{2F15B1F7-3BB0-49DF-97A4-3331222315DA}"/>
                </a:ext>
              </a:extLst>
            </p:cNvPr>
            <p:cNvSpPr/>
            <p:nvPr/>
          </p:nvSpPr>
          <p:spPr>
            <a:xfrm>
              <a:off x="7430833"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4"/>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Performance</a:t>
              </a:r>
              <a:endParaRPr lang="en-US" sz="2000" kern="1200" dirty="0"/>
            </a:p>
          </p:txBody>
        </p:sp>
        <p:sp>
          <p:nvSpPr>
            <p:cNvPr id="11" name="Freeform: Shape 10">
              <a:extLst>
                <a:ext uri="{FF2B5EF4-FFF2-40B4-BE49-F238E27FC236}">
                  <a16:creationId xmlns:a16="http://schemas.microsoft.com/office/drawing/2014/main" id="{A84F70B1-159A-4281-925D-B353CCBC7F87}"/>
                </a:ext>
              </a:extLst>
            </p:cNvPr>
            <p:cNvSpPr/>
            <p:nvPr/>
          </p:nvSpPr>
          <p:spPr>
            <a:xfrm>
              <a:off x="7430833"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4"/>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sp>
          <p:nvSpPr>
            <p:cNvPr id="12" name="Freeform: Shape 11">
              <a:extLst>
                <a:ext uri="{FF2B5EF4-FFF2-40B4-BE49-F238E27FC236}">
                  <a16:creationId xmlns:a16="http://schemas.microsoft.com/office/drawing/2014/main" id="{C39E46E2-A661-41C8-9912-AA9503F52E09}"/>
                </a:ext>
              </a:extLst>
            </p:cNvPr>
            <p:cNvSpPr/>
            <p:nvPr/>
          </p:nvSpPr>
          <p:spPr>
            <a:xfrm>
              <a:off x="9842438"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Discoverability</a:t>
              </a:r>
              <a:endParaRPr lang="en-US" sz="2000" kern="1200" dirty="0"/>
            </a:p>
          </p:txBody>
        </p:sp>
        <p:sp>
          <p:nvSpPr>
            <p:cNvPr id="13" name="Freeform: Shape 12">
              <a:extLst>
                <a:ext uri="{FF2B5EF4-FFF2-40B4-BE49-F238E27FC236}">
                  <a16:creationId xmlns:a16="http://schemas.microsoft.com/office/drawing/2014/main" id="{7FA40FC8-215F-4BC4-A80A-CC061A0D3F4A}"/>
                </a:ext>
              </a:extLst>
            </p:cNvPr>
            <p:cNvSpPr/>
            <p:nvPr/>
          </p:nvSpPr>
          <p:spPr>
            <a:xfrm>
              <a:off x="9842438"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1"/>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grpSp>
      <p:sp>
        <p:nvSpPr>
          <p:cNvPr id="16" name="Footer Placeholder 15">
            <a:extLst>
              <a:ext uri="{FF2B5EF4-FFF2-40B4-BE49-F238E27FC236}">
                <a16:creationId xmlns:a16="http://schemas.microsoft.com/office/drawing/2014/main" id="{163A2504-2E16-4EF7-9721-B0D27741376B}"/>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13768051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F283-BD40-4FC6-A6B6-DF38639755B7}"/>
              </a:ext>
            </a:extLst>
          </p:cNvPr>
          <p:cNvSpPr>
            <a:spLocks noGrp="1"/>
          </p:cNvSpPr>
          <p:nvPr>
            <p:ph type="title"/>
          </p:nvPr>
        </p:nvSpPr>
        <p:spPr>
          <a:xfrm>
            <a:off x="162790" y="0"/>
            <a:ext cx="11772899" cy="1153360"/>
          </a:xfrm>
        </p:spPr>
        <p:txBody>
          <a:bodyPr anchor="ctr">
            <a:noAutofit/>
          </a:bodyPr>
          <a:lstStyle/>
          <a:p>
            <a:pPr marL="0" lvl="0" indent="0" algn="l" defTabSz="1066800">
              <a:lnSpc>
                <a:spcPct val="90000"/>
              </a:lnSpc>
              <a:spcBef>
                <a:spcPct val="0"/>
              </a:spcBef>
              <a:spcAft>
                <a:spcPct val="35000"/>
              </a:spcAft>
              <a:buNone/>
            </a:pPr>
            <a:r>
              <a:rPr lang="en-GB" sz="2000" kern="1200" dirty="0">
                <a:solidFill>
                  <a:schemeClr val="tx1"/>
                </a:solidFill>
              </a:rPr>
              <a:t>Allow changing themes and save the preference so it is maintained across the side, announce change to screen reader and change ARIA state of button.</a:t>
            </a:r>
            <a:endParaRPr lang="en-US" sz="2000" kern="1200" dirty="0">
              <a:solidFill>
                <a:schemeClr val="tx1"/>
              </a:solidFill>
            </a:endParaRPr>
          </a:p>
        </p:txBody>
      </p:sp>
      <p:grpSp>
        <p:nvGrpSpPr>
          <p:cNvPr id="3" name="Group 2">
            <a:extLst>
              <a:ext uri="{FF2B5EF4-FFF2-40B4-BE49-F238E27FC236}">
                <a16:creationId xmlns:a16="http://schemas.microsoft.com/office/drawing/2014/main" id="{1BCFFB34-B430-47BB-914D-7AABDA5037AD}"/>
              </a:ext>
              <a:ext uri="{C183D7F6-B498-43B3-948B-1728B52AA6E4}">
                <adec:decorative xmlns:adec="http://schemas.microsoft.com/office/drawing/2017/decorative" val="1"/>
              </a:ext>
            </a:extLst>
          </p:cNvPr>
          <p:cNvGrpSpPr/>
          <p:nvPr/>
        </p:nvGrpSpPr>
        <p:grpSpPr>
          <a:xfrm>
            <a:off x="256311" y="50914"/>
            <a:ext cx="11772899" cy="1264091"/>
            <a:chOff x="190500" y="3314146"/>
            <a:chExt cx="11772899" cy="1264091"/>
          </a:xfrm>
        </p:grpSpPr>
        <p:sp>
          <p:nvSpPr>
            <p:cNvPr id="9" name="Rectangle: Rounded Corners 8">
              <a:extLst>
                <a:ext uri="{FF2B5EF4-FFF2-40B4-BE49-F238E27FC236}">
                  <a16:creationId xmlns:a16="http://schemas.microsoft.com/office/drawing/2014/main" id="{B35DCD3C-F630-4D61-87A6-64576C920C72}"/>
                </a:ext>
              </a:extLst>
            </p:cNvPr>
            <p:cNvSpPr/>
            <p:nvPr/>
          </p:nvSpPr>
          <p:spPr>
            <a:xfrm>
              <a:off x="190500" y="3314146"/>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Rectangle 9" descr="Minimize">
              <a:extLst>
                <a:ext uri="{FF2B5EF4-FFF2-40B4-BE49-F238E27FC236}">
                  <a16:creationId xmlns:a16="http://schemas.microsoft.com/office/drawing/2014/main" id="{FDBAF8EA-1555-48FE-BF9D-2406F6B8A674}"/>
                </a:ext>
              </a:extLst>
            </p:cNvPr>
            <p:cNvSpPr/>
            <p:nvPr/>
          </p:nvSpPr>
          <p:spPr>
            <a:xfrm>
              <a:off x="572887" y="3598567"/>
              <a:ext cx="695250" cy="69525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E1687431-4C0A-4AF8-BFB4-D5D12D42D33A}"/>
                </a:ext>
              </a:extLst>
            </p:cNvPr>
            <p:cNvSpPr/>
            <p:nvPr/>
          </p:nvSpPr>
          <p:spPr>
            <a:xfrm>
              <a:off x="1650525" y="3314146"/>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accent5"/>
                  </a:solidFill>
                </a:rPr>
                <a:t>Allow changing themes and save the preference so it is maintained across the side, announce change to screen reader and change ARIA state of button.</a:t>
              </a:r>
              <a:endParaRPr lang="en-US" sz="2400" kern="1200" dirty="0">
                <a:solidFill>
                  <a:schemeClr val="accent5"/>
                </a:solidFill>
              </a:endParaRPr>
            </a:p>
          </p:txBody>
        </p:sp>
      </p:grpSp>
      <p:pic>
        <p:nvPicPr>
          <p:cNvPr id="16" name="Picture 15" descr="         function toggle(btnID) {&#10;             let buttonStatus = document.getElementById(&quot;lightDark&quot;);&#10;             let theButton = document.getElementById(btnID);&#10;             if (theButton.getAttribute(&quot;aria-pressed&quot;) == &quot;true&quot;) {&#10;                 theButton.setAttribute(&quot;aria-pressed&quot;, &quot;false&quot;);&#10;                 document.getElementById('lightCSS').href = 'light.css';&#10;                 document.getElementById('darkCSS').href = 'light.css';&#10;                 localStorage.setItem(&quot;theme&quot;, &quot;Light&quot;);&#10;                 document.getElementById('lightDark').innerHTML = 'Light &#10;     theme enabled, the button is now';&#10;             } else {&#10;    ...">
            <a:extLst>
              <a:ext uri="{FF2B5EF4-FFF2-40B4-BE49-F238E27FC236}">
                <a16:creationId xmlns:a16="http://schemas.microsoft.com/office/drawing/2014/main" id="{6DF6EBB4-3D12-49C1-8A29-F219D91BC7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8272" y="1444129"/>
            <a:ext cx="9849853" cy="4990330"/>
          </a:xfrm>
          <a:prstGeom prst="rect">
            <a:avLst/>
          </a:prstGeom>
          <a:ln w="38100">
            <a:solidFill>
              <a:schemeClr val="accent5"/>
            </a:solidFill>
          </a:ln>
        </p:spPr>
      </p:pic>
      <p:sp>
        <p:nvSpPr>
          <p:cNvPr id="4" name="Slide Number Placeholder 3">
            <a:extLst>
              <a:ext uri="{FF2B5EF4-FFF2-40B4-BE49-F238E27FC236}">
                <a16:creationId xmlns:a16="http://schemas.microsoft.com/office/drawing/2014/main" id="{B1166FB6-95BE-486E-B1C6-A594E9636C99}"/>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70</a:t>
            </a:fld>
            <a:endParaRPr lang="en-GB"/>
          </a:p>
        </p:txBody>
      </p:sp>
      <p:sp>
        <p:nvSpPr>
          <p:cNvPr id="12" name="Rectangle: Rounded Corners 11">
            <a:extLst>
              <a:ext uri="{FF2B5EF4-FFF2-40B4-BE49-F238E27FC236}">
                <a16:creationId xmlns:a16="http://schemas.microsoft.com/office/drawing/2014/main" id="{4871E2D6-2F77-4370-8F7B-5F9D3127EDBE}"/>
              </a:ext>
              <a:ext uri="{C183D7F6-B498-43B3-948B-1728B52AA6E4}">
                <adec:decorative xmlns:adec="http://schemas.microsoft.com/office/drawing/2017/decorative" val="1"/>
              </a:ext>
            </a:extLst>
          </p:cNvPr>
          <p:cNvSpPr/>
          <p:nvPr/>
        </p:nvSpPr>
        <p:spPr>
          <a:xfrm>
            <a:off x="1452279" y="2680356"/>
            <a:ext cx="9405257" cy="441667"/>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8102337D-25CB-490F-BE5A-82A2CB7A5018}"/>
              </a:ext>
              <a:ext uri="{C183D7F6-B498-43B3-948B-1728B52AA6E4}">
                <adec:decorative xmlns:adec="http://schemas.microsoft.com/office/drawing/2017/decorative" val="1"/>
              </a:ext>
            </a:extLst>
          </p:cNvPr>
          <p:cNvSpPr/>
          <p:nvPr/>
        </p:nvSpPr>
        <p:spPr>
          <a:xfrm>
            <a:off x="1452279" y="3099061"/>
            <a:ext cx="9405257" cy="441667"/>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F9A6E90A-35DF-4AD5-B93C-49DF84B31042}"/>
              </a:ext>
              <a:ext uri="{C183D7F6-B498-43B3-948B-1728B52AA6E4}">
                <adec:decorative xmlns:adec="http://schemas.microsoft.com/office/drawing/2017/decorative" val="1"/>
              </a:ext>
            </a:extLst>
          </p:cNvPr>
          <p:cNvSpPr/>
          <p:nvPr/>
        </p:nvSpPr>
        <p:spPr>
          <a:xfrm>
            <a:off x="1447148" y="3540728"/>
            <a:ext cx="9538715" cy="817522"/>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C5DEC93A-2E7D-4506-BC33-264778B75640}"/>
              </a:ext>
              <a:ext uri="{C183D7F6-B498-43B3-948B-1728B52AA6E4}">
                <adec:decorative xmlns:adec="http://schemas.microsoft.com/office/drawing/2017/decorative" val="1"/>
              </a:ext>
            </a:extLst>
          </p:cNvPr>
          <p:cNvSpPr/>
          <p:nvPr/>
        </p:nvSpPr>
        <p:spPr>
          <a:xfrm>
            <a:off x="1418471" y="4323730"/>
            <a:ext cx="9405257" cy="441667"/>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671F7FDB-030C-45BA-A1E1-EB7B26EA7876}"/>
              </a:ext>
              <a:ext uri="{C183D7F6-B498-43B3-948B-1728B52AA6E4}">
                <adec:decorative xmlns:adec="http://schemas.microsoft.com/office/drawing/2017/decorative" val="1"/>
              </a:ext>
            </a:extLst>
          </p:cNvPr>
          <p:cNvSpPr/>
          <p:nvPr/>
        </p:nvSpPr>
        <p:spPr>
          <a:xfrm>
            <a:off x="1418470" y="4751113"/>
            <a:ext cx="9799655" cy="817522"/>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AF440A1B-DDC8-4449-BE38-80CCEE865583}"/>
              </a:ext>
              <a:ext uri="{C183D7F6-B498-43B3-948B-1728B52AA6E4}">
                <adec:decorative xmlns:adec="http://schemas.microsoft.com/office/drawing/2017/decorative" val="1"/>
              </a:ext>
            </a:extLst>
          </p:cNvPr>
          <p:cNvCxnSpPr/>
          <p:nvPr/>
        </p:nvCxnSpPr>
        <p:spPr>
          <a:xfrm flipH="1">
            <a:off x="3500846" y="6061166"/>
            <a:ext cx="1998617"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C89DE846-BB7C-4835-B0DF-A96764320EE8}"/>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263917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xit" presetSubtype="0" fill="hold" grpId="1"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xit" presetSubtype="0" fill="hold" grpId="1"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xit" presetSubtype="0" fill="hold" grpId="1" nodeType="with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7" grpId="0" animBg="1"/>
      <p:bldP spid="17"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2EC8EC-C3A4-4D43-944A-475AAA89FC5E}"/>
              </a:ext>
            </a:extLst>
          </p:cNvPr>
          <p:cNvSpPr>
            <a:spLocks noGrp="1"/>
          </p:cNvSpPr>
          <p:nvPr>
            <p:ph type="title"/>
          </p:nvPr>
        </p:nvSpPr>
        <p:spPr/>
        <p:txBody>
          <a:bodyPr/>
          <a:lstStyle/>
          <a:p>
            <a:r>
              <a:rPr lang="en-GB" dirty="0"/>
              <a:t>Remember this?</a:t>
            </a:r>
          </a:p>
        </p:txBody>
      </p:sp>
      <p:pic>
        <p:nvPicPr>
          <p:cNvPr id="11" name="Content Placeholder 10" descr="&lt;button id=&quot;modeToggle&quot; aria-label=&quot;Change between light and dark theme&quot; aria-pressed=&quot;false&quot; onclick=&quot;toggle(this.id);&quot;&gt;&#10;   &lt;svg id=&quot;logoSVG&quot;&gt;...&#10;   &lt;/svg&gt;&#10;   &lt;svg id=&quot;logoSVG-Off&quot;&gt;...&#10;   &lt;/svg&gt;&#10;&lt;/button&gt;&#10;&lt;/div&gt;&#10;&lt;span role=&quot;alert&quot; class=&quot;hidden&quot; aria-live=&quot;polite&quot; id=&quot;lightDark&quot;&gt;&lt;/span&gt;">
            <a:extLst>
              <a:ext uri="{FF2B5EF4-FFF2-40B4-BE49-F238E27FC236}">
                <a16:creationId xmlns:a16="http://schemas.microsoft.com/office/drawing/2014/main" id="{CDB4AA04-3756-4056-9DC5-3A2F76BB21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4898" y="1443093"/>
            <a:ext cx="11182204" cy="4849585"/>
          </a:xfrm>
          <a:ln w="38100">
            <a:solidFill>
              <a:schemeClr val="accent5"/>
            </a:solidFill>
          </a:ln>
        </p:spPr>
      </p:pic>
      <p:sp>
        <p:nvSpPr>
          <p:cNvPr id="7" name="Slide Number Placeholder 6">
            <a:extLst>
              <a:ext uri="{FF2B5EF4-FFF2-40B4-BE49-F238E27FC236}">
                <a16:creationId xmlns:a16="http://schemas.microsoft.com/office/drawing/2014/main" id="{332D8E15-CC8F-4FAE-836B-EF0D389A6E46}"/>
              </a:ext>
            </a:extLst>
          </p:cNvPr>
          <p:cNvSpPr>
            <a:spLocks noGrp="1"/>
          </p:cNvSpPr>
          <p:nvPr>
            <p:ph type="sldNum" sz="quarter" idx="4"/>
          </p:nvPr>
        </p:nvSpPr>
        <p:spPr/>
        <p:txBody>
          <a:bodyPr/>
          <a:lstStyle/>
          <a:p>
            <a:fld id="{51AC9CB8-E4A1-4C80-A0FE-41AB03406E23}" type="slidenum">
              <a:rPr lang="en-GB" smtClean="0"/>
              <a:pPr/>
              <a:t>71</a:t>
            </a:fld>
            <a:endParaRPr lang="en-GB"/>
          </a:p>
        </p:txBody>
      </p:sp>
      <p:sp>
        <p:nvSpPr>
          <p:cNvPr id="13" name="Rectangle: Rounded Corners 12">
            <a:extLst>
              <a:ext uri="{FF2B5EF4-FFF2-40B4-BE49-F238E27FC236}">
                <a16:creationId xmlns:a16="http://schemas.microsoft.com/office/drawing/2014/main" id="{B18E595E-D39D-4293-9A07-8230FAC40A08}"/>
              </a:ext>
              <a:ext uri="{C183D7F6-B498-43B3-948B-1728B52AA6E4}">
                <adec:decorative xmlns:adec="http://schemas.microsoft.com/office/drawing/2017/decorative" val="1"/>
              </a:ext>
            </a:extLst>
          </p:cNvPr>
          <p:cNvSpPr/>
          <p:nvPr/>
        </p:nvSpPr>
        <p:spPr>
          <a:xfrm>
            <a:off x="310243" y="5188424"/>
            <a:ext cx="9405257" cy="93479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9E17F85F-A527-4379-92FD-E67A64DFA5CC}"/>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320966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F283-BD40-4FC6-A6B6-DF38639755B7}"/>
              </a:ext>
            </a:extLst>
          </p:cNvPr>
          <p:cNvSpPr>
            <a:spLocks noGrp="1"/>
          </p:cNvSpPr>
          <p:nvPr>
            <p:ph type="title"/>
          </p:nvPr>
        </p:nvSpPr>
        <p:spPr>
          <a:xfrm>
            <a:off x="190500" y="147952"/>
            <a:ext cx="11772899" cy="1153360"/>
          </a:xfrm>
        </p:spPr>
        <p:txBody>
          <a:bodyPr anchor="ctr">
            <a:normAutofit fontScale="90000"/>
          </a:bodyPr>
          <a:lstStyle/>
          <a:p>
            <a:pPr marL="0" lvl="0" indent="0" algn="l" defTabSz="1066800">
              <a:lnSpc>
                <a:spcPct val="90000"/>
              </a:lnSpc>
              <a:spcBef>
                <a:spcPct val="0"/>
              </a:spcBef>
              <a:spcAft>
                <a:spcPct val="35000"/>
              </a:spcAft>
              <a:buNone/>
            </a:pPr>
            <a:r>
              <a:rPr lang="en-GB" sz="4400" kern="1200" dirty="0">
                <a:solidFill>
                  <a:schemeClr val="tx1"/>
                </a:solidFill>
              </a:rPr>
              <a:t>Apply theme based on a saved preference on page load.</a:t>
            </a:r>
            <a:endParaRPr lang="en-US" sz="4400" kern="1200" dirty="0">
              <a:solidFill>
                <a:schemeClr val="tx1"/>
              </a:solidFill>
            </a:endParaRPr>
          </a:p>
        </p:txBody>
      </p:sp>
      <p:grpSp>
        <p:nvGrpSpPr>
          <p:cNvPr id="3" name="Group 2">
            <a:extLst>
              <a:ext uri="{FF2B5EF4-FFF2-40B4-BE49-F238E27FC236}">
                <a16:creationId xmlns:a16="http://schemas.microsoft.com/office/drawing/2014/main" id="{1BCFFB34-B430-47BB-914D-7AABDA5037AD}"/>
              </a:ext>
              <a:ext uri="{C183D7F6-B498-43B3-948B-1728B52AA6E4}">
                <adec:decorative xmlns:adec="http://schemas.microsoft.com/office/drawing/2017/decorative" val="1"/>
              </a:ext>
            </a:extLst>
          </p:cNvPr>
          <p:cNvGrpSpPr/>
          <p:nvPr/>
        </p:nvGrpSpPr>
        <p:grpSpPr>
          <a:xfrm>
            <a:off x="190499" y="92586"/>
            <a:ext cx="11772899" cy="1264091"/>
            <a:chOff x="190500" y="4894261"/>
            <a:chExt cx="11772899" cy="1264091"/>
          </a:xfrm>
        </p:grpSpPr>
        <p:sp>
          <p:nvSpPr>
            <p:cNvPr id="12" name="Rectangle: Rounded Corners 11">
              <a:extLst>
                <a:ext uri="{FF2B5EF4-FFF2-40B4-BE49-F238E27FC236}">
                  <a16:creationId xmlns:a16="http://schemas.microsoft.com/office/drawing/2014/main" id="{2E024ED3-3A4B-4278-B034-4334E0A80F3E}"/>
                </a:ext>
              </a:extLst>
            </p:cNvPr>
            <p:cNvSpPr/>
            <p:nvPr/>
          </p:nvSpPr>
          <p:spPr>
            <a:xfrm>
              <a:off x="190500" y="4894261"/>
              <a:ext cx="11772899" cy="1264091"/>
            </a:xfrm>
            <a:prstGeom prst="roundRect">
              <a:avLst>
                <a:gd name="adj" fmla="val 10000"/>
              </a:avLst>
            </a:prstGeom>
            <a:solidFill>
              <a:schemeClr val="tx2"/>
            </a:solidFill>
            <a:ln w="38100">
              <a:solidFill>
                <a:schemeClr val="accent4"/>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Rectangle 12" descr="Eraser">
              <a:extLst>
                <a:ext uri="{FF2B5EF4-FFF2-40B4-BE49-F238E27FC236}">
                  <a16:creationId xmlns:a16="http://schemas.microsoft.com/office/drawing/2014/main" id="{69C962AE-65D2-4320-A3DF-88041F98DE6A}"/>
                </a:ext>
              </a:extLst>
            </p:cNvPr>
            <p:cNvSpPr/>
            <p:nvPr/>
          </p:nvSpPr>
          <p:spPr>
            <a:xfrm>
              <a:off x="572887" y="5178681"/>
              <a:ext cx="695250" cy="69525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E0E73C6F-F6C4-4AA4-9D06-73DD8C33B71E}"/>
                </a:ext>
              </a:extLst>
            </p:cNvPr>
            <p:cNvSpPr/>
            <p:nvPr/>
          </p:nvSpPr>
          <p:spPr>
            <a:xfrm>
              <a:off x="1650525" y="4894261"/>
              <a:ext cx="10312873" cy="1264091"/>
            </a:xfrm>
            <a:custGeom>
              <a:avLst/>
              <a:gdLst>
                <a:gd name="connsiteX0" fmla="*/ 0 w 10312873"/>
                <a:gd name="connsiteY0" fmla="*/ 0 h 1264091"/>
                <a:gd name="connsiteX1" fmla="*/ 10312873 w 10312873"/>
                <a:gd name="connsiteY1" fmla="*/ 0 h 1264091"/>
                <a:gd name="connsiteX2" fmla="*/ 10312873 w 10312873"/>
                <a:gd name="connsiteY2" fmla="*/ 1264091 h 1264091"/>
                <a:gd name="connsiteX3" fmla="*/ 0 w 10312873"/>
                <a:gd name="connsiteY3" fmla="*/ 1264091 h 1264091"/>
                <a:gd name="connsiteX4" fmla="*/ 0 w 10312873"/>
                <a:gd name="connsiteY4" fmla="*/ 0 h 12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873" h="1264091">
                  <a:moveTo>
                    <a:pt x="0" y="0"/>
                  </a:moveTo>
                  <a:lnTo>
                    <a:pt x="10312873" y="0"/>
                  </a:lnTo>
                  <a:lnTo>
                    <a:pt x="10312873" y="1264091"/>
                  </a:lnTo>
                  <a:lnTo>
                    <a:pt x="0" y="12640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783" tIns="133783" rIns="133783" bIns="133783" numCol="1" spcCol="1270" anchor="ctr" anchorCtr="0">
              <a:noAutofit/>
            </a:bodyPr>
            <a:lstStyle/>
            <a:p>
              <a:pPr defTabSz="1066800">
                <a:lnSpc>
                  <a:spcPct val="90000"/>
                </a:lnSpc>
                <a:spcBef>
                  <a:spcPct val="0"/>
                </a:spcBef>
                <a:spcAft>
                  <a:spcPct val="35000"/>
                </a:spcAft>
              </a:pPr>
              <a:r>
                <a:rPr lang="en-GB" sz="2400" kern="1200" dirty="0">
                  <a:solidFill>
                    <a:schemeClr val="accent5"/>
                  </a:solidFill>
                </a:rPr>
                <a:t>Upon page load, apply theme based on saved preference, if present.</a:t>
              </a:r>
              <a:endParaRPr lang="en-US" sz="2400" kern="1200" dirty="0">
                <a:solidFill>
                  <a:schemeClr val="accent5"/>
                </a:solidFill>
              </a:endParaRPr>
            </a:p>
          </p:txBody>
        </p:sp>
      </p:grpSp>
      <p:pic>
        <p:nvPicPr>
          <p:cNvPr id="8" name="Picture 7" descr="  let themePref = localStorage.getItem(&quot;theme&quot;);&#10;        function applyThemePreference() {&#10;             if (themePref == 'Dark') {&#10;                 let theButton = document.getElementById('modeToggle');&#10;                 document.getElementById('lightCSS').href = 'dark.css';&#10;                 document.getElementById('darkCSS').href = 'dark.css';&#10;                 theButton.setAttribute(&quot;aria-pressed&quot;, &quot;true&quot;);&#10;             } else if (themePref == 'Light') {&#10;    ...&#10;    ">
            <a:extLst>
              <a:ext uri="{FF2B5EF4-FFF2-40B4-BE49-F238E27FC236}">
                <a16:creationId xmlns:a16="http://schemas.microsoft.com/office/drawing/2014/main" id="{316CD45C-DA6F-4716-85DD-F794B993B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525" y="1585731"/>
            <a:ext cx="11472949" cy="4619672"/>
          </a:xfrm>
          <a:prstGeom prst="rect">
            <a:avLst/>
          </a:prstGeom>
          <a:ln w="38100">
            <a:solidFill>
              <a:schemeClr val="accent5"/>
            </a:solidFill>
          </a:ln>
        </p:spPr>
      </p:pic>
      <p:sp>
        <p:nvSpPr>
          <p:cNvPr id="4" name="Slide Number Placeholder 3">
            <a:extLst>
              <a:ext uri="{FF2B5EF4-FFF2-40B4-BE49-F238E27FC236}">
                <a16:creationId xmlns:a16="http://schemas.microsoft.com/office/drawing/2014/main" id="{B1166FB6-95BE-486E-B1C6-A594E9636C99}"/>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72</a:t>
            </a:fld>
            <a:endParaRPr lang="en-GB"/>
          </a:p>
        </p:txBody>
      </p:sp>
      <p:sp>
        <p:nvSpPr>
          <p:cNvPr id="7" name="Footer Placeholder 6">
            <a:extLst>
              <a:ext uri="{FF2B5EF4-FFF2-40B4-BE49-F238E27FC236}">
                <a16:creationId xmlns:a16="http://schemas.microsoft.com/office/drawing/2014/main" id="{FD3F689C-1AA5-4051-9DA9-99B27621A704}"/>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13841749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D808C7-E5A1-4FA6-BD70-D7FA8D25C147}"/>
              </a:ext>
            </a:extLst>
          </p:cNvPr>
          <p:cNvSpPr>
            <a:spLocks noGrp="1"/>
          </p:cNvSpPr>
          <p:nvPr>
            <p:ph type="title"/>
          </p:nvPr>
        </p:nvSpPr>
        <p:spPr/>
        <p:txBody>
          <a:bodyPr/>
          <a:lstStyle/>
          <a:p>
            <a:r>
              <a:rPr lang="en-GB" dirty="0"/>
              <a:t>Theme toggle example</a:t>
            </a:r>
          </a:p>
        </p:txBody>
      </p:sp>
      <p:pic>
        <p:nvPicPr>
          <p:cNvPr id="10" name="github-light-switch" descr="The button is pushed to change from light to dark mode. The change is announced to the screen reader.">
            <a:hlinkClick r:id="" action="ppaction://media"/>
            <a:extLst>
              <a:ext uri="{FF2B5EF4-FFF2-40B4-BE49-F238E27FC236}">
                <a16:creationId xmlns:a16="http://schemas.microsoft.com/office/drawing/2014/main" id="{DB0A9260-721D-4DDF-8F5F-01E0D46382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12251" y="1439010"/>
            <a:ext cx="8567498" cy="4819650"/>
          </a:xfrm>
          <a:ln w="38100">
            <a:solidFill>
              <a:schemeClr val="accent5"/>
            </a:solidFill>
          </a:ln>
        </p:spPr>
      </p:pic>
      <p:sp>
        <p:nvSpPr>
          <p:cNvPr id="7" name="Slide Number Placeholder 6">
            <a:extLst>
              <a:ext uri="{FF2B5EF4-FFF2-40B4-BE49-F238E27FC236}">
                <a16:creationId xmlns:a16="http://schemas.microsoft.com/office/drawing/2014/main" id="{75879126-F724-4229-9FF0-A2832AB83935}"/>
              </a:ext>
            </a:extLst>
          </p:cNvPr>
          <p:cNvSpPr>
            <a:spLocks noGrp="1"/>
          </p:cNvSpPr>
          <p:nvPr>
            <p:ph type="sldNum" sz="quarter" idx="4"/>
          </p:nvPr>
        </p:nvSpPr>
        <p:spPr/>
        <p:txBody>
          <a:bodyPr/>
          <a:lstStyle/>
          <a:p>
            <a:fld id="{51AC9CB8-E4A1-4C80-A0FE-41AB03406E23}" type="slidenum">
              <a:rPr lang="en-GB" smtClean="0"/>
              <a:pPr/>
              <a:t>73</a:t>
            </a:fld>
            <a:endParaRPr lang="en-GB"/>
          </a:p>
        </p:txBody>
      </p:sp>
      <p:sp>
        <p:nvSpPr>
          <p:cNvPr id="4" name="Footer Placeholder 3">
            <a:extLst>
              <a:ext uri="{FF2B5EF4-FFF2-40B4-BE49-F238E27FC236}">
                <a16:creationId xmlns:a16="http://schemas.microsoft.com/office/drawing/2014/main" id="{DDD265FD-11FC-41DD-8B86-8A7A5D037CE6}"/>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160406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95E3-D81B-44C6-B94A-B8F8E0425BA4}"/>
              </a:ext>
            </a:extLst>
          </p:cNvPr>
          <p:cNvSpPr>
            <a:spLocks noGrp="1"/>
          </p:cNvSpPr>
          <p:nvPr>
            <p:ph type="title"/>
          </p:nvPr>
        </p:nvSpPr>
        <p:spPr/>
        <p:txBody>
          <a:bodyPr/>
          <a:lstStyle/>
          <a:p>
            <a:r>
              <a:rPr lang="en-GB" dirty="0"/>
              <a:t>Hang on…</a:t>
            </a:r>
          </a:p>
        </p:txBody>
      </p:sp>
      <p:pic>
        <p:nvPicPr>
          <p:cNvPr id="14" name="Content Placeholder 9">
            <a:extLst>
              <a:ext uri="{FF2B5EF4-FFF2-40B4-BE49-F238E27FC236}">
                <a16:creationId xmlns:a16="http://schemas.microsoft.com/office/drawing/2014/main" id="{D48EC56D-7161-4E86-AFB5-8C7A54E04143}"/>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63975" y="1733550"/>
            <a:ext cx="4425950" cy="4425950"/>
          </a:xfrm>
          <a:ln w="38100">
            <a:solidFill>
              <a:schemeClr val="accent5"/>
            </a:solidFill>
          </a:ln>
        </p:spPr>
      </p:pic>
      <p:sp>
        <p:nvSpPr>
          <p:cNvPr id="4" name="Slide Number Placeholder 3">
            <a:extLst>
              <a:ext uri="{FF2B5EF4-FFF2-40B4-BE49-F238E27FC236}">
                <a16:creationId xmlns:a16="http://schemas.microsoft.com/office/drawing/2014/main" id="{1DA98329-94BC-41D1-AEB8-E0BCED939FD3}"/>
              </a:ext>
            </a:extLst>
          </p:cNvPr>
          <p:cNvSpPr>
            <a:spLocks noGrp="1"/>
          </p:cNvSpPr>
          <p:nvPr>
            <p:ph type="sldNum" sz="quarter" idx="4"/>
          </p:nvPr>
        </p:nvSpPr>
        <p:spPr/>
        <p:txBody>
          <a:bodyPr/>
          <a:lstStyle/>
          <a:p>
            <a:fld id="{51AC9CB8-E4A1-4C80-A0FE-41AB03406E23}" type="slidenum">
              <a:rPr lang="en-GB" smtClean="0"/>
              <a:pPr/>
              <a:t>74</a:t>
            </a:fld>
            <a:endParaRPr lang="en-GB"/>
          </a:p>
        </p:txBody>
      </p:sp>
      <p:sp>
        <p:nvSpPr>
          <p:cNvPr id="6" name="Footer Placeholder 5">
            <a:extLst>
              <a:ext uri="{FF2B5EF4-FFF2-40B4-BE49-F238E27FC236}">
                <a16:creationId xmlns:a16="http://schemas.microsoft.com/office/drawing/2014/main" id="{BBF82AA3-EFAB-4DC8-9769-1D83125FB1A0}"/>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40190276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89B236-6570-4C21-A63C-3F731C178969}"/>
              </a:ext>
            </a:extLst>
          </p:cNvPr>
          <p:cNvSpPr>
            <a:spLocks noGrp="1"/>
          </p:cNvSpPr>
          <p:nvPr>
            <p:ph type="title"/>
          </p:nvPr>
        </p:nvSpPr>
        <p:spPr/>
        <p:txBody>
          <a:bodyPr/>
          <a:lstStyle/>
          <a:p>
            <a:r>
              <a:rPr lang="en-GB" dirty="0"/>
              <a:t>Who uses screen readers?</a:t>
            </a:r>
          </a:p>
        </p:txBody>
      </p:sp>
      <p:sp>
        <p:nvSpPr>
          <p:cNvPr id="5" name="Slide Number Placeholder 4">
            <a:extLst>
              <a:ext uri="{FF2B5EF4-FFF2-40B4-BE49-F238E27FC236}">
                <a16:creationId xmlns:a16="http://schemas.microsoft.com/office/drawing/2014/main" id="{97BA2E02-521C-4381-9152-734D3A638C24}"/>
              </a:ext>
            </a:extLst>
          </p:cNvPr>
          <p:cNvSpPr>
            <a:spLocks noGrp="1"/>
          </p:cNvSpPr>
          <p:nvPr>
            <p:ph type="sldNum" sz="quarter" idx="4"/>
          </p:nvPr>
        </p:nvSpPr>
        <p:spPr/>
        <p:txBody>
          <a:bodyPr/>
          <a:lstStyle/>
          <a:p>
            <a:fld id="{51AC9CB8-E4A1-4C80-A0FE-41AB03406E23}" type="slidenum">
              <a:rPr lang="en-GB" smtClean="0"/>
              <a:pPr/>
              <a:t>75</a:t>
            </a:fld>
            <a:endParaRPr lang="en-GB"/>
          </a:p>
        </p:txBody>
      </p:sp>
      <p:graphicFrame>
        <p:nvGraphicFramePr>
          <p:cNvPr id="8" name="Content Placeholder 7" descr="Blindness  79.5%&#10;Low Vision/Visually-Impaired  21.9%&#10;Cognitive or Learning  3.2%&#10;Deafness/Hard-of-Hearing  7.3%&#10;Motor  2.4%&#10;Other  3.6%">
            <a:extLst>
              <a:ext uri="{FF2B5EF4-FFF2-40B4-BE49-F238E27FC236}">
                <a16:creationId xmlns:a16="http://schemas.microsoft.com/office/drawing/2014/main" id="{3A1BF5E9-7735-4F7C-BC88-C1EA3A827EAB}"/>
              </a:ext>
            </a:extLst>
          </p:cNvPr>
          <p:cNvGraphicFramePr>
            <a:graphicFrameLocks noGrp="1"/>
          </p:cNvGraphicFramePr>
          <p:nvPr>
            <p:ph idx="1"/>
            <p:extLst>
              <p:ext uri="{D42A27DB-BD31-4B8C-83A1-F6EECF244321}">
                <p14:modId xmlns:p14="http://schemas.microsoft.com/office/powerpoint/2010/main" val="846833915"/>
              </p:ext>
            </p:extLst>
          </p:nvPr>
        </p:nvGraphicFramePr>
        <p:xfrm>
          <a:off x="190500" y="1733550"/>
          <a:ext cx="11772900" cy="442595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7093A2CB-3F0A-485F-9335-1A27AA871BBA}"/>
              </a:ext>
            </a:extLst>
          </p:cNvPr>
          <p:cNvSpPr txBox="1"/>
          <p:nvPr/>
        </p:nvSpPr>
        <p:spPr>
          <a:xfrm>
            <a:off x="6516547" y="5960962"/>
            <a:ext cx="5173883" cy="369332"/>
          </a:xfrm>
          <a:prstGeom prst="rect">
            <a:avLst/>
          </a:prstGeom>
          <a:noFill/>
        </p:spPr>
        <p:txBody>
          <a:bodyPr wrap="square" rtlCol="0">
            <a:spAutoFit/>
          </a:bodyPr>
          <a:lstStyle/>
          <a:p>
            <a:r>
              <a:rPr lang="en-GB" dirty="0">
                <a:solidFill>
                  <a:schemeClr val="accent5"/>
                </a:solidFill>
              </a:rPr>
              <a:t>WebAIM Screen Reader User Survey #9, 2021</a:t>
            </a:r>
          </a:p>
        </p:txBody>
      </p:sp>
      <p:sp>
        <p:nvSpPr>
          <p:cNvPr id="4" name="Footer Placeholder 3">
            <a:extLst>
              <a:ext uri="{FF2B5EF4-FFF2-40B4-BE49-F238E27FC236}">
                <a16:creationId xmlns:a16="http://schemas.microsoft.com/office/drawing/2014/main" id="{638C1E0A-F392-4657-9615-BBB0D4C3FB2F}"/>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7266392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62287-6688-459D-A881-15DF8D3D7157}"/>
              </a:ext>
            </a:extLst>
          </p:cNvPr>
          <p:cNvSpPr>
            <a:spLocks noGrp="1"/>
          </p:cNvSpPr>
          <p:nvPr>
            <p:ph type="title"/>
          </p:nvPr>
        </p:nvSpPr>
        <p:spPr/>
        <p:txBody>
          <a:bodyPr anchor="ctr">
            <a:normAutofit/>
          </a:bodyPr>
          <a:lstStyle/>
          <a:p>
            <a:r>
              <a:rPr lang="en-GB" dirty="0"/>
              <a:t>4.1.2: Name, Role, Value (A) </a:t>
            </a:r>
            <a:r>
              <a:rPr lang="en-GB" dirty="0">
                <a:solidFill>
                  <a:srgbClr val="231F20"/>
                </a:solidFill>
              </a:rPr>
              <a:t>again</a:t>
            </a:r>
          </a:p>
        </p:txBody>
      </p:sp>
      <p:sp>
        <p:nvSpPr>
          <p:cNvPr id="10" name="Content Placeholder 9">
            <a:extLst>
              <a:ext uri="{FF2B5EF4-FFF2-40B4-BE49-F238E27FC236}">
                <a16:creationId xmlns:a16="http://schemas.microsoft.com/office/drawing/2014/main" id="{41F39E76-88B9-4B23-BD90-EE1089616A41}"/>
              </a:ext>
            </a:extLst>
          </p:cNvPr>
          <p:cNvSpPr>
            <a:spLocks noGrp="1"/>
          </p:cNvSpPr>
          <p:nvPr>
            <p:ph sz="half" idx="1"/>
          </p:nvPr>
        </p:nvSpPr>
        <p:spPr>
          <a:xfrm>
            <a:off x="228600" y="1500809"/>
            <a:ext cx="3676650" cy="4681330"/>
          </a:xfrm>
        </p:spPr>
        <p:txBody>
          <a:bodyPr anchor="ctr"/>
          <a:lstStyle/>
          <a:p>
            <a:pPr marL="0" indent="0">
              <a:buNone/>
            </a:pPr>
            <a:r>
              <a:rPr lang="en-GB" dirty="0"/>
              <a:t>For all user interface components…</a:t>
            </a:r>
          </a:p>
          <a:p>
            <a:endParaRPr lang="en-GB" dirty="0"/>
          </a:p>
        </p:txBody>
      </p:sp>
      <p:graphicFrame>
        <p:nvGraphicFramePr>
          <p:cNvPr id="11" name="Content Placeholder 2" descr="Build layout, basic page with components, populate with placeholder text.&#10;Implement navigation&#10;Create dark / light colour scheme (using UoS colours where possible)&#10;Create final template&#10;Create pages based on template.&#10;">
            <a:extLst>
              <a:ext uri="{FF2B5EF4-FFF2-40B4-BE49-F238E27FC236}">
                <a16:creationId xmlns:a16="http://schemas.microsoft.com/office/drawing/2014/main" id="{0544B34E-45E4-4FB2-97BD-71D9EC084F87}"/>
              </a:ext>
            </a:extLst>
          </p:cNvPr>
          <p:cNvGraphicFramePr>
            <a:graphicFrameLocks noGrp="1"/>
          </p:cNvGraphicFramePr>
          <p:nvPr>
            <p:ph sz="half" idx="2"/>
          </p:nvPr>
        </p:nvGraphicFramePr>
        <p:xfrm>
          <a:off x="3905250" y="1657350"/>
          <a:ext cx="8058150" cy="4524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86317F7-B089-4835-ABCF-33363493DABB}"/>
              </a:ext>
            </a:extLst>
          </p:cNvPr>
          <p:cNvSpPr>
            <a:spLocks noGrp="1"/>
          </p:cNvSpPr>
          <p:nvPr>
            <p:ph type="sldNum" sz="quarter" idx="4"/>
          </p:nvPr>
        </p:nvSpPr>
        <p:spPr/>
        <p:txBody>
          <a:bodyPr anchor="ctr">
            <a:normAutofit/>
          </a:bodyPr>
          <a:lstStyle/>
          <a:p>
            <a:pPr>
              <a:spcAft>
                <a:spcPts val="600"/>
              </a:spcAft>
            </a:pPr>
            <a:fld id="{51AC9CB8-E4A1-4C80-A0FE-41AB03406E23}" type="slidenum">
              <a:rPr lang="en-GB" smtClean="0"/>
              <a:pPr>
                <a:spcAft>
                  <a:spcPts val="600"/>
                </a:spcAft>
              </a:pPr>
              <a:t>76</a:t>
            </a:fld>
            <a:endParaRPr lang="en-GB"/>
          </a:p>
        </p:txBody>
      </p:sp>
      <p:sp>
        <p:nvSpPr>
          <p:cNvPr id="6" name="Footer Placeholder 5">
            <a:extLst>
              <a:ext uri="{FF2B5EF4-FFF2-40B4-BE49-F238E27FC236}">
                <a16:creationId xmlns:a16="http://schemas.microsoft.com/office/drawing/2014/main" id="{ADCA1086-9A7D-4415-B2E0-7B1F3334DB66}"/>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12318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graphicEl>
                                              <a:dgm id="{DDE73649-7E4B-4F53-AC98-4933BF8B4626}"/>
                                            </p:graphicEl>
                                          </p:spTgt>
                                        </p:tgtEl>
                                        <p:attrNameLst>
                                          <p:attrName>style.visibility</p:attrName>
                                        </p:attrNameLst>
                                      </p:cBhvr>
                                      <p:to>
                                        <p:strVal val="visible"/>
                                      </p:to>
                                    </p:set>
                                    <p:animEffect transition="in" filter="fade">
                                      <p:cBhvr>
                                        <p:cTn id="7" dur="500"/>
                                        <p:tgtEl>
                                          <p:spTgt spid="11">
                                            <p:graphicEl>
                                              <a:dgm id="{DDE73649-7E4B-4F53-AC98-4933BF8B462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graphicEl>
                                              <a:dgm id="{585B8DA9-CFBB-4000-8033-F2913068DD6C}"/>
                                            </p:graphicEl>
                                          </p:spTgt>
                                        </p:tgtEl>
                                        <p:attrNameLst>
                                          <p:attrName>style.visibility</p:attrName>
                                        </p:attrNameLst>
                                      </p:cBhvr>
                                      <p:to>
                                        <p:strVal val="visible"/>
                                      </p:to>
                                    </p:set>
                                    <p:animEffect transition="in" filter="fade">
                                      <p:cBhvr>
                                        <p:cTn id="10" dur="500"/>
                                        <p:tgtEl>
                                          <p:spTgt spid="11">
                                            <p:graphicEl>
                                              <a:dgm id="{585B8DA9-CFBB-4000-8033-F2913068DD6C}"/>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graphicEl>
                                              <a:dgm id="{E27DF62D-9872-43D9-A418-18D11930CEC1}"/>
                                            </p:graphicEl>
                                          </p:spTgt>
                                        </p:tgtEl>
                                        <p:attrNameLst>
                                          <p:attrName>style.visibility</p:attrName>
                                        </p:attrNameLst>
                                      </p:cBhvr>
                                      <p:to>
                                        <p:strVal val="visible"/>
                                      </p:to>
                                    </p:set>
                                    <p:animEffect transition="in" filter="fade">
                                      <p:cBhvr>
                                        <p:cTn id="13" dur="500"/>
                                        <p:tgtEl>
                                          <p:spTgt spid="11">
                                            <p:graphicEl>
                                              <a:dgm id="{E27DF62D-9872-43D9-A418-18D11930CEC1}"/>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graphicEl>
                                              <a:dgm id="{CDEB0218-AE1F-41B0-A278-F1DE3C8BEA1D}"/>
                                            </p:graphicEl>
                                          </p:spTgt>
                                        </p:tgtEl>
                                        <p:attrNameLst>
                                          <p:attrName>style.visibility</p:attrName>
                                        </p:attrNameLst>
                                      </p:cBhvr>
                                      <p:to>
                                        <p:strVal val="visible"/>
                                      </p:to>
                                    </p:set>
                                    <p:animEffect transition="in" filter="fade">
                                      <p:cBhvr>
                                        <p:cTn id="18" dur="500"/>
                                        <p:tgtEl>
                                          <p:spTgt spid="11">
                                            <p:graphicEl>
                                              <a:dgm id="{CDEB0218-AE1F-41B0-A278-F1DE3C8BEA1D}"/>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graphicEl>
                                              <a:dgm id="{6448485C-57D0-456D-94C8-FB9DEE325BD7}"/>
                                            </p:graphicEl>
                                          </p:spTgt>
                                        </p:tgtEl>
                                        <p:attrNameLst>
                                          <p:attrName>style.visibility</p:attrName>
                                        </p:attrNameLst>
                                      </p:cBhvr>
                                      <p:to>
                                        <p:strVal val="visible"/>
                                      </p:to>
                                    </p:set>
                                    <p:animEffect transition="in" filter="fade">
                                      <p:cBhvr>
                                        <p:cTn id="21" dur="500"/>
                                        <p:tgtEl>
                                          <p:spTgt spid="11">
                                            <p:graphicEl>
                                              <a:dgm id="{6448485C-57D0-456D-94C8-FB9DEE325BD7}"/>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graphicEl>
                                              <a:dgm id="{C8342692-2369-4EAB-BC06-6F05D13F82D3}"/>
                                            </p:graphicEl>
                                          </p:spTgt>
                                        </p:tgtEl>
                                        <p:attrNameLst>
                                          <p:attrName>style.visibility</p:attrName>
                                        </p:attrNameLst>
                                      </p:cBhvr>
                                      <p:to>
                                        <p:strVal val="visible"/>
                                      </p:to>
                                    </p:set>
                                    <p:animEffect transition="in" filter="fade">
                                      <p:cBhvr>
                                        <p:cTn id="24" dur="500"/>
                                        <p:tgtEl>
                                          <p:spTgt spid="11">
                                            <p:graphicEl>
                                              <a:dgm id="{C8342692-2369-4EAB-BC06-6F05D13F82D3}"/>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graphicEl>
                                              <a:dgm id="{DAB71037-C8EC-49E8-98FF-11201F5BDE6E}"/>
                                            </p:graphicEl>
                                          </p:spTgt>
                                        </p:tgtEl>
                                        <p:attrNameLst>
                                          <p:attrName>style.visibility</p:attrName>
                                        </p:attrNameLst>
                                      </p:cBhvr>
                                      <p:to>
                                        <p:strVal val="visible"/>
                                      </p:to>
                                    </p:set>
                                    <p:animEffect transition="in" filter="fade">
                                      <p:cBhvr>
                                        <p:cTn id="29" dur="500"/>
                                        <p:tgtEl>
                                          <p:spTgt spid="11">
                                            <p:graphicEl>
                                              <a:dgm id="{DAB71037-C8EC-49E8-98FF-11201F5BDE6E}"/>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graphicEl>
                                              <a:dgm id="{1A86993F-A4AF-4B8E-BDD0-A07600F625DC}"/>
                                            </p:graphicEl>
                                          </p:spTgt>
                                        </p:tgtEl>
                                        <p:attrNameLst>
                                          <p:attrName>style.visibility</p:attrName>
                                        </p:attrNameLst>
                                      </p:cBhvr>
                                      <p:to>
                                        <p:strVal val="visible"/>
                                      </p:to>
                                    </p:set>
                                    <p:animEffect transition="in" filter="fade">
                                      <p:cBhvr>
                                        <p:cTn id="32" dur="500"/>
                                        <p:tgtEl>
                                          <p:spTgt spid="11">
                                            <p:graphicEl>
                                              <a:dgm id="{1A86993F-A4AF-4B8E-BDD0-A07600F625DC}"/>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graphicEl>
                                              <a:dgm id="{E64CFEAF-2E7B-461F-834E-1291FE2D4852}"/>
                                            </p:graphicEl>
                                          </p:spTgt>
                                        </p:tgtEl>
                                        <p:attrNameLst>
                                          <p:attrName>style.visibility</p:attrName>
                                        </p:attrNameLst>
                                      </p:cBhvr>
                                      <p:to>
                                        <p:strVal val="visible"/>
                                      </p:to>
                                    </p:set>
                                    <p:animEffect transition="in" filter="fade">
                                      <p:cBhvr>
                                        <p:cTn id="35" dur="500"/>
                                        <p:tgtEl>
                                          <p:spTgt spid="11">
                                            <p:graphicEl>
                                              <a:dgm id="{E64CFEAF-2E7B-461F-834E-1291FE2D485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7188A3B-FEE4-4849-B07F-D3FE30D8E597}"/>
              </a:ext>
            </a:extLst>
          </p:cNvPr>
          <p:cNvSpPr>
            <a:spLocks noGrp="1"/>
          </p:cNvSpPr>
          <p:nvPr>
            <p:ph type="title"/>
          </p:nvPr>
        </p:nvSpPr>
        <p:spPr>
          <a:xfrm>
            <a:off x="190500" y="147952"/>
            <a:ext cx="11772899" cy="1153360"/>
          </a:xfrm>
        </p:spPr>
        <p:txBody>
          <a:bodyPr/>
          <a:lstStyle/>
          <a:p>
            <a:r>
              <a:rPr lang="en-US" dirty="0"/>
              <a:t>What I learned and will share today </a:t>
            </a:r>
            <a:r>
              <a:rPr lang="en-US" dirty="0">
                <a:solidFill>
                  <a:schemeClr val="tx1"/>
                </a:solidFill>
              </a:rPr>
              <a:t>5</a:t>
            </a:r>
          </a:p>
        </p:txBody>
      </p:sp>
      <p:sp>
        <p:nvSpPr>
          <p:cNvPr id="4" name="Slide Number Placeholder 3">
            <a:extLst>
              <a:ext uri="{FF2B5EF4-FFF2-40B4-BE49-F238E27FC236}">
                <a16:creationId xmlns:a16="http://schemas.microsoft.com/office/drawing/2014/main" id="{1A0E97C0-E506-4959-81DE-56E14D37E3E1}"/>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77</a:t>
            </a:fld>
            <a:endParaRPr lang="en-GB"/>
          </a:p>
        </p:txBody>
      </p:sp>
      <p:grpSp>
        <p:nvGrpSpPr>
          <p:cNvPr id="2" name="Group 1" descr="Layout&#10; Responsive reflow&#10; Using semantic landmarks&#10;Navigation&#10; Designing for screen reader  / keyboard users&#10; Respecting user preference&#10; Designing for vestibular disorders&#10;Colour&#10; Designing for dark mode&#10; WCAG 3 contrast&#10; Building an accessible colour toggle that remembers your preference&#10;Performance&#10; Page load time analysis&#10; Critical render blockers&#10; using Lighthouse&#10; Recent DL blog improvements&#10;Discoverability&#10; Open graph&#10; Card validators&#10;">
            <a:extLst>
              <a:ext uri="{FF2B5EF4-FFF2-40B4-BE49-F238E27FC236}">
                <a16:creationId xmlns:a16="http://schemas.microsoft.com/office/drawing/2014/main" id="{319A3CFB-0804-4F1D-B9F7-B6EDC0F2E4A4}"/>
              </a:ext>
            </a:extLst>
          </p:cNvPr>
          <p:cNvGrpSpPr/>
          <p:nvPr/>
        </p:nvGrpSpPr>
        <p:grpSpPr>
          <a:xfrm>
            <a:off x="196018" y="1942497"/>
            <a:ext cx="11761862" cy="4008054"/>
            <a:chOff x="196018" y="1942497"/>
            <a:chExt cx="11761862" cy="4008054"/>
          </a:xfrm>
        </p:grpSpPr>
        <p:sp>
          <p:nvSpPr>
            <p:cNvPr id="3" name="Freeform: Shape 2">
              <a:extLst>
                <a:ext uri="{FF2B5EF4-FFF2-40B4-BE49-F238E27FC236}">
                  <a16:creationId xmlns:a16="http://schemas.microsoft.com/office/drawing/2014/main" id="{07D7AF19-EB28-4E66-9B62-00742F3EDFD2}"/>
                </a:ext>
              </a:extLst>
            </p:cNvPr>
            <p:cNvSpPr/>
            <p:nvPr/>
          </p:nvSpPr>
          <p:spPr>
            <a:xfrm>
              <a:off x="196018"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3"/>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a:t>Layout</a:t>
              </a:r>
              <a:endParaRPr lang="en-US" sz="2000" kern="1200"/>
            </a:p>
          </p:txBody>
        </p:sp>
        <p:sp>
          <p:nvSpPr>
            <p:cNvPr id="5" name="Freeform: Shape 4">
              <a:extLst>
                <a:ext uri="{FF2B5EF4-FFF2-40B4-BE49-F238E27FC236}">
                  <a16:creationId xmlns:a16="http://schemas.microsoft.com/office/drawing/2014/main" id="{70F9F0F8-3C04-4801-95EE-B219CD3D6C03}"/>
                </a:ext>
              </a:extLst>
            </p:cNvPr>
            <p:cNvSpPr/>
            <p:nvPr/>
          </p:nvSpPr>
          <p:spPr>
            <a:xfrm>
              <a:off x="196018"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3"/>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sp>
          <p:nvSpPr>
            <p:cNvPr id="6" name="Freeform: Shape 5">
              <a:extLst>
                <a:ext uri="{FF2B5EF4-FFF2-40B4-BE49-F238E27FC236}">
                  <a16:creationId xmlns:a16="http://schemas.microsoft.com/office/drawing/2014/main" id="{8A46BF28-9842-44A9-89B8-CF64437068F2}"/>
                </a:ext>
              </a:extLst>
            </p:cNvPr>
            <p:cNvSpPr/>
            <p:nvPr/>
          </p:nvSpPr>
          <p:spPr>
            <a:xfrm>
              <a:off x="2607623"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5"/>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Navigation</a:t>
              </a:r>
              <a:endParaRPr lang="en-US" sz="2000" kern="1200" dirty="0"/>
            </a:p>
          </p:txBody>
        </p:sp>
        <p:sp>
          <p:nvSpPr>
            <p:cNvPr id="7" name="Freeform: Shape 6">
              <a:extLst>
                <a:ext uri="{FF2B5EF4-FFF2-40B4-BE49-F238E27FC236}">
                  <a16:creationId xmlns:a16="http://schemas.microsoft.com/office/drawing/2014/main" id="{F30CA777-F0B6-4841-8B8E-994756965DCA}"/>
                </a:ext>
              </a:extLst>
            </p:cNvPr>
            <p:cNvSpPr/>
            <p:nvPr/>
          </p:nvSpPr>
          <p:spPr>
            <a:xfrm>
              <a:off x="2607623"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5"/>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sp>
          <p:nvSpPr>
            <p:cNvPr id="8" name="Freeform: Shape 7">
              <a:extLst>
                <a:ext uri="{FF2B5EF4-FFF2-40B4-BE49-F238E27FC236}">
                  <a16:creationId xmlns:a16="http://schemas.microsoft.com/office/drawing/2014/main" id="{5EBA86A8-7AF7-4C13-B184-0CAFF19B6459}"/>
                </a:ext>
              </a:extLst>
            </p:cNvPr>
            <p:cNvSpPr/>
            <p:nvPr/>
          </p:nvSpPr>
          <p:spPr>
            <a:xfrm>
              <a:off x="5019228"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2"/>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Colour</a:t>
              </a:r>
              <a:endParaRPr lang="en-US" sz="2000" kern="1200" dirty="0"/>
            </a:p>
          </p:txBody>
        </p:sp>
        <p:sp>
          <p:nvSpPr>
            <p:cNvPr id="9" name="Freeform: Shape 8">
              <a:extLst>
                <a:ext uri="{FF2B5EF4-FFF2-40B4-BE49-F238E27FC236}">
                  <a16:creationId xmlns:a16="http://schemas.microsoft.com/office/drawing/2014/main" id="{CC695AF9-6D26-4C8E-81E6-D3DFBAE7E880}"/>
                </a:ext>
              </a:extLst>
            </p:cNvPr>
            <p:cNvSpPr/>
            <p:nvPr/>
          </p:nvSpPr>
          <p:spPr>
            <a:xfrm>
              <a:off x="5019228"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2"/>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sp>
          <p:nvSpPr>
            <p:cNvPr id="10" name="Freeform: Shape 9">
              <a:extLst>
                <a:ext uri="{FF2B5EF4-FFF2-40B4-BE49-F238E27FC236}">
                  <a16:creationId xmlns:a16="http://schemas.microsoft.com/office/drawing/2014/main" id="{C12B913F-B69D-4409-9A00-709B49CB7606}"/>
                </a:ext>
              </a:extLst>
            </p:cNvPr>
            <p:cNvSpPr/>
            <p:nvPr/>
          </p:nvSpPr>
          <p:spPr>
            <a:xfrm>
              <a:off x="7430833"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4"/>
              </a:solidFill>
              <a:prstDash val="dash"/>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Performance</a:t>
              </a:r>
              <a:endParaRPr lang="en-US" sz="2000" kern="1200" dirty="0"/>
            </a:p>
          </p:txBody>
        </p:sp>
        <p:sp>
          <p:nvSpPr>
            <p:cNvPr id="11" name="Freeform: Shape 10">
              <a:extLst>
                <a:ext uri="{FF2B5EF4-FFF2-40B4-BE49-F238E27FC236}">
                  <a16:creationId xmlns:a16="http://schemas.microsoft.com/office/drawing/2014/main" id="{3EAB7A28-BAFC-4886-B729-6C8E32E2A387}"/>
                </a:ext>
              </a:extLst>
            </p:cNvPr>
            <p:cNvSpPr/>
            <p:nvPr/>
          </p:nvSpPr>
          <p:spPr>
            <a:xfrm>
              <a:off x="7430833"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4"/>
              </a:solidFill>
              <a:prstDash val="dash"/>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a:solidFill>
                    <a:schemeClr val="accent5"/>
                  </a:solidFill>
                </a:rPr>
                <a:t>Page load time analysis</a:t>
              </a:r>
              <a:endParaRPr lang="en-US" sz="2000" kern="1200" dirty="0">
                <a:solidFill>
                  <a:schemeClr val="accent5"/>
                </a:solidFill>
              </a:endParaRPr>
            </a:p>
            <a:p>
              <a:pPr marL="228600" lvl="1" indent="-228600" algn="l" defTabSz="889000">
                <a:lnSpc>
                  <a:spcPct val="90000"/>
                </a:lnSpc>
                <a:spcBef>
                  <a:spcPct val="0"/>
                </a:spcBef>
                <a:spcAft>
                  <a:spcPct val="15000"/>
                </a:spcAft>
                <a:buChar char="•"/>
              </a:pPr>
              <a:r>
                <a:rPr lang="en-GB" sz="2000" kern="1200" dirty="0">
                  <a:solidFill>
                    <a:schemeClr val="accent5"/>
                  </a:solidFill>
                </a:rPr>
                <a:t>Critical render blockers</a:t>
              </a:r>
              <a:endParaRPr lang="en-US" sz="2000" kern="1200" dirty="0">
                <a:solidFill>
                  <a:schemeClr val="accent5"/>
                </a:solidFill>
              </a:endParaRPr>
            </a:p>
            <a:p>
              <a:pPr marL="228600" lvl="1" indent="-228600" algn="l" defTabSz="889000">
                <a:lnSpc>
                  <a:spcPct val="90000"/>
                </a:lnSpc>
                <a:spcBef>
                  <a:spcPct val="0"/>
                </a:spcBef>
                <a:spcAft>
                  <a:spcPct val="15000"/>
                </a:spcAft>
                <a:buChar char="•"/>
              </a:pPr>
              <a:r>
                <a:rPr lang="en-GB" sz="2000" kern="1200">
                  <a:solidFill>
                    <a:schemeClr val="accent5"/>
                  </a:solidFill>
                </a:rPr>
                <a:t>using Lighthouse</a:t>
              </a:r>
              <a:endParaRPr lang="en-US" sz="2000" kern="1200">
                <a:solidFill>
                  <a:schemeClr val="accent5"/>
                </a:solidFill>
              </a:endParaRPr>
            </a:p>
            <a:p>
              <a:pPr marL="228600" lvl="1" indent="-228600" algn="l" defTabSz="889000">
                <a:lnSpc>
                  <a:spcPct val="90000"/>
                </a:lnSpc>
                <a:spcBef>
                  <a:spcPct val="0"/>
                </a:spcBef>
                <a:spcAft>
                  <a:spcPct val="15000"/>
                </a:spcAft>
                <a:buChar char="•"/>
              </a:pPr>
              <a:r>
                <a:rPr lang="en-GB" sz="2000" kern="1200" dirty="0">
                  <a:solidFill>
                    <a:schemeClr val="accent5"/>
                  </a:solidFill>
                </a:rPr>
                <a:t>Recent DL blog improvements</a:t>
              </a:r>
              <a:endParaRPr lang="en-US" sz="2000" kern="1200" dirty="0">
                <a:solidFill>
                  <a:schemeClr val="accent5"/>
                </a:solidFill>
              </a:endParaRPr>
            </a:p>
          </p:txBody>
        </p:sp>
        <p:sp>
          <p:nvSpPr>
            <p:cNvPr id="12" name="Freeform: Shape 11">
              <a:extLst>
                <a:ext uri="{FF2B5EF4-FFF2-40B4-BE49-F238E27FC236}">
                  <a16:creationId xmlns:a16="http://schemas.microsoft.com/office/drawing/2014/main" id="{066B5002-E389-4EAB-9661-2500C7D0E5A1}"/>
                </a:ext>
              </a:extLst>
            </p:cNvPr>
            <p:cNvSpPr/>
            <p:nvPr/>
          </p:nvSpPr>
          <p:spPr>
            <a:xfrm>
              <a:off x="9842438"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Discoverability</a:t>
              </a:r>
              <a:endParaRPr lang="en-US" sz="2000" kern="1200" dirty="0"/>
            </a:p>
          </p:txBody>
        </p:sp>
        <p:sp>
          <p:nvSpPr>
            <p:cNvPr id="13" name="Freeform: Shape 12">
              <a:extLst>
                <a:ext uri="{FF2B5EF4-FFF2-40B4-BE49-F238E27FC236}">
                  <a16:creationId xmlns:a16="http://schemas.microsoft.com/office/drawing/2014/main" id="{52DCC0AA-9E6B-46D1-90EB-65742F43E42F}"/>
                </a:ext>
              </a:extLst>
            </p:cNvPr>
            <p:cNvSpPr/>
            <p:nvPr/>
          </p:nvSpPr>
          <p:spPr>
            <a:xfrm>
              <a:off x="9842438"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1"/>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grpSp>
      <p:sp>
        <p:nvSpPr>
          <p:cNvPr id="16" name="Footer Placeholder 15">
            <a:extLst>
              <a:ext uri="{FF2B5EF4-FFF2-40B4-BE49-F238E27FC236}">
                <a16:creationId xmlns:a16="http://schemas.microsoft.com/office/drawing/2014/main" id="{74DB0C9B-EE01-45CB-AAD6-1163A781ED49}"/>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19696046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D1C85-A153-403B-B75B-BCC638753392}"/>
              </a:ext>
            </a:extLst>
          </p:cNvPr>
          <p:cNvSpPr>
            <a:spLocks noGrp="1"/>
          </p:cNvSpPr>
          <p:nvPr>
            <p:ph type="title"/>
          </p:nvPr>
        </p:nvSpPr>
        <p:spPr>
          <a:xfrm>
            <a:off x="190500" y="147952"/>
            <a:ext cx="11772899" cy="1153360"/>
          </a:xfrm>
        </p:spPr>
        <p:txBody>
          <a:bodyPr anchor="ctr">
            <a:normAutofit/>
          </a:bodyPr>
          <a:lstStyle/>
          <a:p>
            <a:r>
              <a:rPr lang="en-GB" dirty="0"/>
              <a:t>Performance</a:t>
            </a:r>
          </a:p>
        </p:txBody>
      </p:sp>
      <p:pic>
        <p:nvPicPr>
          <p:cNvPr id="6" name="Content Placeholder 5">
            <a:extLst>
              <a:ext uri="{FF2B5EF4-FFF2-40B4-BE49-F238E27FC236}">
                <a16:creationId xmlns:a16="http://schemas.microsoft.com/office/drawing/2014/main" id="{DDA9F91B-2C69-4AF3-A50C-86D41EF44F86}"/>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6140" r="-1" b="25125"/>
          <a:stretch/>
        </p:blipFill>
        <p:spPr>
          <a:xfrm>
            <a:off x="190500" y="1733492"/>
            <a:ext cx="11772899" cy="4425401"/>
          </a:xfrm>
          <a:noFill/>
          <a:ln w="38100">
            <a:solidFill>
              <a:schemeClr val="accent5"/>
            </a:solidFill>
          </a:ln>
        </p:spPr>
      </p:pic>
      <p:sp>
        <p:nvSpPr>
          <p:cNvPr id="4" name="Slide Number Placeholder 3">
            <a:extLst>
              <a:ext uri="{FF2B5EF4-FFF2-40B4-BE49-F238E27FC236}">
                <a16:creationId xmlns:a16="http://schemas.microsoft.com/office/drawing/2014/main" id="{EFF9D357-AA5E-47AC-8A85-6A3E7F9C05EC}"/>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78</a:t>
            </a:fld>
            <a:endParaRPr lang="en-GB"/>
          </a:p>
        </p:txBody>
      </p:sp>
      <p:sp>
        <p:nvSpPr>
          <p:cNvPr id="7" name="Footer Placeholder 6">
            <a:extLst>
              <a:ext uri="{FF2B5EF4-FFF2-40B4-BE49-F238E27FC236}">
                <a16:creationId xmlns:a16="http://schemas.microsoft.com/office/drawing/2014/main" id="{0CA53241-D2D1-4C11-A79C-826F8056ED9A}"/>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28060833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3AA7-25BA-4E96-9E48-414B4F8629CF}"/>
              </a:ext>
            </a:extLst>
          </p:cNvPr>
          <p:cNvSpPr>
            <a:spLocks noGrp="1"/>
          </p:cNvSpPr>
          <p:nvPr>
            <p:ph type="title"/>
          </p:nvPr>
        </p:nvSpPr>
        <p:spPr/>
        <p:txBody>
          <a:bodyPr>
            <a:normAutofit/>
          </a:bodyPr>
          <a:lstStyle/>
          <a:p>
            <a:r>
              <a:rPr lang="it-IT" dirty="0"/>
              <a:t>Chrome mobile, 3G, Mumbai, India</a:t>
            </a:r>
            <a:endParaRPr lang="en-GB" dirty="0"/>
          </a:p>
        </p:txBody>
      </p:sp>
      <p:graphicFrame>
        <p:nvGraphicFramePr>
          <p:cNvPr id="5" name="Content Placeholder 4">
            <a:extLst>
              <a:ext uri="{FF2B5EF4-FFF2-40B4-BE49-F238E27FC236}">
                <a16:creationId xmlns:a16="http://schemas.microsoft.com/office/drawing/2014/main" id="{745C5DC1-9393-46B2-AC93-F84B964F7240}"/>
              </a:ext>
            </a:extLst>
          </p:cNvPr>
          <p:cNvGraphicFramePr>
            <a:graphicFrameLocks noGrp="1"/>
          </p:cNvGraphicFramePr>
          <p:nvPr>
            <p:ph idx="1"/>
            <p:extLst>
              <p:ext uri="{D42A27DB-BD31-4B8C-83A1-F6EECF244321}">
                <p14:modId xmlns:p14="http://schemas.microsoft.com/office/powerpoint/2010/main" val="3409895881"/>
              </p:ext>
            </p:extLst>
          </p:nvPr>
        </p:nvGraphicFramePr>
        <p:xfrm>
          <a:off x="428263" y="1632030"/>
          <a:ext cx="11111697" cy="3820879"/>
        </p:xfrm>
        <a:graphic>
          <a:graphicData uri="http://schemas.openxmlformats.org/drawingml/2006/table">
            <a:tbl>
              <a:tblPr firstRow="1" firstCol="1">
                <a:tableStyleId>{E8034E78-7F5D-4C2E-B375-FC64B27BC917}</a:tableStyleId>
              </a:tblPr>
              <a:tblGrid>
                <a:gridCol w="3659539">
                  <a:extLst>
                    <a:ext uri="{9D8B030D-6E8A-4147-A177-3AD203B41FA5}">
                      <a16:colId xmlns:a16="http://schemas.microsoft.com/office/drawing/2014/main" val="2051921888"/>
                    </a:ext>
                  </a:extLst>
                </a:gridCol>
                <a:gridCol w="1064594">
                  <a:extLst>
                    <a:ext uri="{9D8B030D-6E8A-4147-A177-3AD203B41FA5}">
                      <a16:colId xmlns:a16="http://schemas.microsoft.com/office/drawing/2014/main" val="898411798"/>
                    </a:ext>
                  </a:extLst>
                </a:gridCol>
                <a:gridCol w="1064594">
                  <a:extLst>
                    <a:ext uri="{9D8B030D-6E8A-4147-A177-3AD203B41FA5}">
                      <a16:colId xmlns:a16="http://schemas.microsoft.com/office/drawing/2014/main" val="2570364447"/>
                    </a:ext>
                  </a:extLst>
                </a:gridCol>
                <a:gridCol w="1064594">
                  <a:extLst>
                    <a:ext uri="{9D8B030D-6E8A-4147-A177-3AD203B41FA5}">
                      <a16:colId xmlns:a16="http://schemas.microsoft.com/office/drawing/2014/main" val="197507951"/>
                    </a:ext>
                  </a:extLst>
                </a:gridCol>
                <a:gridCol w="1064594">
                  <a:extLst>
                    <a:ext uri="{9D8B030D-6E8A-4147-A177-3AD203B41FA5}">
                      <a16:colId xmlns:a16="http://schemas.microsoft.com/office/drawing/2014/main" val="4118798765"/>
                    </a:ext>
                  </a:extLst>
                </a:gridCol>
                <a:gridCol w="1064594">
                  <a:extLst>
                    <a:ext uri="{9D8B030D-6E8A-4147-A177-3AD203B41FA5}">
                      <a16:colId xmlns:a16="http://schemas.microsoft.com/office/drawing/2014/main" val="1381620529"/>
                    </a:ext>
                  </a:extLst>
                </a:gridCol>
                <a:gridCol w="895822">
                  <a:extLst>
                    <a:ext uri="{9D8B030D-6E8A-4147-A177-3AD203B41FA5}">
                      <a16:colId xmlns:a16="http://schemas.microsoft.com/office/drawing/2014/main" val="1142778306"/>
                    </a:ext>
                  </a:extLst>
                </a:gridCol>
                <a:gridCol w="1233366">
                  <a:extLst>
                    <a:ext uri="{9D8B030D-6E8A-4147-A177-3AD203B41FA5}">
                      <a16:colId xmlns:a16="http://schemas.microsoft.com/office/drawing/2014/main" val="2311073914"/>
                    </a:ext>
                  </a:extLst>
                </a:gridCol>
              </a:tblGrid>
              <a:tr h="347180">
                <a:tc>
                  <a:txBody>
                    <a:bodyPr/>
                    <a:lstStyle/>
                    <a:p>
                      <a:pPr algn="ctr" fontAlgn="b"/>
                      <a:endParaRPr lang="it-IT" sz="12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dirty="0">
                          <a:effectLst/>
                        </a:rPr>
                        <a:t>First Byte</a:t>
                      </a:r>
                      <a:endParaRPr lang="en-GB" sz="18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a:effectLst/>
                        </a:rPr>
                        <a:t>Start Render</a:t>
                      </a:r>
                      <a:endParaRPr lang="en-GB" sz="18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a:effectLst/>
                        </a:rPr>
                        <a:t>FCP</a:t>
                      </a:r>
                      <a:endParaRPr lang="en-GB" sz="18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a:effectLst/>
                        </a:rPr>
                        <a:t>Speed Index</a:t>
                      </a:r>
                      <a:endParaRPr lang="en-GB" sz="18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a:effectLst/>
                        </a:rPr>
                        <a:t>LCP</a:t>
                      </a:r>
                      <a:endParaRPr lang="en-GB" sz="18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a:effectLst/>
                        </a:rPr>
                        <a:t>TBT</a:t>
                      </a:r>
                      <a:endParaRPr lang="en-GB" sz="18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fontAlgn="b"/>
                      <a:r>
                        <a:rPr lang="en-GB" sz="1800" u="none" strike="noStrike" dirty="0">
                          <a:effectLst/>
                        </a:rPr>
                        <a:t>Total Bytes</a:t>
                      </a:r>
                      <a:endParaRPr lang="en-GB" sz="18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15142851"/>
                  </a:ext>
                </a:extLst>
              </a:tr>
              <a:tr h="931401">
                <a:tc>
                  <a:txBody>
                    <a:bodyPr/>
                    <a:lstStyle/>
                    <a:p>
                      <a:pPr algn="l" fontAlgn="b"/>
                      <a:r>
                        <a:rPr lang="en-GB" sz="1800" u="sng" strike="noStrike" dirty="0">
                          <a:effectLst/>
                          <a:hlinkClick r:id="rId3"/>
                        </a:rPr>
                        <a:t>https://matthewdeeprose.github.io</a:t>
                      </a:r>
                      <a:r>
                        <a:rPr lang="en-GB" sz="1800" u="sng" strike="noStrike" dirty="0">
                          <a:effectLst/>
                        </a:rPr>
                        <a:t> </a:t>
                      </a:r>
                      <a:endParaRPr lang="en-GB" sz="1800" b="0" i="0" u="sng" strike="noStrike" dirty="0">
                        <a:solidFill>
                          <a:srgbClr val="0563C1"/>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1"/>
                    </a:solidFill>
                  </a:tcPr>
                </a:tc>
                <a:tc>
                  <a:txBody>
                    <a:bodyPr/>
                    <a:lstStyle/>
                    <a:p>
                      <a:pPr algn="ctr" fontAlgn="b"/>
                      <a:r>
                        <a:rPr lang="en-GB" sz="2400" u="none" strike="noStrike" dirty="0">
                          <a:effectLst/>
                        </a:rPr>
                        <a:t>1.569</a:t>
                      </a:r>
                      <a:endParaRPr lang="en-GB" sz="2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dirty="0">
                          <a:effectLst/>
                        </a:rPr>
                        <a:t>2.4</a:t>
                      </a:r>
                      <a:endParaRPr lang="en-GB" sz="2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dirty="0">
                          <a:effectLst/>
                        </a:rPr>
                        <a:t>2.345</a:t>
                      </a:r>
                      <a:endParaRPr lang="en-GB" sz="2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dirty="0">
                          <a:effectLst/>
                        </a:rPr>
                        <a:t>2.475</a:t>
                      </a:r>
                      <a:endParaRPr lang="en-GB" sz="2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dirty="0">
                          <a:effectLst/>
                        </a:rPr>
                        <a:t>2.344</a:t>
                      </a:r>
                      <a:endParaRPr lang="en-GB" sz="2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dirty="0">
                          <a:effectLst/>
                        </a:rPr>
                        <a:t>0</a:t>
                      </a:r>
                      <a:endParaRPr lang="en-GB" sz="2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dirty="0">
                          <a:effectLst/>
                        </a:rPr>
                        <a:t>158KB</a:t>
                      </a:r>
                      <a:endParaRPr lang="en-GB" sz="2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extLst>
                  <a:ext uri="{0D108BD9-81ED-4DB2-BD59-A6C34878D82A}">
                    <a16:rowId xmlns:a16="http://schemas.microsoft.com/office/drawing/2014/main" val="1577214997"/>
                  </a:ext>
                </a:extLst>
              </a:tr>
              <a:tr h="931401">
                <a:tc>
                  <a:txBody>
                    <a:bodyPr/>
                    <a:lstStyle/>
                    <a:p>
                      <a:pPr algn="l" fontAlgn="b"/>
                      <a:r>
                        <a:rPr lang="en-GB" sz="1800" u="sng" strike="noStrike" dirty="0">
                          <a:effectLst/>
                          <a:hlinkClick r:id="rId4"/>
                        </a:rPr>
                        <a:t>https://elearn.southampton.ac.uk</a:t>
                      </a:r>
                      <a:endParaRPr lang="en-GB" sz="1800" b="0" i="0" u="sng" strike="noStrike" dirty="0">
                        <a:solidFill>
                          <a:srgbClr val="0563C1"/>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1"/>
                    </a:solidFill>
                  </a:tcPr>
                </a:tc>
                <a:tc>
                  <a:txBody>
                    <a:bodyPr/>
                    <a:lstStyle/>
                    <a:p>
                      <a:pPr algn="ctr" fontAlgn="b"/>
                      <a:r>
                        <a:rPr lang="en-GB" sz="2400" u="none" strike="noStrike">
                          <a:effectLst/>
                        </a:rPr>
                        <a:t>3.956</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a:effectLst/>
                        </a:rPr>
                        <a:t>7.96</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dirty="0">
                          <a:effectLst/>
                        </a:rPr>
                        <a:t>7.778</a:t>
                      </a:r>
                      <a:endParaRPr lang="en-GB" sz="2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dirty="0">
                          <a:effectLst/>
                        </a:rPr>
                        <a:t>7.985</a:t>
                      </a:r>
                      <a:endParaRPr lang="en-GB" sz="2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a:effectLst/>
                        </a:rPr>
                        <a:t>8.245</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a:effectLst/>
                        </a:rPr>
                        <a:t>0.193</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a:effectLst/>
                        </a:rPr>
                        <a:t>1,029KB</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extLst>
                  <a:ext uri="{0D108BD9-81ED-4DB2-BD59-A6C34878D82A}">
                    <a16:rowId xmlns:a16="http://schemas.microsoft.com/office/drawing/2014/main" val="2355076205"/>
                  </a:ext>
                </a:extLst>
              </a:tr>
              <a:tr h="471686">
                <a:tc>
                  <a:txBody>
                    <a:bodyPr/>
                    <a:lstStyle/>
                    <a:p>
                      <a:pPr algn="l" fontAlgn="b"/>
                      <a:r>
                        <a:rPr lang="en-GB" sz="1800" u="sng" strike="noStrike">
                          <a:effectLst/>
                          <a:hlinkClick r:id="rId5" tooltip="https://www.soton.ac.uk"/>
                        </a:rPr>
                        <a:t>https://www.soton.ac.uk</a:t>
                      </a:r>
                      <a:endParaRPr lang="en-GB" sz="1800" b="0" i="0" u="sng" strike="noStrike">
                        <a:solidFill>
                          <a:srgbClr val="0563C1"/>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1"/>
                    </a:solidFill>
                  </a:tcPr>
                </a:tc>
                <a:tc>
                  <a:txBody>
                    <a:bodyPr/>
                    <a:lstStyle/>
                    <a:p>
                      <a:pPr algn="ctr" fontAlgn="b"/>
                      <a:r>
                        <a:rPr lang="en-GB" sz="2400" u="none" strike="noStrike">
                          <a:effectLst/>
                        </a:rPr>
                        <a:t>4.285</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a:effectLst/>
                        </a:rPr>
                        <a:t>7.9</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a:effectLst/>
                        </a:rPr>
                        <a:t>7.641</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a:effectLst/>
                        </a:rPr>
                        <a:t>8.594</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dirty="0">
                          <a:effectLst/>
                        </a:rPr>
                        <a:t>9.751</a:t>
                      </a:r>
                      <a:endParaRPr lang="en-GB" sz="2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a:effectLst/>
                        </a:rPr>
                        <a:t>0.736</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a:effectLst/>
                        </a:rPr>
                        <a:t>2,111KB</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extLst>
                  <a:ext uri="{0D108BD9-81ED-4DB2-BD59-A6C34878D82A}">
                    <a16:rowId xmlns:a16="http://schemas.microsoft.com/office/drawing/2014/main" val="1494446680"/>
                  </a:ext>
                </a:extLst>
              </a:tr>
              <a:tr h="931401">
                <a:tc>
                  <a:txBody>
                    <a:bodyPr/>
                    <a:lstStyle/>
                    <a:p>
                      <a:pPr algn="l" fontAlgn="b"/>
                      <a:r>
                        <a:rPr lang="en-GB" sz="1800" u="sng" strike="noStrike" dirty="0">
                          <a:effectLst/>
                          <a:hlinkClick r:id="rId6"/>
                        </a:rPr>
                        <a:t>https://generic.wordpress.soton.ac.uk/digital-learning/</a:t>
                      </a:r>
                      <a:endParaRPr lang="en-GB" sz="1800" b="0" i="0" u="sng" strike="noStrike" dirty="0">
                        <a:solidFill>
                          <a:srgbClr val="0563C1"/>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1"/>
                    </a:solidFill>
                  </a:tcPr>
                </a:tc>
                <a:tc>
                  <a:txBody>
                    <a:bodyPr/>
                    <a:lstStyle/>
                    <a:p>
                      <a:pPr algn="ctr" fontAlgn="b"/>
                      <a:r>
                        <a:rPr lang="en-GB" sz="2400" u="none" strike="noStrike">
                          <a:effectLst/>
                        </a:rPr>
                        <a:t>4.114</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a:effectLst/>
                        </a:rPr>
                        <a:t>8.7</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a:effectLst/>
                        </a:rPr>
                        <a:t>8.619</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a:effectLst/>
                        </a:rPr>
                        <a:t>10.992</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a:effectLst/>
                        </a:rPr>
                        <a:t>13.269</a:t>
                      </a:r>
                      <a:endParaRPr lang="en-GB" sz="24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dirty="0">
                          <a:effectLst/>
                        </a:rPr>
                        <a:t>0.594</a:t>
                      </a:r>
                      <a:endParaRPr lang="en-GB" sz="2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tc>
                  <a:txBody>
                    <a:bodyPr/>
                    <a:lstStyle/>
                    <a:p>
                      <a:pPr algn="ctr" fontAlgn="b"/>
                      <a:r>
                        <a:rPr lang="en-GB" sz="2400" u="none" strike="noStrike" dirty="0">
                          <a:effectLst/>
                        </a:rPr>
                        <a:t>792KB</a:t>
                      </a:r>
                      <a:endParaRPr lang="en-GB" sz="2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00131D"/>
                    </a:solidFill>
                  </a:tcPr>
                </a:tc>
                <a:extLst>
                  <a:ext uri="{0D108BD9-81ED-4DB2-BD59-A6C34878D82A}">
                    <a16:rowId xmlns:a16="http://schemas.microsoft.com/office/drawing/2014/main" val="3375933431"/>
                  </a:ext>
                </a:extLst>
              </a:tr>
            </a:tbl>
          </a:graphicData>
        </a:graphic>
      </p:graphicFrame>
      <p:pic>
        <p:nvPicPr>
          <p:cNvPr id="8" name="Picture 7" descr="WebPageTest by Catchpoint">
            <a:extLst>
              <a:ext uri="{FF2B5EF4-FFF2-40B4-BE49-F238E27FC236}">
                <a16:creationId xmlns:a16="http://schemas.microsoft.com/office/drawing/2014/main" id="{3A5FEC52-B38C-44EA-B5CC-0533E3703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6901" y="5634177"/>
            <a:ext cx="2120537" cy="619013"/>
          </a:xfrm>
          <a:prstGeom prst="rect">
            <a:avLst/>
          </a:prstGeom>
          <a:ln w="38100">
            <a:solidFill>
              <a:schemeClr val="accent5"/>
            </a:solidFill>
          </a:ln>
        </p:spPr>
      </p:pic>
      <p:pic>
        <p:nvPicPr>
          <p:cNvPr id="1028" name="Picture 4">
            <a:extLst>
              <a:ext uri="{FF2B5EF4-FFF2-40B4-BE49-F238E27FC236}">
                <a16:creationId xmlns:a16="http://schemas.microsoft.com/office/drawing/2014/main" id="{828D4E38-1637-4550-8D74-6362455B9894}"/>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7170" y="317193"/>
            <a:ext cx="1013595" cy="6745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853F5E9-7E58-4A96-9259-F8FA5D2503A6}"/>
              </a:ext>
            </a:extLst>
          </p:cNvPr>
          <p:cNvSpPr>
            <a:spLocks noGrp="1"/>
          </p:cNvSpPr>
          <p:nvPr>
            <p:ph type="sldNum" sz="quarter" idx="4"/>
          </p:nvPr>
        </p:nvSpPr>
        <p:spPr/>
        <p:txBody>
          <a:bodyPr/>
          <a:lstStyle/>
          <a:p>
            <a:fld id="{51AC9CB8-E4A1-4C80-A0FE-41AB03406E23}" type="slidenum">
              <a:rPr lang="en-GB" smtClean="0"/>
              <a:pPr/>
              <a:t>79</a:t>
            </a:fld>
            <a:endParaRPr lang="en-GB"/>
          </a:p>
        </p:txBody>
      </p:sp>
      <p:sp>
        <p:nvSpPr>
          <p:cNvPr id="7" name="Rectangle: Rounded Corners 6">
            <a:extLst>
              <a:ext uri="{FF2B5EF4-FFF2-40B4-BE49-F238E27FC236}">
                <a16:creationId xmlns:a16="http://schemas.microsoft.com/office/drawing/2014/main" id="{22F028FB-09BE-433C-A44C-255987FBE896}"/>
              </a:ext>
              <a:ext uri="{C183D7F6-B498-43B3-948B-1728B52AA6E4}">
                <adec:decorative xmlns:adec="http://schemas.microsoft.com/office/drawing/2017/decorative" val="1"/>
              </a:ext>
            </a:extLst>
          </p:cNvPr>
          <p:cNvSpPr/>
          <p:nvPr/>
        </p:nvSpPr>
        <p:spPr>
          <a:xfrm>
            <a:off x="10196423" y="3001992"/>
            <a:ext cx="1474255" cy="264780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23554CE7-AB80-4848-96A2-E86D19DD46CD}"/>
              </a:ext>
              <a:ext uri="{C183D7F6-B498-43B3-948B-1728B52AA6E4}">
                <adec:decorative xmlns:adec="http://schemas.microsoft.com/office/drawing/2017/decorative" val="1"/>
              </a:ext>
            </a:extLst>
          </p:cNvPr>
          <p:cNvSpPr/>
          <p:nvPr/>
        </p:nvSpPr>
        <p:spPr>
          <a:xfrm>
            <a:off x="7152160" y="2933095"/>
            <a:ext cx="1474255" cy="2716697"/>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ooter Placeholder 10">
            <a:extLst>
              <a:ext uri="{FF2B5EF4-FFF2-40B4-BE49-F238E27FC236}">
                <a16:creationId xmlns:a16="http://schemas.microsoft.com/office/drawing/2014/main" id="{DA281F7D-0F77-4180-9625-F1CE65EC6E39}"/>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3928598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F3BE3C-A840-4AF0-AFA7-F7B3D8970C31}"/>
              </a:ext>
            </a:extLst>
          </p:cNvPr>
          <p:cNvSpPr>
            <a:spLocks noGrp="1"/>
          </p:cNvSpPr>
          <p:nvPr>
            <p:ph type="title"/>
          </p:nvPr>
        </p:nvSpPr>
        <p:spPr/>
        <p:txBody>
          <a:bodyPr/>
          <a:lstStyle/>
          <a:p>
            <a:r>
              <a:rPr lang="en-GB" dirty="0"/>
              <a:t>Layout </a:t>
            </a:r>
            <a:r>
              <a:rPr lang="en-GB" dirty="0">
                <a:solidFill>
                  <a:schemeClr val="tx1"/>
                </a:solidFill>
              </a:rPr>
              <a:t>2</a:t>
            </a:r>
          </a:p>
        </p:txBody>
      </p:sp>
      <p:pic>
        <p:nvPicPr>
          <p:cNvPr id="9" name="Content Placeholder 8" descr="Website shown in desktop mode, the screen is used in full, with a sidebar beside the main content.">
            <a:extLst>
              <a:ext uri="{FF2B5EF4-FFF2-40B4-BE49-F238E27FC236}">
                <a16:creationId xmlns:a16="http://schemas.microsoft.com/office/drawing/2014/main" id="{8DD39340-D301-4BF8-A7C1-E0A716CECE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091" y="1682595"/>
            <a:ext cx="7310369" cy="3986826"/>
          </a:xfrm>
        </p:spPr>
      </p:pic>
      <p:pic>
        <p:nvPicPr>
          <p:cNvPr id="11" name="Picture 10" descr="Mobile view of site, content has reflowed so that scrolling horizontally is unnecessary.">
            <a:extLst>
              <a:ext uri="{FF2B5EF4-FFF2-40B4-BE49-F238E27FC236}">
                <a16:creationId xmlns:a16="http://schemas.microsoft.com/office/drawing/2014/main" id="{3DCB4F20-6FA2-4869-9FF8-3305F59F39FB}"/>
              </a:ext>
            </a:extLst>
          </p:cNvPr>
          <p:cNvPicPr>
            <a:picLocks noChangeAspect="1"/>
          </p:cNvPicPr>
          <p:nvPr/>
        </p:nvPicPr>
        <p:blipFill rotWithShape="1">
          <a:blip r:embed="rId4">
            <a:extLst>
              <a:ext uri="{28A0092B-C50C-407E-A947-70E740481C1C}">
                <a14:useLocalDpi xmlns:a14="http://schemas.microsoft.com/office/drawing/2010/main" val="0"/>
              </a:ext>
            </a:extLst>
          </a:blip>
          <a:srcRect l="1" t="1954" r="24542" b="6031"/>
          <a:stretch/>
        </p:blipFill>
        <p:spPr>
          <a:xfrm>
            <a:off x="9491897" y="1572261"/>
            <a:ext cx="2040134" cy="4333929"/>
          </a:xfrm>
          <a:prstGeom prst="rect">
            <a:avLst/>
          </a:prstGeom>
        </p:spPr>
      </p:pic>
      <p:pic>
        <p:nvPicPr>
          <p:cNvPr id="12" name="Picture 11">
            <a:extLst>
              <a:ext uri="{FF2B5EF4-FFF2-40B4-BE49-F238E27FC236}">
                <a16:creationId xmlns:a16="http://schemas.microsoft.com/office/drawing/2014/main" id="{944FF34E-AA2C-436B-8C5C-CFECB735A6E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6555" y="1439482"/>
            <a:ext cx="2969770" cy="4994977"/>
          </a:xfrm>
          <a:prstGeom prst="rect">
            <a:avLst/>
          </a:prstGeom>
        </p:spPr>
      </p:pic>
      <p:pic>
        <p:nvPicPr>
          <p:cNvPr id="13" name="Picture 12">
            <a:extLst>
              <a:ext uri="{FF2B5EF4-FFF2-40B4-BE49-F238E27FC236}">
                <a16:creationId xmlns:a16="http://schemas.microsoft.com/office/drawing/2014/main" id="{2ED04C2B-7B06-476D-B970-38C588DE87B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363" y="1470079"/>
            <a:ext cx="7634112" cy="5553943"/>
          </a:xfrm>
          <a:prstGeom prst="rect">
            <a:avLst/>
          </a:prstGeom>
        </p:spPr>
      </p:pic>
      <p:sp>
        <p:nvSpPr>
          <p:cNvPr id="4" name="Slide Number Placeholder 3">
            <a:extLst>
              <a:ext uri="{FF2B5EF4-FFF2-40B4-BE49-F238E27FC236}">
                <a16:creationId xmlns:a16="http://schemas.microsoft.com/office/drawing/2014/main" id="{BE47F8F0-66C0-4140-9506-F01878A44F29}"/>
              </a:ext>
            </a:extLst>
          </p:cNvPr>
          <p:cNvSpPr>
            <a:spLocks noGrp="1"/>
          </p:cNvSpPr>
          <p:nvPr>
            <p:ph type="sldNum" sz="quarter" idx="4"/>
          </p:nvPr>
        </p:nvSpPr>
        <p:spPr/>
        <p:txBody>
          <a:bodyPr/>
          <a:lstStyle/>
          <a:p>
            <a:fld id="{51AC9CB8-E4A1-4C80-A0FE-41AB03406E23}" type="slidenum">
              <a:rPr lang="en-GB" smtClean="0"/>
              <a:pPr/>
              <a:t>8</a:t>
            </a:fld>
            <a:endParaRPr lang="en-GB"/>
          </a:p>
        </p:txBody>
      </p:sp>
      <p:sp>
        <p:nvSpPr>
          <p:cNvPr id="6" name="Footer Placeholder 5">
            <a:extLst>
              <a:ext uri="{FF2B5EF4-FFF2-40B4-BE49-F238E27FC236}">
                <a16:creationId xmlns:a16="http://schemas.microsoft.com/office/drawing/2014/main" id="{04DB8D4C-7C6D-4F80-AB4F-0A98E05D48BC}"/>
              </a:ext>
            </a:extLst>
          </p:cNvPr>
          <p:cNvSpPr>
            <a:spLocks noGrp="1"/>
          </p:cNvSpPr>
          <p:nvPr>
            <p:ph type="ftr" sz="quarter" idx="3"/>
          </p:nvPr>
        </p:nvSpPr>
        <p:spPr/>
        <p:txBody>
          <a:bodyPr/>
          <a:lstStyle/>
          <a:p>
            <a:r>
              <a:rPr lang="en-GB">
                <a:hlinkClick r:id="rId7"/>
              </a:rPr>
              <a:t>https://matthewdeeprose.github.io/</a:t>
            </a:r>
            <a:endParaRPr lang="en-GB" dirty="0"/>
          </a:p>
        </p:txBody>
      </p:sp>
    </p:spTree>
    <p:extLst>
      <p:ext uri="{BB962C8B-B14F-4D97-AF65-F5344CB8AC3E}">
        <p14:creationId xmlns:p14="http://schemas.microsoft.com/office/powerpoint/2010/main" val="2005366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3F7B-40DD-4DE7-A385-DA0BEB97AF34}"/>
              </a:ext>
            </a:extLst>
          </p:cNvPr>
          <p:cNvSpPr>
            <a:spLocks noGrp="1"/>
          </p:cNvSpPr>
          <p:nvPr>
            <p:ph type="title"/>
          </p:nvPr>
        </p:nvSpPr>
        <p:spPr/>
        <p:txBody>
          <a:bodyPr>
            <a:normAutofit/>
          </a:bodyPr>
          <a:lstStyle/>
          <a:p>
            <a:r>
              <a:rPr lang="en-GB" dirty="0"/>
              <a:t>Firefox v97, Cable, Frankfurt, Germany</a:t>
            </a:r>
          </a:p>
        </p:txBody>
      </p:sp>
      <p:graphicFrame>
        <p:nvGraphicFramePr>
          <p:cNvPr id="5" name="Content Placeholder 4">
            <a:extLst>
              <a:ext uri="{FF2B5EF4-FFF2-40B4-BE49-F238E27FC236}">
                <a16:creationId xmlns:a16="http://schemas.microsoft.com/office/drawing/2014/main" id="{B73B55B3-9EF4-4F35-90D6-40E046A02C8B}"/>
              </a:ext>
            </a:extLst>
          </p:cNvPr>
          <p:cNvGraphicFramePr>
            <a:graphicFrameLocks noGrp="1"/>
          </p:cNvGraphicFramePr>
          <p:nvPr>
            <p:ph idx="1"/>
            <p:extLst>
              <p:ext uri="{D42A27DB-BD31-4B8C-83A1-F6EECF244321}">
                <p14:modId xmlns:p14="http://schemas.microsoft.com/office/powerpoint/2010/main" val="3743011518"/>
              </p:ext>
            </p:extLst>
          </p:nvPr>
        </p:nvGraphicFramePr>
        <p:xfrm>
          <a:off x="213756" y="1412066"/>
          <a:ext cx="11571515" cy="4310741"/>
        </p:xfrm>
        <a:graphic>
          <a:graphicData uri="http://schemas.openxmlformats.org/drawingml/2006/table">
            <a:tbl>
              <a:tblPr firstRow="1" firstCol="1">
                <a:tableStyleId>{073A0DAA-6AF3-43AB-8588-CEC1D06C72B9}</a:tableStyleId>
              </a:tblPr>
              <a:tblGrid>
                <a:gridCol w="3469970">
                  <a:extLst>
                    <a:ext uri="{9D8B030D-6E8A-4147-A177-3AD203B41FA5}">
                      <a16:colId xmlns:a16="http://schemas.microsoft.com/office/drawing/2014/main" val="3426845977"/>
                    </a:ext>
                  </a:extLst>
                </a:gridCol>
                <a:gridCol w="1702922">
                  <a:extLst>
                    <a:ext uri="{9D8B030D-6E8A-4147-A177-3AD203B41FA5}">
                      <a16:colId xmlns:a16="http://schemas.microsoft.com/office/drawing/2014/main" val="3810027827"/>
                    </a:ext>
                  </a:extLst>
                </a:gridCol>
                <a:gridCol w="1254034">
                  <a:extLst>
                    <a:ext uri="{9D8B030D-6E8A-4147-A177-3AD203B41FA5}">
                      <a16:colId xmlns:a16="http://schemas.microsoft.com/office/drawing/2014/main" val="647348929"/>
                    </a:ext>
                  </a:extLst>
                </a:gridCol>
                <a:gridCol w="979715">
                  <a:extLst>
                    <a:ext uri="{9D8B030D-6E8A-4147-A177-3AD203B41FA5}">
                      <a16:colId xmlns:a16="http://schemas.microsoft.com/office/drawing/2014/main" val="1188412589"/>
                    </a:ext>
                  </a:extLst>
                </a:gridCol>
                <a:gridCol w="940525">
                  <a:extLst>
                    <a:ext uri="{9D8B030D-6E8A-4147-A177-3AD203B41FA5}">
                      <a16:colId xmlns:a16="http://schemas.microsoft.com/office/drawing/2014/main" val="192570985"/>
                    </a:ext>
                  </a:extLst>
                </a:gridCol>
                <a:gridCol w="822960">
                  <a:extLst>
                    <a:ext uri="{9D8B030D-6E8A-4147-A177-3AD203B41FA5}">
                      <a16:colId xmlns:a16="http://schemas.microsoft.com/office/drawing/2014/main" val="3455715066"/>
                    </a:ext>
                  </a:extLst>
                </a:gridCol>
                <a:gridCol w="901338">
                  <a:extLst>
                    <a:ext uri="{9D8B030D-6E8A-4147-A177-3AD203B41FA5}">
                      <a16:colId xmlns:a16="http://schemas.microsoft.com/office/drawing/2014/main" val="2363983329"/>
                    </a:ext>
                  </a:extLst>
                </a:gridCol>
                <a:gridCol w="1500051">
                  <a:extLst>
                    <a:ext uri="{9D8B030D-6E8A-4147-A177-3AD203B41FA5}">
                      <a16:colId xmlns:a16="http://schemas.microsoft.com/office/drawing/2014/main" val="342871201"/>
                    </a:ext>
                  </a:extLst>
                </a:gridCol>
              </a:tblGrid>
              <a:tr h="1172393">
                <a:tc>
                  <a:txBody>
                    <a:bodyPr/>
                    <a:lstStyle/>
                    <a:p>
                      <a:pPr algn="l" fontAlgn="b"/>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800" u="none" strike="noStrike" dirty="0">
                          <a:effectLst/>
                        </a:rPr>
                        <a:t>First Byte</a:t>
                      </a:r>
                      <a:endParaRPr lang="en-GB" sz="18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800" u="none" strike="noStrike" dirty="0">
                          <a:effectLst/>
                        </a:rPr>
                        <a:t>Start Render</a:t>
                      </a:r>
                      <a:endParaRPr lang="en-GB" sz="18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800" u="none" strike="noStrike" dirty="0">
                          <a:effectLst/>
                        </a:rPr>
                        <a:t>FCP</a:t>
                      </a:r>
                      <a:endParaRPr lang="en-GB" sz="18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800" u="none" strike="noStrike">
                          <a:effectLst/>
                        </a:rPr>
                        <a:t>Speed Index</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800" u="none" strike="noStrike">
                          <a:effectLst/>
                        </a:rPr>
                        <a:t>LCP</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800" u="none" strike="noStrike">
                          <a:effectLst/>
                        </a:rPr>
                        <a:t>TBT</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800" u="none" strike="noStrike">
                          <a:effectLst/>
                        </a:rPr>
                        <a:t>Total Bytes</a:t>
                      </a:r>
                      <a:endParaRPr lang="en-GB" sz="18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147450485"/>
                  </a:ext>
                </a:extLst>
              </a:tr>
              <a:tr h="784587">
                <a:tc>
                  <a:txBody>
                    <a:bodyPr/>
                    <a:lstStyle/>
                    <a:p>
                      <a:pPr algn="l" fontAlgn="b"/>
                      <a:r>
                        <a:rPr lang="en-GB" sz="1800" b="1" i="0" u="sng" strike="noStrike">
                          <a:solidFill>
                            <a:srgbClr val="0563C1"/>
                          </a:solidFill>
                          <a:effectLst/>
                          <a:latin typeface="Calibri" panose="020F0502020204030204" pitchFamily="34" charset="0"/>
                          <a:hlinkClick r:id="rId3"/>
                        </a:rPr>
                        <a:t>https://matthewdeeprose.github.io</a:t>
                      </a:r>
                      <a:endParaRPr lang="en-GB" sz="1800" b="1" i="0" u="sng" strike="noStrike">
                        <a:solidFill>
                          <a:srgbClr val="0563C1"/>
                        </a:solidFill>
                        <a:effectLst/>
                        <a:latin typeface="Calibri" panose="020F0502020204030204" pitchFamily="34" charset="0"/>
                      </a:endParaRPr>
                    </a:p>
                  </a:txBody>
                  <a:tcPr marL="6350" marR="6350" marT="6350" marB="0" anchor="ctr"/>
                </a:tc>
                <a:tc>
                  <a:txBody>
                    <a:bodyPr/>
                    <a:lstStyle/>
                    <a:p>
                      <a:pPr algn="ctr" fontAlgn="b"/>
                      <a:r>
                        <a:rPr lang="en-GB" sz="2400" b="0" i="0" u="none" strike="noStrike" dirty="0">
                          <a:solidFill>
                            <a:schemeClr val="bg1"/>
                          </a:solidFill>
                          <a:effectLst/>
                          <a:latin typeface="Calibri" panose="020F0502020204030204" pitchFamily="34" charset="0"/>
                        </a:rPr>
                        <a:t>0.284</a:t>
                      </a:r>
                    </a:p>
                  </a:txBody>
                  <a:tcPr marL="6350" marR="6350" marT="6350" marB="0" anchor="ctr">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0.5</a:t>
                      </a:r>
                    </a:p>
                  </a:txBody>
                  <a:tcPr marL="6350" marR="6350" marT="6350" marB="0" anchor="ctr">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0.491</a:t>
                      </a:r>
                    </a:p>
                  </a:txBody>
                  <a:tcPr marL="6350" marR="6350" marT="6350" marB="0" anchor="ctr">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0.516</a:t>
                      </a:r>
                    </a:p>
                  </a:txBody>
                  <a:tcPr marL="6350" marR="6350" marT="6350" marB="0" anchor="ctr">
                    <a:solidFill>
                      <a:srgbClr val="00131D"/>
                    </a:solidFill>
                  </a:tcPr>
                </a:tc>
                <a:tc>
                  <a:txBody>
                    <a:bodyPr/>
                    <a:lstStyle/>
                    <a:p>
                      <a:pPr algn="ctr" fontAlgn="b"/>
                      <a:endParaRPr lang="en-GB" sz="2400" b="0" i="0" u="none" strike="noStrike">
                        <a:solidFill>
                          <a:schemeClr val="bg1"/>
                        </a:solidFill>
                        <a:effectLst/>
                        <a:latin typeface="Calibri" panose="020F0502020204030204" pitchFamily="34" charset="0"/>
                      </a:endParaRPr>
                    </a:p>
                  </a:txBody>
                  <a:tcPr marL="6350" marR="6350" marT="6350" marB="0" anchor="ctr">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 .000</a:t>
                      </a:r>
                    </a:p>
                  </a:txBody>
                  <a:tcPr marL="6350" marR="6350" marT="6350" marB="0" anchor="ctr">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64KB</a:t>
                      </a:r>
                    </a:p>
                  </a:txBody>
                  <a:tcPr marL="6350" marR="6350" marT="6350" marB="0" anchor="ctr">
                    <a:solidFill>
                      <a:srgbClr val="00131D"/>
                    </a:solidFill>
                  </a:tcPr>
                </a:tc>
                <a:extLst>
                  <a:ext uri="{0D108BD9-81ED-4DB2-BD59-A6C34878D82A}">
                    <a16:rowId xmlns:a16="http://schemas.microsoft.com/office/drawing/2014/main" val="3294636069"/>
                  </a:ext>
                </a:extLst>
              </a:tr>
              <a:tr h="784587">
                <a:tc>
                  <a:txBody>
                    <a:bodyPr/>
                    <a:lstStyle/>
                    <a:p>
                      <a:pPr algn="l" fontAlgn="b"/>
                      <a:r>
                        <a:rPr lang="en-GB" sz="1800" b="1" i="0" u="sng" strike="noStrike">
                          <a:solidFill>
                            <a:srgbClr val="0563C1"/>
                          </a:solidFill>
                          <a:effectLst/>
                          <a:latin typeface="Calibri" panose="020F0502020204030204" pitchFamily="34" charset="0"/>
                          <a:hlinkClick r:id="rId4"/>
                        </a:rPr>
                        <a:t>https://elearn.southampton.ac.uk</a:t>
                      </a:r>
                      <a:endParaRPr lang="en-GB" sz="1800" b="1" i="0" u="sng" strike="noStrike">
                        <a:solidFill>
                          <a:srgbClr val="0563C1"/>
                        </a:solidFill>
                        <a:effectLst/>
                        <a:latin typeface="Calibri" panose="020F0502020204030204" pitchFamily="34" charset="0"/>
                      </a:endParaRPr>
                    </a:p>
                  </a:txBody>
                  <a:tcPr marL="6350" marR="6350" marT="6350" marB="0" anchor="ctr"/>
                </a:tc>
                <a:tc>
                  <a:txBody>
                    <a:bodyPr/>
                    <a:lstStyle/>
                    <a:p>
                      <a:pPr algn="ctr" fontAlgn="b"/>
                      <a:r>
                        <a:rPr lang="en-GB" sz="2400" b="0" i="0" u="none" strike="noStrike">
                          <a:solidFill>
                            <a:schemeClr val="bg1"/>
                          </a:solidFill>
                          <a:effectLst/>
                          <a:latin typeface="Calibri" panose="020F0502020204030204" pitchFamily="34" charset="0"/>
                        </a:rPr>
                        <a:t>1.937</a:t>
                      </a:r>
                    </a:p>
                  </a:txBody>
                  <a:tcPr marL="6350" marR="6350" marT="6350" marB="0" anchor="ctr">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3.3</a:t>
                      </a:r>
                    </a:p>
                  </a:txBody>
                  <a:tcPr marL="6350" marR="6350" marT="6350" marB="0" anchor="ctr">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3.237</a:t>
                      </a:r>
                    </a:p>
                  </a:txBody>
                  <a:tcPr marL="6350" marR="6350" marT="6350" marB="0" anchor="ctr">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3.305</a:t>
                      </a:r>
                    </a:p>
                  </a:txBody>
                  <a:tcPr marL="6350" marR="6350" marT="6350" marB="0" anchor="ctr">
                    <a:solidFill>
                      <a:srgbClr val="00131D"/>
                    </a:solidFill>
                  </a:tcPr>
                </a:tc>
                <a:tc>
                  <a:txBody>
                    <a:bodyPr/>
                    <a:lstStyle/>
                    <a:p>
                      <a:pPr algn="ctr" fontAlgn="b"/>
                      <a:endParaRPr lang="en-GB" sz="2400" b="0" i="0" u="none" strike="noStrike" dirty="0">
                        <a:solidFill>
                          <a:schemeClr val="bg1"/>
                        </a:solidFill>
                        <a:effectLst/>
                        <a:latin typeface="Calibri" panose="020F0502020204030204" pitchFamily="34" charset="0"/>
                      </a:endParaRPr>
                    </a:p>
                  </a:txBody>
                  <a:tcPr marL="6350" marR="6350" marT="6350" marB="0" anchor="ctr">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 .129</a:t>
                      </a:r>
                    </a:p>
                  </a:txBody>
                  <a:tcPr marL="6350" marR="6350" marT="6350" marB="0" anchor="ctr">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1,029KB</a:t>
                      </a:r>
                    </a:p>
                  </a:txBody>
                  <a:tcPr marL="6350" marR="6350" marT="6350" marB="0" anchor="ctr">
                    <a:solidFill>
                      <a:srgbClr val="00131D"/>
                    </a:solidFill>
                  </a:tcPr>
                </a:tc>
                <a:extLst>
                  <a:ext uri="{0D108BD9-81ED-4DB2-BD59-A6C34878D82A}">
                    <a16:rowId xmlns:a16="http://schemas.microsoft.com/office/drawing/2014/main" val="2206116832"/>
                  </a:ext>
                </a:extLst>
              </a:tr>
              <a:tr h="784587">
                <a:tc>
                  <a:txBody>
                    <a:bodyPr/>
                    <a:lstStyle/>
                    <a:p>
                      <a:pPr algn="l" fontAlgn="b"/>
                      <a:r>
                        <a:rPr lang="en-GB" sz="1800" b="1" i="0" u="sng" strike="noStrike">
                          <a:solidFill>
                            <a:srgbClr val="0563C1"/>
                          </a:solidFill>
                          <a:effectLst/>
                          <a:latin typeface="Calibri" panose="020F0502020204030204" pitchFamily="34" charset="0"/>
                          <a:hlinkClick r:id="rId5" tooltip="https://www.soton.ac.uk"/>
                        </a:rPr>
                        <a:t>https://www.soton.ac.uk</a:t>
                      </a:r>
                      <a:endParaRPr lang="en-GB" sz="1800" b="1" i="0" u="sng" strike="noStrike">
                        <a:solidFill>
                          <a:srgbClr val="0563C1"/>
                        </a:solidFill>
                        <a:effectLst/>
                        <a:latin typeface="Calibri" panose="020F0502020204030204" pitchFamily="34" charset="0"/>
                      </a:endParaRPr>
                    </a:p>
                  </a:txBody>
                  <a:tcPr marL="6350" marR="6350" marT="6350" marB="0" anchor="ctr"/>
                </a:tc>
                <a:tc>
                  <a:txBody>
                    <a:bodyPr/>
                    <a:lstStyle/>
                    <a:p>
                      <a:pPr algn="ctr" fontAlgn="b"/>
                      <a:r>
                        <a:rPr lang="en-GB" sz="2400" b="0" i="0" u="none" strike="noStrike">
                          <a:solidFill>
                            <a:schemeClr val="bg1"/>
                          </a:solidFill>
                          <a:effectLst/>
                          <a:latin typeface="Calibri" panose="020F0502020204030204" pitchFamily="34" charset="0"/>
                        </a:rPr>
                        <a:t>0.951</a:t>
                      </a:r>
                    </a:p>
                  </a:txBody>
                  <a:tcPr marL="6350" marR="6350" marT="6350" marB="0" anchor="ctr">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2.2</a:t>
                      </a:r>
                    </a:p>
                  </a:txBody>
                  <a:tcPr marL="6350" marR="6350" marT="6350" marB="0" anchor="ctr">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2</a:t>
                      </a:r>
                    </a:p>
                  </a:txBody>
                  <a:tcPr marL="6350" marR="6350" marT="6350" marB="0" anchor="ctr">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4.602</a:t>
                      </a:r>
                    </a:p>
                  </a:txBody>
                  <a:tcPr marL="6350" marR="6350" marT="6350" marB="0" anchor="ctr">
                    <a:solidFill>
                      <a:srgbClr val="00131D"/>
                    </a:solidFill>
                  </a:tcPr>
                </a:tc>
                <a:tc>
                  <a:txBody>
                    <a:bodyPr/>
                    <a:lstStyle/>
                    <a:p>
                      <a:pPr algn="ctr" fontAlgn="b"/>
                      <a:endParaRPr lang="en-GB" sz="2400" b="0" i="0" u="none" strike="noStrike" dirty="0">
                        <a:solidFill>
                          <a:schemeClr val="bg1"/>
                        </a:solidFill>
                        <a:effectLst/>
                        <a:latin typeface="Calibri" panose="020F0502020204030204" pitchFamily="34" charset="0"/>
                      </a:endParaRPr>
                    </a:p>
                  </a:txBody>
                  <a:tcPr marL="6350" marR="6350" marT="6350" marB="0" anchor="ctr">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 .423</a:t>
                      </a:r>
                    </a:p>
                  </a:txBody>
                  <a:tcPr marL="6350" marR="6350" marT="6350" marB="0" anchor="ctr">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2,334KB</a:t>
                      </a:r>
                    </a:p>
                  </a:txBody>
                  <a:tcPr marL="6350" marR="6350" marT="6350" marB="0" anchor="ctr">
                    <a:solidFill>
                      <a:srgbClr val="00131D"/>
                    </a:solidFill>
                  </a:tcPr>
                </a:tc>
                <a:extLst>
                  <a:ext uri="{0D108BD9-81ED-4DB2-BD59-A6C34878D82A}">
                    <a16:rowId xmlns:a16="http://schemas.microsoft.com/office/drawing/2014/main" val="3476142631"/>
                  </a:ext>
                </a:extLst>
              </a:tr>
              <a:tr h="784587">
                <a:tc>
                  <a:txBody>
                    <a:bodyPr/>
                    <a:lstStyle/>
                    <a:p>
                      <a:pPr algn="l" fontAlgn="b"/>
                      <a:r>
                        <a:rPr lang="en-GB" sz="1800" b="1" i="0" u="sng" strike="noStrike" dirty="0">
                          <a:solidFill>
                            <a:srgbClr val="0563C1"/>
                          </a:solidFill>
                          <a:effectLst/>
                          <a:latin typeface="Calibri" panose="020F0502020204030204" pitchFamily="34" charset="0"/>
                          <a:hlinkClick r:id="rId6"/>
                        </a:rPr>
                        <a:t>https://generic.wordpress.soton.ac.uk/digital-learning/</a:t>
                      </a:r>
                      <a:endParaRPr lang="en-GB" sz="1800" b="1" i="0" u="sng" strike="noStrike" dirty="0">
                        <a:solidFill>
                          <a:srgbClr val="0563C1"/>
                        </a:solidFill>
                        <a:effectLst/>
                        <a:latin typeface="Calibri" panose="020F0502020204030204" pitchFamily="34" charset="0"/>
                      </a:endParaRPr>
                    </a:p>
                  </a:txBody>
                  <a:tcPr marL="6350" marR="6350" marT="6350" marB="0" anchor="ctr"/>
                </a:tc>
                <a:tc>
                  <a:txBody>
                    <a:bodyPr/>
                    <a:lstStyle/>
                    <a:p>
                      <a:pPr algn="ctr" fontAlgn="b"/>
                      <a:r>
                        <a:rPr lang="en-GB" sz="2400" b="0" i="0" u="none" strike="noStrike">
                          <a:solidFill>
                            <a:schemeClr val="bg1"/>
                          </a:solidFill>
                          <a:effectLst/>
                          <a:latin typeface="Calibri" panose="020F0502020204030204" pitchFamily="34" charset="0"/>
                        </a:rPr>
                        <a:t>2.433</a:t>
                      </a:r>
                    </a:p>
                  </a:txBody>
                  <a:tcPr marL="6350" marR="6350" marT="6350" marB="0" anchor="ctr">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4.7</a:t>
                      </a:r>
                    </a:p>
                  </a:txBody>
                  <a:tcPr marL="6350" marR="6350" marT="6350" marB="0" anchor="ctr">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4.61</a:t>
                      </a:r>
                    </a:p>
                  </a:txBody>
                  <a:tcPr marL="6350" marR="6350" marT="6350" marB="0" anchor="ctr">
                    <a:solidFill>
                      <a:srgbClr val="00131D"/>
                    </a:solidFill>
                  </a:tcPr>
                </a:tc>
                <a:tc>
                  <a:txBody>
                    <a:bodyPr/>
                    <a:lstStyle/>
                    <a:p>
                      <a:pPr algn="ctr" fontAlgn="b"/>
                      <a:r>
                        <a:rPr lang="en-GB" sz="2400" b="0" i="0" u="none" strike="noStrike">
                          <a:solidFill>
                            <a:schemeClr val="bg1"/>
                          </a:solidFill>
                          <a:effectLst/>
                          <a:latin typeface="Calibri" panose="020F0502020204030204" pitchFamily="34" charset="0"/>
                        </a:rPr>
                        <a:t>11.642</a:t>
                      </a:r>
                    </a:p>
                  </a:txBody>
                  <a:tcPr marL="6350" marR="6350" marT="6350" marB="0" anchor="ctr">
                    <a:solidFill>
                      <a:srgbClr val="00131D"/>
                    </a:solidFill>
                  </a:tcPr>
                </a:tc>
                <a:tc>
                  <a:txBody>
                    <a:bodyPr/>
                    <a:lstStyle/>
                    <a:p>
                      <a:pPr algn="ctr" fontAlgn="b"/>
                      <a:endParaRPr lang="en-GB" sz="2400" b="0" i="0" u="none" strike="noStrike" dirty="0">
                        <a:solidFill>
                          <a:schemeClr val="bg1"/>
                        </a:solidFill>
                        <a:effectLst/>
                        <a:latin typeface="Calibri" panose="020F0502020204030204" pitchFamily="34" charset="0"/>
                      </a:endParaRPr>
                    </a:p>
                  </a:txBody>
                  <a:tcPr marL="6350" marR="6350" marT="6350" marB="0" anchor="ctr">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0.128</a:t>
                      </a:r>
                    </a:p>
                  </a:txBody>
                  <a:tcPr marL="6350" marR="6350" marT="6350" marB="0" anchor="ctr">
                    <a:solidFill>
                      <a:srgbClr val="00131D"/>
                    </a:solidFill>
                  </a:tcPr>
                </a:tc>
                <a:tc>
                  <a:txBody>
                    <a:bodyPr/>
                    <a:lstStyle/>
                    <a:p>
                      <a:pPr algn="ctr" fontAlgn="b"/>
                      <a:r>
                        <a:rPr lang="en-GB" sz="2400" b="0" i="0" u="none" strike="noStrike" dirty="0">
                          <a:solidFill>
                            <a:schemeClr val="bg1"/>
                          </a:solidFill>
                          <a:effectLst/>
                          <a:latin typeface="Calibri" panose="020F0502020204030204" pitchFamily="34" charset="0"/>
                        </a:rPr>
                        <a:t>12,294KB</a:t>
                      </a:r>
                    </a:p>
                  </a:txBody>
                  <a:tcPr marL="6350" marR="6350" marT="6350" marB="0" anchor="ctr">
                    <a:solidFill>
                      <a:srgbClr val="00131D"/>
                    </a:solidFill>
                  </a:tcPr>
                </a:tc>
                <a:extLst>
                  <a:ext uri="{0D108BD9-81ED-4DB2-BD59-A6C34878D82A}">
                    <a16:rowId xmlns:a16="http://schemas.microsoft.com/office/drawing/2014/main" val="1351511951"/>
                  </a:ext>
                </a:extLst>
              </a:tr>
            </a:tbl>
          </a:graphicData>
        </a:graphic>
      </p:graphicFrame>
      <p:pic>
        <p:nvPicPr>
          <p:cNvPr id="2050" name="Picture 2">
            <a:extLst>
              <a:ext uri="{FF2B5EF4-FFF2-40B4-BE49-F238E27FC236}">
                <a16:creationId xmlns:a16="http://schemas.microsoft.com/office/drawing/2014/main" id="{B849BF3F-AC9D-4108-8D5A-26FFD7D8E71F}"/>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0643" y="207737"/>
            <a:ext cx="1654628" cy="9927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ebPageTest by Catchpoint">
            <a:extLst>
              <a:ext uri="{FF2B5EF4-FFF2-40B4-BE49-F238E27FC236}">
                <a16:creationId xmlns:a16="http://schemas.microsoft.com/office/drawing/2014/main" id="{924E4ACA-9D5E-4671-B32B-A939015DE2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50141" y="5833561"/>
            <a:ext cx="2120537" cy="619013"/>
          </a:xfrm>
          <a:prstGeom prst="rect">
            <a:avLst/>
          </a:prstGeom>
          <a:ln w="38100">
            <a:solidFill>
              <a:schemeClr val="accent5"/>
            </a:solidFill>
          </a:ln>
        </p:spPr>
      </p:pic>
      <p:sp>
        <p:nvSpPr>
          <p:cNvPr id="4" name="Slide Number Placeholder 3">
            <a:extLst>
              <a:ext uri="{FF2B5EF4-FFF2-40B4-BE49-F238E27FC236}">
                <a16:creationId xmlns:a16="http://schemas.microsoft.com/office/drawing/2014/main" id="{A102D3C2-C8F7-4B55-91AB-9B811452823D}"/>
              </a:ext>
            </a:extLst>
          </p:cNvPr>
          <p:cNvSpPr>
            <a:spLocks noGrp="1"/>
          </p:cNvSpPr>
          <p:nvPr>
            <p:ph type="sldNum" sz="quarter" idx="4"/>
          </p:nvPr>
        </p:nvSpPr>
        <p:spPr/>
        <p:txBody>
          <a:bodyPr/>
          <a:lstStyle/>
          <a:p>
            <a:fld id="{51AC9CB8-E4A1-4C80-A0FE-41AB03406E23}" type="slidenum">
              <a:rPr lang="en-GB" smtClean="0"/>
              <a:pPr/>
              <a:t>80</a:t>
            </a:fld>
            <a:endParaRPr lang="en-GB"/>
          </a:p>
        </p:txBody>
      </p:sp>
      <p:sp>
        <p:nvSpPr>
          <p:cNvPr id="8" name="Rectangle: Rounded Corners 7">
            <a:extLst>
              <a:ext uri="{FF2B5EF4-FFF2-40B4-BE49-F238E27FC236}">
                <a16:creationId xmlns:a16="http://schemas.microsoft.com/office/drawing/2014/main" id="{B1FC91EE-CDDD-46AE-AE25-479FBE5DC82B}"/>
              </a:ext>
              <a:ext uri="{C183D7F6-B498-43B3-948B-1728B52AA6E4}">
                <adec:decorative xmlns:adec="http://schemas.microsoft.com/office/drawing/2017/decorative" val="1"/>
              </a:ext>
            </a:extLst>
          </p:cNvPr>
          <p:cNvSpPr/>
          <p:nvPr/>
        </p:nvSpPr>
        <p:spPr>
          <a:xfrm>
            <a:off x="10138821" y="4843394"/>
            <a:ext cx="1824577" cy="879414"/>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8">
            <a:extLst>
              <a:ext uri="{FF2B5EF4-FFF2-40B4-BE49-F238E27FC236}">
                <a16:creationId xmlns:a16="http://schemas.microsoft.com/office/drawing/2014/main" id="{A85A1DB2-96A2-415F-B387-30A76E40C766}"/>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202430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564B-90F3-46E6-81A7-74561686735B}"/>
              </a:ext>
            </a:extLst>
          </p:cNvPr>
          <p:cNvSpPr>
            <a:spLocks noGrp="1"/>
          </p:cNvSpPr>
          <p:nvPr>
            <p:ph type="title"/>
          </p:nvPr>
        </p:nvSpPr>
        <p:spPr/>
        <p:txBody>
          <a:bodyPr/>
          <a:lstStyle/>
          <a:p>
            <a:r>
              <a:rPr lang="en-GB" dirty="0"/>
              <a:t>What does the DL blog load?</a:t>
            </a:r>
          </a:p>
        </p:txBody>
      </p:sp>
      <p:pic>
        <p:nvPicPr>
          <p:cNvPr id="6" name="Content Placeholder 5" descr="Diagram shows more than 40 resources are loaded from the DL blog home page in the first 12 seconds when connecting from a 3G phone in Mumbai, India.">
            <a:extLst>
              <a:ext uri="{FF2B5EF4-FFF2-40B4-BE49-F238E27FC236}">
                <a16:creationId xmlns:a16="http://schemas.microsoft.com/office/drawing/2014/main" id="{D3C71258-8A51-44B4-9DBF-9F2E90F435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86238" y="1397000"/>
            <a:ext cx="6931887" cy="5461000"/>
          </a:xfrm>
          <a:ln w="38100">
            <a:solidFill>
              <a:schemeClr val="accent5"/>
            </a:solidFill>
          </a:ln>
        </p:spPr>
      </p:pic>
      <p:pic>
        <p:nvPicPr>
          <p:cNvPr id="5" name="Picture 4">
            <a:extLst>
              <a:ext uri="{FF2B5EF4-FFF2-40B4-BE49-F238E27FC236}">
                <a16:creationId xmlns:a16="http://schemas.microsoft.com/office/drawing/2014/main" id="{DC865D27-584A-482D-9BB7-943D3320A0D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01" y="5234127"/>
            <a:ext cx="2120537" cy="619013"/>
          </a:xfrm>
          <a:prstGeom prst="rect">
            <a:avLst/>
          </a:prstGeom>
          <a:ln w="38100">
            <a:solidFill>
              <a:schemeClr val="accent5"/>
            </a:solidFill>
          </a:ln>
        </p:spPr>
      </p:pic>
      <p:sp>
        <p:nvSpPr>
          <p:cNvPr id="4" name="Slide Number Placeholder 3">
            <a:extLst>
              <a:ext uri="{FF2B5EF4-FFF2-40B4-BE49-F238E27FC236}">
                <a16:creationId xmlns:a16="http://schemas.microsoft.com/office/drawing/2014/main" id="{C49E439F-8AE9-4F65-894B-30B1995D085F}"/>
              </a:ext>
            </a:extLst>
          </p:cNvPr>
          <p:cNvSpPr>
            <a:spLocks noGrp="1"/>
          </p:cNvSpPr>
          <p:nvPr>
            <p:ph type="sldNum" sz="quarter" idx="4"/>
          </p:nvPr>
        </p:nvSpPr>
        <p:spPr/>
        <p:txBody>
          <a:bodyPr/>
          <a:lstStyle/>
          <a:p>
            <a:fld id="{51AC9CB8-E4A1-4C80-A0FE-41AB03406E23}" type="slidenum">
              <a:rPr lang="en-GB" smtClean="0"/>
              <a:pPr/>
              <a:t>81</a:t>
            </a:fld>
            <a:endParaRPr lang="en-GB"/>
          </a:p>
        </p:txBody>
      </p:sp>
      <p:sp>
        <p:nvSpPr>
          <p:cNvPr id="8" name="Footer Placeholder 7">
            <a:extLst>
              <a:ext uri="{FF2B5EF4-FFF2-40B4-BE49-F238E27FC236}">
                <a16:creationId xmlns:a16="http://schemas.microsoft.com/office/drawing/2014/main" id="{DDC8ABA7-2F39-4270-BB0A-F4B119E0AEFF}"/>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35451708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22942-0F67-4F8D-99F1-E50BDF05489E}"/>
              </a:ext>
            </a:extLst>
          </p:cNvPr>
          <p:cNvSpPr>
            <a:spLocks noGrp="1"/>
          </p:cNvSpPr>
          <p:nvPr>
            <p:ph type="title"/>
          </p:nvPr>
        </p:nvSpPr>
        <p:spPr/>
        <p:txBody>
          <a:bodyPr/>
          <a:lstStyle/>
          <a:p>
            <a:r>
              <a:rPr lang="en-GB" dirty="0"/>
              <a:t>Render-blocking resources on DL blog </a:t>
            </a:r>
          </a:p>
        </p:txBody>
      </p:sp>
      <p:pic>
        <p:nvPicPr>
          <p:cNvPr id="6" name="Content Placeholder 5" descr="Diagram shows more than 40 resources are loaded from the DL blog home page in the first 12 seconds when connecting from a 3G phone in Mumbai, India.">
            <a:extLst>
              <a:ext uri="{FF2B5EF4-FFF2-40B4-BE49-F238E27FC236}">
                <a16:creationId xmlns:a16="http://schemas.microsoft.com/office/drawing/2014/main" id="{853493C8-7711-47A7-8C78-611BB454A0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534" y="1733550"/>
            <a:ext cx="11466832" cy="4425950"/>
          </a:xfrm>
          <a:ln w="38100">
            <a:solidFill>
              <a:schemeClr val="accent5"/>
            </a:solidFill>
          </a:ln>
        </p:spPr>
      </p:pic>
      <p:pic>
        <p:nvPicPr>
          <p:cNvPr id="5" name="Picture 4">
            <a:extLst>
              <a:ext uri="{FF2B5EF4-FFF2-40B4-BE49-F238E27FC236}">
                <a16:creationId xmlns:a16="http://schemas.microsoft.com/office/drawing/2014/main" id="{7D676F71-FE81-4BBB-8733-3613ED17C72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6901" y="5634177"/>
            <a:ext cx="2120537" cy="619013"/>
          </a:xfrm>
          <a:prstGeom prst="rect">
            <a:avLst/>
          </a:prstGeom>
          <a:ln w="38100">
            <a:solidFill>
              <a:schemeClr val="accent5"/>
            </a:solidFill>
          </a:ln>
        </p:spPr>
      </p:pic>
      <p:sp>
        <p:nvSpPr>
          <p:cNvPr id="4" name="Slide Number Placeholder 3">
            <a:extLst>
              <a:ext uri="{FF2B5EF4-FFF2-40B4-BE49-F238E27FC236}">
                <a16:creationId xmlns:a16="http://schemas.microsoft.com/office/drawing/2014/main" id="{C4D39E17-B8CF-4FB3-AC28-09D0500FAAFC}"/>
              </a:ext>
            </a:extLst>
          </p:cNvPr>
          <p:cNvSpPr>
            <a:spLocks noGrp="1"/>
          </p:cNvSpPr>
          <p:nvPr>
            <p:ph type="sldNum" sz="quarter" idx="4"/>
          </p:nvPr>
        </p:nvSpPr>
        <p:spPr/>
        <p:txBody>
          <a:bodyPr/>
          <a:lstStyle/>
          <a:p>
            <a:fld id="{51AC9CB8-E4A1-4C80-A0FE-41AB03406E23}" type="slidenum">
              <a:rPr lang="en-GB" smtClean="0"/>
              <a:pPr/>
              <a:t>82</a:t>
            </a:fld>
            <a:endParaRPr lang="en-GB"/>
          </a:p>
        </p:txBody>
      </p:sp>
      <p:sp>
        <p:nvSpPr>
          <p:cNvPr id="7" name="Rectangle: Rounded Corners 6">
            <a:extLst>
              <a:ext uri="{FF2B5EF4-FFF2-40B4-BE49-F238E27FC236}">
                <a16:creationId xmlns:a16="http://schemas.microsoft.com/office/drawing/2014/main" id="{B319F915-E293-474E-B124-BB695EA7BDBF}"/>
              </a:ext>
              <a:ext uri="{C183D7F6-B498-43B3-948B-1728B52AA6E4}">
                <adec:decorative xmlns:adec="http://schemas.microsoft.com/office/drawing/2017/decorative" val="1"/>
              </a:ext>
            </a:extLst>
          </p:cNvPr>
          <p:cNvSpPr/>
          <p:nvPr/>
        </p:nvSpPr>
        <p:spPr>
          <a:xfrm>
            <a:off x="3410219" y="3067111"/>
            <a:ext cx="1041012" cy="521478"/>
          </a:xfrm>
          <a:prstGeom prst="roundRect">
            <a:avLst/>
          </a:prstGeom>
          <a:noFill/>
          <a:ln w="762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AD229558-12C7-44E0-A636-48BCD83D6CF4}"/>
              </a:ext>
              <a:ext uri="{C183D7F6-B498-43B3-948B-1728B52AA6E4}">
                <adec:decorative xmlns:adec="http://schemas.microsoft.com/office/drawing/2017/decorative" val="1"/>
              </a:ext>
            </a:extLst>
          </p:cNvPr>
          <p:cNvSpPr/>
          <p:nvPr/>
        </p:nvSpPr>
        <p:spPr>
          <a:xfrm>
            <a:off x="2561954" y="5238092"/>
            <a:ext cx="2120537" cy="521478"/>
          </a:xfrm>
          <a:prstGeom prst="roundRect">
            <a:avLst/>
          </a:prstGeom>
          <a:noFill/>
          <a:ln w="762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23ABECD8-56E9-4EA7-982A-3A35F601C988}"/>
              </a:ext>
              <a:ext uri="{C183D7F6-B498-43B3-948B-1728B52AA6E4}">
                <adec:decorative xmlns:adec="http://schemas.microsoft.com/office/drawing/2017/decorative" val="1"/>
              </a:ext>
            </a:extLst>
          </p:cNvPr>
          <p:cNvSpPr/>
          <p:nvPr/>
        </p:nvSpPr>
        <p:spPr>
          <a:xfrm>
            <a:off x="1001249" y="5682944"/>
            <a:ext cx="2639097" cy="521478"/>
          </a:xfrm>
          <a:prstGeom prst="roundRect">
            <a:avLst/>
          </a:prstGeom>
          <a:noFill/>
          <a:ln w="762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ooter Placeholder 10">
            <a:extLst>
              <a:ext uri="{FF2B5EF4-FFF2-40B4-BE49-F238E27FC236}">
                <a16:creationId xmlns:a16="http://schemas.microsoft.com/office/drawing/2014/main" id="{D2D403C8-8C18-43C8-A316-F85369401D08}"/>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36563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BF630-25EE-4667-9B77-09CEDB36B583}"/>
              </a:ext>
            </a:extLst>
          </p:cNvPr>
          <p:cNvSpPr>
            <a:spLocks noGrp="1"/>
          </p:cNvSpPr>
          <p:nvPr>
            <p:ph type="title"/>
          </p:nvPr>
        </p:nvSpPr>
        <p:spPr>
          <a:xfrm>
            <a:off x="190500" y="147952"/>
            <a:ext cx="11772899" cy="1153360"/>
          </a:xfrm>
        </p:spPr>
        <p:txBody>
          <a:bodyPr anchor="ctr">
            <a:normAutofit/>
          </a:bodyPr>
          <a:lstStyle/>
          <a:p>
            <a:r>
              <a:rPr lang="en-GB" dirty="0"/>
              <a:t>Lighthouse</a:t>
            </a:r>
          </a:p>
        </p:txBody>
      </p:sp>
      <p:pic>
        <p:nvPicPr>
          <p:cNvPr id="8" name="Content Placeholder 7">
            <a:extLst>
              <a:ext uri="{FF2B5EF4-FFF2-40B4-BE49-F238E27FC236}">
                <a16:creationId xmlns:a16="http://schemas.microsoft.com/office/drawing/2014/main" id="{C0A6436A-68E5-4C56-AC46-1316A9DC06AA}"/>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63" t="28821" r="161" b="15899"/>
          <a:stretch/>
        </p:blipFill>
        <p:spPr>
          <a:xfrm>
            <a:off x="190500" y="1733492"/>
            <a:ext cx="11772899" cy="4425401"/>
          </a:xfrm>
          <a:noFill/>
          <a:ln w="38100">
            <a:solidFill>
              <a:schemeClr val="accent5"/>
            </a:solidFill>
          </a:ln>
        </p:spPr>
      </p:pic>
      <p:sp>
        <p:nvSpPr>
          <p:cNvPr id="4" name="Slide Number Placeholder 3">
            <a:extLst>
              <a:ext uri="{FF2B5EF4-FFF2-40B4-BE49-F238E27FC236}">
                <a16:creationId xmlns:a16="http://schemas.microsoft.com/office/drawing/2014/main" id="{F2BB4572-B39F-40CA-8FAA-663922B3ABF7}"/>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83</a:t>
            </a:fld>
            <a:endParaRPr lang="en-GB"/>
          </a:p>
        </p:txBody>
      </p:sp>
      <p:sp>
        <p:nvSpPr>
          <p:cNvPr id="6" name="Footer Placeholder 5">
            <a:extLst>
              <a:ext uri="{FF2B5EF4-FFF2-40B4-BE49-F238E27FC236}">
                <a16:creationId xmlns:a16="http://schemas.microsoft.com/office/drawing/2014/main" id="{0C17E1C8-0362-48DC-ADBE-301208E288F1}"/>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28863597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5C6B-04DB-47F9-80B5-49EED554AE17}"/>
              </a:ext>
            </a:extLst>
          </p:cNvPr>
          <p:cNvSpPr>
            <a:spLocks noGrp="1"/>
          </p:cNvSpPr>
          <p:nvPr>
            <p:ph type="title"/>
          </p:nvPr>
        </p:nvSpPr>
        <p:spPr/>
        <p:txBody>
          <a:bodyPr/>
          <a:lstStyle/>
          <a:p>
            <a:r>
              <a:rPr lang="en-GB" dirty="0">
                <a:solidFill>
                  <a:schemeClr val="tx1"/>
                </a:solidFill>
              </a:rPr>
              <a:t>Lighthouse 3</a:t>
            </a:r>
          </a:p>
        </p:txBody>
      </p:sp>
      <p:pic>
        <p:nvPicPr>
          <p:cNvPr id="8" name="Content Placeholder 7" descr="Building the most inaccessible site possible with a perfect Lighthouse score">
            <a:extLst>
              <a:ext uri="{FF2B5EF4-FFF2-40B4-BE49-F238E27FC236}">
                <a16:creationId xmlns:a16="http://schemas.microsoft.com/office/drawing/2014/main" id="{BAD5459D-15E8-4912-B534-5142C68895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3935" y="147952"/>
            <a:ext cx="7690295" cy="5661567"/>
          </a:xfrm>
          <a:ln w="38100">
            <a:solidFill>
              <a:schemeClr val="accent5"/>
            </a:solidFill>
          </a:ln>
        </p:spPr>
      </p:pic>
      <p:sp>
        <p:nvSpPr>
          <p:cNvPr id="9" name="Rectangle 8">
            <a:extLst>
              <a:ext uri="{FF2B5EF4-FFF2-40B4-BE49-F238E27FC236}">
                <a16:creationId xmlns:a16="http://schemas.microsoft.com/office/drawing/2014/main" id="{9E9A81F2-E9A6-4BCD-B2D8-60A58824430C}"/>
              </a:ext>
            </a:extLst>
          </p:cNvPr>
          <p:cNvSpPr/>
          <p:nvPr/>
        </p:nvSpPr>
        <p:spPr>
          <a:xfrm>
            <a:off x="373814" y="4924706"/>
            <a:ext cx="11502500" cy="1153360"/>
          </a:xfrm>
          <a:prstGeom prst="rect">
            <a:avLst/>
          </a:prstGeom>
          <a:solidFill>
            <a:schemeClr val="bg1">
              <a:lumMod val="1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hlinkClick r:id="rId4"/>
              </a:rPr>
              <a:t>https://www.matuzo.at/blog/building-the-most-inaccessible-site-possible-with-a-perfect-lighthouse-score/</a:t>
            </a:r>
            <a:r>
              <a:rPr lang="en-GB" dirty="0"/>
              <a:t> </a:t>
            </a:r>
          </a:p>
        </p:txBody>
      </p:sp>
      <p:sp>
        <p:nvSpPr>
          <p:cNvPr id="3" name="Slide Number Placeholder 2">
            <a:extLst>
              <a:ext uri="{FF2B5EF4-FFF2-40B4-BE49-F238E27FC236}">
                <a16:creationId xmlns:a16="http://schemas.microsoft.com/office/drawing/2014/main" id="{0E0CDD03-A18A-4C37-B269-D480283A745A}"/>
              </a:ext>
            </a:extLst>
          </p:cNvPr>
          <p:cNvSpPr>
            <a:spLocks noGrp="1"/>
          </p:cNvSpPr>
          <p:nvPr>
            <p:ph type="sldNum" sz="quarter" idx="4"/>
          </p:nvPr>
        </p:nvSpPr>
        <p:spPr/>
        <p:txBody>
          <a:bodyPr/>
          <a:lstStyle/>
          <a:p>
            <a:fld id="{51AC9CB8-E4A1-4C80-A0FE-41AB03406E23}" type="slidenum">
              <a:rPr lang="en-GB" smtClean="0"/>
              <a:pPr/>
              <a:t>84</a:t>
            </a:fld>
            <a:endParaRPr lang="en-GB" dirty="0"/>
          </a:p>
        </p:txBody>
      </p:sp>
      <p:sp>
        <p:nvSpPr>
          <p:cNvPr id="6" name="Footer Placeholder 5">
            <a:extLst>
              <a:ext uri="{FF2B5EF4-FFF2-40B4-BE49-F238E27FC236}">
                <a16:creationId xmlns:a16="http://schemas.microsoft.com/office/drawing/2014/main" id="{3BFBB200-6182-426D-A9CA-C62BDF0F2E7F}"/>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8055102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3238-8BF0-4CD1-A489-2C519DFB83F8}"/>
              </a:ext>
            </a:extLst>
          </p:cNvPr>
          <p:cNvSpPr>
            <a:spLocks noGrp="1"/>
          </p:cNvSpPr>
          <p:nvPr>
            <p:ph type="title"/>
          </p:nvPr>
        </p:nvSpPr>
        <p:spPr/>
        <p:txBody>
          <a:bodyPr/>
          <a:lstStyle/>
          <a:p>
            <a:r>
              <a:rPr lang="en-GB" dirty="0"/>
              <a:t>Lighthouse Result</a:t>
            </a:r>
          </a:p>
        </p:txBody>
      </p:sp>
      <p:pic>
        <p:nvPicPr>
          <p:cNvPr id="6" name="Content Placeholder 5" descr="Lighthouse scores for my site show 100% scores for all of performance, accessibility, best practices, and SEO.">
            <a:extLst>
              <a:ext uri="{FF2B5EF4-FFF2-40B4-BE49-F238E27FC236}">
                <a16:creationId xmlns:a16="http://schemas.microsoft.com/office/drawing/2014/main" id="{17AD12F9-FE0D-4E8D-8F6A-88E61A47987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175"/>
          <a:stretch/>
        </p:blipFill>
        <p:spPr>
          <a:xfrm>
            <a:off x="1024062" y="1344952"/>
            <a:ext cx="10105773" cy="4971724"/>
          </a:xfrm>
          <a:ln w="38100">
            <a:solidFill>
              <a:schemeClr val="accent5"/>
            </a:solidFill>
          </a:ln>
        </p:spPr>
      </p:pic>
      <p:sp>
        <p:nvSpPr>
          <p:cNvPr id="4" name="Slide Number Placeholder 3">
            <a:extLst>
              <a:ext uri="{FF2B5EF4-FFF2-40B4-BE49-F238E27FC236}">
                <a16:creationId xmlns:a16="http://schemas.microsoft.com/office/drawing/2014/main" id="{284FFAEB-85D9-4259-85F6-5CBA0D557B3B}"/>
              </a:ext>
            </a:extLst>
          </p:cNvPr>
          <p:cNvSpPr>
            <a:spLocks noGrp="1"/>
          </p:cNvSpPr>
          <p:nvPr>
            <p:ph type="sldNum" sz="quarter" idx="4"/>
          </p:nvPr>
        </p:nvSpPr>
        <p:spPr/>
        <p:txBody>
          <a:bodyPr/>
          <a:lstStyle/>
          <a:p>
            <a:fld id="{51AC9CB8-E4A1-4C80-A0FE-41AB03406E23}" type="slidenum">
              <a:rPr lang="en-GB" smtClean="0"/>
              <a:pPr/>
              <a:t>85</a:t>
            </a:fld>
            <a:endParaRPr lang="en-GB"/>
          </a:p>
        </p:txBody>
      </p:sp>
      <p:sp>
        <p:nvSpPr>
          <p:cNvPr id="7" name="Footer Placeholder 6">
            <a:extLst>
              <a:ext uri="{FF2B5EF4-FFF2-40B4-BE49-F238E27FC236}">
                <a16:creationId xmlns:a16="http://schemas.microsoft.com/office/drawing/2014/main" id="{9B22CEB9-3CBE-4F6A-ADFB-28C0A536DD1A}"/>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10961117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A841-229E-4203-8F47-36D8C1ED99C5}"/>
              </a:ext>
            </a:extLst>
          </p:cNvPr>
          <p:cNvSpPr>
            <a:spLocks noGrp="1"/>
          </p:cNvSpPr>
          <p:nvPr>
            <p:ph type="title"/>
          </p:nvPr>
        </p:nvSpPr>
        <p:spPr/>
        <p:txBody>
          <a:bodyPr>
            <a:normAutofit fontScale="90000"/>
          </a:bodyPr>
          <a:lstStyle/>
          <a:p>
            <a:r>
              <a:rPr lang="en-GB" dirty="0"/>
              <a:t>UoS home page (not </a:t>
            </a:r>
            <a:r>
              <a:rPr lang="en-GB" dirty="0" err="1"/>
              <a:t>OneWeb</a:t>
            </a:r>
            <a:r>
              <a:rPr lang="en-GB" dirty="0"/>
              <a:t>) Lighthouse Result</a:t>
            </a:r>
          </a:p>
        </p:txBody>
      </p:sp>
      <p:pic>
        <p:nvPicPr>
          <p:cNvPr id="6" name="Content Placeholder 5" descr="Lighthouse scores for Digital Learning site show  scores of 93 for performance, 75 for accessibility 77, best practices, and 82% for SEO.">
            <a:extLst>
              <a:ext uri="{FF2B5EF4-FFF2-40B4-BE49-F238E27FC236}">
                <a16:creationId xmlns:a16="http://schemas.microsoft.com/office/drawing/2014/main" id="{55DF1668-69CB-46EA-B739-5A17D2B7B49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792"/>
          <a:stretch/>
        </p:blipFill>
        <p:spPr>
          <a:xfrm>
            <a:off x="1125273" y="1383957"/>
            <a:ext cx="9941453" cy="4911467"/>
          </a:xfrm>
          <a:ln w="38100">
            <a:solidFill>
              <a:schemeClr val="accent5"/>
            </a:solidFill>
          </a:ln>
        </p:spPr>
      </p:pic>
      <p:sp>
        <p:nvSpPr>
          <p:cNvPr id="4" name="Slide Number Placeholder 3">
            <a:extLst>
              <a:ext uri="{FF2B5EF4-FFF2-40B4-BE49-F238E27FC236}">
                <a16:creationId xmlns:a16="http://schemas.microsoft.com/office/drawing/2014/main" id="{849DBDA5-0685-43C7-B429-7D4547035BEC}"/>
              </a:ext>
            </a:extLst>
          </p:cNvPr>
          <p:cNvSpPr>
            <a:spLocks noGrp="1"/>
          </p:cNvSpPr>
          <p:nvPr>
            <p:ph type="sldNum" sz="quarter" idx="4"/>
          </p:nvPr>
        </p:nvSpPr>
        <p:spPr/>
        <p:txBody>
          <a:bodyPr/>
          <a:lstStyle/>
          <a:p>
            <a:fld id="{51AC9CB8-E4A1-4C80-A0FE-41AB03406E23}" type="slidenum">
              <a:rPr lang="en-GB" smtClean="0"/>
              <a:pPr/>
              <a:t>86</a:t>
            </a:fld>
            <a:endParaRPr lang="en-GB"/>
          </a:p>
        </p:txBody>
      </p:sp>
      <p:sp>
        <p:nvSpPr>
          <p:cNvPr id="7" name="Footer Placeholder 6">
            <a:extLst>
              <a:ext uri="{FF2B5EF4-FFF2-40B4-BE49-F238E27FC236}">
                <a16:creationId xmlns:a16="http://schemas.microsoft.com/office/drawing/2014/main" id="{68645521-223B-4BF0-A27E-9786367F1ACB}"/>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38159140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3F271-3AA5-4541-B193-349E55FE5BD1}"/>
              </a:ext>
            </a:extLst>
          </p:cNvPr>
          <p:cNvSpPr>
            <a:spLocks noGrp="1"/>
          </p:cNvSpPr>
          <p:nvPr>
            <p:ph type="title"/>
          </p:nvPr>
        </p:nvSpPr>
        <p:spPr/>
        <p:txBody>
          <a:bodyPr/>
          <a:lstStyle/>
          <a:p>
            <a:r>
              <a:rPr lang="en-GB" dirty="0"/>
              <a:t>elearn Lighthouse Result</a:t>
            </a:r>
          </a:p>
        </p:txBody>
      </p:sp>
      <p:pic>
        <p:nvPicPr>
          <p:cNvPr id="6" name="Content Placeholder 5" descr="Lighthouse scores for Digital Learning site show  scores of 58 for performance, 93 for accessibility 87%, best practices, and 81% for SEO.">
            <a:extLst>
              <a:ext uri="{FF2B5EF4-FFF2-40B4-BE49-F238E27FC236}">
                <a16:creationId xmlns:a16="http://schemas.microsoft.com/office/drawing/2014/main" id="{E38F218A-0E6A-40B9-AB92-8F65B859715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294"/>
          <a:stretch/>
        </p:blipFill>
        <p:spPr>
          <a:xfrm>
            <a:off x="1094809" y="1355988"/>
            <a:ext cx="9964280" cy="4949652"/>
          </a:xfrm>
          <a:ln w="38100">
            <a:solidFill>
              <a:schemeClr val="accent5"/>
            </a:solidFill>
          </a:ln>
        </p:spPr>
      </p:pic>
      <p:sp>
        <p:nvSpPr>
          <p:cNvPr id="4" name="Slide Number Placeholder 3">
            <a:extLst>
              <a:ext uri="{FF2B5EF4-FFF2-40B4-BE49-F238E27FC236}">
                <a16:creationId xmlns:a16="http://schemas.microsoft.com/office/drawing/2014/main" id="{B43F57B1-82C2-4B87-BFFD-7581188D49EA}"/>
              </a:ext>
            </a:extLst>
          </p:cNvPr>
          <p:cNvSpPr>
            <a:spLocks noGrp="1"/>
          </p:cNvSpPr>
          <p:nvPr>
            <p:ph type="sldNum" sz="quarter" idx="4"/>
          </p:nvPr>
        </p:nvSpPr>
        <p:spPr/>
        <p:txBody>
          <a:bodyPr/>
          <a:lstStyle/>
          <a:p>
            <a:fld id="{51AC9CB8-E4A1-4C80-A0FE-41AB03406E23}" type="slidenum">
              <a:rPr lang="en-GB" smtClean="0"/>
              <a:pPr/>
              <a:t>87</a:t>
            </a:fld>
            <a:endParaRPr lang="en-GB"/>
          </a:p>
        </p:txBody>
      </p:sp>
      <p:sp>
        <p:nvSpPr>
          <p:cNvPr id="7" name="Footer Placeholder 6">
            <a:extLst>
              <a:ext uri="{FF2B5EF4-FFF2-40B4-BE49-F238E27FC236}">
                <a16:creationId xmlns:a16="http://schemas.microsoft.com/office/drawing/2014/main" id="{B18B741D-EAC1-4FBF-9A3C-F8B34E761064}"/>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35363769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978-0175-4F17-8AFC-45949DBDF7FC}"/>
              </a:ext>
            </a:extLst>
          </p:cNvPr>
          <p:cNvSpPr>
            <a:spLocks noGrp="1"/>
          </p:cNvSpPr>
          <p:nvPr>
            <p:ph type="title"/>
          </p:nvPr>
        </p:nvSpPr>
        <p:spPr/>
        <p:txBody>
          <a:bodyPr/>
          <a:lstStyle/>
          <a:p>
            <a:r>
              <a:rPr lang="en-GB" dirty="0"/>
              <a:t>DL Blog Lighthouse Result</a:t>
            </a:r>
          </a:p>
        </p:txBody>
      </p:sp>
      <p:pic>
        <p:nvPicPr>
          <p:cNvPr id="6" name="Content Placeholder 5" descr="Lighthouse scores for Digital Learning site show  scores of 54 for performance, 97 for accessibility 87%, best practices, and 91% for SEO.">
            <a:extLst>
              <a:ext uri="{FF2B5EF4-FFF2-40B4-BE49-F238E27FC236}">
                <a16:creationId xmlns:a16="http://schemas.microsoft.com/office/drawing/2014/main" id="{1140B76D-C3F7-408E-BC7F-1587D127EC9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824"/>
          <a:stretch/>
        </p:blipFill>
        <p:spPr>
          <a:xfrm>
            <a:off x="1124465" y="1364851"/>
            <a:ext cx="10046703" cy="4961808"/>
          </a:xfrm>
          <a:ln w="38100">
            <a:solidFill>
              <a:schemeClr val="accent5"/>
            </a:solidFill>
          </a:ln>
        </p:spPr>
      </p:pic>
      <p:sp>
        <p:nvSpPr>
          <p:cNvPr id="4" name="Slide Number Placeholder 3">
            <a:extLst>
              <a:ext uri="{FF2B5EF4-FFF2-40B4-BE49-F238E27FC236}">
                <a16:creationId xmlns:a16="http://schemas.microsoft.com/office/drawing/2014/main" id="{62BED3D1-8536-49B5-AFEE-51ACFF8D3ABB}"/>
              </a:ext>
            </a:extLst>
          </p:cNvPr>
          <p:cNvSpPr>
            <a:spLocks noGrp="1"/>
          </p:cNvSpPr>
          <p:nvPr>
            <p:ph type="sldNum" sz="quarter" idx="4"/>
          </p:nvPr>
        </p:nvSpPr>
        <p:spPr/>
        <p:txBody>
          <a:bodyPr/>
          <a:lstStyle/>
          <a:p>
            <a:fld id="{51AC9CB8-E4A1-4C80-A0FE-41AB03406E23}" type="slidenum">
              <a:rPr lang="en-GB" smtClean="0"/>
              <a:pPr/>
              <a:t>88</a:t>
            </a:fld>
            <a:endParaRPr lang="en-GB"/>
          </a:p>
        </p:txBody>
      </p:sp>
      <p:sp>
        <p:nvSpPr>
          <p:cNvPr id="7" name="Footer Placeholder 6">
            <a:extLst>
              <a:ext uri="{FF2B5EF4-FFF2-40B4-BE49-F238E27FC236}">
                <a16:creationId xmlns:a16="http://schemas.microsoft.com/office/drawing/2014/main" id="{E6FAA661-D01C-4745-BBA4-469D2ABAD510}"/>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31998971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55FCC-5ED3-4B77-882B-E0C8533AF2D1}"/>
              </a:ext>
            </a:extLst>
          </p:cNvPr>
          <p:cNvSpPr>
            <a:spLocks noGrp="1"/>
          </p:cNvSpPr>
          <p:nvPr>
            <p:ph type="title"/>
          </p:nvPr>
        </p:nvSpPr>
        <p:spPr/>
        <p:txBody>
          <a:bodyPr>
            <a:normAutofit fontScale="90000"/>
          </a:bodyPr>
          <a:lstStyle/>
          <a:p>
            <a:r>
              <a:rPr lang="en-GB" dirty="0"/>
              <a:t>Making accessibility improvements to the DL blog</a:t>
            </a:r>
          </a:p>
        </p:txBody>
      </p:sp>
      <p:pic>
        <p:nvPicPr>
          <p:cNvPr id="6" name="Content Placeholder 5" descr="Wordpress menu showing appearance setting  with Additional CSS highlighted in the pop-out.">
            <a:extLst>
              <a:ext uri="{FF2B5EF4-FFF2-40B4-BE49-F238E27FC236}">
                <a16:creationId xmlns:a16="http://schemas.microsoft.com/office/drawing/2014/main" id="{FB6185C0-BC33-48E6-87CD-CA42CC8FC65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18093" y="1500188"/>
            <a:ext cx="4710614" cy="4681537"/>
          </a:xfrm>
          <a:ln w="38100">
            <a:solidFill>
              <a:schemeClr val="accent5"/>
            </a:solidFill>
          </a:ln>
        </p:spPr>
      </p:pic>
      <p:sp>
        <p:nvSpPr>
          <p:cNvPr id="7" name="Content Placeholder 6">
            <a:extLst>
              <a:ext uri="{FF2B5EF4-FFF2-40B4-BE49-F238E27FC236}">
                <a16:creationId xmlns:a16="http://schemas.microsoft.com/office/drawing/2014/main" id="{CC479F29-4011-45EE-B798-BEE89799D7B2}"/>
              </a:ext>
            </a:extLst>
          </p:cNvPr>
          <p:cNvSpPr>
            <a:spLocks noGrp="1"/>
          </p:cNvSpPr>
          <p:nvPr>
            <p:ph sz="half" idx="2"/>
          </p:nvPr>
        </p:nvSpPr>
        <p:spPr/>
        <p:txBody>
          <a:bodyPr anchor="ctr"/>
          <a:lstStyle/>
          <a:p>
            <a:pPr marL="0" indent="0">
              <a:buNone/>
            </a:pPr>
            <a:r>
              <a:rPr lang="en-GB" dirty="0"/>
              <a:t>325 lines of additional CSS that</a:t>
            </a:r>
          </a:p>
          <a:p>
            <a:pPr lvl="1">
              <a:buFont typeface="Wingdings" panose="05000000000000000000" pitchFamily="2" charset="2"/>
              <a:buChar char="ü"/>
            </a:pPr>
            <a:r>
              <a:rPr lang="en-GB" dirty="0"/>
              <a:t> resolve contrast issues</a:t>
            </a:r>
          </a:p>
          <a:p>
            <a:pPr lvl="1">
              <a:buFont typeface="Wingdings" panose="05000000000000000000" pitchFamily="2" charset="2"/>
              <a:buChar char="ü"/>
            </a:pPr>
            <a:r>
              <a:rPr lang="en-GB" dirty="0"/>
              <a:t> underline links</a:t>
            </a:r>
          </a:p>
          <a:p>
            <a:pPr lvl="1">
              <a:buFont typeface="Wingdings" panose="05000000000000000000" pitchFamily="2" charset="2"/>
              <a:buChar char="ü"/>
            </a:pPr>
            <a:r>
              <a:rPr lang="en-GB" dirty="0"/>
              <a:t> WCAG 2.2 AAA compliant focus indicators</a:t>
            </a:r>
          </a:p>
          <a:p>
            <a:pPr lvl="1">
              <a:buFont typeface="Wingdings" panose="05000000000000000000" pitchFamily="2" charset="2"/>
              <a:buChar char="ü"/>
            </a:pPr>
            <a:r>
              <a:rPr lang="en-GB" dirty="0"/>
              <a:t> fix navigation oddities</a:t>
            </a:r>
          </a:p>
        </p:txBody>
      </p:sp>
      <p:sp>
        <p:nvSpPr>
          <p:cNvPr id="4" name="Slide Number Placeholder 3">
            <a:extLst>
              <a:ext uri="{FF2B5EF4-FFF2-40B4-BE49-F238E27FC236}">
                <a16:creationId xmlns:a16="http://schemas.microsoft.com/office/drawing/2014/main" id="{43655669-B5BE-4CFA-9DF3-92FD6756C36A}"/>
              </a:ext>
            </a:extLst>
          </p:cNvPr>
          <p:cNvSpPr>
            <a:spLocks noGrp="1"/>
          </p:cNvSpPr>
          <p:nvPr>
            <p:ph type="sldNum" sz="quarter" idx="4"/>
          </p:nvPr>
        </p:nvSpPr>
        <p:spPr/>
        <p:txBody>
          <a:bodyPr/>
          <a:lstStyle/>
          <a:p>
            <a:fld id="{51AC9CB8-E4A1-4C80-A0FE-41AB03406E23}" type="slidenum">
              <a:rPr lang="en-GB" smtClean="0"/>
              <a:pPr/>
              <a:t>89</a:t>
            </a:fld>
            <a:endParaRPr lang="en-GB"/>
          </a:p>
        </p:txBody>
      </p:sp>
      <p:sp>
        <p:nvSpPr>
          <p:cNvPr id="8" name="Footer Placeholder 7">
            <a:extLst>
              <a:ext uri="{FF2B5EF4-FFF2-40B4-BE49-F238E27FC236}">
                <a16:creationId xmlns:a16="http://schemas.microsoft.com/office/drawing/2014/main" id="{3102AA6C-3939-4F1B-A50C-A9F6CC13A950}"/>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1942288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1B5FD-4C93-429B-B253-C50486859FE6}"/>
              </a:ext>
            </a:extLst>
          </p:cNvPr>
          <p:cNvSpPr>
            <a:spLocks noGrp="1"/>
          </p:cNvSpPr>
          <p:nvPr>
            <p:ph type="title"/>
          </p:nvPr>
        </p:nvSpPr>
        <p:spPr/>
        <p:txBody>
          <a:bodyPr/>
          <a:lstStyle/>
          <a:p>
            <a:r>
              <a:rPr lang="en-GB" dirty="0"/>
              <a:t>WCAG 1.4.10: Reflow (AA)</a:t>
            </a:r>
          </a:p>
        </p:txBody>
      </p:sp>
      <p:sp>
        <p:nvSpPr>
          <p:cNvPr id="3" name="Content Placeholder 2">
            <a:extLst>
              <a:ext uri="{FF2B5EF4-FFF2-40B4-BE49-F238E27FC236}">
                <a16:creationId xmlns:a16="http://schemas.microsoft.com/office/drawing/2014/main" id="{57540540-2857-4706-95C9-F04F2C87CF5D}"/>
              </a:ext>
            </a:extLst>
          </p:cNvPr>
          <p:cNvSpPr>
            <a:spLocks noGrp="1"/>
          </p:cNvSpPr>
          <p:nvPr>
            <p:ph sz="half" idx="1"/>
          </p:nvPr>
        </p:nvSpPr>
        <p:spPr>
          <a:xfrm>
            <a:off x="228600" y="1500809"/>
            <a:ext cx="4297680" cy="4681330"/>
          </a:xfrm>
        </p:spPr>
        <p:txBody>
          <a:bodyPr anchor="ctr">
            <a:normAutofit/>
          </a:bodyPr>
          <a:lstStyle/>
          <a:p>
            <a:pPr marL="0" indent="0">
              <a:lnSpc>
                <a:spcPct val="120000"/>
              </a:lnSpc>
              <a:buNone/>
            </a:pPr>
            <a:r>
              <a:rPr lang="en-GB" dirty="0"/>
              <a:t>Content can be presented without loss of information or functionality, and without requiring scrolling in two dimensions for:</a:t>
            </a:r>
          </a:p>
        </p:txBody>
      </p:sp>
      <p:sp>
        <p:nvSpPr>
          <p:cNvPr id="4" name="Slide Number Placeholder 3">
            <a:extLst>
              <a:ext uri="{FF2B5EF4-FFF2-40B4-BE49-F238E27FC236}">
                <a16:creationId xmlns:a16="http://schemas.microsoft.com/office/drawing/2014/main" id="{1A2BEB40-7220-4BB3-801C-57E4A881C225}"/>
              </a:ext>
            </a:extLst>
          </p:cNvPr>
          <p:cNvSpPr>
            <a:spLocks noGrp="1"/>
          </p:cNvSpPr>
          <p:nvPr>
            <p:ph type="sldNum" sz="quarter" idx="4"/>
          </p:nvPr>
        </p:nvSpPr>
        <p:spPr/>
        <p:txBody>
          <a:bodyPr/>
          <a:lstStyle/>
          <a:p>
            <a:fld id="{51AC9CB8-E4A1-4C80-A0FE-41AB03406E23}" type="slidenum">
              <a:rPr lang="en-GB" smtClean="0"/>
              <a:pPr/>
              <a:t>9</a:t>
            </a:fld>
            <a:endParaRPr lang="en-GB"/>
          </a:p>
        </p:txBody>
      </p:sp>
      <p:graphicFrame>
        <p:nvGraphicFramePr>
          <p:cNvPr id="6" name="Content Placeholder 2" descr="Vertical scrolling content&#10;Horizontal scrolling content&#10;Except for content requiring two-dimensional layout&#10;">
            <a:extLst>
              <a:ext uri="{FF2B5EF4-FFF2-40B4-BE49-F238E27FC236}">
                <a16:creationId xmlns:a16="http://schemas.microsoft.com/office/drawing/2014/main" id="{3C2ACFBE-D127-46E6-830D-C257D940179E}"/>
              </a:ext>
            </a:extLst>
          </p:cNvPr>
          <p:cNvGraphicFramePr>
            <a:graphicFrameLocks noGrp="1"/>
          </p:cNvGraphicFramePr>
          <p:nvPr>
            <p:ph sz="half" idx="2"/>
            <p:extLst>
              <p:ext uri="{D42A27DB-BD31-4B8C-83A1-F6EECF244321}">
                <p14:modId xmlns:p14="http://schemas.microsoft.com/office/powerpoint/2010/main" val="95563333"/>
              </p:ext>
            </p:extLst>
          </p:nvPr>
        </p:nvGraphicFramePr>
        <p:xfrm>
          <a:off x="4674870" y="1500395"/>
          <a:ext cx="7288530" cy="4681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7">
            <a:extLst>
              <a:ext uri="{FF2B5EF4-FFF2-40B4-BE49-F238E27FC236}">
                <a16:creationId xmlns:a16="http://schemas.microsoft.com/office/drawing/2014/main" id="{F9647536-CA6B-40F7-94C6-966AF821A2A5}"/>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42357022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D530-0164-4968-B5EB-5D12AEC9E892}"/>
              </a:ext>
            </a:extLst>
          </p:cNvPr>
          <p:cNvSpPr>
            <a:spLocks noGrp="1"/>
          </p:cNvSpPr>
          <p:nvPr>
            <p:ph type="title"/>
          </p:nvPr>
        </p:nvSpPr>
        <p:spPr/>
        <p:txBody>
          <a:bodyPr/>
          <a:lstStyle/>
          <a:p>
            <a:r>
              <a:rPr lang="en-GB" dirty="0"/>
              <a:t>Before and after example: the title</a:t>
            </a:r>
          </a:p>
        </p:txBody>
      </p:sp>
      <p:pic>
        <p:nvPicPr>
          <p:cNvPr id="7" name="Content Placeholder 6" descr="The DL logo and page title before. The text is hard to read.">
            <a:extLst>
              <a:ext uri="{FF2B5EF4-FFF2-40B4-BE49-F238E27FC236}">
                <a16:creationId xmlns:a16="http://schemas.microsoft.com/office/drawing/2014/main" id="{07C9A2B0-C336-496F-892B-8436FFDFF86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8600" y="3093905"/>
            <a:ext cx="5689600" cy="1494103"/>
          </a:xfrm>
          <a:ln>
            <a:solidFill>
              <a:schemeClr val="accent5"/>
            </a:solidFill>
          </a:ln>
        </p:spPr>
      </p:pic>
      <p:pic>
        <p:nvPicPr>
          <p:cNvPr id="9" name="Content Placeholder 8" descr="The DL logo and page title after. Colour has been added to the background of elements, and the text changed, making it much clearer.">
            <a:extLst>
              <a:ext uri="{FF2B5EF4-FFF2-40B4-BE49-F238E27FC236}">
                <a16:creationId xmlns:a16="http://schemas.microsoft.com/office/drawing/2014/main" id="{5CF9C529-109F-474A-A192-384872AE995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73800" y="3060228"/>
            <a:ext cx="5689600" cy="1561456"/>
          </a:xfrm>
          <a:ln>
            <a:solidFill>
              <a:schemeClr val="accent5"/>
            </a:solidFill>
          </a:ln>
        </p:spPr>
      </p:pic>
      <p:sp>
        <p:nvSpPr>
          <p:cNvPr id="5" name="Slide Number Placeholder 4">
            <a:extLst>
              <a:ext uri="{FF2B5EF4-FFF2-40B4-BE49-F238E27FC236}">
                <a16:creationId xmlns:a16="http://schemas.microsoft.com/office/drawing/2014/main" id="{977474D2-0D73-4E61-98E1-62BF34210735}"/>
              </a:ext>
            </a:extLst>
          </p:cNvPr>
          <p:cNvSpPr>
            <a:spLocks noGrp="1"/>
          </p:cNvSpPr>
          <p:nvPr>
            <p:ph type="sldNum" sz="quarter" idx="4"/>
          </p:nvPr>
        </p:nvSpPr>
        <p:spPr/>
        <p:txBody>
          <a:bodyPr/>
          <a:lstStyle/>
          <a:p>
            <a:fld id="{51AC9CB8-E4A1-4C80-A0FE-41AB03406E23}" type="slidenum">
              <a:rPr lang="en-GB" smtClean="0"/>
              <a:pPr/>
              <a:t>90</a:t>
            </a:fld>
            <a:endParaRPr lang="en-GB"/>
          </a:p>
        </p:txBody>
      </p:sp>
      <p:sp>
        <p:nvSpPr>
          <p:cNvPr id="6" name="Footer Placeholder 5">
            <a:extLst>
              <a:ext uri="{FF2B5EF4-FFF2-40B4-BE49-F238E27FC236}">
                <a16:creationId xmlns:a16="http://schemas.microsoft.com/office/drawing/2014/main" id="{B3958557-E93E-4C40-843D-BA5E08666415}"/>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30036777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4B8D-FC35-44DE-A252-1CF735F48ECC}"/>
              </a:ext>
            </a:extLst>
          </p:cNvPr>
          <p:cNvSpPr>
            <a:spLocks noGrp="1"/>
          </p:cNvSpPr>
          <p:nvPr>
            <p:ph type="title"/>
          </p:nvPr>
        </p:nvSpPr>
        <p:spPr>
          <a:xfrm>
            <a:off x="190500" y="147952"/>
            <a:ext cx="11772899" cy="1153360"/>
          </a:xfrm>
        </p:spPr>
        <p:txBody>
          <a:bodyPr anchor="ctr">
            <a:normAutofit/>
          </a:bodyPr>
          <a:lstStyle/>
          <a:p>
            <a:r>
              <a:rPr lang="en-GB" dirty="0"/>
              <a:t>Before and after example: the footer</a:t>
            </a:r>
          </a:p>
        </p:txBody>
      </p:sp>
      <p:pic>
        <p:nvPicPr>
          <p:cNvPr id="7" name="Content Placeholder 6" descr="Before example, showing the footer. The text is very hard to read due to low contrast.">
            <a:extLst>
              <a:ext uri="{FF2B5EF4-FFF2-40B4-BE49-F238E27FC236}">
                <a16:creationId xmlns:a16="http://schemas.microsoft.com/office/drawing/2014/main" id="{A1F12542-6266-4B05-A93B-78485CB756C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0500" y="2497138"/>
            <a:ext cx="5357813" cy="2895600"/>
          </a:xfrm>
          <a:ln w="38100">
            <a:solidFill>
              <a:schemeClr val="accent5"/>
            </a:solidFill>
          </a:ln>
        </p:spPr>
      </p:pic>
      <p:pic>
        <p:nvPicPr>
          <p:cNvPr id="9" name="Content Placeholder 8" descr="After example, showing the footer. The text now has AAA level contrast.">
            <a:extLst>
              <a:ext uri="{FF2B5EF4-FFF2-40B4-BE49-F238E27FC236}">
                <a16:creationId xmlns:a16="http://schemas.microsoft.com/office/drawing/2014/main" id="{7459C58B-4342-4F9F-838E-C48BC3F0B3B9}"/>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5629275" y="2497138"/>
            <a:ext cx="6332538" cy="2895600"/>
          </a:xfrm>
          <a:ln w="38100">
            <a:solidFill>
              <a:schemeClr val="accent5"/>
            </a:solidFill>
          </a:ln>
        </p:spPr>
      </p:pic>
      <p:sp>
        <p:nvSpPr>
          <p:cNvPr id="5" name="Slide Number Placeholder 4">
            <a:extLst>
              <a:ext uri="{FF2B5EF4-FFF2-40B4-BE49-F238E27FC236}">
                <a16:creationId xmlns:a16="http://schemas.microsoft.com/office/drawing/2014/main" id="{783A0EE3-9B94-44E1-A2CE-0959B616D299}"/>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91</a:t>
            </a:fld>
            <a:endParaRPr lang="en-GB"/>
          </a:p>
        </p:txBody>
      </p:sp>
      <p:sp>
        <p:nvSpPr>
          <p:cNvPr id="6" name="Footer Placeholder 5">
            <a:extLst>
              <a:ext uri="{FF2B5EF4-FFF2-40B4-BE49-F238E27FC236}">
                <a16:creationId xmlns:a16="http://schemas.microsoft.com/office/drawing/2014/main" id="{795E70A8-29B9-4EE5-B058-D67505013457}"/>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29684404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AAA15DF-0D35-49DE-9D9E-B6B71C4D9AA9}"/>
              </a:ext>
            </a:extLst>
          </p:cNvPr>
          <p:cNvSpPr>
            <a:spLocks noGrp="1"/>
          </p:cNvSpPr>
          <p:nvPr>
            <p:ph type="title"/>
          </p:nvPr>
        </p:nvSpPr>
        <p:spPr>
          <a:xfrm>
            <a:off x="190500" y="147952"/>
            <a:ext cx="11772899" cy="1153360"/>
          </a:xfrm>
        </p:spPr>
        <p:txBody>
          <a:bodyPr>
            <a:normAutofit fontScale="90000"/>
          </a:bodyPr>
          <a:lstStyle/>
          <a:p>
            <a:r>
              <a:rPr lang="en-GB" dirty="0"/>
              <a:t>Before and after example: menu used with keyboard</a:t>
            </a:r>
            <a:endParaRPr lang="en-US" dirty="0"/>
          </a:p>
        </p:txBody>
      </p:sp>
      <p:pic>
        <p:nvPicPr>
          <p:cNvPr id="9" name="Content Placeholder 8" descr="The DL megamenu before. When navigating with a keyboard the menu appears behind the content.">
            <a:extLst>
              <a:ext uri="{FF2B5EF4-FFF2-40B4-BE49-F238E27FC236}">
                <a16:creationId xmlns:a16="http://schemas.microsoft.com/office/drawing/2014/main" id="{CB9C9597-76B1-4154-B424-E05FFF20642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4192" b="7098"/>
          <a:stretch/>
        </p:blipFill>
        <p:spPr>
          <a:xfrm>
            <a:off x="228600" y="1500809"/>
            <a:ext cx="5689600" cy="4681330"/>
          </a:xfrm>
          <a:noFill/>
          <a:ln>
            <a:solidFill>
              <a:schemeClr val="accent5"/>
            </a:solidFill>
          </a:ln>
        </p:spPr>
      </p:pic>
      <p:pic>
        <p:nvPicPr>
          <p:cNvPr id="11" name="Content Placeholder 10" descr="The DL megamenu after. When navigating with a keyboard the menu now appears above the content.">
            <a:extLst>
              <a:ext uri="{FF2B5EF4-FFF2-40B4-BE49-F238E27FC236}">
                <a16:creationId xmlns:a16="http://schemas.microsoft.com/office/drawing/2014/main" id="{DC63B5F6-C64C-467C-A353-ADFA08769757}"/>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9745" r="1" b="10445"/>
          <a:stretch/>
        </p:blipFill>
        <p:spPr>
          <a:xfrm>
            <a:off x="6273799" y="1500809"/>
            <a:ext cx="5689600" cy="4681330"/>
          </a:xfrm>
          <a:noFill/>
          <a:ln>
            <a:solidFill>
              <a:schemeClr val="accent5"/>
            </a:solidFill>
          </a:ln>
        </p:spPr>
      </p:pic>
      <p:sp>
        <p:nvSpPr>
          <p:cNvPr id="4" name="Slide Number Placeholder 3">
            <a:extLst>
              <a:ext uri="{FF2B5EF4-FFF2-40B4-BE49-F238E27FC236}">
                <a16:creationId xmlns:a16="http://schemas.microsoft.com/office/drawing/2014/main" id="{C38CEFCE-FFD6-4F76-A804-0818B1F93809}"/>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92</a:t>
            </a:fld>
            <a:endParaRPr lang="en-GB"/>
          </a:p>
        </p:txBody>
      </p:sp>
      <p:sp>
        <p:nvSpPr>
          <p:cNvPr id="5" name="Footer Placeholder 4">
            <a:extLst>
              <a:ext uri="{FF2B5EF4-FFF2-40B4-BE49-F238E27FC236}">
                <a16:creationId xmlns:a16="http://schemas.microsoft.com/office/drawing/2014/main" id="{2F3C356C-AC1F-4CDD-8DD5-A307296F04B4}"/>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32384068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06-4F6B-4AA7-8F6F-697399B1253A}"/>
              </a:ext>
            </a:extLst>
          </p:cNvPr>
          <p:cNvSpPr>
            <a:spLocks noGrp="1"/>
          </p:cNvSpPr>
          <p:nvPr>
            <p:ph type="title"/>
          </p:nvPr>
        </p:nvSpPr>
        <p:spPr/>
        <p:txBody>
          <a:bodyPr/>
          <a:lstStyle/>
          <a:p>
            <a:r>
              <a:rPr lang="en-GB" dirty="0"/>
              <a:t>Improving performance</a:t>
            </a:r>
          </a:p>
        </p:txBody>
      </p:sp>
      <p:sp>
        <p:nvSpPr>
          <p:cNvPr id="3" name="Content Placeholder 2">
            <a:extLst>
              <a:ext uri="{FF2B5EF4-FFF2-40B4-BE49-F238E27FC236}">
                <a16:creationId xmlns:a16="http://schemas.microsoft.com/office/drawing/2014/main" id="{8B427BF3-99B1-449F-A42E-7CB12437F7B4}"/>
              </a:ext>
            </a:extLst>
          </p:cNvPr>
          <p:cNvSpPr>
            <a:spLocks noGrp="1"/>
          </p:cNvSpPr>
          <p:nvPr>
            <p:ph sz="half" idx="1"/>
          </p:nvPr>
        </p:nvSpPr>
        <p:spPr/>
        <p:txBody>
          <a:bodyPr anchor="ctr">
            <a:normAutofit/>
          </a:bodyPr>
          <a:lstStyle/>
          <a:p>
            <a:r>
              <a:rPr lang="en-GB" dirty="0"/>
              <a:t>Using </a:t>
            </a:r>
            <a:r>
              <a:rPr lang="en-GB" dirty="0" err="1">
                <a:hlinkClick r:id="rId3"/>
              </a:rPr>
              <a:t>TinyPNG</a:t>
            </a:r>
            <a:r>
              <a:rPr lang="en-GB" dirty="0"/>
              <a:t> and </a:t>
            </a:r>
            <a:r>
              <a:rPr lang="en-GB" dirty="0" err="1">
                <a:hlinkClick r:id="rId4"/>
              </a:rPr>
              <a:t>TinyJPG</a:t>
            </a:r>
            <a:r>
              <a:rPr lang="en-GB" dirty="0"/>
              <a:t> to optimise image size.</a:t>
            </a:r>
          </a:p>
          <a:p>
            <a:endParaRPr lang="en-GB" dirty="0"/>
          </a:p>
          <a:p>
            <a:r>
              <a:rPr lang="en-GB" dirty="0"/>
              <a:t>Using </a:t>
            </a:r>
            <a:r>
              <a:rPr lang="en-GB" dirty="0">
                <a:hlinkClick r:id="rId5"/>
              </a:rPr>
              <a:t>Lazy loading </a:t>
            </a:r>
            <a:r>
              <a:rPr lang="en-GB" dirty="0"/>
              <a:t>for images and iframe embeds</a:t>
            </a:r>
          </a:p>
          <a:p>
            <a:endParaRPr lang="en-GB" dirty="0"/>
          </a:p>
        </p:txBody>
      </p:sp>
      <p:sp>
        <p:nvSpPr>
          <p:cNvPr id="5" name="Content Placeholder 4">
            <a:extLst>
              <a:ext uri="{FF2B5EF4-FFF2-40B4-BE49-F238E27FC236}">
                <a16:creationId xmlns:a16="http://schemas.microsoft.com/office/drawing/2014/main" id="{8F1BF00B-7893-40F1-A2C5-9BD0F2E160D8}"/>
              </a:ext>
            </a:extLst>
          </p:cNvPr>
          <p:cNvSpPr>
            <a:spLocks noGrp="1"/>
          </p:cNvSpPr>
          <p:nvPr>
            <p:ph sz="half" idx="2"/>
          </p:nvPr>
        </p:nvSpPr>
        <p:spPr/>
        <p:txBody>
          <a:bodyPr anchor="ctr">
            <a:normAutofit/>
          </a:bodyPr>
          <a:lstStyle/>
          <a:p>
            <a:r>
              <a:rPr lang="en-GB" dirty="0"/>
              <a:t>Load scripts only on pages where they will be used. </a:t>
            </a:r>
          </a:p>
          <a:p>
            <a:endParaRPr lang="en-GB" dirty="0"/>
          </a:p>
          <a:p>
            <a:r>
              <a:rPr lang="en-GB" dirty="0"/>
              <a:t>Reduce chaining critical requests by using media queries.</a:t>
            </a:r>
          </a:p>
          <a:p>
            <a:endParaRPr lang="en-GB" dirty="0"/>
          </a:p>
        </p:txBody>
      </p:sp>
      <p:sp>
        <p:nvSpPr>
          <p:cNvPr id="4" name="Slide Number Placeholder 3">
            <a:extLst>
              <a:ext uri="{FF2B5EF4-FFF2-40B4-BE49-F238E27FC236}">
                <a16:creationId xmlns:a16="http://schemas.microsoft.com/office/drawing/2014/main" id="{C8BD3BE8-7ADC-49A0-AFA7-A4741CD1F03F}"/>
              </a:ext>
            </a:extLst>
          </p:cNvPr>
          <p:cNvSpPr>
            <a:spLocks noGrp="1"/>
          </p:cNvSpPr>
          <p:nvPr>
            <p:ph type="sldNum" sz="quarter" idx="4"/>
          </p:nvPr>
        </p:nvSpPr>
        <p:spPr/>
        <p:txBody>
          <a:bodyPr/>
          <a:lstStyle/>
          <a:p>
            <a:fld id="{51AC9CB8-E4A1-4C80-A0FE-41AB03406E23}" type="slidenum">
              <a:rPr lang="en-GB" smtClean="0"/>
              <a:pPr/>
              <a:t>93</a:t>
            </a:fld>
            <a:endParaRPr lang="en-GB"/>
          </a:p>
        </p:txBody>
      </p:sp>
      <p:sp>
        <p:nvSpPr>
          <p:cNvPr id="8" name="Footer Placeholder 7">
            <a:extLst>
              <a:ext uri="{FF2B5EF4-FFF2-40B4-BE49-F238E27FC236}">
                <a16:creationId xmlns:a16="http://schemas.microsoft.com/office/drawing/2014/main" id="{3811B595-55D0-4F52-BE04-E7A1AD09E089}"/>
              </a:ext>
            </a:extLst>
          </p:cNvPr>
          <p:cNvSpPr>
            <a:spLocks noGrp="1"/>
          </p:cNvSpPr>
          <p:nvPr>
            <p:ph type="ftr" sz="quarter" idx="3"/>
          </p:nvPr>
        </p:nvSpPr>
        <p:spPr/>
        <p:txBody>
          <a:bodyPr/>
          <a:lstStyle/>
          <a:p>
            <a:r>
              <a:rPr lang="en-GB">
                <a:hlinkClick r:id="rId6"/>
              </a:rPr>
              <a:t>https://matthewdeeprose.github.io/</a:t>
            </a:r>
            <a:endParaRPr lang="en-GB" dirty="0"/>
          </a:p>
        </p:txBody>
      </p:sp>
    </p:spTree>
    <p:extLst>
      <p:ext uri="{BB962C8B-B14F-4D97-AF65-F5344CB8AC3E}">
        <p14:creationId xmlns:p14="http://schemas.microsoft.com/office/powerpoint/2010/main" val="186163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C9EC1-5C53-427B-AB8D-5B45B67F977A}"/>
              </a:ext>
            </a:extLst>
          </p:cNvPr>
          <p:cNvSpPr>
            <a:spLocks noGrp="1"/>
          </p:cNvSpPr>
          <p:nvPr>
            <p:ph type="title"/>
          </p:nvPr>
        </p:nvSpPr>
        <p:spPr>
          <a:xfrm>
            <a:off x="190500" y="147952"/>
            <a:ext cx="11772899" cy="1153360"/>
          </a:xfrm>
        </p:spPr>
        <p:txBody>
          <a:bodyPr anchor="ctr">
            <a:normAutofit/>
          </a:bodyPr>
          <a:lstStyle/>
          <a:p>
            <a:r>
              <a:rPr lang="en-GB" dirty="0"/>
              <a:t>Performance final thoughts</a:t>
            </a:r>
          </a:p>
        </p:txBody>
      </p:sp>
      <p:sp>
        <p:nvSpPr>
          <p:cNvPr id="4" name="Slide Number Placeholder 3">
            <a:extLst>
              <a:ext uri="{FF2B5EF4-FFF2-40B4-BE49-F238E27FC236}">
                <a16:creationId xmlns:a16="http://schemas.microsoft.com/office/drawing/2014/main" id="{71039356-C58E-4509-A303-CB59456D87A4}"/>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94</a:t>
            </a:fld>
            <a:endParaRPr lang="en-GB"/>
          </a:p>
        </p:txBody>
      </p:sp>
      <p:graphicFrame>
        <p:nvGraphicFramePr>
          <p:cNvPr id="6" name="Content Placeholder 2">
            <a:extLst>
              <a:ext uri="{FF2B5EF4-FFF2-40B4-BE49-F238E27FC236}">
                <a16:creationId xmlns:a16="http://schemas.microsoft.com/office/drawing/2014/main" id="{F58CA320-3ECD-420A-9135-18161C2FF8D7}"/>
              </a:ext>
              <a:ext uri="{C183D7F6-B498-43B3-948B-1728B52AA6E4}">
                <adec:decorative xmlns:adec="http://schemas.microsoft.com/office/drawing/2017/decorative" val="1"/>
              </a:ext>
            </a:extLst>
          </p:cNvPr>
          <p:cNvGraphicFramePr>
            <a:graphicFrameLocks noGrp="1"/>
          </p:cNvGraphicFramePr>
          <p:nvPr>
            <p:ph type="dgm" sz="quarter" idx="10"/>
            <p:extLst>
              <p:ext uri="{D42A27DB-BD31-4B8C-83A1-F6EECF244321}">
                <p14:modId xmlns:p14="http://schemas.microsoft.com/office/powerpoint/2010/main" val="2253721628"/>
              </p:ext>
            </p:extLst>
          </p:nvPr>
        </p:nvGraphicFramePr>
        <p:xfrm>
          <a:off x="190500" y="1471613"/>
          <a:ext cx="11772900" cy="4710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6">
            <a:extLst>
              <a:ext uri="{FF2B5EF4-FFF2-40B4-BE49-F238E27FC236}">
                <a16:creationId xmlns:a16="http://schemas.microsoft.com/office/drawing/2014/main" id="{481468AB-A0A4-4D91-BD52-990FDE63CD1D}"/>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33164532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7188A3B-FEE4-4849-B07F-D3FE30D8E597}"/>
              </a:ext>
            </a:extLst>
          </p:cNvPr>
          <p:cNvSpPr>
            <a:spLocks noGrp="1"/>
          </p:cNvSpPr>
          <p:nvPr>
            <p:ph type="title"/>
          </p:nvPr>
        </p:nvSpPr>
        <p:spPr>
          <a:xfrm>
            <a:off x="190500" y="147952"/>
            <a:ext cx="11772899" cy="1153360"/>
          </a:xfrm>
        </p:spPr>
        <p:txBody>
          <a:bodyPr/>
          <a:lstStyle/>
          <a:p>
            <a:r>
              <a:rPr lang="en-US" dirty="0"/>
              <a:t>What I learned and will share today </a:t>
            </a:r>
            <a:r>
              <a:rPr lang="en-US" dirty="0">
                <a:solidFill>
                  <a:schemeClr val="tx1"/>
                </a:solidFill>
              </a:rPr>
              <a:t>6</a:t>
            </a:r>
          </a:p>
        </p:txBody>
      </p:sp>
      <p:sp>
        <p:nvSpPr>
          <p:cNvPr id="4" name="Slide Number Placeholder 3">
            <a:extLst>
              <a:ext uri="{FF2B5EF4-FFF2-40B4-BE49-F238E27FC236}">
                <a16:creationId xmlns:a16="http://schemas.microsoft.com/office/drawing/2014/main" id="{1A0E97C0-E506-4959-81DE-56E14D37E3E1}"/>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95</a:t>
            </a:fld>
            <a:endParaRPr lang="en-GB"/>
          </a:p>
        </p:txBody>
      </p:sp>
      <p:grpSp>
        <p:nvGrpSpPr>
          <p:cNvPr id="2" name="Group 1" descr="Layout&#10; Responsive reflow&#10; Using semantic landmarks&#10;Navigation&#10; Designing for screen reader  / keyboard users&#10; Respecting user preference&#10; Designing for vestibular disorders&#10;Colour&#10; Designing for dark mode&#10; WCAG 3 contrast&#10; Building an accessible colour toggle that remembers your preference&#10;Performance&#10; Page load time analysis&#10; Critical render blockers&#10; using Lighthouse&#10; Recent DL blog improvements&#10;Discoverability&#10; Open graph&#10; Card validators&#10;">
            <a:extLst>
              <a:ext uri="{FF2B5EF4-FFF2-40B4-BE49-F238E27FC236}">
                <a16:creationId xmlns:a16="http://schemas.microsoft.com/office/drawing/2014/main" id="{1AB0F63B-F470-4FB0-94B8-69351524C643}"/>
              </a:ext>
            </a:extLst>
          </p:cNvPr>
          <p:cNvGrpSpPr/>
          <p:nvPr/>
        </p:nvGrpSpPr>
        <p:grpSpPr>
          <a:xfrm>
            <a:off x="196018" y="1942497"/>
            <a:ext cx="11761862" cy="4008054"/>
            <a:chOff x="196018" y="1942497"/>
            <a:chExt cx="11761862" cy="4008054"/>
          </a:xfrm>
        </p:grpSpPr>
        <p:sp>
          <p:nvSpPr>
            <p:cNvPr id="3" name="Freeform: Shape 2">
              <a:extLst>
                <a:ext uri="{FF2B5EF4-FFF2-40B4-BE49-F238E27FC236}">
                  <a16:creationId xmlns:a16="http://schemas.microsoft.com/office/drawing/2014/main" id="{851FECDC-52D8-4525-A4B9-6C18389F0919}"/>
                </a:ext>
              </a:extLst>
            </p:cNvPr>
            <p:cNvSpPr/>
            <p:nvPr/>
          </p:nvSpPr>
          <p:spPr>
            <a:xfrm>
              <a:off x="196018"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3"/>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a:t>Layout</a:t>
              </a:r>
              <a:endParaRPr lang="en-US" sz="2000" kern="1200"/>
            </a:p>
          </p:txBody>
        </p:sp>
        <p:sp>
          <p:nvSpPr>
            <p:cNvPr id="5" name="Freeform: Shape 4">
              <a:extLst>
                <a:ext uri="{FF2B5EF4-FFF2-40B4-BE49-F238E27FC236}">
                  <a16:creationId xmlns:a16="http://schemas.microsoft.com/office/drawing/2014/main" id="{BB2E7314-43EB-46A9-B370-B044967842D5}"/>
                </a:ext>
              </a:extLst>
            </p:cNvPr>
            <p:cNvSpPr/>
            <p:nvPr/>
          </p:nvSpPr>
          <p:spPr>
            <a:xfrm>
              <a:off x="196018"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3"/>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sp>
          <p:nvSpPr>
            <p:cNvPr id="6" name="Freeform: Shape 5">
              <a:extLst>
                <a:ext uri="{FF2B5EF4-FFF2-40B4-BE49-F238E27FC236}">
                  <a16:creationId xmlns:a16="http://schemas.microsoft.com/office/drawing/2014/main" id="{DDDBD3A7-C96E-4831-8266-6566B97B27E8}"/>
                </a:ext>
              </a:extLst>
            </p:cNvPr>
            <p:cNvSpPr/>
            <p:nvPr/>
          </p:nvSpPr>
          <p:spPr>
            <a:xfrm>
              <a:off x="2607623"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5"/>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Navigation</a:t>
              </a:r>
              <a:endParaRPr lang="en-US" sz="2000" kern="1200" dirty="0"/>
            </a:p>
          </p:txBody>
        </p:sp>
        <p:sp>
          <p:nvSpPr>
            <p:cNvPr id="7" name="Freeform: Shape 6">
              <a:extLst>
                <a:ext uri="{FF2B5EF4-FFF2-40B4-BE49-F238E27FC236}">
                  <a16:creationId xmlns:a16="http://schemas.microsoft.com/office/drawing/2014/main" id="{7A026D86-2D91-4A9C-AC3E-EB8FB4B418B9}"/>
                </a:ext>
              </a:extLst>
            </p:cNvPr>
            <p:cNvSpPr/>
            <p:nvPr/>
          </p:nvSpPr>
          <p:spPr>
            <a:xfrm>
              <a:off x="2607623"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5"/>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sp>
          <p:nvSpPr>
            <p:cNvPr id="8" name="Freeform: Shape 7">
              <a:extLst>
                <a:ext uri="{FF2B5EF4-FFF2-40B4-BE49-F238E27FC236}">
                  <a16:creationId xmlns:a16="http://schemas.microsoft.com/office/drawing/2014/main" id="{2B59044F-C258-45BF-931F-4593F5C8AEB3}"/>
                </a:ext>
              </a:extLst>
            </p:cNvPr>
            <p:cNvSpPr/>
            <p:nvPr/>
          </p:nvSpPr>
          <p:spPr>
            <a:xfrm>
              <a:off x="5019228"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2"/>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a:t>Colour</a:t>
              </a:r>
              <a:endParaRPr lang="en-US" sz="2000" kern="1200"/>
            </a:p>
          </p:txBody>
        </p:sp>
        <p:sp>
          <p:nvSpPr>
            <p:cNvPr id="9" name="Freeform: Shape 8">
              <a:extLst>
                <a:ext uri="{FF2B5EF4-FFF2-40B4-BE49-F238E27FC236}">
                  <a16:creationId xmlns:a16="http://schemas.microsoft.com/office/drawing/2014/main" id="{41A033C7-41BA-46FA-A447-7C3FD10EDEB6}"/>
                </a:ext>
              </a:extLst>
            </p:cNvPr>
            <p:cNvSpPr/>
            <p:nvPr/>
          </p:nvSpPr>
          <p:spPr>
            <a:xfrm>
              <a:off x="5019228"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2"/>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sp>
          <p:nvSpPr>
            <p:cNvPr id="10" name="Freeform: Shape 9">
              <a:extLst>
                <a:ext uri="{FF2B5EF4-FFF2-40B4-BE49-F238E27FC236}">
                  <a16:creationId xmlns:a16="http://schemas.microsoft.com/office/drawing/2014/main" id="{4BB955F7-F78B-4748-AD78-D2A39C4B9DF4}"/>
                </a:ext>
              </a:extLst>
            </p:cNvPr>
            <p:cNvSpPr/>
            <p:nvPr/>
          </p:nvSpPr>
          <p:spPr>
            <a:xfrm>
              <a:off x="7430833"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4"/>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Performance</a:t>
              </a:r>
              <a:endParaRPr lang="en-US" sz="2000" kern="1200" dirty="0"/>
            </a:p>
          </p:txBody>
        </p:sp>
        <p:sp>
          <p:nvSpPr>
            <p:cNvPr id="11" name="Freeform: Shape 10">
              <a:extLst>
                <a:ext uri="{FF2B5EF4-FFF2-40B4-BE49-F238E27FC236}">
                  <a16:creationId xmlns:a16="http://schemas.microsoft.com/office/drawing/2014/main" id="{3F89DB6E-6883-40A0-8236-7ACF84408E57}"/>
                </a:ext>
              </a:extLst>
            </p:cNvPr>
            <p:cNvSpPr/>
            <p:nvPr/>
          </p:nvSpPr>
          <p:spPr>
            <a:xfrm>
              <a:off x="7430833"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4"/>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accent5"/>
                </a:solidFill>
              </a:endParaRPr>
            </a:p>
          </p:txBody>
        </p:sp>
        <p:sp>
          <p:nvSpPr>
            <p:cNvPr id="12" name="Freeform: Shape 11">
              <a:extLst>
                <a:ext uri="{FF2B5EF4-FFF2-40B4-BE49-F238E27FC236}">
                  <a16:creationId xmlns:a16="http://schemas.microsoft.com/office/drawing/2014/main" id="{2DBF9EB0-894B-4B13-9D76-4E5DE43ADDF2}"/>
                </a:ext>
              </a:extLst>
            </p:cNvPr>
            <p:cNvSpPr/>
            <p:nvPr/>
          </p:nvSpPr>
          <p:spPr>
            <a:xfrm>
              <a:off x="9842438" y="1942497"/>
              <a:ext cx="2115442" cy="576000"/>
            </a:xfrm>
            <a:custGeom>
              <a:avLst/>
              <a:gdLst>
                <a:gd name="connsiteX0" fmla="*/ 0 w 2115442"/>
                <a:gd name="connsiteY0" fmla="*/ 0 h 576000"/>
                <a:gd name="connsiteX1" fmla="*/ 2115442 w 2115442"/>
                <a:gd name="connsiteY1" fmla="*/ 0 h 576000"/>
                <a:gd name="connsiteX2" fmla="*/ 2115442 w 2115442"/>
                <a:gd name="connsiteY2" fmla="*/ 576000 h 576000"/>
                <a:gd name="connsiteX3" fmla="*/ 0 w 2115442"/>
                <a:gd name="connsiteY3" fmla="*/ 576000 h 576000"/>
                <a:gd name="connsiteX4" fmla="*/ 0 w 211544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576000">
                  <a:moveTo>
                    <a:pt x="0" y="0"/>
                  </a:moveTo>
                  <a:lnTo>
                    <a:pt x="2115442" y="0"/>
                  </a:lnTo>
                  <a:lnTo>
                    <a:pt x="2115442" y="576000"/>
                  </a:lnTo>
                  <a:lnTo>
                    <a:pt x="0" y="576000"/>
                  </a:lnTo>
                  <a:lnTo>
                    <a:pt x="0" y="0"/>
                  </a:lnTo>
                  <a:close/>
                </a:path>
              </a:pathLst>
            </a:custGeom>
            <a:solidFill>
              <a:schemeClr val="tx1"/>
            </a:solidFill>
            <a:ln w="38100">
              <a:solidFill>
                <a:schemeClr val="accent1"/>
              </a:solidFill>
              <a:prstDash val="dashDot"/>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Discoverability</a:t>
              </a:r>
              <a:endParaRPr lang="en-US" sz="2000" kern="1200" dirty="0"/>
            </a:p>
          </p:txBody>
        </p:sp>
        <p:sp>
          <p:nvSpPr>
            <p:cNvPr id="13" name="Freeform: Shape 12">
              <a:extLst>
                <a:ext uri="{FF2B5EF4-FFF2-40B4-BE49-F238E27FC236}">
                  <a16:creationId xmlns:a16="http://schemas.microsoft.com/office/drawing/2014/main" id="{4CB7242E-F308-40A0-9825-8AA736949622}"/>
                </a:ext>
              </a:extLst>
            </p:cNvPr>
            <p:cNvSpPr/>
            <p:nvPr/>
          </p:nvSpPr>
          <p:spPr>
            <a:xfrm>
              <a:off x="9842438" y="2518497"/>
              <a:ext cx="2115442" cy="3432054"/>
            </a:xfrm>
            <a:custGeom>
              <a:avLst/>
              <a:gdLst>
                <a:gd name="connsiteX0" fmla="*/ 0 w 2115442"/>
                <a:gd name="connsiteY0" fmla="*/ 0 h 3432054"/>
                <a:gd name="connsiteX1" fmla="*/ 2115442 w 2115442"/>
                <a:gd name="connsiteY1" fmla="*/ 0 h 3432054"/>
                <a:gd name="connsiteX2" fmla="*/ 2115442 w 2115442"/>
                <a:gd name="connsiteY2" fmla="*/ 3432054 h 3432054"/>
                <a:gd name="connsiteX3" fmla="*/ 0 w 2115442"/>
                <a:gd name="connsiteY3" fmla="*/ 3432054 h 3432054"/>
                <a:gd name="connsiteX4" fmla="*/ 0 w 2115442"/>
                <a:gd name="connsiteY4" fmla="*/ 0 h 3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442" h="3432054">
                  <a:moveTo>
                    <a:pt x="0" y="0"/>
                  </a:moveTo>
                  <a:lnTo>
                    <a:pt x="2115442" y="0"/>
                  </a:lnTo>
                  <a:lnTo>
                    <a:pt x="2115442" y="3432054"/>
                  </a:lnTo>
                  <a:lnTo>
                    <a:pt x="0" y="3432054"/>
                  </a:lnTo>
                  <a:lnTo>
                    <a:pt x="0" y="0"/>
                  </a:lnTo>
                  <a:close/>
                </a:path>
              </a:pathLst>
            </a:custGeom>
            <a:solidFill>
              <a:srgbClr val="161415">
                <a:alpha val="90000"/>
              </a:srgbClr>
            </a:solidFill>
            <a:ln w="38100">
              <a:solidFill>
                <a:schemeClr val="accent1"/>
              </a:solidFill>
              <a:prstDash val="dashDot"/>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a:solidFill>
                    <a:schemeClr val="accent5"/>
                  </a:solidFill>
                </a:rPr>
                <a:t>Open graph</a:t>
              </a:r>
              <a:endParaRPr lang="en-US" sz="2000" kern="1200" dirty="0">
                <a:solidFill>
                  <a:schemeClr val="accent5"/>
                </a:solidFill>
              </a:endParaRPr>
            </a:p>
            <a:p>
              <a:pPr marL="228600" lvl="1" indent="-228600" algn="l" defTabSz="889000">
                <a:lnSpc>
                  <a:spcPct val="90000"/>
                </a:lnSpc>
                <a:spcBef>
                  <a:spcPct val="0"/>
                </a:spcBef>
                <a:spcAft>
                  <a:spcPct val="15000"/>
                </a:spcAft>
                <a:buChar char="•"/>
              </a:pPr>
              <a:r>
                <a:rPr lang="en-GB" sz="2000" kern="1200" dirty="0">
                  <a:solidFill>
                    <a:schemeClr val="accent5"/>
                  </a:solidFill>
                </a:rPr>
                <a:t>Card validators</a:t>
              </a:r>
              <a:endParaRPr lang="en-US" sz="2000" kern="1200" dirty="0">
                <a:solidFill>
                  <a:schemeClr val="accent5"/>
                </a:solidFill>
              </a:endParaRPr>
            </a:p>
          </p:txBody>
        </p:sp>
      </p:grpSp>
      <p:sp>
        <p:nvSpPr>
          <p:cNvPr id="16" name="Footer Placeholder 15">
            <a:extLst>
              <a:ext uri="{FF2B5EF4-FFF2-40B4-BE49-F238E27FC236}">
                <a16:creationId xmlns:a16="http://schemas.microsoft.com/office/drawing/2014/main" id="{95A82209-5E3A-4B2C-B1B7-05410AAFC25D}"/>
              </a:ext>
            </a:extLst>
          </p:cNvPr>
          <p:cNvSpPr>
            <a:spLocks noGrp="1"/>
          </p:cNvSpPr>
          <p:nvPr>
            <p:ph type="ftr" sz="quarter" idx="3"/>
          </p:nvPr>
        </p:nvSpPr>
        <p:spPr/>
        <p:txBody>
          <a:bodyPr/>
          <a:lstStyle/>
          <a:p>
            <a:r>
              <a:rPr lang="en-GB">
                <a:hlinkClick r:id="rId3"/>
              </a:rPr>
              <a:t>https://matthewdeeprose.github.io/</a:t>
            </a:r>
            <a:endParaRPr lang="en-GB" dirty="0"/>
          </a:p>
        </p:txBody>
      </p:sp>
    </p:spTree>
    <p:extLst>
      <p:ext uri="{BB962C8B-B14F-4D97-AF65-F5344CB8AC3E}">
        <p14:creationId xmlns:p14="http://schemas.microsoft.com/office/powerpoint/2010/main" val="30863015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AF73F-49EC-43D5-84D9-4CCDED6A26C3}"/>
              </a:ext>
            </a:extLst>
          </p:cNvPr>
          <p:cNvSpPr>
            <a:spLocks noGrp="1"/>
          </p:cNvSpPr>
          <p:nvPr>
            <p:ph type="title"/>
          </p:nvPr>
        </p:nvSpPr>
        <p:spPr>
          <a:xfrm>
            <a:off x="190500" y="147952"/>
            <a:ext cx="11772899" cy="1153360"/>
          </a:xfrm>
        </p:spPr>
        <p:txBody>
          <a:bodyPr anchor="ctr">
            <a:normAutofit/>
          </a:bodyPr>
          <a:lstStyle/>
          <a:p>
            <a:r>
              <a:rPr lang="en-GB" dirty="0"/>
              <a:t>Discoverability</a:t>
            </a:r>
          </a:p>
        </p:txBody>
      </p:sp>
      <p:sp>
        <p:nvSpPr>
          <p:cNvPr id="4" name="Slide Number Placeholder 3">
            <a:extLst>
              <a:ext uri="{FF2B5EF4-FFF2-40B4-BE49-F238E27FC236}">
                <a16:creationId xmlns:a16="http://schemas.microsoft.com/office/drawing/2014/main" id="{7959FA6A-6A25-4969-BF19-65F50346C693}"/>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96</a:t>
            </a:fld>
            <a:endParaRPr lang="en-GB"/>
          </a:p>
        </p:txBody>
      </p:sp>
      <p:graphicFrame>
        <p:nvGraphicFramePr>
          <p:cNvPr id="6" name="Content Placeholder 2" descr="Site map&#10;Google Search Console&#10;RSS&#10;">
            <a:extLst>
              <a:ext uri="{FF2B5EF4-FFF2-40B4-BE49-F238E27FC236}">
                <a16:creationId xmlns:a16="http://schemas.microsoft.com/office/drawing/2014/main" id="{B1EAA589-828C-4FC6-8CFE-D9949E3B7139}"/>
              </a:ext>
            </a:extLst>
          </p:cNvPr>
          <p:cNvGraphicFramePr>
            <a:graphicFrameLocks noGrp="1"/>
          </p:cNvGraphicFramePr>
          <p:nvPr>
            <p:ph type="dgm" sz="quarter" idx="10"/>
            <p:extLst>
              <p:ext uri="{D42A27DB-BD31-4B8C-83A1-F6EECF244321}">
                <p14:modId xmlns:p14="http://schemas.microsoft.com/office/powerpoint/2010/main" val="449050771"/>
              </p:ext>
            </p:extLst>
          </p:nvPr>
        </p:nvGraphicFramePr>
        <p:xfrm>
          <a:off x="190500" y="1471613"/>
          <a:ext cx="11772900" cy="4710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6">
            <a:extLst>
              <a:ext uri="{FF2B5EF4-FFF2-40B4-BE49-F238E27FC236}">
                <a16:creationId xmlns:a16="http://schemas.microsoft.com/office/drawing/2014/main" id="{27E89632-6763-4E94-8296-9C2BC419AD04}"/>
              </a:ext>
            </a:extLst>
          </p:cNvPr>
          <p:cNvSpPr>
            <a:spLocks noGrp="1"/>
          </p:cNvSpPr>
          <p:nvPr>
            <p:ph type="ftr" sz="quarter" idx="3"/>
          </p:nvPr>
        </p:nvSpPr>
        <p:spPr/>
        <p:txBody>
          <a:bodyPr/>
          <a:lstStyle/>
          <a:p>
            <a:r>
              <a:rPr lang="en-GB">
                <a:hlinkClick r:id="rId8"/>
              </a:rPr>
              <a:t>https://matthewdeeprose.github.io/</a:t>
            </a:r>
            <a:endParaRPr lang="en-GB" dirty="0"/>
          </a:p>
        </p:txBody>
      </p:sp>
    </p:spTree>
    <p:extLst>
      <p:ext uri="{BB962C8B-B14F-4D97-AF65-F5344CB8AC3E}">
        <p14:creationId xmlns:p14="http://schemas.microsoft.com/office/powerpoint/2010/main" val="1001020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10BDA-EE10-4C3C-8967-502BFA89FA5C}"/>
              </a:ext>
            </a:extLst>
          </p:cNvPr>
          <p:cNvSpPr>
            <a:spLocks noGrp="1"/>
          </p:cNvSpPr>
          <p:nvPr>
            <p:ph type="title"/>
          </p:nvPr>
        </p:nvSpPr>
        <p:spPr/>
        <p:txBody>
          <a:bodyPr/>
          <a:lstStyle/>
          <a:p>
            <a:r>
              <a:rPr lang="en-GB" dirty="0"/>
              <a:t>Meh-ta</a:t>
            </a:r>
          </a:p>
        </p:txBody>
      </p:sp>
      <p:pic>
        <p:nvPicPr>
          <p:cNvPr id="6" name="Content Placeholder 5" descr="   &lt;meta name=&quot;description&quot; content=&quot;Learn about accessibility and how it can be implemented within your organisation.&quot;&gt;&#10;      &lt;meta name=&quot;keywords&quot; content=&quot;Accessibility, WCAG, EN 301 549, a11y, Blackboard, vle, lms,&quot;&gt;&#10;      &lt;meta name=&quot;author&quot; content=&quot;Matthew Deeprose&quot;&gt;&#10;   &lt;meta property=&quot;og:title&quot; content=&quot;Matthew Deeprose: Accessibility presentations, projects and posts.&quot;&gt;&#10;      &lt;meta property=&quot;og:description&quot; content=&quot;Site collecting my presentations, projects, posts and other materials.&quot;&gt;&#10;      &lt;meta property=&quot;og:image&quot; content=&quot;https://matthewdeeprose.github.io/image.png&quot;&gt;&#10;      &lt;meta property=&quot;og:image:alt&quot; content=&quot;&quot;&gt;&#10;      &lt;meta property=&quot;og:locale&quot; content=&quot;en_GB&quot;&gt;&#10;      &lt;meta property=&quot;og:type&quot; content=&quot;website&quot;&gt;&#10;      &lt;meta property=&quot;og:url&quot; content=&quot;https://matthewdeeprose.github.io/index.html&quot;&gt;&#10;      &lt;meta name=&quot;twitter:card&quot; content=&quot;summary_large_image&quot;&gt;&#10;   &lt;meta name=&quot;twitter:title&quot; content=&quot;Matthew Deeprose: Accessibility presentations, projects and posts.&quot; /&gt;&#10;      &lt;meta name=&quot;twitter:description&quot; content=&quot;Site collecting my presentations, projects, posts and other materials.&quot;/&gt;&#10;      &lt;meta name=&quot;twitter:creator&quot; content=&quot;@VLEguru&quot;/&gt;&#10;      &lt;meta name=&quot;twitter:site&quot; content=&quot;@VLEguru&quot;/&gt;&#10;      &lt;meta name=&quot;twitter:image&quot; content=&quot;https://matthewdeeprose.github.io/image.png&quot;/&gt;&#10;      &lt;meta name=&quot;twitter:image:alt&quot; content=&quot;&quot;/&gt;&#10;   &lt;link rel=&quot;alternate&quot; type=&quot;application/rss+xml&quot; title=&quot;RSS Feed&quot; href=&quot;https://matthewdeeprose.github.io/feed.rss&quot;&gt;">
            <a:extLst>
              <a:ext uri="{FF2B5EF4-FFF2-40B4-BE49-F238E27FC236}">
                <a16:creationId xmlns:a16="http://schemas.microsoft.com/office/drawing/2014/main" id="{3110B74F-153C-42D0-B0AE-61495751C7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3893" y="1373546"/>
            <a:ext cx="11582100" cy="4941786"/>
          </a:xfrm>
          <a:ln w="38100">
            <a:solidFill>
              <a:schemeClr val="accent5"/>
            </a:solidFill>
          </a:ln>
        </p:spPr>
      </p:pic>
      <p:sp>
        <p:nvSpPr>
          <p:cNvPr id="4" name="Slide Number Placeholder 3">
            <a:extLst>
              <a:ext uri="{FF2B5EF4-FFF2-40B4-BE49-F238E27FC236}">
                <a16:creationId xmlns:a16="http://schemas.microsoft.com/office/drawing/2014/main" id="{3205AA4E-2FEB-408E-B4A0-372B7CD2F1F4}"/>
              </a:ext>
            </a:extLst>
          </p:cNvPr>
          <p:cNvSpPr>
            <a:spLocks noGrp="1"/>
          </p:cNvSpPr>
          <p:nvPr>
            <p:ph type="sldNum" sz="quarter" idx="4"/>
          </p:nvPr>
        </p:nvSpPr>
        <p:spPr/>
        <p:txBody>
          <a:bodyPr/>
          <a:lstStyle/>
          <a:p>
            <a:fld id="{51AC9CB8-E4A1-4C80-A0FE-41AB03406E23}" type="slidenum">
              <a:rPr lang="en-GB" smtClean="0"/>
              <a:pPr/>
              <a:t>97</a:t>
            </a:fld>
            <a:endParaRPr lang="en-GB"/>
          </a:p>
        </p:txBody>
      </p:sp>
      <p:sp>
        <p:nvSpPr>
          <p:cNvPr id="5" name="Rectangle: Rounded Corners 4">
            <a:extLst>
              <a:ext uri="{FF2B5EF4-FFF2-40B4-BE49-F238E27FC236}">
                <a16:creationId xmlns:a16="http://schemas.microsoft.com/office/drawing/2014/main" id="{2061AC7A-9C31-48F0-A1FC-2C7B89D0C667}"/>
              </a:ext>
              <a:ext uri="{C183D7F6-B498-43B3-948B-1728B52AA6E4}">
                <adec:decorative xmlns:adec="http://schemas.microsoft.com/office/drawing/2017/decorative" val="1"/>
              </a:ext>
            </a:extLst>
          </p:cNvPr>
          <p:cNvSpPr/>
          <p:nvPr/>
        </p:nvSpPr>
        <p:spPr>
          <a:xfrm>
            <a:off x="105486" y="2242374"/>
            <a:ext cx="11418299" cy="1872425"/>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CA5A9F27-5103-4DA0-8477-7BC030B66C4A}"/>
              </a:ext>
              <a:ext uri="{C183D7F6-B498-43B3-948B-1728B52AA6E4}">
                <adec:decorative xmlns:adec="http://schemas.microsoft.com/office/drawing/2017/decorative" val="1"/>
              </a:ext>
            </a:extLst>
          </p:cNvPr>
          <p:cNvSpPr/>
          <p:nvPr/>
        </p:nvSpPr>
        <p:spPr>
          <a:xfrm>
            <a:off x="105486" y="4114799"/>
            <a:ext cx="11582100" cy="1872424"/>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8">
            <a:extLst>
              <a:ext uri="{FF2B5EF4-FFF2-40B4-BE49-F238E27FC236}">
                <a16:creationId xmlns:a16="http://schemas.microsoft.com/office/drawing/2014/main" id="{F8772F32-2EC7-4228-90D9-D7066B5E0384}"/>
              </a:ext>
            </a:extLst>
          </p:cNvPr>
          <p:cNvSpPr>
            <a:spLocks noGrp="1"/>
          </p:cNvSpPr>
          <p:nvPr>
            <p:ph type="ftr" sz="quarter" idx="3"/>
          </p:nvPr>
        </p:nvSpPr>
        <p:spPr/>
        <p:txBody>
          <a:bodyPr/>
          <a:lstStyle/>
          <a:p>
            <a:r>
              <a:rPr lang="en-GB">
                <a:hlinkClick r:id="rId4"/>
              </a:rPr>
              <a:t>https://matthewdeeprose.github.io/</a:t>
            </a:r>
            <a:endParaRPr lang="en-GB" dirty="0"/>
          </a:p>
        </p:txBody>
      </p:sp>
    </p:spTree>
    <p:extLst>
      <p:ext uri="{BB962C8B-B14F-4D97-AF65-F5344CB8AC3E}">
        <p14:creationId xmlns:p14="http://schemas.microsoft.com/office/powerpoint/2010/main" val="369197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xit" presetSubtype="0" fill="hold" grpId="1"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FECD-31DA-4BD5-AFF5-F8E7C604FEFF}"/>
              </a:ext>
            </a:extLst>
          </p:cNvPr>
          <p:cNvSpPr>
            <a:spLocks noGrp="1"/>
          </p:cNvSpPr>
          <p:nvPr>
            <p:ph type="title"/>
          </p:nvPr>
        </p:nvSpPr>
        <p:spPr>
          <a:xfrm>
            <a:off x="190500" y="147952"/>
            <a:ext cx="11772899" cy="1153360"/>
          </a:xfrm>
        </p:spPr>
        <p:txBody>
          <a:bodyPr anchor="ctr">
            <a:normAutofit/>
          </a:bodyPr>
          <a:lstStyle/>
          <a:p>
            <a:r>
              <a:rPr lang="en-GB" dirty="0"/>
              <a:t>Card validators</a:t>
            </a:r>
          </a:p>
        </p:txBody>
      </p:sp>
      <p:pic>
        <p:nvPicPr>
          <p:cNvPr id="6" name="Content Placeholder 5" descr="Twitter card validator shows how a page preview looks when posted on twitter.">
            <a:extLst>
              <a:ext uri="{FF2B5EF4-FFF2-40B4-BE49-F238E27FC236}">
                <a16:creationId xmlns:a16="http://schemas.microsoft.com/office/drawing/2014/main" id="{2347CF70-A502-4ECA-9673-A4926C0860C6}"/>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90500" y="1527175"/>
            <a:ext cx="8053388" cy="4597400"/>
          </a:xfrm>
          <a:ln w="38100">
            <a:solidFill>
              <a:schemeClr val="accent5"/>
            </a:solidFill>
          </a:ln>
        </p:spPr>
      </p:pic>
      <p:pic>
        <p:nvPicPr>
          <p:cNvPr id="7" name="Content Placeholder 5" descr="LinkedIn card validator shows how a page preview looks when posted on LinkedIn .">
            <a:extLst>
              <a:ext uri="{FF2B5EF4-FFF2-40B4-BE49-F238E27FC236}">
                <a16:creationId xmlns:a16="http://schemas.microsoft.com/office/drawing/2014/main" id="{5D210A08-35B8-45D3-8EC1-6F27D96B3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4850" y="1527175"/>
            <a:ext cx="3638550" cy="4597400"/>
          </a:xfrm>
          <a:prstGeom prst="rect">
            <a:avLst/>
          </a:prstGeom>
          <a:ln w="38100">
            <a:solidFill>
              <a:schemeClr val="accent5"/>
            </a:solidFill>
          </a:ln>
        </p:spPr>
      </p:pic>
      <p:sp>
        <p:nvSpPr>
          <p:cNvPr id="4" name="Slide Number Placeholder 3">
            <a:extLst>
              <a:ext uri="{FF2B5EF4-FFF2-40B4-BE49-F238E27FC236}">
                <a16:creationId xmlns:a16="http://schemas.microsoft.com/office/drawing/2014/main" id="{A35009B1-402E-4AED-8FAE-1026F0E49E8C}"/>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98</a:t>
            </a:fld>
            <a:endParaRPr lang="en-GB"/>
          </a:p>
        </p:txBody>
      </p:sp>
      <p:sp>
        <p:nvSpPr>
          <p:cNvPr id="8" name="Footer Placeholder 7">
            <a:extLst>
              <a:ext uri="{FF2B5EF4-FFF2-40B4-BE49-F238E27FC236}">
                <a16:creationId xmlns:a16="http://schemas.microsoft.com/office/drawing/2014/main" id="{A1812A2F-0FA2-450D-88AD-822D85FCDB10}"/>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25584575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07D43C4-1CBF-4927-8C22-1B168FD612A8}"/>
              </a:ext>
            </a:extLst>
          </p:cNvPr>
          <p:cNvSpPr>
            <a:spLocks noGrp="1"/>
          </p:cNvSpPr>
          <p:nvPr>
            <p:ph type="title"/>
          </p:nvPr>
        </p:nvSpPr>
        <p:spPr>
          <a:xfrm>
            <a:off x="190500" y="147952"/>
            <a:ext cx="11772899" cy="1153360"/>
          </a:xfrm>
        </p:spPr>
        <p:txBody>
          <a:bodyPr anchor="ctr">
            <a:normAutofit/>
          </a:bodyPr>
          <a:lstStyle/>
          <a:p>
            <a:r>
              <a:rPr lang="en-US" dirty="0"/>
              <a:t>It’s happening!</a:t>
            </a:r>
          </a:p>
        </p:txBody>
      </p:sp>
      <p:pic>
        <p:nvPicPr>
          <p:cNvPr id="8" name="Content Placeholder 7" descr="alistair mcnaught&#10;@alistairm&#10;&#10;11 Feb&#10;Just catching up with &#10;@TamsynMSmith&#10;, &#10;@fstrawbridge&#10; and &#10;@VLEguru&#10; &#10;@UCISA&#10; presentation on #accessibility. Loads of great gems in here. Well worth mining for wisdom and resources :-)">
            <a:extLst>
              <a:ext uri="{FF2B5EF4-FFF2-40B4-BE49-F238E27FC236}">
                <a16:creationId xmlns:a16="http://schemas.microsoft.com/office/drawing/2014/main" id="{FF3C53DE-7739-4939-8249-DE43923115F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0500" y="1968500"/>
            <a:ext cx="4779963" cy="3951288"/>
          </a:xfrm>
          <a:ln w="38100">
            <a:solidFill>
              <a:schemeClr val="accent5"/>
            </a:solidFill>
          </a:ln>
        </p:spPr>
      </p:pic>
      <p:pic>
        <p:nvPicPr>
          <p:cNvPr id="10" name="Content Placeholder 9" descr="&#10;Elmira Cheraghi  3:11 PM&#10;Hi Matthew, I found your &quot;Toward amazing accessibility&quot; presentation while I was searching about embedding accessibility into each phase of digital product creation. I learned a lot just by watching that one and looking forward to checking all other materials you have on your website! Cheers, Elmira">
            <a:extLst>
              <a:ext uri="{FF2B5EF4-FFF2-40B4-BE49-F238E27FC236}">
                <a16:creationId xmlns:a16="http://schemas.microsoft.com/office/drawing/2014/main" id="{4457ED2F-2875-4776-A308-6002651C4B3C}"/>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5049838" y="1968500"/>
            <a:ext cx="6911975" cy="3951288"/>
          </a:xfrm>
          <a:ln w="38100">
            <a:solidFill>
              <a:schemeClr val="accent5"/>
            </a:solidFill>
          </a:ln>
        </p:spPr>
      </p:pic>
      <p:sp>
        <p:nvSpPr>
          <p:cNvPr id="4" name="Slide Number Placeholder 3">
            <a:extLst>
              <a:ext uri="{FF2B5EF4-FFF2-40B4-BE49-F238E27FC236}">
                <a16:creationId xmlns:a16="http://schemas.microsoft.com/office/drawing/2014/main" id="{BA4E1BB6-C923-4DC8-AAE0-BA9900B7DD42}"/>
              </a:ext>
            </a:extLst>
          </p:cNvPr>
          <p:cNvSpPr>
            <a:spLocks noGrp="1"/>
          </p:cNvSpPr>
          <p:nvPr>
            <p:ph type="sldNum" sz="quarter" idx="4"/>
          </p:nvPr>
        </p:nvSpPr>
        <p:spPr>
          <a:xfrm>
            <a:off x="11218125" y="6434459"/>
            <a:ext cx="905107" cy="372627"/>
          </a:xfrm>
        </p:spPr>
        <p:txBody>
          <a:bodyPr anchor="ctr">
            <a:normAutofit/>
          </a:bodyPr>
          <a:lstStyle/>
          <a:p>
            <a:pPr>
              <a:spcAft>
                <a:spcPts val="600"/>
              </a:spcAft>
            </a:pPr>
            <a:fld id="{51AC9CB8-E4A1-4C80-A0FE-41AB03406E23}" type="slidenum">
              <a:rPr lang="en-GB" smtClean="0"/>
              <a:pPr>
                <a:spcAft>
                  <a:spcPts val="600"/>
                </a:spcAft>
              </a:pPr>
              <a:t>99</a:t>
            </a:fld>
            <a:endParaRPr lang="en-GB"/>
          </a:p>
        </p:txBody>
      </p:sp>
      <p:sp>
        <p:nvSpPr>
          <p:cNvPr id="2" name="Rectangle 1">
            <a:extLst>
              <a:ext uri="{FF2B5EF4-FFF2-40B4-BE49-F238E27FC236}">
                <a16:creationId xmlns:a16="http://schemas.microsoft.com/office/drawing/2014/main" id="{63B5DDA9-314E-4AE2-92A8-0A246643F5B7}"/>
              </a:ext>
              <a:ext uri="{C183D7F6-B498-43B3-948B-1728B52AA6E4}">
                <adec:decorative xmlns:adec="http://schemas.microsoft.com/office/drawing/2017/decorative" val="1"/>
              </a:ext>
            </a:extLst>
          </p:cNvPr>
          <p:cNvSpPr/>
          <p:nvPr/>
        </p:nvSpPr>
        <p:spPr>
          <a:xfrm>
            <a:off x="5325762" y="3830595"/>
            <a:ext cx="1075038" cy="1075037"/>
          </a:xfrm>
          <a:prstGeom prst="rect">
            <a:avLst/>
          </a:prstGeom>
          <a:solidFill>
            <a:srgbClr val="FF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9BA8BF5-4DF9-462E-A9EC-F865E06C713E}"/>
              </a:ext>
              <a:ext uri="{C183D7F6-B498-43B3-948B-1728B52AA6E4}">
                <adec:decorative xmlns:adec="http://schemas.microsoft.com/office/drawing/2017/decorative" val="1"/>
              </a:ext>
            </a:extLst>
          </p:cNvPr>
          <p:cNvSpPr/>
          <p:nvPr/>
        </p:nvSpPr>
        <p:spPr>
          <a:xfrm>
            <a:off x="9209901" y="3445476"/>
            <a:ext cx="1821084" cy="681681"/>
          </a:xfrm>
          <a:prstGeom prst="rect">
            <a:avLst/>
          </a:prstGeom>
          <a:solidFill>
            <a:srgbClr val="FF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DA95FD03-0A0C-4D21-AAE5-1768FC528D90}"/>
              </a:ext>
              <a:ext uri="{C183D7F6-B498-43B3-948B-1728B52AA6E4}">
                <adec:decorative xmlns:adec="http://schemas.microsoft.com/office/drawing/2017/decorative" val="1"/>
              </a:ext>
            </a:extLst>
          </p:cNvPr>
          <p:cNvCxnSpPr>
            <a:cxnSpLocks/>
          </p:cNvCxnSpPr>
          <p:nvPr/>
        </p:nvCxnSpPr>
        <p:spPr>
          <a:xfrm>
            <a:off x="5325762" y="3571103"/>
            <a:ext cx="3534033" cy="0"/>
          </a:xfrm>
          <a:prstGeom prst="line">
            <a:avLst/>
          </a:prstGeom>
          <a:ln w="38100">
            <a:solidFill>
              <a:srgbClr val="8D3970"/>
            </a:solidFill>
            <a:prstDash val="sys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A0E390F-558D-4E71-B784-A7EF42D5A39D}"/>
              </a:ext>
              <a:ext uri="{C183D7F6-B498-43B3-948B-1728B52AA6E4}">
                <adec:decorative xmlns:adec="http://schemas.microsoft.com/office/drawing/2017/decorative" val="1"/>
              </a:ext>
            </a:extLst>
          </p:cNvPr>
          <p:cNvSpPr/>
          <p:nvPr/>
        </p:nvSpPr>
        <p:spPr>
          <a:xfrm>
            <a:off x="9680023" y="3104635"/>
            <a:ext cx="1811667" cy="681681"/>
          </a:xfrm>
          <a:prstGeom prst="rect">
            <a:avLst/>
          </a:prstGeom>
          <a:solidFill>
            <a:srgbClr val="FF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ooter Placeholder 10">
            <a:extLst>
              <a:ext uri="{FF2B5EF4-FFF2-40B4-BE49-F238E27FC236}">
                <a16:creationId xmlns:a16="http://schemas.microsoft.com/office/drawing/2014/main" id="{8D9D5F0C-F306-4081-ABBE-050855CE7D4A}"/>
              </a:ext>
            </a:extLst>
          </p:cNvPr>
          <p:cNvSpPr>
            <a:spLocks noGrp="1"/>
          </p:cNvSpPr>
          <p:nvPr>
            <p:ph type="ftr" sz="quarter" idx="3"/>
          </p:nvPr>
        </p:nvSpPr>
        <p:spPr/>
        <p:txBody>
          <a:bodyPr/>
          <a:lstStyle/>
          <a:p>
            <a:r>
              <a:rPr lang="en-GB">
                <a:hlinkClick r:id="rId5"/>
              </a:rPr>
              <a:t>https://matthewdeeprose.github.io/</a:t>
            </a:r>
            <a:endParaRPr lang="en-GB" dirty="0"/>
          </a:p>
        </p:txBody>
      </p:sp>
    </p:spTree>
    <p:extLst>
      <p:ext uri="{BB962C8B-B14F-4D97-AF65-F5344CB8AC3E}">
        <p14:creationId xmlns:p14="http://schemas.microsoft.com/office/powerpoint/2010/main" val="13538731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26ffed74-cec8-4f9b-b692-b0a35c78219b"/>
</p:tagLst>
</file>

<file path=ppt/theme/theme1.xml><?xml version="1.0" encoding="utf-8"?>
<a:theme xmlns:a="http://schemas.openxmlformats.org/drawingml/2006/main" name="1_Office Theme">
  <a:themeElements>
    <a:clrScheme name="Custom 3">
      <a:dk1>
        <a:srgbClr val="231F20"/>
      </a:dk1>
      <a:lt1>
        <a:srgbClr val="E1E8EC"/>
      </a:lt1>
      <a:dk2>
        <a:srgbClr val="00131D"/>
      </a:dk2>
      <a:lt2>
        <a:srgbClr val="E1E8EC"/>
      </a:lt2>
      <a:accent1>
        <a:srgbClr val="FCBC00"/>
      </a:accent1>
      <a:accent2>
        <a:srgbClr val="ED7D31"/>
      </a:accent2>
      <a:accent3>
        <a:srgbClr val="74C9E5"/>
      </a:accent3>
      <a:accent4>
        <a:srgbClr val="4BB694"/>
      </a:accent4>
      <a:accent5>
        <a:srgbClr val="9FB1BD"/>
      </a:accent5>
      <a:accent6>
        <a:srgbClr val="D5007F"/>
      </a:accent6>
      <a:hlink>
        <a:srgbClr val="B3DBD2"/>
      </a:hlink>
      <a:folHlink>
        <a:srgbClr val="B3DBD2"/>
      </a:folHlink>
    </a:clrScheme>
    <a:fontScheme name="Custom 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potx" id="{6233B71F-887B-483A-AAF2-248725DC3C68}" vid="{31C9F00D-1B1D-4BFD-9757-BB2D8F806DC8}"/>
    </a:ext>
  </a:extLst>
</a:theme>
</file>

<file path=ppt/theme/theme2.xml><?xml version="1.0" encoding="utf-8"?>
<a:theme xmlns:a="http://schemas.openxmlformats.org/drawingml/2006/main" name="2_Office Theme">
  <a:themeElements>
    <a:clrScheme name="Custom 3">
      <a:dk1>
        <a:srgbClr val="231F20"/>
      </a:dk1>
      <a:lt1>
        <a:srgbClr val="9FB1BD"/>
      </a:lt1>
      <a:dk2>
        <a:srgbClr val="00131D"/>
      </a:dk2>
      <a:lt2>
        <a:srgbClr val="F2F2F2"/>
      </a:lt2>
      <a:accent1>
        <a:srgbClr val="FCBC00"/>
      </a:accent1>
      <a:accent2>
        <a:srgbClr val="ED7D31"/>
      </a:accent2>
      <a:accent3>
        <a:srgbClr val="74C9E5"/>
      </a:accent3>
      <a:accent4>
        <a:srgbClr val="4BB694"/>
      </a:accent4>
      <a:accent5>
        <a:srgbClr val="9FB1BD"/>
      </a:accent5>
      <a:accent6>
        <a:srgbClr val="D5007F"/>
      </a:accent6>
      <a:hlink>
        <a:srgbClr val="B3DBD2"/>
      </a:hlink>
      <a:folHlink>
        <a:srgbClr val="B3DBD2"/>
      </a:folHlink>
    </a:clrScheme>
    <a:fontScheme name="Custom 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potx" id="{6233B71F-887B-483A-AAF2-248725DC3C68}" vid="{31C9F00D-1B1D-4BFD-9757-BB2D8F806DC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15152</TotalTime>
  <Words>11890</Words>
  <Application>Microsoft Office PowerPoint</Application>
  <PresentationFormat>Widescreen</PresentationFormat>
  <Paragraphs>1616</Paragraphs>
  <Slides>137</Slides>
  <Notes>120</Notes>
  <HiddenSlides>30</HiddenSlides>
  <MMClips>5</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137</vt:i4>
      </vt:variant>
    </vt:vector>
  </HeadingPairs>
  <TitlesOfParts>
    <vt:vector size="154" baseType="lpstr">
      <vt:lpstr>-apple-system</vt:lpstr>
      <vt:lpstr>Arial</vt:lpstr>
      <vt:lpstr>Arial</vt:lpstr>
      <vt:lpstr>Calibri</vt:lpstr>
      <vt:lpstr>consolas</vt:lpstr>
      <vt:lpstr>Google Sans</vt:lpstr>
      <vt:lpstr>Inter</vt:lpstr>
      <vt:lpstr>Open Sans</vt:lpstr>
      <vt:lpstr>PT Serif</vt:lpstr>
      <vt:lpstr>Roboto</vt:lpstr>
      <vt:lpstr>SF Pro Display</vt:lpstr>
      <vt:lpstr>SF Pro Text</vt:lpstr>
      <vt:lpstr>TwitterChirp</vt:lpstr>
      <vt:lpstr>Wingdings</vt:lpstr>
      <vt:lpstr>Work Sans</vt:lpstr>
      <vt:lpstr>1_Office Theme</vt:lpstr>
      <vt:lpstr>2_Office Theme</vt:lpstr>
      <vt:lpstr>The impact that high quality mark-up can have on accessibility, performance, and discoverability.</vt:lpstr>
      <vt:lpstr>Based on what I learned from building a personal site on github pages.</vt:lpstr>
      <vt:lpstr>What I learned and will share today</vt:lpstr>
      <vt:lpstr>What is github pages?</vt:lpstr>
      <vt:lpstr>Workflow</vt:lpstr>
      <vt:lpstr>So what did I learn?</vt:lpstr>
      <vt:lpstr>What I learned and will share today 2</vt:lpstr>
      <vt:lpstr>Layout 2</vt:lpstr>
      <vt:lpstr>WCAG 1.4.10: Reflow (AA)</vt:lpstr>
      <vt:lpstr>10 modern layouts in 1 line of CSS</vt:lpstr>
      <vt:lpstr>Landmarks</vt:lpstr>
      <vt:lpstr>Semantic landmarks</vt:lpstr>
      <vt:lpstr>Semantic landmarks 2</vt:lpstr>
      <vt:lpstr>Navigating regions / landmarks</vt:lpstr>
      <vt:lpstr>Semantic landmarks and NVDA</vt:lpstr>
      <vt:lpstr>WCAG 1.3.1: Info and Relationships (A)</vt:lpstr>
      <vt:lpstr>Revealing landmarks and regions</vt:lpstr>
      <vt:lpstr>Do you use reader / simplified mode?</vt:lpstr>
      <vt:lpstr>Layout concluding remarks</vt:lpstr>
      <vt:lpstr>What I learned and will share today 3</vt:lpstr>
      <vt:lpstr>Navigation</vt:lpstr>
      <vt:lpstr>Initial issues with menu</vt:lpstr>
      <vt:lpstr>Before</vt:lpstr>
      <vt:lpstr>After</vt:lpstr>
      <vt:lpstr>Implementing Expanded / Collapsed</vt:lpstr>
      <vt:lpstr>4.1.2: Name, Role, Value (A)</vt:lpstr>
      <vt:lpstr>Improved focus and screen reader handling</vt:lpstr>
      <vt:lpstr>Hamburger comparisons</vt:lpstr>
      <vt:lpstr>ARIA?</vt:lpstr>
      <vt:lpstr>The first rule of ARIA…</vt:lpstr>
      <vt:lpstr>So many arias!</vt:lpstr>
      <vt:lpstr>“Scroll to top”</vt:lpstr>
      <vt:lpstr>Scroll to top</vt:lpstr>
      <vt:lpstr>WCAG considerations</vt:lpstr>
      <vt:lpstr>Implementing scroll to top</vt:lpstr>
      <vt:lpstr>Setting / emulating motion preference</vt:lpstr>
      <vt:lpstr>Example</vt:lpstr>
      <vt:lpstr>2.3.3 Animation from Interactions (Level AAA)</vt:lpstr>
      <vt:lpstr>Vestibu-what? </vt:lpstr>
      <vt:lpstr>Scroll to top comparisons</vt:lpstr>
      <vt:lpstr>Navigation final thoughts</vt:lpstr>
      <vt:lpstr>What I learned and will share today 4</vt:lpstr>
      <vt:lpstr>Light mode / Dark mode</vt:lpstr>
      <vt:lpstr>Are you on the dark side?</vt:lpstr>
      <vt:lpstr>Setting up / testing</vt:lpstr>
      <vt:lpstr>Benefits of dark mode</vt:lpstr>
      <vt:lpstr>Accessibility considerations</vt:lpstr>
      <vt:lpstr>Setting up light / dark styles</vt:lpstr>
      <vt:lpstr>Trying to use UoS colours: dark mode</vt:lpstr>
      <vt:lpstr>Different background shades (Dark mode)</vt:lpstr>
      <vt:lpstr>Trying to use UoS colours: light mode</vt:lpstr>
      <vt:lpstr>Different background shades (Light mode)</vt:lpstr>
      <vt:lpstr>Ivory?</vt:lpstr>
      <vt:lpstr>Favicons</vt:lpstr>
      <vt:lpstr>Focus styles (dark mode)</vt:lpstr>
      <vt:lpstr>Focus styles (light mode)</vt:lpstr>
      <vt:lpstr>:focus:not(:focus-visible) </vt:lpstr>
      <vt:lpstr>2.4.12 Focus Appearance (Enhanced) </vt:lpstr>
      <vt:lpstr>Contrast</vt:lpstr>
      <vt:lpstr>WCAG 2.1 / 2.2</vt:lpstr>
      <vt:lpstr>WCAG 3.0</vt:lpstr>
      <vt:lpstr>“We were always at war with Oceania”</vt:lpstr>
      <vt:lpstr>“Future-proofing” contrast</vt:lpstr>
      <vt:lpstr>Dark mode (APCA)</vt:lpstr>
      <vt:lpstr>Light mode:  APCA</vt:lpstr>
      <vt:lpstr>Light / dark mode toggle</vt:lpstr>
      <vt:lpstr>The button</vt:lpstr>
      <vt:lpstr>Three Functions</vt:lpstr>
      <vt:lpstr>Set ARIA state of the button on page load (pressed or not pressed).</vt:lpstr>
      <vt:lpstr>Allow changing themes and save the preference so it is maintained across the side, announce change to screen reader and change ARIA state of button.</vt:lpstr>
      <vt:lpstr>Remember this?</vt:lpstr>
      <vt:lpstr>Apply theme based on a saved preference on page load.</vt:lpstr>
      <vt:lpstr>Theme toggle example</vt:lpstr>
      <vt:lpstr>Hang on…</vt:lpstr>
      <vt:lpstr>Who uses screen readers?</vt:lpstr>
      <vt:lpstr>4.1.2: Name, Role, Value (A) again</vt:lpstr>
      <vt:lpstr>What I learned and will share today 5</vt:lpstr>
      <vt:lpstr>Performance</vt:lpstr>
      <vt:lpstr>Chrome mobile, 3G, Mumbai, India</vt:lpstr>
      <vt:lpstr>Firefox v97, Cable, Frankfurt, Germany</vt:lpstr>
      <vt:lpstr>What does the DL blog load?</vt:lpstr>
      <vt:lpstr>Render-blocking resources on DL blog </vt:lpstr>
      <vt:lpstr>Lighthouse</vt:lpstr>
      <vt:lpstr>Lighthouse 3</vt:lpstr>
      <vt:lpstr>Lighthouse Result</vt:lpstr>
      <vt:lpstr>UoS home page (not OneWeb) Lighthouse Result</vt:lpstr>
      <vt:lpstr>elearn Lighthouse Result</vt:lpstr>
      <vt:lpstr>DL Blog Lighthouse Result</vt:lpstr>
      <vt:lpstr>Making accessibility improvements to the DL blog</vt:lpstr>
      <vt:lpstr>Before and after example: the title</vt:lpstr>
      <vt:lpstr>Before and after example: the footer</vt:lpstr>
      <vt:lpstr>Before and after example: menu used with keyboard</vt:lpstr>
      <vt:lpstr>Improving performance</vt:lpstr>
      <vt:lpstr>Performance final thoughts</vt:lpstr>
      <vt:lpstr>What I learned and will share today 6</vt:lpstr>
      <vt:lpstr>Discoverability</vt:lpstr>
      <vt:lpstr>Meh-ta</vt:lpstr>
      <vt:lpstr>Card validators</vt:lpstr>
      <vt:lpstr>It’s happening!</vt:lpstr>
      <vt:lpstr>Discoverability recommendations</vt:lpstr>
      <vt:lpstr>Discoverability recommendations</vt:lpstr>
      <vt:lpstr>What next?</vt:lpstr>
      <vt:lpstr>Conclusion</vt:lpstr>
      <vt:lpstr>Code snippets</vt:lpstr>
      <vt:lpstr>Resources, slides, transcript</vt:lpstr>
      <vt:lpstr>More</vt:lpstr>
      <vt:lpstr>Layout: larger display</vt:lpstr>
      <vt:lpstr>Resources 1</vt:lpstr>
      <vt:lpstr>Resources 2</vt:lpstr>
      <vt:lpstr>Resources 3</vt:lpstr>
      <vt:lpstr>Resources 4</vt:lpstr>
      <vt:lpstr>Questions / Answers?</vt:lpstr>
      <vt:lpstr>Layout: mobile</vt:lpstr>
      <vt:lpstr>Layout</vt:lpstr>
      <vt:lpstr>Navigation xxz</vt:lpstr>
      <vt:lpstr>Pop Quiz Hotshot! 2</vt:lpstr>
      <vt:lpstr>Sound familiar?</vt:lpstr>
      <vt:lpstr>Off-black &amp; off-white</vt:lpstr>
      <vt:lpstr>Expanded / Collapsed</vt:lpstr>
      <vt:lpstr>Chrome v98, Cable, Virginia, USA</vt:lpstr>
      <vt:lpstr>Creation process</vt:lpstr>
      <vt:lpstr>Layout 1</vt:lpstr>
      <vt:lpstr>Terminology</vt:lpstr>
      <vt:lpstr>What else must we do about animation? 1</vt:lpstr>
      <vt:lpstr>What else must we do about animation? 2</vt:lpstr>
      <vt:lpstr>What else must we do about animation? 3</vt:lpstr>
      <vt:lpstr>Agenda</vt:lpstr>
      <vt:lpstr>Initial Aims</vt:lpstr>
      <vt:lpstr>Context</vt:lpstr>
      <vt:lpstr>Are we live?</vt:lpstr>
      <vt:lpstr>Why give this presentation?</vt:lpstr>
      <vt:lpstr>Warning</vt:lpstr>
      <vt:lpstr>I have the benefit of…</vt:lpstr>
      <vt:lpstr>Sound check</vt:lpstr>
      <vt:lpstr>Pop-quiz hotshot! 1</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that high quality mark-up can have on accessibility, performance, and discoverability.</dc:title>
  <dc:creator>Matthew Deeprose</dc:creator>
  <cp:keywords>#accessibility</cp:keywords>
  <cp:lastModifiedBy>Matthew Deeprose</cp:lastModifiedBy>
  <cp:revision>2</cp:revision>
  <dcterms:created xsi:type="dcterms:W3CDTF">2021-04-29T14:15:25Z</dcterms:created>
  <dcterms:modified xsi:type="dcterms:W3CDTF">2022-03-15T06:47:56Z</dcterms:modified>
  <cp:category>Education Services</cp:category>
</cp:coreProperties>
</file>