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80" r:id="rId5"/>
  </p:sldMasterIdLst>
  <p:notesMasterIdLst>
    <p:notesMasterId r:id="rId34"/>
  </p:notesMasterIdLst>
  <p:sldIdLst>
    <p:sldId id="1632" r:id="rId6"/>
    <p:sldId id="1633" r:id="rId7"/>
    <p:sldId id="1634" r:id="rId8"/>
    <p:sldId id="1651" r:id="rId9"/>
    <p:sldId id="1652" r:id="rId10"/>
    <p:sldId id="1655" r:id="rId11"/>
    <p:sldId id="1656" r:id="rId12"/>
    <p:sldId id="1658" r:id="rId13"/>
    <p:sldId id="1662" r:id="rId14"/>
    <p:sldId id="1663" r:id="rId15"/>
    <p:sldId id="1659" r:id="rId16"/>
    <p:sldId id="1661" r:id="rId17"/>
    <p:sldId id="963" r:id="rId18"/>
    <p:sldId id="1626" r:id="rId19"/>
    <p:sldId id="1629" r:id="rId20"/>
    <p:sldId id="1660" r:id="rId21"/>
    <p:sldId id="1673" r:id="rId22"/>
    <p:sldId id="1664" r:id="rId23"/>
    <p:sldId id="1674" r:id="rId24"/>
    <p:sldId id="1665" r:id="rId25"/>
    <p:sldId id="1666" r:id="rId26"/>
    <p:sldId id="1023" r:id="rId27"/>
    <p:sldId id="343" r:id="rId28"/>
    <p:sldId id="1667" r:id="rId29"/>
    <p:sldId id="1668" r:id="rId30"/>
    <p:sldId id="1669" r:id="rId31"/>
    <p:sldId id="1671" r:id="rId32"/>
    <p:sldId id="167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E685AC-9A98-4FC9-3A34-0E3BCF81E820}" name="Strawbridge, Fiona" initials="SF" userId="S::f.strawbridge_ucl.ac.uk#ext#@sotonac.onmicrosoft.com::372843a6-69d9-41bf-94df-3ba8cc80ff10" providerId="AD"/>
  <p188:author id="{25FEDEFD-2492-1CA3-D9B7-148BA1D11479}" name="Matthew Deeprose" initials="MD" userId="Matthew Deepros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 Deeprose" initials="MD" lastIdx="2" clrIdx="0">
    <p:extLst>
      <p:ext uri="{19B8F6BF-5375-455C-9EA6-DF929625EA0E}">
        <p15:presenceInfo xmlns:p15="http://schemas.microsoft.com/office/powerpoint/2012/main" userId="Matthew Deeprose" providerId="None"/>
      </p:ext>
    </p:extLst>
  </p:cmAuthor>
  <p:cmAuthor id="2" name="Tamsyn Smith" initials="TS" lastIdx="1" clrIdx="1">
    <p:extLst>
      <p:ext uri="{19B8F6BF-5375-455C-9EA6-DF929625EA0E}">
        <p15:presenceInfo xmlns:p15="http://schemas.microsoft.com/office/powerpoint/2012/main" userId="S::tms2g12@soton.ac.uk::1d774e5d-1208-48fb-b0f3-18395142d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EE"/>
    <a:srgbClr val="4BB694"/>
    <a:srgbClr val="000036"/>
    <a:srgbClr val="00131D"/>
    <a:srgbClr val="231F20"/>
    <a:srgbClr val="D5007F"/>
    <a:srgbClr val="8D3970"/>
    <a:srgbClr val="005C84"/>
    <a:srgbClr val="FFFFFF"/>
    <a:srgbClr val="495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8" autoAdjust="0"/>
    <p:restoredTop sz="51889" autoAdjust="0"/>
  </p:normalViewPr>
  <p:slideViewPr>
    <p:cSldViewPr snapToGrid="0">
      <p:cViewPr varScale="1">
        <p:scale>
          <a:sx n="48" d="100"/>
          <a:sy n="48" d="100"/>
        </p:scale>
        <p:origin x="1061" y="38"/>
      </p:cViewPr>
      <p:guideLst/>
    </p:cSldViewPr>
  </p:slideViewPr>
  <p:outlineViewPr>
    <p:cViewPr>
      <p:scale>
        <a:sx n="33" d="100"/>
        <a:sy n="33" d="100"/>
      </p:scale>
      <p:origin x="0" y="-3024"/>
    </p:cViewPr>
  </p:outlin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Deeprose" userId="4b9f57a1-f6a7-4947-aa46-f230d0a71242" providerId="ADAL" clId="{BA2DFDE7-6BCE-4B41-B3B9-F380D0B3C2BD}"/>
    <pc:docChg chg="undo redo custSel addSld delSld modSld sldOrd replTag delTag">
      <pc:chgData name="Matthew Deeprose" userId="4b9f57a1-f6a7-4947-aa46-f230d0a71242" providerId="ADAL" clId="{BA2DFDE7-6BCE-4B41-B3B9-F380D0B3C2BD}" dt="2022-09-26T13:52:05.962" v="19419"/>
      <pc:docMkLst>
        <pc:docMk/>
      </pc:docMkLst>
      <pc:sldChg chg="addSp delSp modSp del mod">
        <pc:chgData name="Matthew Deeprose" userId="4b9f57a1-f6a7-4947-aa46-f230d0a71242" providerId="ADAL" clId="{BA2DFDE7-6BCE-4B41-B3B9-F380D0B3C2BD}" dt="2022-09-12T10:54:49.290" v="588" actId="47"/>
        <pc:sldMkLst>
          <pc:docMk/>
          <pc:sldMk cId="1389198740" sldId="261"/>
        </pc:sldMkLst>
        <pc:graphicFrameChg chg="add del mod">
          <ac:chgData name="Matthew Deeprose" userId="4b9f57a1-f6a7-4947-aa46-f230d0a71242" providerId="ADAL" clId="{BA2DFDE7-6BCE-4B41-B3B9-F380D0B3C2BD}" dt="2022-09-12T10:46:00.404" v="467" actId="478"/>
          <ac:graphicFrameMkLst>
            <pc:docMk/>
            <pc:sldMk cId="1389198740" sldId="261"/>
            <ac:graphicFrameMk id="4" creationId="{6FBE7C97-FA41-4125-9AD2-A640427388F9}"/>
          </ac:graphicFrameMkLst>
        </pc:graphicFrameChg>
        <pc:graphicFrameChg chg="mod modGraphic">
          <ac:chgData name="Matthew Deeprose" userId="4b9f57a1-f6a7-4947-aa46-f230d0a71242" providerId="ADAL" clId="{BA2DFDE7-6BCE-4B41-B3B9-F380D0B3C2BD}" dt="2022-09-12T10:45:54.670" v="466" actId="14100"/>
          <ac:graphicFrameMkLst>
            <pc:docMk/>
            <pc:sldMk cId="1389198740" sldId="261"/>
            <ac:graphicFrameMk id="5" creationId="{F3E2065F-739A-0674-C148-C85782BB3838}"/>
          </ac:graphicFrameMkLst>
        </pc:graphicFrameChg>
      </pc:sldChg>
      <pc:sldChg chg="modSp del mod">
        <pc:chgData name="Matthew Deeprose" userId="4b9f57a1-f6a7-4947-aa46-f230d0a71242" providerId="ADAL" clId="{BA2DFDE7-6BCE-4B41-B3B9-F380D0B3C2BD}" dt="2022-09-12T10:55:06.011" v="598" actId="47"/>
        <pc:sldMkLst>
          <pc:docMk/>
          <pc:sldMk cId="250019243" sldId="264"/>
        </pc:sldMkLst>
        <pc:graphicFrameChg chg="modGraphic">
          <ac:chgData name="Matthew Deeprose" userId="4b9f57a1-f6a7-4947-aa46-f230d0a71242" providerId="ADAL" clId="{BA2DFDE7-6BCE-4B41-B3B9-F380D0B3C2BD}" dt="2022-09-12T10:47:18.472" v="510" actId="207"/>
          <ac:graphicFrameMkLst>
            <pc:docMk/>
            <pc:sldMk cId="250019243" sldId="264"/>
            <ac:graphicFrameMk id="5" creationId="{567BC163-8965-4DDA-8A14-4DBFBDCFAF7B}"/>
          </ac:graphicFrameMkLst>
        </pc:graphicFrameChg>
      </pc:sldChg>
      <pc:sldChg chg="modSp del mod">
        <pc:chgData name="Matthew Deeprose" userId="4b9f57a1-f6a7-4947-aa46-f230d0a71242" providerId="ADAL" clId="{BA2DFDE7-6BCE-4B41-B3B9-F380D0B3C2BD}" dt="2022-09-12T10:55:24.444" v="609" actId="47"/>
        <pc:sldMkLst>
          <pc:docMk/>
          <pc:sldMk cId="505164748" sldId="265"/>
        </pc:sldMkLst>
        <pc:graphicFrameChg chg="mod modGraphic">
          <ac:chgData name="Matthew Deeprose" userId="4b9f57a1-f6a7-4947-aa46-f230d0a71242" providerId="ADAL" clId="{BA2DFDE7-6BCE-4B41-B3B9-F380D0B3C2BD}" dt="2022-09-12T10:47:53.334" v="520" actId="207"/>
          <ac:graphicFrameMkLst>
            <pc:docMk/>
            <pc:sldMk cId="505164748" sldId="265"/>
            <ac:graphicFrameMk id="7" creationId="{80F18629-165F-3041-06A0-475C39E1EF25}"/>
          </ac:graphicFrameMkLst>
        </pc:graphicFrameChg>
      </pc:sldChg>
      <pc:sldChg chg="modSp del mod">
        <pc:chgData name="Matthew Deeprose" userId="4b9f57a1-f6a7-4947-aa46-f230d0a71242" providerId="ADAL" clId="{BA2DFDE7-6BCE-4B41-B3B9-F380D0B3C2BD}" dt="2022-09-12T10:55:47.952" v="623" actId="47"/>
        <pc:sldMkLst>
          <pc:docMk/>
          <pc:sldMk cId="439992565" sldId="267"/>
        </pc:sldMkLst>
        <pc:graphicFrameChg chg="mod modGraphic">
          <ac:chgData name="Matthew Deeprose" userId="4b9f57a1-f6a7-4947-aa46-f230d0a71242" providerId="ADAL" clId="{BA2DFDE7-6BCE-4B41-B3B9-F380D0B3C2BD}" dt="2022-09-12T10:48:07.654" v="528" actId="14100"/>
          <ac:graphicFrameMkLst>
            <pc:docMk/>
            <pc:sldMk cId="439992565" sldId="267"/>
            <ac:graphicFrameMk id="5" creationId="{F3E2065F-739A-0674-C148-C85782BB3838}"/>
          </ac:graphicFrameMkLst>
        </pc:graphicFrameChg>
      </pc:sldChg>
      <pc:sldChg chg="modSp del mod">
        <pc:chgData name="Matthew Deeprose" userId="4b9f57a1-f6a7-4947-aa46-f230d0a71242" providerId="ADAL" clId="{BA2DFDE7-6BCE-4B41-B3B9-F380D0B3C2BD}" dt="2022-09-12T10:56:42.171" v="665" actId="47"/>
        <pc:sldMkLst>
          <pc:docMk/>
          <pc:sldMk cId="2165547465" sldId="268"/>
        </pc:sldMkLst>
        <pc:graphicFrameChg chg="mod modGraphic">
          <ac:chgData name="Matthew Deeprose" userId="4b9f57a1-f6a7-4947-aa46-f230d0a71242" providerId="ADAL" clId="{BA2DFDE7-6BCE-4B41-B3B9-F380D0B3C2BD}" dt="2022-09-12T10:54:00.368" v="572" actId="2085"/>
          <ac:graphicFrameMkLst>
            <pc:docMk/>
            <pc:sldMk cId="2165547465" sldId="268"/>
            <ac:graphicFrameMk id="6" creationId="{A2D3610C-91FC-4473-850F-C032869D6703}"/>
          </ac:graphicFrameMkLst>
        </pc:graphicFrameChg>
      </pc:sldChg>
      <pc:sldChg chg="modSp del mod">
        <pc:chgData name="Matthew Deeprose" userId="4b9f57a1-f6a7-4947-aa46-f230d0a71242" providerId="ADAL" clId="{BA2DFDE7-6BCE-4B41-B3B9-F380D0B3C2BD}" dt="2022-09-12T10:58:31.981" v="723" actId="47"/>
        <pc:sldMkLst>
          <pc:docMk/>
          <pc:sldMk cId="770900531" sldId="269"/>
        </pc:sldMkLst>
        <pc:graphicFrameChg chg="mod modGraphic">
          <ac:chgData name="Matthew Deeprose" userId="4b9f57a1-f6a7-4947-aa46-f230d0a71242" providerId="ADAL" clId="{BA2DFDE7-6BCE-4B41-B3B9-F380D0B3C2BD}" dt="2022-09-12T10:49:09.395" v="555" actId="207"/>
          <ac:graphicFrameMkLst>
            <pc:docMk/>
            <pc:sldMk cId="770900531" sldId="269"/>
            <ac:graphicFrameMk id="5" creationId="{2E08A1FB-A65C-561E-A76A-729B4E92C50A}"/>
          </ac:graphicFrameMkLst>
        </pc:graphicFrameChg>
      </pc:sldChg>
      <pc:sldChg chg="modSp del mod">
        <pc:chgData name="Matthew Deeprose" userId="4b9f57a1-f6a7-4947-aa46-f230d0a71242" providerId="ADAL" clId="{BA2DFDE7-6BCE-4B41-B3B9-F380D0B3C2BD}" dt="2022-09-12T10:58:48.979" v="733" actId="47"/>
        <pc:sldMkLst>
          <pc:docMk/>
          <pc:sldMk cId="3074464782" sldId="286"/>
        </pc:sldMkLst>
        <pc:graphicFrameChg chg="mod modGraphic">
          <ac:chgData name="Matthew Deeprose" userId="4b9f57a1-f6a7-4947-aa46-f230d0a71242" providerId="ADAL" clId="{BA2DFDE7-6BCE-4B41-B3B9-F380D0B3C2BD}" dt="2022-09-12T10:53:41.589" v="564" actId="14100"/>
          <ac:graphicFrameMkLst>
            <pc:docMk/>
            <pc:sldMk cId="3074464782" sldId="286"/>
            <ac:graphicFrameMk id="5" creationId="{F721CBBC-F48F-821F-23E2-9E3473EF21EA}"/>
          </ac:graphicFrameMkLst>
        </pc:graphicFrameChg>
      </pc:sldChg>
      <pc:sldChg chg="del">
        <pc:chgData name="Matthew Deeprose" userId="4b9f57a1-f6a7-4947-aa46-f230d0a71242" providerId="ADAL" clId="{BA2DFDE7-6BCE-4B41-B3B9-F380D0B3C2BD}" dt="2022-09-12T10:04:06.216" v="21" actId="47"/>
        <pc:sldMkLst>
          <pc:docMk/>
          <pc:sldMk cId="186742583" sldId="308"/>
        </pc:sldMkLst>
      </pc:sldChg>
      <pc:sldChg chg="addSp delSp modSp del mod">
        <pc:chgData name="Matthew Deeprose" userId="4b9f57a1-f6a7-4947-aa46-f230d0a71242" providerId="ADAL" clId="{BA2DFDE7-6BCE-4B41-B3B9-F380D0B3C2BD}" dt="2022-09-12T10:54:34.905" v="581" actId="47"/>
        <pc:sldMkLst>
          <pc:docMk/>
          <pc:sldMk cId="2338976053" sldId="337"/>
        </pc:sldMkLst>
        <pc:graphicFrameChg chg="mod modGraphic">
          <ac:chgData name="Matthew Deeprose" userId="4b9f57a1-f6a7-4947-aa46-f230d0a71242" providerId="ADAL" clId="{BA2DFDE7-6BCE-4B41-B3B9-F380D0B3C2BD}" dt="2022-09-12T10:46:45.579" v="497" actId="14100"/>
          <ac:graphicFrameMkLst>
            <pc:docMk/>
            <pc:sldMk cId="2338976053" sldId="337"/>
            <ac:graphicFrameMk id="4" creationId="{3B497EF1-340A-4FFE-9622-56A6595F51CB}"/>
          </ac:graphicFrameMkLst>
        </pc:graphicFrameChg>
        <pc:graphicFrameChg chg="add del mod">
          <ac:chgData name="Matthew Deeprose" userId="4b9f57a1-f6a7-4947-aa46-f230d0a71242" providerId="ADAL" clId="{BA2DFDE7-6BCE-4B41-B3B9-F380D0B3C2BD}" dt="2022-09-12T10:46:11.011" v="472"/>
          <ac:graphicFrameMkLst>
            <pc:docMk/>
            <pc:sldMk cId="2338976053" sldId="337"/>
            <ac:graphicFrameMk id="5" creationId="{6B4789E3-E3CC-4897-84AA-DB6C1FF7AA1E}"/>
          </ac:graphicFrameMkLst>
        </pc:graphicFrameChg>
        <pc:graphicFrameChg chg="add del mod">
          <ac:chgData name="Matthew Deeprose" userId="4b9f57a1-f6a7-4947-aa46-f230d0a71242" providerId="ADAL" clId="{BA2DFDE7-6BCE-4B41-B3B9-F380D0B3C2BD}" dt="2022-09-12T10:46:39.408" v="492"/>
          <ac:graphicFrameMkLst>
            <pc:docMk/>
            <pc:sldMk cId="2338976053" sldId="337"/>
            <ac:graphicFrameMk id="6" creationId="{4680DB39-207D-4116-B7CF-8647507EBC92}"/>
          </ac:graphicFrameMkLst>
        </pc:graphicFrameChg>
        <pc:graphicFrameChg chg="add del mod">
          <ac:chgData name="Matthew Deeprose" userId="4b9f57a1-f6a7-4947-aa46-f230d0a71242" providerId="ADAL" clId="{BA2DFDE7-6BCE-4B41-B3B9-F380D0B3C2BD}" dt="2022-09-12T10:47:06.163" v="506" actId="478"/>
          <ac:graphicFrameMkLst>
            <pc:docMk/>
            <pc:sldMk cId="2338976053" sldId="337"/>
            <ac:graphicFrameMk id="7" creationId="{068F0C01-8D13-44C7-A1E6-89D5E4417865}"/>
          </ac:graphicFrameMkLst>
        </pc:graphicFrameChg>
      </pc:sldChg>
      <pc:sldChg chg="modSp del mod">
        <pc:chgData name="Matthew Deeprose" userId="4b9f57a1-f6a7-4947-aa46-f230d0a71242" providerId="ADAL" clId="{BA2DFDE7-6BCE-4B41-B3B9-F380D0B3C2BD}" dt="2022-09-12T10:56:58.199" v="675" actId="47"/>
        <pc:sldMkLst>
          <pc:docMk/>
          <pc:sldMk cId="3138231668" sldId="338"/>
        </pc:sldMkLst>
        <pc:spChg chg="mod">
          <ac:chgData name="Matthew Deeprose" userId="4b9f57a1-f6a7-4947-aa46-f230d0a71242" providerId="ADAL" clId="{BA2DFDE7-6BCE-4B41-B3B9-F380D0B3C2BD}" dt="2022-09-12T10:48:34.070" v="542" actId="14100"/>
          <ac:spMkLst>
            <pc:docMk/>
            <pc:sldMk cId="3138231668" sldId="338"/>
            <ac:spMk id="4" creationId="{17ADF15E-29F6-4A3E-AB2C-4541FA92BEDF}"/>
          </ac:spMkLst>
        </pc:spChg>
        <pc:graphicFrameChg chg="mod modGraphic">
          <ac:chgData name="Matthew Deeprose" userId="4b9f57a1-f6a7-4947-aa46-f230d0a71242" providerId="ADAL" clId="{BA2DFDE7-6BCE-4B41-B3B9-F380D0B3C2BD}" dt="2022-09-12T10:48:28.687" v="537" actId="14100"/>
          <ac:graphicFrameMkLst>
            <pc:docMk/>
            <pc:sldMk cId="3138231668" sldId="338"/>
            <ac:graphicFrameMk id="8" creationId="{CD763567-DF11-4A80-80D3-8BBB3856CAA4}"/>
          </ac:graphicFrameMkLst>
        </pc:graphicFrameChg>
      </pc:sldChg>
      <pc:sldChg chg="addSp delSp modSp add mod modClrScheme modAnim chgLayout modNotesTx">
        <pc:chgData name="Matthew Deeprose" userId="4b9f57a1-f6a7-4947-aa46-f230d0a71242" providerId="ADAL" clId="{BA2DFDE7-6BCE-4B41-B3B9-F380D0B3C2BD}" dt="2022-09-26T13:29:47.142" v="19191" actId="20577"/>
        <pc:sldMkLst>
          <pc:docMk/>
          <pc:sldMk cId="3636337416" sldId="343"/>
        </pc:sldMkLst>
        <pc:spChg chg="add del mod ord">
          <ac:chgData name="Matthew Deeprose" userId="4b9f57a1-f6a7-4947-aa46-f230d0a71242" providerId="ADAL" clId="{BA2DFDE7-6BCE-4B41-B3B9-F380D0B3C2BD}" dt="2022-09-12T14:31:38.083" v="4939" actId="700"/>
          <ac:spMkLst>
            <pc:docMk/>
            <pc:sldMk cId="3636337416" sldId="343"/>
            <ac:spMk id="2" creationId="{9E20DBFB-56CA-471D-8B40-B7E8C42AB06C}"/>
          </ac:spMkLst>
        </pc:spChg>
        <pc:spChg chg="add del mod ord">
          <ac:chgData name="Matthew Deeprose" userId="4b9f57a1-f6a7-4947-aa46-f230d0a71242" providerId="ADAL" clId="{BA2DFDE7-6BCE-4B41-B3B9-F380D0B3C2BD}" dt="2022-09-12T14:31:41.158" v="4940" actId="478"/>
          <ac:spMkLst>
            <pc:docMk/>
            <pc:sldMk cId="3636337416" sldId="343"/>
            <ac:spMk id="3" creationId="{738B2677-2222-48BA-B87D-3D56F3388F03}"/>
          </ac:spMkLst>
        </pc:spChg>
        <pc:spChg chg="add mod ord">
          <ac:chgData name="Matthew Deeprose" userId="4b9f57a1-f6a7-4947-aa46-f230d0a71242" providerId="ADAL" clId="{BA2DFDE7-6BCE-4B41-B3B9-F380D0B3C2BD}" dt="2022-09-26T09:13:07.509" v="15493"/>
          <ac:spMkLst>
            <pc:docMk/>
            <pc:sldMk cId="3636337416" sldId="343"/>
            <ac:spMk id="5" creationId="{0D460BE8-AF7E-43A9-8E81-D0D3D44F36EC}"/>
          </ac:spMkLst>
        </pc:spChg>
        <pc:spChg chg="add del mod ord">
          <ac:chgData name="Matthew Deeprose" userId="4b9f57a1-f6a7-4947-aa46-f230d0a71242" providerId="ADAL" clId="{BA2DFDE7-6BCE-4B41-B3B9-F380D0B3C2BD}" dt="2022-09-12T14:33:19.721" v="5009" actId="478"/>
          <ac:spMkLst>
            <pc:docMk/>
            <pc:sldMk cId="3636337416" sldId="343"/>
            <ac:spMk id="6" creationId="{6B0D749D-95FC-4F25-9620-650E6395A3FD}"/>
          </ac:spMkLst>
        </pc:spChg>
        <pc:spChg chg="mod ord">
          <ac:chgData name="Matthew Deeprose" userId="4b9f57a1-f6a7-4947-aa46-f230d0a71242" providerId="ADAL" clId="{BA2DFDE7-6BCE-4B41-B3B9-F380D0B3C2BD}" dt="2022-09-12T14:33:17.111" v="5005" actId="700"/>
          <ac:spMkLst>
            <pc:docMk/>
            <pc:sldMk cId="3636337416" sldId="343"/>
            <ac:spMk id="85" creationId="{CFEA2B5A-14E4-4E3A-B328-8247E7059A88}"/>
          </ac:spMkLst>
        </pc:spChg>
        <pc:grpChg chg="add mod">
          <ac:chgData name="Matthew Deeprose" userId="4b9f57a1-f6a7-4947-aa46-f230d0a71242" providerId="ADAL" clId="{BA2DFDE7-6BCE-4B41-B3B9-F380D0B3C2BD}" dt="2022-09-12T15:15:16.637" v="6153" actId="962"/>
          <ac:grpSpMkLst>
            <pc:docMk/>
            <pc:sldMk cId="3636337416" sldId="343"/>
            <ac:grpSpMk id="4" creationId="{A0AF7A5A-9C52-45DD-A1B2-DA22DDBFA7C0}"/>
          </ac:grpSpMkLst>
        </pc:grpChg>
        <pc:grpChg chg="del">
          <ac:chgData name="Matthew Deeprose" userId="4b9f57a1-f6a7-4947-aa46-f230d0a71242" providerId="ADAL" clId="{BA2DFDE7-6BCE-4B41-B3B9-F380D0B3C2BD}" dt="2022-09-12T14:31:29.157" v="4934" actId="478"/>
          <ac:grpSpMkLst>
            <pc:docMk/>
            <pc:sldMk cId="3636337416" sldId="343"/>
            <ac:grpSpMk id="84" creationId="{33C0444C-0C49-49CD-BA3A-EEF87D2F0803}"/>
          </ac:grpSpMkLst>
        </pc:grpChg>
        <pc:grpChg chg="mod">
          <ac:chgData name="Matthew Deeprose" userId="4b9f57a1-f6a7-4947-aa46-f230d0a71242" providerId="ADAL" clId="{BA2DFDE7-6BCE-4B41-B3B9-F380D0B3C2BD}" dt="2022-09-12T14:32:21.901" v="4977" actId="164"/>
          <ac:grpSpMkLst>
            <pc:docMk/>
            <pc:sldMk cId="3636337416" sldId="343"/>
            <ac:grpSpMk id="101" creationId="{6DFD8960-A3D9-4996-803E-0B7C65F54B5C}"/>
          </ac:grpSpMkLst>
        </pc:grpChg>
        <pc:grpChg chg="mod">
          <ac:chgData name="Matthew Deeprose" userId="4b9f57a1-f6a7-4947-aa46-f230d0a71242" providerId="ADAL" clId="{BA2DFDE7-6BCE-4B41-B3B9-F380D0B3C2BD}" dt="2022-09-12T14:32:21.901" v="4977" actId="164"/>
          <ac:grpSpMkLst>
            <pc:docMk/>
            <pc:sldMk cId="3636337416" sldId="343"/>
            <ac:grpSpMk id="102" creationId="{2254E230-700A-4F6D-8013-CE4CEEE67A4F}"/>
          </ac:grpSpMkLst>
        </pc:grpChg>
        <pc:picChg chg="mod">
          <ac:chgData name="Matthew Deeprose" userId="4b9f57a1-f6a7-4947-aa46-f230d0a71242" providerId="ADAL" clId="{BA2DFDE7-6BCE-4B41-B3B9-F380D0B3C2BD}" dt="2022-09-12T14:31:51.936" v="4944" actId="208"/>
          <ac:picMkLst>
            <pc:docMk/>
            <pc:sldMk cId="3636337416" sldId="343"/>
            <ac:picMk id="94" creationId="{3372BA87-163B-49C1-BEF1-9B3AC86E3573}"/>
          </ac:picMkLst>
        </pc:picChg>
        <pc:cxnChg chg="mod">
          <ac:chgData name="Matthew Deeprose" userId="4b9f57a1-f6a7-4947-aa46-f230d0a71242" providerId="ADAL" clId="{BA2DFDE7-6BCE-4B41-B3B9-F380D0B3C2BD}" dt="2022-09-12T14:31:51.936" v="4944" actId="208"/>
          <ac:cxnSpMkLst>
            <pc:docMk/>
            <pc:sldMk cId="3636337416" sldId="343"/>
            <ac:cxnSpMk id="96" creationId="{CFB62859-29BE-4060-A4B5-70614D52F496}"/>
          </ac:cxnSpMkLst>
        </pc:cxnChg>
      </pc:sldChg>
      <pc:sldChg chg="del">
        <pc:chgData name="Matthew Deeprose" userId="4b9f57a1-f6a7-4947-aa46-f230d0a71242" providerId="ADAL" clId="{BA2DFDE7-6BCE-4B41-B3B9-F380D0B3C2BD}" dt="2022-09-12T10:04:06.216" v="21" actId="47"/>
        <pc:sldMkLst>
          <pc:docMk/>
          <pc:sldMk cId="4013253806" sldId="958"/>
        </pc:sldMkLst>
      </pc:sldChg>
      <pc:sldChg chg="modSp add del mod modNotesTx">
        <pc:chgData name="Matthew Deeprose" userId="4b9f57a1-f6a7-4947-aa46-f230d0a71242" providerId="ADAL" clId="{BA2DFDE7-6BCE-4B41-B3B9-F380D0B3C2BD}" dt="2022-09-26T13:22:49.501" v="18637" actId="20577"/>
        <pc:sldMkLst>
          <pc:docMk/>
          <pc:sldMk cId="754723807" sldId="963"/>
        </pc:sldMkLst>
        <pc:spChg chg="mod">
          <ac:chgData name="Matthew Deeprose" userId="4b9f57a1-f6a7-4947-aa46-f230d0a71242" providerId="ADAL" clId="{BA2DFDE7-6BCE-4B41-B3B9-F380D0B3C2BD}" dt="2022-09-12T13:39:47.560" v="3546" actId="20577"/>
          <ac:spMkLst>
            <pc:docMk/>
            <pc:sldMk cId="754723807" sldId="963"/>
            <ac:spMk id="11" creationId="{EE097CB6-6869-4387-9BD2-1BAAC154E104}"/>
          </ac:spMkLst>
        </pc:spChg>
      </pc:sldChg>
      <pc:sldChg chg="del">
        <pc:chgData name="Matthew Deeprose" userId="4b9f57a1-f6a7-4947-aa46-f230d0a71242" providerId="ADAL" clId="{BA2DFDE7-6BCE-4B41-B3B9-F380D0B3C2BD}" dt="2022-09-12T10:04:06.216" v="21" actId="47"/>
        <pc:sldMkLst>
          <pc:docMk/>
          <pc:sldMk cId="2642005274" sldId="969"/>
        </pc:sldMkLst>
      </pc:sldChg>
      <pc:sldChg chg="addSp delSp modSp add mod modClrScheme chgLayout modNotesTx">
        <pc:chgData name="Matthew Deeprose" userId="4b9f57a1-f6a7-4947-aa46-f230d0a71242" providerId="ADAL" clId="{BA2DFDE7-6BCE-4B41-B3B9-F380D0B3C2BD}" dt="2022-09-26T09:01:38.550" v="15126" actId="20577"/>
        <pc:sldMkLst>
          <pc:docMk/>
          <pc:sldMk cId="2865089111" sldId="1023"/>
        </pc:sldMkLst>
        <pc:spChg chg="add del mod">
          <ac:chgData name="Matthew Deeprose" userId="4b9f57a1-f6a7-4947-aa46-f230d0a71242" providerId="ADAL" clId="{BA2DFDE7-6BCE-4B41-B3B9-F380D0B3C2BD}" dt="2022-09-12T15:17:47.258" v="6240" actId="478"/>
          <ac:spMkLst>
            <pc:docMk/>
            <pc:sldMk cId="2865089111" sldId="1023"/>
            <ac:spMk id="2" creationId="{30A02D9B-F79F-4AF1-82C3-918A5F7A8C6D}"/>
          </ac:spMkLst>
        </pc:spChg>
        <pc:spChg chg="mod">
          <ac:chgData name="Matthew Deeprose" userId="4b9f57a1-f6a7-4947-aa46-f230d0a71242" providerId="ADAL" clId="{BA2DFDE7-6BCE-4B41-B3B9-F380D0B3C2BD}" dt="2022-09-12T14:38:16.201" v="5398" actId="1036"/>
          <ac:spMkLst>
            <pc:docMk/>
            <pc:sldMk cId="2865089111" sldId="1023"/>
            <ac:spMk id="12" creationId="{74AA0EC8-8942-413E-8447-5547AF4BBAAB}"/>
          </ac:spMkLst>
        </pc:spChg>
        <pc:spChg chg="mod">
          <ac:chgData name="Matthew Deeprose" userId="4b9f57a1-f6a7-4947-aa46-f230d0a71242" providerId="ADAL" clId="{BA2DFDE7-6BCE-4B41-B3B9-F380D0B3C2BD}" dt="2022-09-12T14:38:16.201" v="5398" actId="1036"/>
          <ac:spMkLst>
            <pc:docMk/>
            <pc:sldMk cId="2865089111" sldId="1023"/>
            <ac:spMk id="17" creationId="{0EEC1175-41D4-41EA-9ED4-0BB012291A06}"/>
          </ac:spMkLst>
        </pc:spChg>
        <pc:spChg chg="mod">
          <ac:chgData name="Matthew Deeprose" userId="4b9f57a1-f6a7-4947-aa46-f230d0a71242" providerId="ADAL" clId="{BA2DFDE7-6BCE-4B41-B3B9-F380D0B3C2BD}" dt="2022-09-12T14:38:16.201" v="5398" actId="1036"/>
          <ac:spMkLst>
            <pc:docMk/>
            <pc:sldMk cId="2865089111" sldId="1023"/>
            <ac:spMk id="18" creationId="{2B3BF127-D1E4-4F9D-9FE5-50C97BD6DF5D}"/>
          </ac:spMkLst>
        </pc:spChg>
        <pc:spChg chg="mod">
          <ac:chgData name="Matthew Deeprose" userId="4b9f57a1-f6a7-4947-aa46-f230d0a71242" providerId="ADAL" clId="{BA2DFDE7-6BCE-4B41-B3B9-F380D0B3C2BD}" dt="2022-09-12T14:38:16.201" v="5398" actId="1036"/>
          <ac:spMkLst>
            <pc:docMk/>
            <pc:sldMk cId="2865089111" sldId="1023"/>
            <ac:spMk id="19" creationId="{CA6925D0-B395-4A64-9549-FFE6F8A42A12}"/>
          </ac:spMkLst>
        </pc:spChg>
        <pc:spChg chg="mod">
          <ac:chgData name="Matthew Deeprose" userId="4b9f57a1-f6a7-4947-aa46-f230d0a71242" providerId="ADAL" clId="{BA2DFDE7-6BCE-4B41-B3B9-F380D0B3C2BD}" dt="2022-09-12T14:38:16.201" v="5398" actId="1036"/>
          <ac:spMkLst>
            <pc:docMk/>
            <pc:sldMk cId="2865089111" sldId="1023"/>
            <ac:spMk id="20" creationId="{EFF86860-D398-44E8-A1A0-75DA822A3988}"/>
          </ac:spMkLst>
        </pc:spChg>
        <pc:spChg chg="mod">
          <ac:chgData name="Matthew Deeprose" userId="4b9f57a1-f6a7-4947-aa46-f230d0a71242" providerId="ADAL" clId="{BA2DFDE7-6BCE-4B41-B3B9-F380D0B3C2BD}" dt="2022-09-12T14:38:16.201" v="5398" actId="1036"/>
          <ac:spMkLst>
            <pc:docMk/>
            <pc:sldMk cId="2865089111" sldId="1023"/>
            <ac:spMk id="21" creationId="{4F63693B-27C4-4327-BF4F-B12A5A6A17B0}"/>
          </ac:spMkLst>
        </pc:spChg>
        <pc:spChg chg="mod">
          <ac:chgData name="Matthew Deeprose" userId="4b9f57a1-f6a7-4947-aa46-f230d0a71242" providerId="ADAL" clId="{BA2DFDE7-6BCE-4B41-B3B9-F380D0B3C2BD}" dt="2022-09-12T14:38:16.201" v="5398" actId="1036"/>
          <ac:spMkLst>
            <pc:docMk/>
            <pc:sldMk cId="2865089111" sldId="1023"/>
            <ac:spMk id="22" creationId="{32FA6D19-20F5-4B87-9191-8D03801681BE}"/>
          </ac:spMkLst>
        </pc:spChg>
        <pc:spChg chg="mod">
          <ac:chgData name="Matthew Deeprose" userId="4b9f57a1-f6a7-4947-aa46-f230d0a71242" providerId="ADAL" clId="{BA2DFDE7-6BCE-4B41-B3B9-F380D0B3C2BD}" dt="2022-09-12T14:38:16.201" v="5398" actId="1036"/>
          <ac:spMkLst>
            <pc:docMk/>
            <pc:sldMk cId="2865089111" sldId="1023"/>
            <ac:spMk id="23" creationId="{8B26DA35-1B02-4678-B467-8EEA55A2E856}"/>
          </ac:spMkLst>
        </pc:spChg>
        <pc:spChg chg="mod">
          <ac:chgData name="Matthew Deeprose" userId="4b9f57a1-f6a7-4947-aa46-f230d0a71242" providerId="ADAL" clId="{BA2DFDE7-6BCE-4B41-B3B9-F380D0B3C2BD}" dt="2022-09-12T14:38:16.201" v="5398" actId="1036"/>
          <ac:spMkLst>
            <pc:docMk/>
            <pc:sldMk cId="2865089111" sldId="1023"/>
            <ac:spMk id="24" creationId="{0C996E9C-1D5F-43D9-8960-283700C8D24D}"/>
          </ac:spMkLst>
        </pc:spChg>
        <pc:spChg chg="mod">
          <ac:chgData name="Matthew Deeprose" userId="4b9f57a1-f6a7-4947-aa46-f230d0a71242" providerId="ADAL" clId="{BA2DFDE7-6BCE-4B41-B3B9-F380D0B3C2BD}" dt="2022-09-12T14:38:16.201" v="5398" actId="1036"/>
          <ac:spMkLst>
            <pc:docMk/>
            <pc:sldMk cId="2865089111" sldId="1023"/>
            <ac:spMk id="25" creationId="{8C107D20-B6B5-44ED-B530-34B51FF212D7}"/>
          </ac:spMkLst>
        </pc:spChg>
        <pc:spChg chg="mod">
          <ac:chgData name="Matthew Deeprose" userId="4b9f57a1-f6a7-4947-aa46-f230d0a71242" providerId="ADAL" clId="{BA2DFDE7-6BCE-4B41-B3B9-F380D0B3C2BD}" dt="2022-09-12T14:38:16.201" v="5398" actId="1036"/>
          <ac:spMkLst>
            <pc:docMk/>
            <pc:sldMk cId="2865089111" sldId="1023"/>
            <ac:spMk id="26" creationId="{88ACC4A0-B091-419F-9BA2-8548E95FEBBA}"/>
          </ac:spMkLst>
        </pc:spChg>
        <pc:spChg chg="mod">
          <ac:chgData name="Matthew Deeprose" userId="4b9f57a1-f6a7-4947-aa46-f230d0a71242" providerId="ADAL" clId="{BA2DFDE7-6BCE-4B41-B3B9-F380D0B3C2BD}" dt="2022-09-12T14:38:16.201" v="5398" actId="1036"/>
          <ac:spMkLst>
            <pc:docMk/>
            <pc:sldMk cId="2865089111" sldId="1023"/>
            <ac:spMk id="27" creationId="{50C33464-D5BB-45E1-930E-93474588BA97}"/>
          </ac:spMkLst>
        </pc:spChg>
        <pc:spChg chg="mod">
          <ac:chgData name="Matthew Deeprose" userId="4b9f57a1-f6a7-4947-aa46-f230d0a71242" providerId="ADAL" clId="{BA2DFDE7-6BCE-4B41-B3B9-F380D0B3C2BD}" dt="2022-09-12T14:38:16.201" v="5398" actId="1036"/>
          <ac:spMkLst>
            <pc:docMk/>
            <pc:sldMk cId="2865089111" sldId="1023"/>
            <ac:spMk id="28" creationId="{72EC2DD4-2651-4175-9C8C-769D81F48088}"/>
          </ac:spMkLst>
        </pc:spChg>
        <pc:spChg chg="mod">
          <ac:chgData name="Matthew Deeprose" userId="4b9f57a1-f6a7-4947-aa46-f230d0a71242" providerId="ADAL" clId="{BA2DFDE7-6BCE-4B41-B3B9-F380D0B3C2BD}" dt="2022-09-12T14:38:16.201" v="5398" actId="1036"/>
          <ac:spMkLst>
            <pc:docMk/>
            <pc:sldMk cId="2865089111" sldId="1023"/>
            <ac:spMk id="29" creationId="{34C74F67-82E8-4AC5-A5C3-49E41580AFE5}"/>
          </ac:spMkLst>
        </pc:spChg>
        <pc:spChg chg="mod">
          <ac:chgData name="Matthew Deeprose" userId="4b9f57a1-f6a7-4947-aa46-f230d0a71242" providerId="ADAL" clId="{BA2DFDE7-6BCE-4B41-B3B9-F380D0B3C2BD}" dt="2022-09-12T14:38:16.201" v="5398" actId="1036"/>
          <ac:spMkLst>
            <pc:docMk/>
            <pc:sldMk cId="2865089111" sldId="1023"/>
            <ac:spMk id="30" creationId="{9EF75D92-88D7-4545-855F-5654B738037C}"/>
          </ac:spMkLst>
        </pc:spChg>
        <pc:spChg chg="mod">
          <ac:chgData name="Matthew Deeprose" userId="4b9f57a1-f6a7-4947-aa46-f230d0a71242" providerId="ADAL" clId="{BA2DFDE7-6BCE-4B41-B3B9-F380D0B3C2BD}" dt="2022-09-12T14:38:16.201" v="5398" actId="1036"/>
          <ac:spMkLst>
            <pc:docMk/>
            <pc:sldMk cId="2865089111" sldId="1023"/>
            <ac:spMk id="31" creationId="{3BC04796-76AA-4067-BA86-A9C3225D48D3}"/>
          </ac:spMkLst>
        </pc:spChg>
        <pc:spChg chg="mod">
          <ac:chgData name="Matthew Deeprose" userId="4b9f57a1-f6a7-4947-aa46-f230d0a71242" providerId="ADAL" clId="{BA2DFDE7-6BCE-4B41-B3B9-F380D0B3C2BD}" dt="2022-09-12T14:38:16.201" v="5398" actId="1036"/>
          <ac:spMkLst>
            <pc:docMk/>
            <pc:sldMk cId="2865089111" sldId="1023"/>
            <ac:spMk id="32" creationId="{5A6CCA6A-CF73-43A0-99D8-1899D59B898D}"/>
          </ac:spMkLst>
        </pc:spChg>
        <pc:spChg chg="mod">
          <ac:chgData name="Matthew Deeprose" userId="4b9f57a1-f6a7-4947-aa46-f230d0a71242" providerId="ADAL" clId="{BA2DFDE7-6BCE-4B41-B3B9-F380D0B3C2BD}" dt="2022-09-12T14:38:16.201" v="5398" actId="1036"/>
          <ac:spMkLst>
            <pc:docMk/>
            <pc:sldMk cId="2865089111" sldId="1023"/>
            <ac:spMk id="49" creationId="{191725FF-AD19-4418-80E8-4DDEB61C6F22}"/>
          </ac:spMkLst>
        </pc:spChg>
        <pc:spChg chg="mod">
          <ac:chgData name="Matthew Deeprose" userId="4b9f57a1-f6a7-4947-aa46-f230d0a71242" providerId="ADAL" clId="{BA2DFDE7-6BCE-4B41-B3B9-F380D0B3C2BD}" dt="2022-09-12T14:38:16.201" v="5398" actId="1036"/>
          <ac:spMkLst>
            <pc:docMk/>
            <pc:sldMk cId="2865089111" sldId="1023"/>
            <ac:spMk id="50" creationId="{D4FE2DD3-D4FC-40A3-971C-5C8D5542AB66}"/>
          </ac:spMkLst>
        </pc:spChg>
        <pc:spChg chg="mod">
          <ac:chgData name="Matthew Deeprose" userId="4b9f57a1-f6a7-4947-aa46-f230d0a71242" providerId="ADAL" clId="{BA2DFDE7-6BCE-4B41-B3B9-F380D0B3C2BD}" dt="2022-09-12T14:38:16.201" v="5398" actId="1036"/>
          <ac:spMkLst>
            <pc:docMk/>
            <pc:sldMk cId="2865089111" sldId="1023"/>
            <ac:spMk id="51" creationId="{93A90FD4-A768-4F3F-9A49-9AABE0FB1B91}"/>
          </ac:spMkLst>
        </pc:spChg>
        <pc:spChg chg="mod">
          <ac:chgData name="Matthew Deeprose" userId="4b9f57a1-f6a7-4947-aa46-f230d0a71242" providerId="ADAL" clId="{BA2DFDE7-6BCE-4B41-B3B9-F380D0B3C2BD}" dt="2022-09-12T14:38:16.201" v="5398" actId="1036"/>
          <ac:spMkLst>
            <pc:docMk/>
            <pc:sldMk cId="2865089111" sldId="1023"/>
            <ac:spMk id="52" creationId="{46AE5DE1-19BC-4E3C-A618-B681FBE40418}"/>
          </ac:spMkLst>
        </pc:spChg>
        <pc:spChg chg="mod">
          <ac:chgData name="Matthew Deeprose" userId="4b9f57a1-f6a7-4947-aa46-f230d0a71242" providerId="ADAL" clId="{BA2DFDE7-6BCE-4B41-B3B9-F380D0B3C2BD}" dt="2022-09-12T14:38:16.201" v="5398" actId="1036"/>
          <ac:spMkLst>
            <pc:docMk/>
            <pc:sldMk cId="2865089111" sldId="1023"/>
            <ac:spMk id="53" creationId="{B7D5B074-E872-400A-AEE6-AB8A58D40600}"/>
          </ac:spMkLst>
        </pc:spChg>
        <pc:spChg chg="mod">
          <ac:chgData name="Matthew Deeprose" userId="4b9f57a1-f6a7-4947-aa46-f230d0a71242" providerId="ADAL" clId="{BA2DFDE7-6BCE-4B41-B3B9-F380D0B3C2BD}" dt="2022-09-12T14:38:16.201" v="5398" actId="1036"/>
          <ac:spMkLst>
            <pc:docMk/>
            <pc:sldMk cId="2865089111" sldId="1023"/>
            <ac:spMk id="54" creationId="{DF3997E7-0BD3-4720-BB08-58C06D719044}"/>
          </ac:spMkLst>
        </pc:spChg>
        <pc:spChg chg="mod">
          <ac:chgData name="Matthew Deeprose" userId="4b9f57a1-f6a7-4947-aa46-f230d0a71242" providerId="ADAL" clId="{BA2DFDE7-6BCE-4B41-B3B9-F380D0B3C2BD}" dt="2022-09-12T14:38:16.201" v="5398" actId="1036"/>
          <ac:spMkLst>
            <pc:docMk/>
            <pc:sldMk cId="2865089111" sldId="1023"/>
            <ac:spMk id="55" creationId="{9546F937-5B13-414A-BD82-54422869F044}"/>
          </ac:spMkLst>
        </pc:spChg>
        <pc:spChg chg="mod">
          <ac:chgData name="Matthew Deeprose" userId="4b9f57a1-f6a7-4947-aa46-f230d0a71242" providerId="ADAL" clId="{BA2DFDE7-6BCE-4B41-B3B9-F380D0B3C2BD}" dt="2022-09-12T14:38:16.201" v="5398" actId="1036"/>
          <ac:spMkLst>
            <pc:docMk/>
            <pc:sldMk cId="2865089111" sldId="1023"/>
            <ac:spMk id="56" creationId="{16748E0D-F49B-4317-8E5D-CAB12721031F}"/>
          </ac:spMkLst>
        </pc:spChg>
        <pc:spChg chg="mod">
          <ac:chgData name="Matthew Deeprose" userId="4b9f57a1-f6a7-4947-aa46-f230d0a71242" providerId="ADAL" clId="{BA2DFDE7-6BCE-4B41-B3B9-F380D0B3C2BD}" dt="2022-09-12T14:38:16.201" v="5398" actId="1036"/>
          <ac:spMkLst>
            <pc:docMk/>
            <pc:sldMk cId="2865089111" sldId="1023"/>
            <ac:spMk id="57" creationId="{04073DDB-2B00-41B6-81A7-F4F1B3769EEC}"/>
          </ac:spMkLst>
        </pc:spChg>
        <pc:spChg chg="mod">
          <ac:chgData name="Matthew Deeprose" userId="4b9f57a1-f6a7-4947-aa46-f230d0a71242" providerId="ADAL" clId="{BA2DFDE7-6BCE-4B41-B3B9-F380D0B3C2BD}" dt="2022-09-12T14:38:16.201" v="5398" actId="1036"/>
          <ac:spMkLst>
            <pc:docMk/>
            <pc:sldMk cId="2865089111" sldId="1023"/>
            <ac:spMk id="58" creationId="{90C53155-6443-45AF-BFE8-D5995C1DE948}"/>
          </ac:spMkLst>
        </pc:spChg>
        <pc:spChg chg="mod">
          <ac:chgData name="Matthew Deeprose" userId="4b9f57a1-f6a7-4947-aa46-f230d0a71242" providerId="ADAL" clId="{BA2DFDE7-6BCE-4B41-B3B9-F380D0B3C2BD}" dt="2022-09-12T14:38:16.201" v="5398" actId="1036"/>
          <ac:spMkLst>
            <pc:docMk/>
            <pc:sldMk cId="2865089111" sldId="1023"/>
            <ac:spMk id="59" creationId="{AB32DA01-7D46-40FB-A548-E7FAB66217DB}"/>
          </ac:spMkLst>
        </pc:spChg>
        <pc:spChg chg="mod">
          <ac:chgData name="Matthew Deeprose" userId="4b9f57a1-f6a7-4947-aa46-f230d0a71242" providerId="ADAL" clId="{BA2DFDE7-6BCE-4B41-B3B9-F380D0B3C2BD}" dt="2022-09-12T14:38:16.201" v="5398" actId="1036"/>
          <ac:spMkLst>
            <pc:docMk/>
            <pc:sldMk cId="2865089111" sldId="1023"/>
            <ac:spMk id="60" creationId="{67003836-E379-4578-94EF-A1822F3B6E4C}"/>
          </ac:spMkLst>
        </pc:spChg>
        <pc:spChg chg="mod">
          <ac:chgData name="Matthew Deeprose" userId="4b9f57a1-f6a7-4947-aa46-f230d0a71242" providerId="ADAL" clId="{BA2DFDE7-6BCE-4B41-B3B9-F380D0B3C2BD}" dt="2022-09-12T14:38:16.201" v="5398" actId="1036"/>
          <ac:spMkLst>
            <pc:docMk/>
            <pc:sldMk cId="2865089111" sldId="1023"/>
            <ac:spMk id="61" creationId="{6A4E621D-AE11-47B5-ADBF-62999BE50994}"/>
          </ac:spMkLst>
        </pc:spChg>
        <pc:spChg chg="mod">
          <ac:chgData name="Matthew Deeprose" userId="4b9f57a1-f6a7-4947-aa46-f230d0a71242" providerId="ADAL" clId="{BA2DFDE7-6BCE-4B41-B3B9-F380D0B3C2BD}" dt="2022-09-12T14:38:16.201" v="5398" actId="1036"/>
          <ac:spMkLst>
            <pc:docMk/>
            <pc:sldMk cId="2865089111" sldId="1023"/>
            <ac:spMk id="62" creationId="{EA15E364-1AC7-4393-8BC1-D4882410D482}"/>
          </ac:spMkLst>
        </pc:spChg>
        <pc:spChg chg="mod">
          <ac:chgData name="Matthew Deeprose" userId="4b9f57a1-f6a7-4947-aa46-f230d0a71242" providerId="ADAL" clId="{BA2DFDE7-6BCE-4B41-B3B9-F380D0B3C2BD}" dt="2022-09-12T14:38:16.201" v="5398" actId="1036"/>
          <ac:spMkLst>
            <pc:docMk/>
            <pc:sldMk cId="2865089111" sldId="1023"/>
            <ac:spMk id="63" creationId="{04D6218B-61CB-45D4-8DC3-44ED47827F42}"/>
          </ac:spMkLst>
        </pc:spChg>
        <pc:spChg chg="mod">
          <ac:chgData name="Matthew Deeprose" userId="4b9f57a1-f6a7-4947-aa46-f230d0a71242" providerId="ADAL" clId="{BA2DFDE7-6BCE-4B41-B3B9-F380D0B3C2BD}" dt="2022-09-12T14:38:16.201" v="5398" actId="1036"/>
          <ac:spMkLst>
            <pc:docMk/>
            <pc:sldMk cId="2865089111" sldId="1023"/>
            <ac:spMk id="64" creationId="{115A055F-C225-43BE-97B0-2E2253C34AB8}"/>
          </ac:spMkLst>
        </pc:spChg>
        <pc:spChg chg="mod">
          <ac:chgData name="Matthew Deeprose" userId="4b9f57a1-f6a7-4947-aa46-f230d0a71242" providerId="ADAL" clId="{BA2DFDE7-6BCE-4B41-B3B9-F380D0B3C2BD}" dt="2022-09-12T14:38:16.201" v="5398" actId="1036"/>
          <ac:spMkLst>
            <pc:docMk/>
            <pc:sldMk cId="2865089111" sldId="1023"/>
            <ac:spMk id="65" creationId="{F89A5EE0-7356-4D11-91C0-67D66489554D}"/>
          </ac:spMkLst>
        </pc:spChg>
        <pc:spChg chg="mod">
          <ac:chgData name="Matthew Deeprose" userId="4b9f57a1-f6a7-4947-aa46-f230d0a71242" providerId="ADAL" clId="{BA2DFDE7-6BCE-4B41-B3B9-F380D0B3C2BD}" dt="2022-09-12T14:38:16.201" v="5398" actId="1036"/>
          <ac:spMkLst>
            <pc:docMk/>
            <pc:sldMk cId="2865089111" sldId="1023"/>
            <ac:spMk id="66" creationId="{8099109B-FDAD-43AB-BE91-933A04AE8D88}"/>
          </ac:spMkLst>
        </pc:spChg>
        <pc:spChg chg="mod">
          <ac:chgData name="Matthew Deeprose" userId="4b9f57a1-f6a7-4947-aa46-f230d0a71242" providerId="ADAL" clId="{BA2DFDE7-6BCE-4B41-B3B9-F380D0B3C2BD}" dt="2022-09-12T14:38:16.201" v="5398" actId="1036"/>
          <ac:spMkLst>
            <pc:docMk/>
            <pc:sldMk cId="2865089111" sldId="1023"/>
            <ac:spMk id="67" creationId="{27650CB2-29CA-46C1-8706-049714A236CA}"/>
          </ac:spMkLst>
        </pc:spChg>
        <pc:spChg chg="mod">
          <ac:chgData name="Matthew Deeprose" userId="4b9f57a1-f6a7-4947-aa46-f230d0a71242" providerId="ADAL" clId="{BA2DFDE7-6BCE-4B41-B3B9-F380D0B3C2BD}" dt="2022-09-12T14:38:16.201" v="5398" actId="1036"/>
          <ac:spMkLst>
            <pc:docMk/>
            <pc:sldMk cId="2865089111" sldId="1023"/>
            <ac:spMk id="68" creationId="{27A83FE0-7794-4125-A7A3-43DF2AD414DA}"/>
          </ac:spMkLst>
        </pc:spChg>
        <pc:spChg chg="mod">
          <ac:chgData name="Matthew Deeprose" userId="4b9f57a1-f6a7-4947-aa46-f230d0a71242" providerId="ADAL" clId="{BA2DFDE7-6BCE-4B41-B3B9-F380D0B3C2BD}" dt="2022-09-12T14:38:16.201" v="5398" actId="1036"/>
          <ac:spMkLst>
            <pc:docMk/>
            <pc:sldMk cId="2865089111" sldId="1023"/>
            <ac:spMk id="69" creationId="{5E8FE9FB-8A2D-44AF-9D76-E089011D1B14}"/>
          </ac:spMkLst>
        </pc:spChg>
        <pc:spChg chg="mod">
          <ac:chgData name="Matthew Deeprose" userId="4b9f57a1-f6a7-4947-aa46-f230d0a71242" providerId="ADAL" clId="{BA2DFDE7-6BCE-4B41-B3B9-F380D0B3C2BD}" dt="2022-09-12T14:38:16.201" v="5398" actId="1036"/>
          <ac:spMkLst>
            <pc:docMk/>
            <pc:sldMk cId="2865089111" sldId="1023"/>
            <ac:spMk id="70" creationId="{8D330D0B-1D07-4A18-BAA6-A95925A90988}"/>
          </ac:spMkLst>
        </pc:spChg>
        <pc:spChg chg="mod">
          <ac:chgData name="Matthew Deeprose" userId="4b9f57a1-f6a7-4947-aa46-f230d0a71242" providerId="ADAL" clId="{BA2DFDE7-6BCE-4B41-B3B9-F380D0B3C2BD}" dt="2022-09-12T14:38:16.201" v="5398" actId="1036"/>
          <ac:spMkLst>
            <pc:docMk/>
            <pc:sldMk cId="2865089111" sldId="1023"/>
            <ac:spMk id="71" creationId="{A5B81C3A-8F9E-4743-9A79-9AD096CEC9C8}"/>
          </ac:spMkLst>
        </pc:spChg>
        <pc:spChg chg="mod">
          <ac:chgData name="Matthew Deeprose" userId="4b9f57a1-f6a7-4947-aa46-f230d0a71242" providerId="ADAL" clId="{BA2DFDE7-6BCE-4B41-B3B9-F380D0B3C2BD}" dt="2022-09-12T14:38:16.201" v="5398" actId="1036"/>
          <ac:spMkLst>
            <pc:docMk/>
            <pc:sldMk cId="2865089111" sldId="1023"/>
            <ac:spMk id="72" creationId="{18D76D2D-8F28-44B8-9CDC-5AB1402C0703}"/>
          </ac:spMkLst>
        </pc:spChg>
        <pc:spChg chg="mod">
          <ac:chgData name="Matthew Deeprose" userId="4b9f57a1-f6a7-4947-aa46-f230d0a71242" providerId="ADAL" clId="{BA2DFDE7-6BCE-4B41-B3B9-F380D0B3C2BD}" dt="2022-09-12T14:38:16.201" v="5398" actId="1036"/>
          <ac:spMkLst>
            <pc:docMk/>
            <pc:sldMk cId="2865089111" sldId="1023"/>
            <ac:spMk id="73" creationId="{7CB85B35-9D34-4390-B265-E129696B91FF}"/>
          </ac:spMkLst>
        </pc:spChg>
        <pc:spChg chg="mod">
          <ac:chgData name="Matthew Deeprose" userId="4b9f57a1-f6a7-4947-aa46-f230d0a71242" providerId="ADAL" clId="{BA2DFDE7-6BCE-4B41-B3B9-F380D0B3C2BD}" dt="2022-09-12T14:38:16.201" v="5398" actId="1036"/>
          <ac:spMkLst>
            <pc:docMk/>
            <pc:sldMk cId="2865089111" sldId="1023"/>
            <ac:spMk id="74" creationId="{738B0653-449D-48EB-98CB-2D6F24678C1A}"/>
          </ac:spMkLst>
        </pc:spChg>
        <pc:spChg chg="mod">
          <ac:chgData name="Matthew Deeprose" userId="4b9f57a1-f6a7-4947-aa46-f230d0a71242" providerId="ADAL" clId="{BA2DFDE7-6BCE-4B41-B3B9-F380D0B3C2BD}" dt="2022-09-12T14:38:16.201" v="5398" actId="1036"/>
          <ac:spMkLst>
            <pc:docMk/>
            <pc:sldMk cId="2865089111" sldId="1023"/>
            <ac:spMk id="75" creationId="{402BA463-EFE6-44B1-AC86-986EB2ED8B8B}"/>
          </ac:spMkLst>
        </pc:spChg>
        <pc:spChg chg="mod">
          <ac:chgData name="Matthew Deeprose" userId="4b9f57a1-f6a7-4947-aa46-f230d0a71242" providerId="ADAL" clId="{BA2DFDE7-6BCE-4B41-B3B9-F380D0B3C2BD}" dt="2022-09-12T14:38:16.201" v="5398" actId="1036"/>
          <ac:spMkLst>
            <pc:docMk/>
            <pc:sldMk cId="2865089111" sldId="1023"/>
            <ac:spMk id="76" creationId="{0A0B0DA0-7BAB-4B99-827B-6FD8B7420041}"/>
          </ac:spMkLst>
        </pc:spChg>
        <pc:spChg chg="mod">
          <ac:chgData name="Matthew Deeprose" userId="4b9f57a1-f6a7-4947-aa46-f230d0a71242" providerId="ADAL" clId="{BA2DFDE7-6BCE-4B41-B3B9-F380D0B3C2BD}" dt="2022-09-12T14:38:16.201" v="5398" actId="1036"/>
          <ac:spMkLst>
            <pc:docMk/>
            <pc:sldMk cId="2865089111" sldId="1023"/>
            <ac:spMk id="77" creationId="{701F64EB-A755-42FE-9A4E-5F1ED58C6B7A}"/>
          </ac:spMkLst>
        </pc:spChg>
        <pc:spChg chg="mod">
          <ac:chgData name="Matthew Deeprose" userId="4b9f57a1-f6a7-4947-aa46-f230d0a71242" providerId="ADAL" clId="{BA2DFDE7-6BCE-4B41-B3B9-F380D0B3C2BD}" dt="2022-09-12T14:38:16.201" v="5398" actId="1036"/>
          <ac:spMkLst>
            <pc:docMk/>
            <pc:sldMk cId="2865089111" sldId="1023"/>
            <ac:spMk id="78" creationId="{917C2B62-8EA9-496D-B698-71FC4657EAF8}"/>
          </ac:spMkLst>
        </pc:spChg>
        <pc:spChg chg="mod">
          <ac:chgData name="Matthew Deeprose" userId="4b9f57a1-f6a7-4947-aa46-f230d0a71242" providerId="ADAL" clId="{BA2DFDE7-6BCE-4B41-B3B9-F380D0B3C2BD}" dt="2022-09-12T14:38:16.201" v="5398" actId="1036"/>
          <ac:spMkLst>
            <pc:docMk/>
            <pc:sldMk cId="2865089111" sldId="1023"/>
            <ac:spMk id="79" creationId="{C00A8BE1-4C0D-4909-A9CE-58174937F98E}"/>
          </ac:spMkLst>
        </pc:spChg>
        <pc:spChg chg="mod">
          <ac:chgData name="Matthew Deeprose" userId="4b9f57a1-f6a7-4947-aa46-f230d0a71242" providerId="ADAL" clId="{BA2DFDE7-6BCE-4B41-B3B9-F380D0B3C2BD}" dt="2022-09-12T14:38:16.201" v="5398" actId="1036"/>
          <ac:spMkLst>
            <pc:docMk/>
            <pc:sldMk cId="2865089111" sldId="1023"/>
            <ac:spMk id="80" creationId="{92A57157-3649-4320-B33D-07A19C5E1D03}"/>
          </ac:spMkLst>
        </pc:spChg>
        <pc:spChg chg="mod">
          <ac:chgData name="Matthew Deeprose" userId="4b9f57a1-f6a7-4947-aa46-f230d0a71242" providerId="ADAL" clId="{BA2DFDE7-6BCE-4B41-B3B9-F380D0B3C2BD}" dt="2022-09-12T14:38:16.201" v="5398" actId="1036"/>
          <ac:spMkLst>
            <pc:docMk/>
            <pc:sldMk cId="2865089111" sldId="1023"/>
            <ac:spMk id="81" creationId="{71BA2684-43F3-4ACC-9B6B-EE9731E85DE0}"/>
          </ac:spMkLst>
        </pc:spChg>
        <pc:spChg chg="mod">
          <ac:chgData name="Matthew Deeprose" userId="4b9f57a1-f6a7-4947-aa46-f230d0a71242" providerId="ADAL" clId="{BA2DFDE7-6BCE-4B41-B3B9-F380D0B3C2BD}" dt="2022-09-12T14:38:16.201" v="5398" actId="1036"/>
          <ac:spMkLst>
            <pc:docMk/>
            <pc:sldMk cId="2865089111" sldId="1023"/>
            <ac:spMk id="82" creationId="{5BA21B5A-9BF4-4436-BB68-0E1C38BFE591}"/>
          </ac:spMkLst>
        </pc:spChg>
        <pc:spChg chg="mod">
          <ac:chgData name="Matthew Deeprose" userId="4b9f57a1-f6a7-4947-aa46-f230d0a71242" providerId="ADAL" clId="{BA2DFDE7-6BCE-4B41-B3B9-F380D0B3C2BD}" dt="2022-09-12T14:38:16.201" v="5398" actId="1036"/>
          <ac:spMkLst>
            <pc:docMk/>
            <pc:sldMk cId="2865089111" sldId="1023"/>
            <ac:spMk id="83" creationId="{7E74812D-6311-47E9-8EF5-C760A6B9E522}"/>
          </ac:spMkLst>
        </pc:spChg>
        <pc:spChg chg="mod">
          <ac:chgData name="Matthew Deeprose" userId="4b9f57a1-f6a7-4947-aa46-f230d0a71242" providerId="ADAL" clId="{BA2DFDE7-6BCE-4B41-B3B9-F380D0B3C2BD}" dt="2022-09-12T14:38:16.201" v="5398" actId="1036"/>
          <ac:spMkLst>
            <pc:docMk/>
            <pc:sldMk cId="2865089111" sldId="1023"/>
            <ac:spMk id="84" creationId="{1822DFAA-EAE8-4DC7-AFE0-FA2DF235AAF6}"/>
          </ac:spMkLst>
        </pc:spChg>
        <pc:spChg chg="mod">
          <ac:chgData name="Matthew Deeprose" userId="4b9f57a1-f6a7-4947-aa46-f230d0a71242" providerId="ADAL" clId="{BA2DFDE7-6BCE-4B41-B3B9-F380D0B3C2BD}" dt="2022-09-12T14:38:16.201" v="5398" actId="1036"/>
          <ac:spMkLst>
            <pc:docMk/>
            <pc:sldMk cId="2865089111" sldId="1023"/>
            <ac:spMk id="85" creationId="{578E9377-E879-42B9-B836-E5C9B5128F72}"/>
          </ac:spMkLst>
        </pc:spChg>
        <pc:spChg chg="mod">
          <ac:chgData name="Matthew Deeprose" userId="4b9f57a1-f6a7-4947-aa46-f230d0a71242" providerId="ADAL" clId="{BA2DFDE7-6BCE-4B41-B3B9-F380D0B3C2BD}" dt="2022-09-12T14:38:16.201" v="5398" actId="1036"/>
          <ac:spMkLst>
            <pc:docMk/>
            <pc:sldMk cId="2865089111" sldId="1023"/>
            <ac:spMk id="86" creationId="{D55CDD93-7620-48A6-A315-BD33A80DEF02}"/>
          </ac:spMkLst>
        </pc:spChg>
        <pc:spChg chg="mod">
          <ac:chgData name="Matthew Deeprose" userId="4b9f57a1-f6a7-4947-aa46-f230d0a71242" providerId="ADAL" clId="{BA2DFDE7-6BCE-4B41-B3B9-F380D0B3C2BD}" dt="2022-09-12T14:38:16.201" v="5398" actId="1036"/>
          <ac:spMkLst>
            <pc:docMk/>
            <pc:sldMk cId="2865089111" sldId="1023"/>
            <ac:spMk id="87" creationId="{F967043D-C64D-41E0-B418-4B46233CBCBC}"/>
          </ac:spMkLst>
        </pc:spChg>
        <pc:spChg chg="mod">
          <ac:chgData name="Matthew Deeprose" userId="4b9f57a1-f6a7-4947-aa46-f230d0a71242" providerId="ADAL" clId="{BA2DFDE7-6BCE-4B41-B3B9-F380D0B3C2BD}" dt="2022-09-12T14:38:16.201" v="5398" actId="1036"/>
          <ac:spMkLst>
            <pc:docMk/>
            <pc:sldMk cId="2865089111" sldId="1023"/>
            <ac:spMk id="88" creationId="{B7339B82-08B1-4BD2-89B5-478A7F45496A}"/>
          </ac:spMkLst>
        </pc:spChg>
        <pc:spChg chg="mod">
          <ac:chgData name="Matthew Deeprose" userId="4b9f57a1-f6a7-4947-aa46-f230d0a71242" providerId="ADAL" clId="{BA2DFDE7-6BCE-4B41-B3B9-F380D0B3C2BD}" dt="2022-09-12T14:38:16.201" v="5398" actId="1036"/>
          <ac:spMkLst>
            <pc:docMk/>
            <pc:sldMk cId="2865089111" sldId="1023"/>
            <ac:spMk id="89" creationId="{4250820B-897D-4545-A6AF-EF5F42DA8E77}"/>
          </ac:spMkLst>
        </pc:spChg>
        <pc:spChg chg="mod">
          <ac:chgData name="Matthew Deeprose" userId="4b9f57a1-f6a7-4947-aa46-f230d0a71242" providerId="ADAL" clId="{BA2DFDE7-6BCE-4B41-B3B9-F380D0B3C2BD}" dt="2022-09-12T14:38:16.201" v="5398" actId="1036"/>
          <ac:spMkLst>
            <pc:docMk/>
            <pc:sldMk cId="2865089111" sldId="1023"/>
            <ac:spMk id="90" creationId="{CF4A68B1-8D80-469D-9C1D-5D1F6287BD05}"/>
          </ac:spMkLst>
        </pc:spChg>
        <pc:spChg chg="mod">
          <ac:chgData name="Matthew Deeprose" userId="4b9f57a1-f6a7-4947-aa46-f230d0a71242" providerId="ADAL" clId="{BA2DFDE7-6BCE-4B41-B3B9-F380D0B3C2BD}" dt="2022-09-12T14:38:16.201" v="5398" actId="1036"/>
          <ac:spMkLst>
            <pc:docMk/>
            <pc:sldMk cId="2865089111" sldId="1023"/>
            <ac:spMk id="91" creationId="{A20EB5B9-EDE7-4ABA-A76D-20659750148D}"/>
          </ac:spMkLst>
        </pc:spChg>
        <pc:spChg chg="mod">
          <ac:chgData name="Matthew Deeprose" userId="4b9f57a1-f6a7-4947-aa46-f230d0a71242" providerId="ADAL" clId="{BA2DFDE7-6BCE-4B41-B3B9-F380D0B3C2BD}" dt="2022-09-12T14:38:16.201" v="5398" actId="1036"/>
          <ac:spMkLst>
            <pc:docMk/>
            <pc:sldMk cId="2865089111" sldId="1023"/>
            <ac:spMk id="92" creationId="{E1D84AC0-F1BC-474E-BC26-9C018B591CD8}"/>
          </ac:spMkLst>
        </pc:spChg>
        <pc:spChg chg="mod">
          <ac:chgData name="Matthew Deeprose" userId="4b9f57a1-f6a7-4947-aa46-f230d0a71242" providerId="ADAL" clId="{BA2DFDE7-6BCE-4B41-B3B9-F380D0B3C2BD}" dt="2022-09-12T14:38:16.201" v="5398" actId="1036"/>
          <ac:spMkLst>
            <pc:docMk/>
            <pc:sldMk cId="2865089111" sldId="1023"/>
            <ac:spMk id="93" creationId="{36840193-1780-4B22-8BA4-629693106573}"/>
          </ac:spMkLst>
        </pc:spChg>
        <pc:spChg chg="mod">
          <ac:chgData name="Matthew Deeprose" userId="4b9f57a1-f6a7-4947-aa46-f230d0a71242" providerId="ADAL" clId="{BA2DFDE7-6BCE-4B41-B3B9-F380D0B3C2BD}" dt="2022-09-12T14:38:16.201" v="5398" actId="1036"/>
          <ac:spMkLst>
            <pc:docMk/>
            <pc:sldMk cId="2865089111" sldId="1023"/>
            <ac:spMk id="94" creationId="{75953E12-A621-4F6F-8346-258F331C13DF}"/>
          </ac:spMkLst>
        </pc:spChg>
        <pc:spChg chg="mod">
          <ac:chgData name="Matthew Deeprose" userId="4b9f57a1-f6a7-4947-aa46-f230d0a71242" providerId="ADAL" clId="{BA2DFDE7-6BCE-4B41-B3B9-F380D0B3C2BD}" dt="2022-09-12T14:38:16.201" v="5398" actId="1036"/>
          <ac:spMkLst>
            <pc:docMk/>
            <pc:sldMk cId="2865089111" sldId="1023"/>
            <ac:spMk id="95" creationId="{3257FA74-6AF5-450A-91D0-4CDD77A99776}"/>
          </ac:spMkLst>
        </pc:spChg>
        <pc:spChg chg="mod">
          <ac:chgData name="Matthew Deeprose" userId="4b9f57a1-f6a7-4947-aa46-f230d0a71242" providerId="ADAL" clId="{BA2DFDE7-6BCE-4B41-B3B9-F380D0B3C2BD}" dt="2022-09-12T14:38:16.201" v="5398" actId="1036"/>
          <ac:spMkLst>
            <pc:docMk/>
            <pc:sldMk cId="2865089111" sldId="1023"/>
            <ac:spMk id="96" creationId="{025B1B2C-2ACC-4489-B76F-873EB56C3959}"/>
          </ac:spMkLst>
        </pc:spChg>
        <pc:spChg chg="mod">
          <ac:chgData name="Matthew Deeprose" userId="4b9f57a1-f6a7-4947-aa46-f230d0a71242" providerId="ADAL" clId="{BA2DFDE7-6BCE-4B41-B3B9-F380D0B3C2BD}" dt="2022-09-12T14:38:16.201" v="5398" actId="1036"/>
          <ac:spMkLst>
            <pc:docMk/>
            <pc:sldMk cId="2865089111" sldId="1023"/>
            <ac:spMk id="97" creationId="{AEF0ED71-4F48-4608-BA85-DB0F21EE6CA4}"/>
          </ac:spMkLst>
        </pc:spChg>
        <pc:spChg chg="mod">
          <ac:chgData name="Matthew Deeprose" userId="4b9f57a1-f6a7-4947-aa46-f230d0a71242" providerId="ADAL" clId="{BA2DFDE7-6BCE-4B41-B3B9-F380D0B3C2BD}" dt="2022-09-12T14:38:16.201" v="5398" actId="1036"/>
          <ac:spMkLst>
            <pc:docMk/>
            <pc:sldMk cId="2865089111" sldId="1023"/>
            <ac:spMk id="98" creationId="{07A133EE-7BA7-434F-A2E5-48EDCB87F776}"/>
          </ac:spMkLst>
        </pc:spChg>
        <pc:spChg chg="mod">
          <ac:chgData name="Matthew Deeprose" userId="4b9f57a1-f6a7-4947-aa46-f230d0a71242" providerId="ADAL" clId="{BA2DFDE7-6BCE-4B41-B3B9-F380D0B3C2BD}" dt="2022-09-12T14:38:16.201" v="5398" actId="1036"/>
          <ac:spMkLst>
            <pc:docMk/>
            <pc:sldMk cId="2865089111" sldId="1023"/>
            <ac:spMk id="99" creationId="{3AD13CBA-3AEC-40ED-B99B-05EB65BCDB81}"/>
          </ac:spMkLst>
        </pc:spChg>
        <pc:spChg chg="mod">
          <ac:chgData name="Matthew Deeprose" userId="4b9f57a1-f6a7-4947-aa46-f230d0a71242" providerId="ADAL" clId="{BA2DFDE7-6BCE-4B41-B3B9-F380D0B3C2BD}" dt="2022-09-12T14:38:16.201" v="5398" actId="1036"/>
          <ac:spMkLst>
            <pc:docMk/>
            <pc:sldMk cId="2865089111" sldId="1023"/>
            <ac:spMk id="101" creationId="{25189BBB-9384-4021-A552-524390621EF9}"/>
          </ac:spMkLst>
        </pc:spChg>
        <pc:spChg chg="mod">
          <ac:chgData name="Matthew Deeprose" userId="4b9f57a1-f6a7-4947-aa46-f230d0a71242" providerId="ADAL" clId="{BA2DFDE7-6BCE-4B41-B3B9-F380D0B3C2BD}" dt="2022-09-12T14:38:16.201" v="5398" actId="1036"/>
          <ac:spMkLst>
            <pc:docMk/>
            <pc:sldMk cId="2865089111" sldId="1023"/>
            <ac:spMk id="102" creationId="{A545D6BE-D6D1-4985-B37A-0D133432EB33}"/>
          </ac:spMkLst>
        </pc:spChg>
        <pc:spChg chg="mod">
          <ac:chgData name="Matthew Deeprose" userId="4b9f57a1-f6a7-4947-aa46-f230d0a71242" providerId="ADAL" clId="{BA2DFDE7-6BCE-4B41-B3B9-F380D0B3C2BD}" dt="2022-09-12T14:38:16.201" v="5398" actId="1036"/>
          <ac:spMkLst>
            <pc:docMk/>
            <pc:sldMk cId="2865089111" sldId="1023"/>
            <ac:spMk id="103" creationId="{71F7B7B4-A802-4B5D-AD0D-79AFAF5937B9}"/>
          </ac:spMkLst>
        </pc:spChg>
        <pc:spChg chg="mod">
          <ac:chgData name="Matthew Deeprose" userId="4b9f57a1-f6a7-4947-aa46-f230d0a71242" providerId="ADAL" clId="{BA2DFDE7-6BCE-4B41-B3B9-F380D0B3C2BD}" dt="2022-09-12T14:38:16.201" v="5398" actId="1036"/>
          <ac:spMkLst>
            <pc:docMk/>
            <pc:sldMk cId="2865089111" sldId="1023"/>
            <ac:spMk id="104" creationId="{141B523E-4C63-4271-B891-98DDFF7216AD}"/>
          </ac:spMkLst>
        </pc:spChg>
        <pc:spChg chg="mod">
          <ac:chgData name="Matthew Deeprose" userId="4b9f57a1-f6a7-4947-aa46-f230d0a71242" providerId="ADAL" clId="{BA2DFDE7-6BCE-4B41-B3B9-F380D0B3C2BD}" dt="2022-09-12T14:38:16.201" v="5398" actId="1036"/>
          <ac:spMkLst>
            <pc:docMk/>
            <pc:sldMk cId="2865089111" sldId="1023"/>
            <ac:spMk id="105" creationId="{70C30734-2565-49A9-89C6-7FA183B9440D}"/>
          </ac:spMkLst>
        </pc:spChg>
        <pc:spChg chg="mod">
          <ac:chgData name="Matthew Deeprose" userId="4b9f57a1-f6a7-4947-aa46-f230d0a71242" providerId="ADAL" clId="{BA2DFDE7-6BCE-4B41-B3B9-F380D0B3C2BD}" dt="2022-09-12T14:38:16.201" v="5398" actId="1036"/>
          <ac:spMkLst>
            <pc:docMk/>
            <pc:sldMk cId="2865089111" sldId="1023"/>
            <ac:spMk id="106" creationId="{A07BAAE8-A8BE-4573-82A6-5695B44D4025}"/>
          </ac:spMkLst>
        </pc:spChg>
        <pc:spChg chg="mod">
          <ac:chgData name="Matthew Deeprose" userId="4b9f57a1-f6a7-4947-aa46-f230d0a71242" providerId="ADAL" clId="{BA2DFDE7-6BCE-4B41-B3B9-F380D0B3C2BD}" dt="2022-09-12T14:38:16.201" v="5398" actId="1036"/>
          <ac:spMkLst>
            <pc:docMk/>
            <pc:sldMk cId="2865089111" sldId="1023"/>
            <ac:spMk id="136" creationId="{78AA23EA-AB74-4F5D-86FF-06458DAA444F}"/>
          </ac:spMkLst>
        </pc:spChg>
        <pc:spChg chg="mod ord">
          <ac:chgData name="Matthew Deeprose" userId="4b9f57a1-f6a7-4947-aa46-f230d0a71242" providerId="ADAL" clId="{BA2DFDE7-6BCE-4B41-B3B9-F380D0B3C2BD}" dt="2022-09-12T15:17:53.574" v="6244" actId="33553"/>
          <ac:spMkLst>
            <pc:docMk/>
            <pc:sldMk cId="2865089111" sldId="1023"/>
            <ac:spMk id="145" creationId="{3F9B0DF5-44B9-440D-A477-129840289945}"/>
          </ac:spMkLst>
        </pc:spChg>
        <pc:grpChg chg="mod">
          <ac:chgData name="Matthew Deeprose" userId="4b9f57a1-f6a7-4947-aa46-f230d0a71242" providerId="ADAL" clId="{BA2DFDE7-6BCE-4B41-B3B9-F380D0B3C2BD}" dt="2022-09-12T15:14:54.891" v="5985" actId="962"/>
          <ac:grpSpMkLst>
            <pc:docMk/>
            <pc:sldMk cId="2865089111" sldId="1023"/>
            <ac:grpSpMk id="146" creationId="{C7F5D3EA-61E0-445D-861A-8C4AFD4B75F0}"/>
          </ac:grpSpMkLst>
        </pc:grpChg>
      </pc:sldChg>
      <pc:sldChg chg="del">
        <pc:chgData name="Matthew Deeprose" userId="4b9f57a1-f6a7-4947-aa46-f230d0a71242" providerId="ADAL" clId="{BA2DFDE7-6BCE-4B41-B3B9-F380D0B3C2BD}" dt="2022-09-12T10:04:06.216" v="21" actId="47"/>
        <pc:sldMkLst>
          <pc:docMk/>
          <pc:sldMk cId="1774731119" sldId="1611"/>
        </pc:sldMkLst>
      </pc:sldChg>
      <pc:sldChg chg="del">
        <pc:chgData name="Matthew Deeprose" userId="4b9f57a1-f6a7-4947-aa46-f230d0a71242" providerId="ADAL" clId="{BA2DFDE7-6BCE-4B41-B3B9-F380D0B3C2BD}" dt="2022-09-12T10:04:06.216" v="21" actId="47"/>
        <pc:sldMkLst>
          <pc:docMk/>
          <pc:sldMk cId="3113719598" sldId="1614"/>
        </pc:sldMkLst>
      </pc:sldChg>
      <pc:sldChg chg="del">
        <pc:chgData name="Matthew Deeprose" userId="4b9f57a1-f6a7-4947-aa46-f230d0a71242" providerId="ADAL" clId="{BA2DFDE7-6BCE-4B41-B3B9-F380D0B3C2BD}" dt="2022-09-12T10:04:06.216" v="21" actId="47"/>
        <pc:sldMkLst>
          <pc:docMk/>
          <pc:sldMk cId="98209177" sldId="1615"/>
        </pc:sldMkLst>
      </pc:sldChg>
      <pc:sldChg chg="del">
        <pc:chgData name="Matthew Deeprose" userId="4b9f57a1-f6a7-4947-aa46-f230d0a71242" providerId="ADAL" clId="{BA2DFDE7-6BCE-4B41-B3B9-F380D0B3C2BD}" dt="2022-09-12T10:04:06.216" v="21" actId="47"/>
        <pc:sldMkLst>
          <pc:docMk/>
          <pc:sldMk cId="2945120590" sldId="1616"/>
        </pc:sldMkLst>
      </pc:sldChg>
      <pc:sldChg chg="del">
        <pc:chgData name="Matthew Deeprose" userId="4b9f57a1-f6a7-4947-aa46-f230d0a71242" providerId="ADAL" clId="{BA2DFDE7-6BCE-4B41-B3B9-F380D0B3C2BD}" dt="2022-09-12T10:04:06.216" v="21" actId="47"/>
        <pc:sldMkLst>
          <pc:docMk/>
          <pc:sldMk cId="540433945" sldId="1617"/>
        </pc:sldMkLst>
      </pc:sldChg>
      <pc:sldChg chg="del">
        <pc:chgData name="Matthew Deeprose" userId="4b9f57a1-f6a7-4947-aa46-f230d0a71242" providerId="ADAL" clId="{BA2DFDE7-6BCE-4B41-B3B9-F380D0B3C2BD}" dt="2022-09-12T10:04:06.216" v="21" actId="47"/>
        <pc:sldMkLst>
          <pc:docMk/>
          <pc:sldMk cId="4037183798" sldId="1618"/>
        </pc:sldMkLst>
      </pc:sldChg>
      <pc:sldChg chg="del">
        <pc:chgData name="Matthew Deeprose" userId="4b9f57a1-f6a7-4947-aa46-f230d0a71242" providerId="ADAL" clId="{BA2DFDE7-6BCE-4B41-B3B9-F380D0B3C2BD}" dt="2022-09-12T10:04:06.216" v="21" actId="47"/>
        <pc:sldMkLst>
          <pc:docMk/>
          <pc:sldMk cId="3551580559" sldId="1619"/>
        </pc:sldMkLst>
      </pc:sldChg>
      <pc:sldChg chg="del">
        <pc:chgData name="Matthew Deeprose" userId="4b9f57a1-f6a7-4947-aa46-f230d0a71242" providerId="ADAL" clId="{BA2DFDE7-6BCE-4B41-B3B9-F380D0B3C2BD}" dt="2022-09-12T10:04:06.216" v="21" actId="47"/>
        <pc:sldMkLst>
          <pc:docMk/>
          <pc:sldMk cId="4183822530" sldId="1620"/>
        </pc:sldMkLst>
      </pc:sldChg>
      <pc:sldChg chg="del">
        <pc:chgData name="Matthew Deeprose" userId="4b9f57a1-f6a7-4947-aa46-f230d0a71242" providerId="ADAL" clId="{BA2DFDE7-6BCE-4B41-B3B9-F380D0B3C2BD}" dt="2022-09-12T10:04:06.216" v="21" actId="47"/>
        <pc:sldMkLst>
          <pc:docMk/>
          <pc:sldMk cId="2531667820" sldId="1621"/>
        </pc:sldMkLst>
      </pc:sldChg>
      <pc:sldChg chg="del">
        <pc:chgData name="Matthew Deeprose" userId="4b9f57a1-f6a7-4947-aa46-f230d0a71242" providerId="ADAL" clId="{BA2DFDE7-6BCE-4B41-B3B9-F380D0B3C2BD}" dt="2022-09-12T10:04:06.216" v="21" actId="47"/>
        <pc:sldMkLst>
          <pc:docMk/>
          <pc:sldMk cId="574812838" sldId="1622"/>
        </pc:sldMkLst>
      </pc:sldChg>
      <pc:sldChg chg="del">
        <pc:chgData name="Matthew Deeprose" userId="4b9f57a1-f6a7-4947-aa46-f230d0a71242" providerId="ADAL" clId="{BA2DFDE7-6BCE-4B41-B3B9-F380D0B3C2BD}" dt="2022-09-12T10:04:06.216" v="21" actId="47"/>
        <pc:sldMkLst>
          <pc:docMk/>
          <pc:sldMk cId="2371833985" sldId="1623"/>
        </pc:sldMkLst>
      </pc:sldChg>
      <pc:sldChg chg="del">
        <pc:chgData name="Matthew Deeprose" userId="4b9f57a1-f6a7-4947-aa46-f230d0a71242" providerId="ADAL" clId="{BA2DFDE7-6BCE-4B41-B3B9-F380D0B3C2BD}" dt="2022-09-12T10:04:06.216" v="21" actId="47"/>
        <pc:sldMkLst>
          <pc:docMk/>
          <pc:sldMk cId="2822754375" sldId="1624"/>
        </pc:sldMkLst>
      </pc:sldChg>
      <pc:sldChg chg="del">
        <pc:chgData name="Matthew Deeprose" userId="4b9f57a1-f6a7-4947-aa46-f230d0a71242" providerId="ADAL" clId="{BA2DFDE7-6BCE-4B41-B3B9-F380D0B3C2BD}" dt="2022-09-12T10:04:06.216" v="21" actId="47"/>
        <pc:sldMkLst>
          <pc:docMk/>
          <pc:sldMk cId="1598180496" sldId="1625"/>
        </pc:sldMkLst>
      </pc:sldChg>
      <pc:sldChg chg="modSp add del mod modClrScheme chgLayout modNotesTx">
        <pc:chgData name="Matthew Deeprose" userId="4b9f57a1-f6a7-4947-aa46-f230d0a71242" providerId="ADAL" clId="{BA2DFDE7-6BCE-4B41-B3B9-F380D0B3C2BD}" dt="2022-09-26T13:24:46.323" v="18906" actId="6549"/>
        <pc:sldMkLst>
          <pc:docMk/>
          <pc:sldMk cId="3683879910" sldId="1626"/>
        </pc:sldMkLst>
        <pc:spChg chg="mod ord">
          <ac:chgData name="Matthew Deeprose" userId="4b9f57a1-f6a7-4947-aa46-f230d0a71242" providerId="ADAL" clId="{BA2DFDE7-6BCE-4B41-B3B9-F380D0B3C2BD}" dt="2022-09-12T13:40:25.750" v="3556" actId="207"/>
          <ac:spMkLst>
            <pc:docMk/>
            <pc:sldMk cId="3683879910" sldId="1626"/>
            <ac:spMk id="2" creationId="{AA722AF5-54C7-4018-90F0-2B2316AAEC22}"/>
          </ac:spMkLst>
        </pc:spChg>
        <pc:spChg chg="mod ord">
          <ac:chgData name="Matthew Deeprose" userId="4b9f57a1-f6a7-4947-aa46-f230d0a71242" providerId="ADAL" clId="{BA2DFDE7-6BCE-4B41-B3B9-F380D0B3C2BD}" dt="2022-09-12T13:40:21.583" v="3555" actId="700"/>
          <ac:spMkLst>
            <pc:docMk/>
            <pc:sldMk cId="3683879910" sldId="1626"/>
            <ac:spMk id="5" creationId="{4F37EA1B-3162-4550-9942-36C7B48E7BBE}"/>
          </ac:spMkLst>
        </pc:spChg>
        <pc:spChg chg="mod ord">
          <ac:chgData name="Matthew Deeprose" userId="4b9f57a1-f6a7-4947-aa46-f230d0a71242" providerId="ADAL" clId="{BA2DFDE7-6BCE-4B41-B3B9-F380D0B3C2BD}" dt="2022-09-12T13:40:21.583" v="3555" actId="700"/>
          <ac:spMkLst>
            <pc:docMk/>
            <pc:sldMk cId="3683879910" sldId="1626"/>
            <ac:spMk id="6" creationId="{BAEBAAC8-FC54-4D99-96D3-ED0E407E36AB}"/>
          </ac:spMkLst>
        </pc:spChg>
        <pc:picChg chg="mod ord">
          <ac:chgData name="Matthew Deeprose" userId="4b9f57a1-f6a7-4947-aa46-f230d0a71242" providerId="ADAL" clId="{BA2DFDE7-6BCE-4B41-B3B9-F380D0B3C2BD}" dt="2022-09-12T13:40:21.583" v="3555" actId="700"/>
          <ac:picMkLst>
            <pc:docMk/>
            <pc:sldMk cId="3683879910" sldId="1626"/>
            <ac:picMk id="19" creationId="{B67019DF-A507-415B-B064-305442D93071}"/>
          </ac:picMkLst>
        </pc:picChg>
        <pc:picChg chg="mod ord">
          <ac:chgData name="Matthew Deeprose" userId="4b9f57a1-f6a7-4947-aa46-f230d0a71242" providerId="ADAL" clId="{BA2DFDE7-6BCE-4B41-B3B9-F380D0B3C2BD}" dt="2022-09-12T13:40:21.583" v="3555" actId="700"/>
          <ac:picMkLst>
            <pc:docMk/>
            <pc:sldMk cId="3683879910" sldId="1626"/>
            <ac:picMk id="21" creationId="{9126BB8C-7257-4457-8C14-759C1322FA9A}"/>
          </ac:picMkLst>
        </pc:picChg>
      </pc:sldChg>
      <pc:sldChg chg="del">
        <pc:chgData name="Matthew Deeprose" userId="4b9f57a1-f6a7-4947-aa46-f230d0a71242" providerId="ADAL" clId="{BA2DFDE7-6BCE-4B41-B3B9-F380D0B3C2BD}" dt="2022-09-12T10:04:06.216" v="21" actId="47"/>
        <pc:sldMkLst>
          <pc:docMk/>
          <pc:sldMk cId="3409430330" sldId="1627"/>
        </pc:sldMkLst>
      </pc:sldChg>
      <pc:sldChg chg="del">
        <pc:chgData name="Matthew Deeprose" userId="4b9f57a1-f6a7-4947-aa46-f230d0a71242" providerId="ADAL" clId="{BA2DFDE7-6BCE-4B41-B3B9-F380D0B3C2BD}" dt="2022-09-12T10:03:35.791" v="0" actId="47"/>
        <pc:sldMkLst>
          <pc:docMk/>
          <pc:sldMk cId="505546432" sldId="1628"/>
        </pc:sldMkLst>
      </pc:sldChg>
      <pc:sldChg chg="add del modNotesTx">
        <pc:chgData name="Matthew Deeprose" userId="4b9f57a1-f6a7-4947-aa46-f230d0a71242" providerId="ADAL" clId="{BA2DFDE7-6BCE-4B41-B3B9-F380D0B3C2BD}" dt="2022-09-21T14:58:46.900" v="13748" actId="20577"/>
        <pc:sldMkLst>
          <pc:docMk/>
          <pc:sldMk cId="2494454511" sldId="1629"/>
        </pc:sldMkLst>
      </pc:sldChg>
      <pc:sldChg chg="del">
        <pc:chgData name="Matthew Deeprose" userId="4b9f57a1-f6a7-4947-aa46-f230d0a71242" providerId="ADAL" clId="{BA2DFDE7-6BCE-4B41-B3B9-F380D0B3C2BD}" dt="2022-09-12T10:04:06.216" v="21" actId="47"/>
        <pc:sldMkLst>
          <pc:docMk/>
          <pc:sldMk cId="806512924" sldId="1630"/>
        </pc:sldMkLst>
      </pc:sldChg>
      <pc:sldChg chg="del">
        <pc:chgData name="Matthew Deeprose" userId="4b9f57a1-f6a7-4947-aa46-f230d0a71242" providerId="ADAL" clId="{BA2DFDE7-6BCE-4B41-B3B9-F380D0B3C2BD}" dt="2022-09-12T10:04:06.216" v="21" actId="47"/>
        <pc:sldMkLst>
          <pc:docMk/>
          <pc:sldMk cId="1021455919" sldId="1631"/>
        </pc:sldMkLst>
      </pc:sldChg>
      <pc:sldChg chg="delSp modSp mod modNotesTx">
        <pc:chgData name="Matthew Deeprose" userId="4b9f57a1-f6a7-4947-aa46-f230d0a71242" providerId="ADAL" clId="{BA2DFDE7-6BCE-4B41-B3B9-F380D0B3C2BD}" dt="2022-09-26T11:18:36.370" v="18008" actId="6549"/>
        <pc:sldMkLst>
          <pc:docMk/>
          <pc:sldMk cId="1551094824" sldId="1632"/>
        </pc:sldMkLst>
        <pc:spChg chg="del">
          <ac:chgData name="Matthew Deeprose" userId="4b9f57a1-f6a7-4947-aa46-f230d0a71242" providerId="ADAL" clId="{BA2DFDE7-6BCE-4B41-B3B9-F380D0B3C2BD}" dt="2022-09-12T11:27:11.817" v="2250" actId="478"/>
          <ac:spMkLst>
            <pc:docMk/>
            <pc:sldMk cId="1551094824" sldId="1632"/>
            <ac:spMk id="2" creationId="{CC1F90A8-D5CB-4428-90A1-807D61CC684D}"/>
          </ac:spMkLst>
        </pc:spChg>
        <pc:spChg chg="del">
          <ac:chgData name="Matthew Deeprose" userId="4b9f57a1-f6a7-4947-aa46-f230d0a71242" providerId="ADAL" clId="{BA2DFDE7-6BCE-4B41-B3B9-F380D0B3C2BD}" dt="2022-09-12T11:27:13.984" v="2251" actId="478"/>
          <ac:spMkLst>
            <pc:docMk/>
            <pc:sldMk cId="1551094824" sldId="1632"/>
            <ac:spMk id="3" creationId="{3BD9D661-D95D-4BE9-91DB-7ADC54F249C1}"/>
          </ac:spMkLst>
        </pc:spChg>
        <pc:spChg chg="mod">
          <ac:chgData name="Matthew Deeprose" userId="4b9f57a1-f6a7-4947-aa46-f230d0a71242" providerId="ADAL" clId="{BA2DFDE7-6BCE-4B41-B3B9-F380D0B3C2BD}" dt="2022-09-13T06:52:52.860" v="6324" actId="6549"/>
          <ac:spMkLst>
            <pc:docMk/>
            <pc:sldMk cId="1551094824" sldId="1632"/>
            <ac:spMk id="6" creationId="{619DF59F-BE19-4D55-A6B8-297E1278FE83}"/>
          </ac:spMkLst>
        </pc:spChg>
      </pc:sldChg>
      <pc:sldChg chg="addSp delSp modSp new mod modClrScheme modAnim chgLayout modNotesTx">
        <pc:chgData name="Matthew Deeprose" userId="4b9f57a1-f6a7-4947-aa46-f230d0a71242" providerId="ADAL" clId="{BA2DFDE7-6BCE-4B41-B3B9-F380D0B3C2BD}" dt="2022-09-26T11:19:21.412" v="18023" actId="20577"/>
        <pc:sldMkLst>
          <pc:docMk/>
          <pc:sldMk cId="3698858834" sldId="1633"/>
        </pc:sldMkLst>
        <pc:spChg chg="del mod ord">
          <ac:chgData name="Matthew Deeprose" userId="4b9f57a1-f6a7-4947-aa46-f230d0a71242" providerId="ADAL" clId="{BA2DFDE7-6BCE-4B41-B3B9-F380D0B3C2BD}" dt="2022-09-12T10:04:18.438" v="26" actId="700"/>
          <ac:spMkLst>
            <pc:docMk/>
            <pc:sldMk cId="3698858834" sldId="1633"/>
            <ac:spMk id="2" creationId="{775961DF-3E2A-48B9-BF88-3A69ECBF8439}"/>
          </ac:spMkLst>
        </pc:spChg>
        <pc:spChg chg="del mod ord">
          <ac:chgData name="Matthew Deeprose" userId="4b9f57a1-f6a7-4947-aa46-f230d0a71242" providerId="ADAL" clId="{BA2DFDE7-6BCE-4B41-B3B9-F380D0B3C2BD}" dt="2022-09-12T10:04:18.438" v="26" actId="700"/>
          <ac:spMkLst>
            <pc:docMk/>
            <pc:sldMk cId="3698858834" sldId="1633"/>
            <ac:spMk id="3" creationId="{F96D6C26-CCF1-4ED4-B487-CF599D8FE890}"/>
          </ac:spMkLst>
        </pc:spChg>
        <pc:spChg chg="mod ord">
          <ac:chgData name="Matthew Deeprose" userId="4b9f57a1-f6a7-4947-aa46-f230d0a71242" providerId="ADAL" clId="{BA2DFDE7-6BCE-4B41-B3B9-F380D0B3C2BD}" dt="2022-09-12T10:05:16.581" v="72" actId="26606"/>
          <ac:spMkLst>
            <pc:docMk/>
            <pc:sldMk cId="3698858834" sldId="1633"/>
            <ac:spMk id="4" creationId="{DACC6BFA-1560-49D9-89BD-428540E10A09}"/>
          </ac:spMkLst>
        </pc:spChg>
        <pc:spChg chg="mod ord">
          <ac:chgData name="Matthew Deeprose" userId="4b9f57a1-f6a7-4947-aa46-f230d0a71242" providerId="ADAL" clId="{BA2DFDE7-6BCE-4B41-B3B9-F380D0B3C2BD}" dt="2022-09-12T10:05:16.581" v="72" actId="26606"/>
          <ac:spMkLst>
            <pc:docMk/>
            <pc:sldMk cId="3698858834" sldId="1633"/>
            <ac:spMk id="5" creationId="{57B74ADC-D908-4158-9FAA-084962B4D925}"/>
          </ac:spMkLst>
        </pc:spChg>
        <pc:spChg chg="add mod ord">
          <ac:chgData name="Matthew Deeprose" userId="4b9f57a1-f6a7-4947-aa46-f230d0a71242" providerId="ADAL" clId="{BA2DFDE7-6BCE-4B41-B3B9-F380D0B3C2BD}" dt="2022-09-12T10:05:16.581" v="72" actId="26606"/>
          <ac:spMkLst>
            <pc:docMk/>
            <pc:sldMk cId="3698858834" sldId="1633"/>
            <ac:spMk id="6" creationId="{013A040A-A6F6-4404-B17C-62B8580C4BD7}"/>
          </ac:spMkLst>
        </pc:spChg>
        <pc:spChg chg="add del mod ord">
          <ac:chgData name="Matthew Deeprose" userId="4b9f57a1-f6a7-4947-aa46-f230d0a71242" providerId="ADAL" clId="{BA2DFDE7-6BCE-4B41-B3B9-F380D0B3C2BD}" dt="2022-09-12T10:05:16.581" v="72" actId="26606"/>
          <ac:spMkLst>
            <pc:docMk/>
            <pc:sldMk cId="3698858834" sldId="1633"/>
            <ac:spMk id="7" creationId="{F16C6152-9FAC-451E-A2D4-A148E04B1BD0}"/>
          </ac:spMkLst>
        </pc:spChg>
        <pc:graphicFrameChg chg="add mod modGraphic">
          <ac:chgData name="Matthew Deeprose" userId="4b9f57a1-f6a7-4947-aa46-f230d0a71242" providerId="ADAL" clId="{BA2DFDE7-6BCE-4B41-B3B9-F380D0B3C2BD}" dt="2022-09-12T13:35:05.050" v="3494" actId="962"/>
          <ac:graphicFrameMkLst>
            <pc:docMk/>
            <pc:sldMk cId="3698858834" sldId="1633"/>
            <ac:graphicFrameMk id="9" creationId="{A49608DD-96A4-640A-73B8-EA6CF919B092}"/>
          </ac:graphicFrameMkLst>
        </pc:graphicFrameChg>
      </pc:sldChg>
      <pc:sldChg chg="addSp delSp modSp new mod modClrScheme chgLayout modNotesTx">
        <pc:chgData name="Matthew Deeprose" userId="4b9f57a1-f6a7-4947-aa46-f230d0a71242" providerId="ADAL" clId="{BA2DFDE7-6BCE-4B41-B3B9-F380D0B3C2BD}" dt="2022-09-26T13:04:53.609" v="18049" actId="20577"/>
        <pc:sldMkLst>
          <pc:docMk/>
          <pc:sldMk cId="4217058603" sldId="1634"/>
        </pc:sldMkLst>
        <pc:spChg chg="mod">
          <ac:chgData name="Matthew Deeprose" userId="4b9f57a1-f6a7-4947-aa46-f230d0a71242" providerId="ADAL" clId="{BA2DFDE7-6BCE-4B41-B3B9-F380D0B3C2BD}" dt="2022-09-12T10:12:27.834" v="420" actId="26606"/>
          <ac:spMkLst>
            <pc:docMk/>
            <pc:sldMk cId="4217058603" sldId="1634"/>
            <ac:spMk id="2" creationId="{D695FBAD-CB84-4512-8E91-9BEBBB9C71FD}"/>
          </ac:spMkLst>
        </pc:spChg>
        <pc:spChg chg="del mod">
          <ac:chgData name="Matthew Deeprose" userId="4b9f57a1-f6a7-4947-aa46-f230d0a71242" providerId="ADAL" clId="{BA2DFDE7-6BCE-4B41-B3B9-F380D0B3C2BD}" dt="2022-09-12T10:12:27.834" v="420" actId="26606"/>
          <ac:spMkLst>
            <pc:docMk/>
            <pc:sldMk cId="4217058603" sldId="1634"/>
            <ac:spMk id="3" creationId="{11364CF3-2FBD-4F82-BEE1-7C6C42A4C442}"/>
          </ac:spMkLst>
        </pc:spChg>
        <pc:spChg chg="mod">
          <ac:chgData name="Matthew Deeprose" userId="4b9f57a1-f6a7-4947-aa46-f230d0a71242" providerId="ADAL" clId="{BA2DFDE7-6BCE-4B41-B3B9-F380D0B3C2BD}" dt="2022-09-12T10:12:27.834" v="420" actId="26606"/>
          <ac:spMkLst>
            <pc:docMk/>
            <pc:sldMk cId="4217058603" sldId="1634"/>
            <ac:spMk id="4" creationId="{E23E5CB0-883F-48C9-9CA0-CE23A75FC015}"/>
          </ac:spMkLst>
        </pc:spChg>
        <pc:spChg chg="mod">
          <ac:chgData name="Matthew Deeprose" userId="4b9f57a1-f6a7-4947-aa46-f230d0a71242" providerId="ADAL" clId="{BA2DFDE7-6BCE-4B41-B3B9-F380D0B3C2BD}" dt="2022-09-12T10:12:27.834" v="420" actId="26606"/>
          <ac:spMkLst>
            <pc:docMk/>
            <pc:sldMk cId="4217058603" sldId="1634"/>
            <ac:spMk id="5" creationId="{AC0F704D-3ACF-4C1F-B722-FE0A2F936D93}"/>
          </ac:spMkLst>
        </pc:spChg>
        <pc:spChg chg="add del mod">
          <ac:chgData name="Matthew Deeprose" userId="4b9f57a1-f6a7-4947-aa46-f230d0a71242" providerId="ADAL" clId="{BA2DFDE7-6BCE-4B41-B3B9-F380D0B3C2BD}" dt="2022-09-12T10:12:15.571" v="408" actId="26606"/>
          <ac:spMkLst>
            <pc:docMk/>
            <pc:sldMk cId="4217058603" sldId="1634"/>
            <ac:spMk id="10" creationId="{8D60E56A-4C3A-8145-B119-8AB95EAD9F84}"/>
          </ac:spMkLst>
        </pc:spChg>
        <pc:graphicFrameChg chg="add mod modGraphic">
          <ac:chgData name="Matthew Deeprose" userId="4b9f57a1-f6a7-4947-aa46-f230d0a71242" providerId="ADAL" clId="{BA2DFDE7-6BCE-4B41-B3B9-F380D0B3C2BD}" dt="2022-09-13T06:53:09.739" v="6330" actId="20577"/>
          <ac:graphicFrameMkLst>
            <pc:docMk/>
            <pc:sldMk cId="4217058603" sldId="1634"/>
            <ac:graphicFrameMk id="7" creationId="{68D25416-05F8-3AD7-7FC8-5110C3846B40}"/>
          </ac:graphicFrameMkLst>
        </pc:graphicFrameChg>
      </pc:sldChg>
      <pc:sldChg chg="addSp delSp modSp new del mod">
        <pc:chgData name="Matthew Deeprose" userId="4b9f57a1-f6a7-4947-aa46-f230d0a71242" providerId="ADAL" clId="{BA2DFDE7-6BCE-4B41-B3B9-F380D0B3C2BD}" dt="2022-09-12T15:14:10.191" v="5950" actId="47"/>
        <pc:sldMkLst>
          <pc:docMk/>
          <pc:sldMk cId="1383908733" sldId="1635"/>
        </pc:sldMkLst>
        <pc:spChg chg="mod">
          <ac:chgData name="Matthew Deeprose" userId="4b9f57a1-f6a7-4947-aa46-f230d0a71242" providerId="ADAL" clId="{BA2DFDE7-6BCE-4B41-B3B9-F380D0B3C2BD}" dt="2022-09-12T10:54:31.702" v="580"/>
          <ac:spMkLst>
            <pc:docMk/>
            <pc:sldMk cId="1383908733" sldId="1635"/>
            <ac:spMk id="2" creationId="{DDF316C9-FE8A-4D2A-B9B0-4EBDAFBA4B7C}"/>
          </ac:spMkLst>
        </pc:spChg>
        <pc:spChg chg="del">
          <ac:chgData name="Matthew Deeprose" userId="4b9f57a1-f6a7-4947-aa46-f230d0a71242" providerId="ADAL" clId="{BA2DFDE7-6BCE-4B41-B3B9-F380D0B3C2BD}" dt="2022-09-12T10:54:27.440" v="576"/>
          <ac:spMkLst>
            <pc:docMk/>
            <pc:sldMk cId="1383908733" sldId="1635"/>
            <ac:spMk id="3" creationId="{6CE38B94-902A-45E0-9D5A-9A5E99336212}"/>
          </ac:spMkLst>
        </pc:spChg>
        <pc:graphicFrameChg chg="add mod">
          <ac:chgData name="Matthew Deeprose" userId="4b9f57a1-f6a7-4947-aa46-f230d0a71242" providerId="ADAL" clId="{BA2DFDE7-6BCE-4B41-B3B9-F380D0B3C2BD}" dt="2022-09-12T10:54:27.440" v="576"/>
          <ac:graphicFrameMkLst>
            <pc:docMk/>
            <pc:sldMk cId="1383908733" sldId="1635"/>
            <ac:graphicFrameMk id="6" creationId="{F381C925-044F-4112-8A75-275954C5D885}"/>
          </ac:graphicFrameMkLst>
        </pc:graphicFrameChg>
      </pc:sldChg>
      <pc:sldChg chg="new del">
        <pc:chgData name="Matthew Deeprose" userId="4b9f57a1-f6a7-4947-aa46-f230d0a71242" providerId="ADAL" clId="{BA2DFDE7-6BCE-4B41-B3B9-F380D0B3C2BD}" dt="2022-09-12T10:54:13.489" v="574" actId="680"/>
        <pc:sldMkLst>
          <pc:docMk/>
          <pc:sldMk cId="4120711606" sldId="1635"/>
        </pc:sldMkLst>
      </pc:sldChg>
      <pc:sldChg chg="addSp delSp modSp new del mod">
        <pc:chgData name="Matthew Deeprose" userId="4b9f57a1-f6a7-4947-aa46-f230d0a71242" providerId="ADAL" clId="{BA2DFDE7-6BCE-4B41-B3B9-F380D0B3C2BD}" dt="2022-09-12T15:14:10.191" v="5950" actId="47"/>
        <pc:sldMkLst>
          <pc:docMk/>
          <pc:sldMk cId="2677410284" sldId="1636"/>
        </pc:sldMkLst>
        <pc:spChg chg="mod">
          <ac:chgData name="Matthew Deeprose" userId="4b9f57a1-f6a7-4947-aa46-f230d0a71242" providerId="ADAL" clId="{BA2DFDE7-6BCE-4B41-B3B9-F380D0B3C2BD}" dt="2022-09-12T10:54:41.080" v="586"/>
          <ac:spMkLst>
            <pc:docMk/>
            <pc:sldMk cId="2677410284" sldId="1636"/>
            <ac:spMk id="2" creationId="{BBD826E8-299F-4556-ADC8-7A3304703FD9}"/>
          </ac:spMkLst>
        </pc:spChg>
        <pc:spChg chg="del">
          <ac:chgData name="Matthew Deeprose" userId="4b9f57a1-f6a7-4947-aa46-f230d0a71242" providerId="ADAL" clId="{BA2DFDE7-6BCE-4B41-B3B9-F380D0B3C2BD}" dt="2022-09-12T10:54:45.345" v="587"/>
          <ac:spMkLst>
            <pc:docMk/>
            <pc:sldMk cId="2677410284" sldId="1636"/>
            <ac:spMk id="3" creationId="{0794009B-46FB-4469-A5AC-549120609AE6}"/>
          </ac:spMkLst>
        </pc:spChg>
        <pc:graphicFrameChg chg="add mod">
          <ac:chgData name="Matthew Deeprose" userId="4b9f57a1-f6a7-4947-aa46-f230d0a71242" providerId="ADAL" clId="{BA2DFDE7-6BCE-4B41-B3B9-F380D0B3C2BD}" dt="2022-09-12T10:54:45.345" v="587"/>
          <ac:graphicFrameMkLst>
            <pc:docMk/>
            <pc:sldMk cId="2677410284" sldId="1636"/>
            <ac:graphicFrameMk id="6" creationId="{E0A5158A-53C7-48C3-843D-7A606F572E73}"/>
          </ac:graphicFrameMkLst>
        </pc:graphicFrameChg>
      </pc:sldChg>
      <pc:sldChg chg="addSp delSp modSp new del mod">
        <pc:chgData name="Matthew Deeprose" userId="4b9f57a1-f6a7-4947-aa46-f230d0a71242" providerId="ADAL" clId="{BA2DFDE7-6BCE-4B41-B3B9-F380D0B3C2BD}" dt="2022-09-12T15:14:10.191" v="5950" actId="47"/>
        <pc:sldMkLst>
          <pc:docMk/>
          <pc:sldMk cId="1985351985" sldId="1637"/>
        </pc:sldMkLst>
        <pc:spChg chg="mod">
          <ac:chgData name="Matthew Deeprose" userId="4b9f57a1-f6a7-4947-aa46-f230d0a71242" providerId="ADAL" clId="{BA2DFDE7-6BCE-4B41-B3B9-F380D0B3C2BD}" dt="2022-09-12T10:54:56.188" v="593"/>
          <ac:spMkLst>
            <pc:docMk/>
            <pc:sldMk cId="1985351985" sldId="1637"/>
            <ac:spMk id="2" creationId="{437B852A-D9FF-4355-8D49-FEF1CB239615}"/>
          </ac:spMkLst>
        </pc:spChg>
        <pc:spChg chg="del">
          <ac:chgData name="Matthew Deeprose" userId="4b9f57a1-f6a7-4947-aa46-f230d0a71242" providerId="ADAL" clId="{BA2DFDE7-6BCE-4B41-B3B9-F380D0B3C2BD}" dt="2022-09-12T10:55:01.747" v="597"/>
          <ac:spMkLst>
            <pc:docMk/>
            <pc:sldMk cId="1985351985" sldId="1637"/>
            <ac:spMk id="3" creationId="{CF591F37-55C3-4A87-A66F-249851975A12}"/>
          </ac:spMkLst>
        </pc:spChg>
        <pc:graphicFrameChg chg="add mod">
          <ac:chgData name="Matthew Deeprose" userId="4b9f57a1-f6a7-4947-aa46-f230d0a71242" providerId="ADAL" clId="{BA2DFDE7-6BCE-4B41-B3B9-F380D0B3C2BD}" dt="2022-09-12T10:55:01.747" v="597"/>
          <ac:graphicFrameMkLst>
            <pc:docMk/>
            <pc:sldMk cId="1985351985" sldId="1637"/>
            <ac:graphicFrameMk id="6" creationId="{442B191D-CAE9-4C5D-9CFA-5FD251CCF65C}"/>
          </ac:graphicFrameMkLst>
        </pc:graphicFrameChg>
      </pc:sldChg>
      <pc:sldChg chg="new del">
        <pc:chgData name="Matthew Deeprose" userId="4b9f57a1-f6a7-4947-aa46-f230d0a71242" providerId="ADAL" clId="{BA2DFDE7-6BCE-4B41-B3B9-F380D0B3C2BD}" dt="2022-09-12T10:55:49.539" v="624" actId="47"/>
        <pc:sldMkLst>
          <pc:docMk/>
          <pc:sldMk cId="3267828628" sldId="1638"/>
        </pc:sldMkLst>
      </pc:sldChg>
      <pc:sldChg chg="addSp delSp modSp new del mod">
        <pc:chgData name="Matthew Deeprose" userId="4b9f57a1-f6a7-4947-aa46-f230d0a71242" providerId="ADAL" clId="{BA2DFDE7-6BCE-4B41-B3B9-F380D0B3C2BD}" dt="2022-09-12T15:14:10.191" v="5950" actId="47"/>
        <pc:sldMkLst>
          <pc:docMk/>
          <pc:sldMk cId="1834836865" sldId="1639"/>
        </pc:sldMkLst>
        <pc:spChg chg="mod">
          <ac:chgData name="Matthew Deeprose" userId="4b9f57a1-f6a7-4947-aa46-f230d0a71242" providerId="ADAL" clId="{BA2DFDE7-6BCE-4B41-B3B9-F380D0B3C2BD}" dt="2022-09-12T10:55:16.252" v="604"/>
          <ac:spMkLst>
            <pc:docMk/>
            <pc:sldMk cId="1834836865" sldId="1639"/>
            <ac:spMk id="2" creationId="{AD388940-D188-4AC6-B025-8DA732A7367A}"/>
          </ac:spMkLst>
        </pc:spChg>
        <pc:spChg chg="del">
          <ac:chgData name="Matthew Deeprose" userId="4b9f57a1-f6a7-4947-aa46-f230d0a71242" providerId="ADAL" clId="{BA2DFDE7-6BCE-4B41-B3B9-F380D0B3C2BD}" dt="2022-09-12T10:55:21.667" v="608"/>
          <ac:spMkLst>
            <pc:docMk/>
            <pc:sldMk cId="1834836865" sldId="1639"/>
            <ac:spMk id="3" creationId="{CA33221F-96DA-4C93-BFBB-284E3FFA60C8}"/>
          </ac:spMkLst>
        </pc:spChg>
        <pc:graphicFrameChg chg="add mod">
          <ac:chgData name="Matthew Deeprose" userId="4b9f57a1-f6a7-4947-aa46-f230d0a71242" providerId="ADAL" clId="{BA2DFDE7-6BCE-4B41-B3B9-F380D0B3C2BD}" dt="2022-09-12T10:55:21.667" v="608"/>
          <ac:graphicFrameMkLst>
            <pc:docMk/>
            <pc:sldMk cId="1834836865" sldId="1639"/>
            <ac:graphicFrameMk id="6" creationId="{5965CE05-CBEE-4DDA-9F55-6A23B3FDA55F}"/>
          </ac:graphicFrameMkLst>
        </pc:graphicFrameChg>
      </pc:sldChg>
      <pc:sldChg chg="addSp delSp modSp new del mod">
        <pc:chgData name="Matthew Deeprose" userId="4b9f57a1-f6a7-4947-aa46-f230d0a71242" providerId="ADAL" clId="{BA2DFDE7-6BCE-4B41-B3B9-F380D0B3C2BD}" dt="2022-09-12T15:14:10.191" v="5950" actId="47"/>
        <pc:sldMkLst>
          <pc:docMk/>
          <pc:sldMk cId="4018798140" sldId="1640"/>
        </pc:sldMkLst>
        <pc:spChg chg="mod">
          <ac:chgData name="Matthew Deeprose" userId="4b9f57a1-f6a7-4947-aa46-f230d0a71242" providerId="ADAL" clId="{BA2DFDE7-6BCE-4B41-B3B9-F380D0B3C2BD}" dt="2022-09-12T10:55:38.329" v="618"/>
          <ac:spMkLst>
            <pc:docMk/>
            <pc:sldMk cId="4018798140" sldId="1640"/>
            <ac:spMk id="2" creationId="{A7247D71-4B6C-44AB-8248-200AC5C16BAE}"/>
          </ac:spMkLst>
        </pc:spChg>
        <pc:spChg chg="del">
          <ac:chgData name="Matthew Deeprose" userId="4b9f57a1-f6a7-4947-aa46-f230d0a71242" providerId="ADAL" clId="{BA2DFDE7-6BCE-4B41-B3B9-F380D0B3C2BD}" dt="2022-09-12T10:55:44.940" v="619"/>
          <ac:spMkLst>
            <pc:docMk/>
            <pc:sldMk cId="4018798140" sldId="1640"/>
            <ac:spMk id="3" creationId="{BA39696C-81A4-48C0-8A3E-D4BCD5550BFA}"/>
          </ac:spMkLst>
        </pc:spChg>
        <pc:graphicFrameChg chg="add mod">
          <ac:chgData name="Matthew Deeprose" userId="4b9f57a1-f6a7-4947-aa46-f230d0a71242" providerId="ADAL" clId="{BA2DFDE7-6BCE-4B41-B3B9-F380D0B3C2BD}" dt="2022-09-12T10:55:44.940" v="619"/>
          <ac:graphicFrameMkLst>
            <pc:docMk/>
            <pc:sldMk cId="4018798140" sldId="1640"/>
            <ac:graphicFrameMk id="6" creationId="{1D7432C3-4432-486F-B6A4-B6BB8B651E11}"/>
          </ac:graphicFrameMkLst>
        </pc:graphicFrameChg>
      </pc:sldChg>
      <pc:sldChg chg="addSp delSp modSp new del mod">
        <pc:chgData name="Matthew Deeprose" userId="4b9f57a1-f6a7-4947-aa46-f230d0a71242" providerId="ADAL" clId="{BA2DFDE7-6BCE-4B41-B3B9-F380D0B3C2BD}" dt="2022-09-12T10:58:01.539" v="704" actId="47"/>
        <pc:sldMkLst>
          <pc:docMk/>
          <pc:sldMk cId="3951343565" sldId="1641"/>
        </pc:sldMkLst>
        <pc:spChg chg="mod">
          <ac:chgData name="Matthew Deeprose" userId="4b9f57a1-f6a7-4947-aa46-f230d0a71242" providerId="ADAL" clId="{BA2DFDE7-6BCE-4B41-B3B9-F380D0B3C2BD}" dt="2022-09-12T10:56:24.095" v="654" actId="26606"/>
          <ac:spMkLst>
            <pc:docMk/>
            <pc:sldMk cId="3951343565" sldId="1641"/>
            <ac:spMk id="2" creationId="{7B2C1398-0460-4C8C-AD23-3382F4E56195}"/>
          </ac:spMkLst>
        </pc:spChg>
        <pc:spChg chg="del mod">
          <ac:chgData name="Matthew Deeprose" userId="4b9f57a1-f6a7-4947-aa46-f230d0a71242" providerId="ADAL" clId="{BA2DFDE7-6BCE-4B41-B3B9-F380D0B3C2BD}" dt="2022-09-12T10:56:15.010" v="650"/>
          <ac:spMkLst>
            <pc:docMk/>
            <pc:sldMk cId="3951343565" sldId="1641"/>
            <ac:spMk id="3" creationId="{B31FE2E3-8E90-44A8-8C5B-E44FA6A75DFE}"/>
          </ac:spMkLst>
        </pc:spChg>
        <pc:spChg chg="mod">
          <ac:chgData name="Matthew Deeprose" userId="4b9f57a1-f6a7-4947-aa46-f230d0a71242" providerId="ADAL" clId="{BA2DFDE7-6BCE-4B41-B3B9-F380D0B3C2BD}" dt="2022-09-12T10:56:24.095" v="654" actId="26606"/>
          <ac:spMkLst>
            <pc:docMk/>
            <pc:sldMk cId="3951343565" sldId="1641"/>
            <ac:spMk id="4" creationId="{A0DB590F-2F8F-4C22-AE71-1D08DC81DE10}"/>
          </ac:spMkLst>
        </pc:spChg>
        <pc:spChg chg="mod">
          <ac:chgData name="Matthew Deeprose" userId="4b9f57a1-f6a7-4947-aa46-f230d0a71242" providerId="ADAL" clId="{BA2DFDE7-6BCE-4B41-B3B9-F380D0B3C2BD}" dt="2022-09-12T10:56:24.095" v="654" actId="26606"/>
          <ac:spMkLst>
            <pc:docMk/>
            <pc:sldMk cId="3951343565" sldId="1641"/>
            <ac:spMk id="5" creationId="{D82B3CE0-A597-4707-9622-A13490DBB8E3}"/>
          </ac:spMkLst>
        </pc:spChg>
        <pc:graphicFrameChg chg="add mod modGraphic">
          <ac:chgData name="Matthew Deeprose" userId="4b9f57a1-f6a7-4947-aa46-f230d0a71242" providerId="ADAL" clId="{BA2DFDE7-6BCE-4B41-B3B9-F380D0B3C2BD}" dt="2022-09-12T10:56:29.393" v="659" actId="120"/>
          <ac:graphicFrameMkLst>
            <pc:docMk/>
            <pc:sldMk cId="3951343565" sldId="1641"/>
            <ac:graphicFrameMk id="6" creationId="{F6049CAB-99BC-4B00-9C0C-210FF92DF16D}"/>
          </ac:graphicFrameMkLst>
        </pc:graphicFrameChg>
      </pc:sldChg>
      <pc:sldChg chg="addSp delSp modSp new del mod">
        <pc:chgData name="Matthew Deeprose" userId="4b9f57a1-f6a7-4947-aa46-f230d0a71242" providerId="ADAL" clId="{BA2DFDE7-6BCE-4B41-B3B9-F380D0B3C2BD}" dt="2022-09-12T10:58:31.113" v="722" actId="47"/>
        <pc:sldMkLst>
          <pc:docMk/>
          <pc:sldMk cId="2753067951" sldId="1642"/>
        </pc:sldMkLst>
        <pc:spChg chg="mod">
          <ac:chgData name="Matthew Deeprose" userId="4b9f57a1-f6a7-4947-aa46-f230d0a71242" providerId="ADAL" clId="{BA2DFDE7-6BCE-4B41-B3B9-F380D0B3C2BD}" dt="2022-09-12T10:56:41.053" v="664"/>
          <ac:spMkLst>
            <pc:docMk/>
            <pc:sldMk cId="2753067951" sldId="1642"/>
            <ac:spMk id="2" creationId="{6DB10B93-281B-46AC-84BF-216438713708}"/>
          </ac:spMkLst>
        </pc:spChg>
        <pc:spChg chg="del">
          <ac:chgData name="Matthew Deeprose" userId="4b9f57a1-f6a7-4947-aa46-f230d0a71242" providerId="ADAL" clId="{BA2DFDE7-6BCE-4B41-B3B9-F380D0B3C2BD}" dt="2022-09-12T10:56:46.699" v="669"/>
          <ac:spMkLst>
            <pc:docMk/>
            <pc:sldMk cId="2753067951" sldId="1642"/>
            <ac:spMk id="3" creationId="{A8D4E48A-1DF4-418D-994D-10B4F0D97403}"/>
          </ac:spMkLst>
        </pc:spChg>
        <pc:graphicFrameChg chg="add mod">
          <ac:chgData name="Matthew Deeprose" userId="4b9f57a1-f6a7-4947-aa46-f230d0a71242" providerId="ADAL" clId="{BA2DFDE7-6BCE-4B41-B3B9-F380D0B3C2BD}" dt="2022-09-12T10:56:55.498" v="671" actId="14100"/>
          <ac:graphicFrameMkLst>
            <pc:docMk/>
            <pc:sldMk cId="2753067951" sldId="1642"/>
            <ac:graphicFrameMk id="4" creationId="{1EFFD375-60D7-46E8-BDA0-DE00908C9027}"/>
          </ac:graphicFrameMkLst>
        </pc:graphicFrameChg>
      </pc:sldChg>
      <pc:sldChg chg="new del">
        <pc:chgData name="Matthew Deeprose" userId="4b9f57a1-f6a7-4947-aa46-f230d0a71242" providerId="ADAL" clId="{BA2DFDE7-6BCE-4B41-B3B9-F380D0B3C2BD}" dt="2022-09-12T10:57:58.053" v="703" actId="47"/>
        <pc:sldMkLst>
          <pc:docMk/>
          <pc:sldMk cId="4208481122" sldId="1643"/>
        </pc:sldMkLst>
      </pc:sldChg>
      <pc:sldChg chg="new del">
        <pc:chgData name="Matthew Deeprose" userId="4b9f57a1-f6a7-4947-aa46-f230d0a71242" providerId="ADAL" clId="{BA2DFDE7-6BCE-4B41-B3B9-F380D0B3C2BD}" dt="2022-09-12T10:57:58.053" v="703" actId="47"/>
        <pc:sldMkLst>
          <pc:docMk/>
          <pc:sldMk cId="2212514831" sldId="1644"/>
        </pc:sldMkLst>
      </pc:sldChg>
      <pc:sldChg chg="addSp delSp modSp new del mod">
        <pc:chgData name="Matthew Deeprose" userId="4b9f57a1-f6a7-4947-aa46-f230d0a71242" providerId="ADAL" clId="{BA2DFDE7-6BCE-4B41-B3B9-F380D0B3C2BD}" dt="2022-09-12T10:58:18.125" v="715" actId="47"/>
        <pc:sldMkLst>
          <pc:docMk/>
          <pc:sldMk cId="2885260522" sldId="1645"/>
        </pc:sldMkLst>
        <pc:spChg chg="mod">
          <ac:chgData name="Matthew Deeprose" userId="4b9f57a1-f6a7-4947-aa46-f230d0a71242" providerId="ADAL" clId="{BA2DFDE7-6BCE-4B41-B3B9-F380D0B3C2BD}" dt="2022-09-12T10:57:12.970" v="682"/>
          <ac:spMkLst>
            <pc:docMk/>
            <pc:sldMk cId="2885260522" sldId="1645"/>
            <ac:spMk id="2" creationId="{97DF7E40-2C69-4C6E-91A3-591E5E5598C7}"/>
          </ac:spMkLst>
        </pc:spChg>
        <pc:spChg chg="del">
          <ac:chgData name="Matthew Deeprose" userId="4b9f57a1-f6a7-4947-aa46-f230d0a71242" providerId="ADAL" clId="{BA2DFDE7-6BCE-4B41-B3B9-F380D0B3C2BD}" dt="2022-09-12T10:57:17.868" v="686"/>
          <ac:spMkLst>
            <pc:docMk/>
            <pc:sldMk cId="2885260522" sldId="1645"/>
            <ac:spMk id="3" creationId="{AEDEAB69-3AB5-49E8-A7E6-087AD3C9963B}"/>
          </ac:spMkLst>
        </pc:spChg>
        <pc:spChg chg="add mod">
          <ac:chgData name="Matthew Deeprose" userId="4b9f57a1-f6a7-4947-aa46-f230d0a71242" providerId="ADAL" clId="{BA2DFDE7-6BCE-4B41-B3B9-F380D0B3C2BD}" dt="2022-09-12T10:58:14.685" v="713" actId="21"/>
          <ac:spMkLst>
            <pc:docMk/>
            <pc:sldMk cId="2885260522" sldId="1645"/>
            <ac:spMk id="8" creationId="{8A6F1453-1F41-4A66-8C4E-7A2E7224A8EF}"/>
          </ac:spMkLst>
        </pc:spChg>
        <pc:graphicFrameChg chg="add del mod">
          <ac:chgData name="Matthew Deeprose" userId="4b9f57a1-f6a7-4947-aa46-f230d0a71242" providerId="ADAL" clId="{BA2DFDE7-6BCE-4B41-B3B9-F380D0B3C2BD}" dt="2022-09-12T10:58:14.685" v="713" actId="21"/>
          <ac:graphicFrameMkLst>
            <pc:docMk/>
            <pc:sldMk cId="2885260522" sldId="1645"/>
            <ac:graphicFrameMk id="6" creationId="{BE5D1030-9B72-41F4-9DDE-4F71E6006DD9}"/>
          </ac:graphicFrameMkLst>
        </pc:graphicFrameChg>
      </pc:sldChg>
      <pc:sldChg chg="new del">
        <pc:chgData name="Matthew Deeprose" userId="4b9f57a1-f6a7-4947-aa46-f230d0a71242" providerId="ADAL" clId="{BA2DFDE7-6BCE-4B41-B3B9-F380D0B3C2BD}" dt="2022-09-12T10:57:58.053" v="703" actId="47"/>
        <pc:sldMkLst>
          <pc:docMk/>
          <pc:sldMk cId="1174278660" sldId="1646"/>
        </pc:sldMkLst>
      </pc:sldChg>
      <pc:sldChg chg="addSp delSp modSp new del mod">
        <pc:chgData name="Matthew Deeprose" userId="4b9f57a1-f6a7-4947-aa46-f230d0a71242" providerId="ADAL" clId="{BA2DFDE7-6BCE-4B41-B3B9-F380D0B3C2BD}" dt="2022-09-12T15:14:10.191" v="5950" actId="47"/>
        <pc:sldMkLst>
          <pc:docMk/>
          <pc:sldMk cId="4113521575" sldId="1647"/>
        </pc:sldMkLst>
        <pc:spChg chg="mod">
          <ac:chgData name="Matthew Deeprose" userId="4b9f57a1-f6a7-4947-aa46-f230d0a71242" providerId="ADAL" clId="{BA2DFDE7-6BCE-4B41-B3B9-F380D0B3C2BD}" dt="2022-09-12T10:57:42.702" v="695"/>
          <ac:spMkLst>
            <pc:docMk/>
            <pc:sldMk cId="4113521575" sldId="1647"/>
            <ac:spMk id="2" creationId="{45669D34-8926-4E11-9195-FF432338376F}"/>
          </ac:spMkLst>
        </pc:spChg>
        <pc:spChg chg="del">
          <ac:chgData name="Matthew Deeprose" userId="4b9f57a1-f6a7-4947-aa46-f230d0a71242" providerId="ADAL" clId="{BA2DFDE7-6BCE-4B41-B3B9-F380D0B3C2BD}" dt="2022-09-12T10:57:51.286" v="699"/>
          <ac:spMkLst>
            <pc:docMk/>
            <pc:sldMk cId="4113521575" sldId="1647"/>
            <ac:spMk id="3" creationId="{708B47B5-4689-443C-83FE-893AFA18731D}"/>
          </ac:spMkLst>
        </pc:spChg>
        <pc:graphicFrameChg chg="add mod">
          <ac:chgData name="Matthew Deeprose" userId="4b9f57a1-f6a7-4947-aa46-f230d0a71242" providerId="ADAL" clId="{BA2DFDE7-6BCE-4B41-B3B9-F380D0B3C2BD}" dt="2022-09-12T10:57:51.286" v="699"/>
          <ac:graphicFrameMkLst>
            <pc:docMk/>
            <pc:sldMk cId="4113521575" sldId="1647"/>
            <ac:graphicFrameMk id="6" creationId="{D3454CD7-CDB8-4F40-8E5E-F796FF280907}"/>
          </ac:graphicFrameMkLst>
        </pc:graphicFrameChg>
      </pc:sldChg>
      <pc:sldChg chg="addSp delSp modSp new del mod">
        <pc:chgData name="Matthew Deeprose" userId="4b9f57a1-f6a7-4947-aa46-f230d0a71242" providerId="ADAL" clId="{BA2DFDE7-6BCE-4B41-B3B9-F380D0B3C2BD}" dt="2022-09-12T15:14:10.191" v="5950" actId="47"/>
        <pc:sldMkLst>
          <pc:docMk/>
          <pc:sldMk cId="3238860953" sldId="1648"/>
        </pc:sldMkLst>
        <pc:spChg chg="mod">
          <ac:chgData name="Matthew Deeprose" userId="4b9f57a1-f6a7-4947-aa46-f230d0a71242" providerId="ADAL" clId="{BA2DFDE7-6BCE-4B41-B3B9-F380D0B3C2BD}" dt="2022-09-12T10:58:10.369" v="709"/>
          <ac:spMkLst>
            <pc:docMk/>
            <pc:sldMk cId="3238860953" sldId="1648"/>
            <ac:spMk id="2" creationId="{3B38BAFF-71BE-4F6B-B28F-697069B76796}"/>
          </ac:spMkLst>
        </pc:spChg>
        <pc:spChg chg="del">
          <ac:chgData name="Matthew Deeprose" userId="4b9f57a1-f6a7-4947-aa46-f230d0a71242" providerId="ADAL" clId="{BA2DFDE7-6BCE-4B41-B3B9-F380D0B3C2BD}" dt="2022-09-12T10:58:16.233" v="714"/>
          <ac:spMkLst>
            <pc:docMk/>
            <pc:sldMk cId="3238860953" sldId="1648"/>
            <ac:spMk id="3" creationId="{BD469E89-8920-4048-9DD6-63E7738980F6}"/>
          </ac:spMkLst>
        </pc:spChg>
        <pc:graphicFrameChg chg="add mod">
          <ac:chgData name="Matthew Deeprose" userId="4b9f57a1-f6a7-4947-aa46-f230d0a71242" providerId="ADAL" clId="{BA2DFDE7-6BCE-4B41-B3B9-F380D0B3C2BD}" dt="2022-09-12T10:58:16.233" v="714"/>
          <ac:graphicFrameMkLst>
            <pc:docMk/>
            <pc:sldMk cId="3238860953" sldId="1648"/>
            <ac:graphicFrameMk id="6" creationId="{20ABBBB1-2752-4AAE-91A1-275745E15214}"/>
          </ac:graphicFrameMkLst>
        </pc:graphicFrameChg>
      </pc:sldChg>
      <pc:sldChg chg="addSp delSp modSp new del mod">
        <pc:chgData name="Matthew Deeprose" userId="4b9f57a1-f6a7-4947-aa46-f230d0a71242" providerId="ADAL" clId="{BA2DFDE7-6BCE-4B41-B3B9-F380D0B3C2BD}" dt="2022-09-12T15:14:10.191" v="5950" actId="47"/>
        <pc:sldMkLst>
          <pc:docMk/>
          <pc:sldMk cId="3750014842" sldId="1649"/>
        </pc:sldMkLst>
        <pc:spChg chg="mod">
          <ac:chgData name="Matthew Deeprose" userId="4b9f57a1-f6a7-4947-aa46-f230d0a71242" providerId="ADAL" clId="{BA2DFDE7-6BCE-4B41-B3B9-F380D0B3C2BD}" dt="2022-09-12T10:58:24.673" v="720"/>
          <ac:spMkLst>
            <pc:docMk/>
            <pc:sldMk cId="3750014842" sldId="1649"/>
            <ac:spMk id="2" creationId="{D3C17CE5-9971-40E6-BD0F-48F5CE719B1B}"/>
          </ac:spMkLst>
        </pc:spChg>
        <pc:spChg chg="del">
          <ac:chgData name="Matthew Deeprose" userId="4b9f57a1-f6a7-4947-aa46-f230d0a71242" providerId="ADAL" clId="{BA2DFDE7-6BCE-4B41-B3B9-F380D0B3C2BD}" dt="2022-09-12T10:58:28.583" v="721"/>
          <ac:spMkLst>
            <pc:docMk/>
            <pc:sldMk cId="3750014842" sldId="1649"/>
            <ac:spMk id="3" creationId="{F53B71D6-8E41-45E0-8558-643BD2B02A65}"/>
          </ac:spMkLst>
        </pc:spChg>
        <pc:graphicFrameChg chg="add mod">
          <ac:chgData name="Matthew Deeprose" userId="4b9f57a1-f6a7-4947-aa46-f230d0a71242" providerId="ADAL" clId="{BA2DFDE7-6BCE-4B41-B3B9-F380D0B3C2BD}" dt="2022-09-12T10:58:28.583" v="721"/>
          <ac:graphicFrameMkLst>
            <pc:docMk/>
            <pc:sldMk cId="3750014842" sldId="1649"/>
            <ac:graphicFrameMk id="6" creationId="{186B6923-81B3-4C18-AE5F-47BDCCC03374}"/>
          </ac:graphicFrameMkLst>
        </pc:graphicFrameChg>
      </pc:sldChg>
      <pc:sldChg chg="addSp delSp modSp new del mod">
        <pc:chgData name="Matthew Deeprose" userId="4b9f57a1-f6a7-4947-aa46-f230d0a71242" providerId="ADAL" clId="{BA2DFDE7-6BCE-4B41-B3B9-F380D0B3C2BD}" dt="2022-09-12T15:14:10.191" v="5950" actId="47"/>
        <pc:sldMkLst>
          <pc:docMk/>
          <pc:sldMk cId="1949426973" sldId="1650"/>
        </pc:sldMkLst>
        <pc:spChg chg="mod">
          <ac:chgData name="Matthew Deeprose" userId="4b9f57a1-f6a7-4947-aa46-f230d0a71242" providerId="ADAL" clId="{BA2DFDE7-6BCE-4B41-B3B9-F380D0B3C2BD}" dt="2022-09-12T10:58:40.429" v="728"/>
          <ac:spMkLst>
            <pc:docMk/>
            <pc:sldMk cId="1949426973" sldId="1650"/>
            <ac:spMk id="2" creationId="{FF12CA19-FEE0-4862-96D8-9434DE7B0102}"/>
          </ac:spMkLst>
        </pc:spChg>
        <pc:spChg chg="del">
          <ac:chgData name="Matthew Deeprose" userId="4b9f57a1-f6a7-4947-aa46-f230d0a71242" providerId="ADAL" clId="{BA2DFDE7-6BCE-4B41-B3B9-F380D0B3C2BD}" dt="2022-09-12T10:58:45.959" v="732"/>
          <ac:spMkLst>
            <pc:docMk/>
            <pc:sldMk cId="1949426973" sldId="1650"/>
            <ac:spMk id="3" creationId="{956BA109-0F62-4958-B139-6EE8C8F00D16}"/>
          </ac:spMkLst>
        </pc:spChg>
        <pc:graphicFrameChg chg="add mod">
          <ac:chgData name="Matthew Deeprose" userId="4b9f57a1-f6a7-4947-aa46-f230d0a71242" providerId="ADAL" clId="{BA2DFDE7-6BCE-4B41-B3B9-F380D0B3C2BD}" dt="2022-09-12T10:58:45.959" v="732"/>
          <ac:graphicFrameMkLst>
            <pc:docMk/>
            <pc:sldMk cId="1949426973" sldId="1650"/>
            <ac:graphicFrameMk id="6" creationId="{9ED4782B-CF10-4A2F-AF14-7A18C2807233}"/>
          </ac:graphicFrameMkLst>
        </pc:graphicFrameChg>
      </pc:sldChg>
      <pc:sldChg chg="modSp add mod modNotesTx">
        <pc:chgData name="Matthew Deeprose" userId="4b9f57a1-f6a7-4947-aa46-f230d0a71242" providerId="ADAL" clId="{BA2DFDE7-6BCE-4B41-B3B9-F380D0B3C2BD}" dt="2022-09-26T13:17:17.362" v="18308" actId="6549"/>
        <pc:sldMkLst>
          <pc:docMk/>
          <pc:sldMk cId="1390381163" sldId="1651"/>
        </pc:sldMkLst>
        <pc:spChg chg="mod">
          <ac:chgData name="Matthew Deeprose" userId="4b9f57a1-f6a7-4947-aa46-f230d0a71242" providerId="ADAL" clId="{BA2DFDE7-6BCE-4B41-B3B9-F380D0B3C2BD}" dt="2022-09-12T11:05:59.410" v="1027" actId="20577"/>
          <ac:spMkLst>
            <pc:docMk/>
            <pc:sldMk cId="1390381163" sldId="1651"/>
            <ac:spMk id="2" creationId="{A7247D71-4B6C-44AB-8248-200AC5C16BAE}"/>
          </ac:spMkLst>
        </pc:spChg>
        <pc:graphicFrameChg chg="mod">
          <ac:chgData name="Matthew Deeprose" userId="4b9f57a1-f6a7-4947-aa46-f230d0a71242" providerId="ADAL" clId="{BA2DFDE7-6BCE-4B41-B3B9-F380D0B3C2BD}" dt="2022-09-12T13:35:50.738" v="3503" actId="962"/>
          <ac:graphicFrameMkLst>
            <pc:docMk/>
            <pc:sldMk cId="1390381163" sldId="1651"/>
            <ac:graphicFrameMk id="6" creationId="{1D7432C3-4432-486F-B6A4-B6BB8B651E11}"/>
          </ac:graphicFrameMkLst>
        </pc:graphicFrameChg>
      </pc:sldChg>
      <pc:sldChg chg="modSp new mod">
        <pc:chgData name="Matthew Deeprose" userId="4b9f57a1-f6a7-4947-aa46-f230d0a71242" providerId="ADAL" clId="{BA2DFDE7-6BCE-4B41-B3B9-F380D0B3C2BD}" dt="2022-09-13T06:53:23.503" v="6344" actId="20577"/>
        <pc:sldMkLst>
          <pc:docMk/>
          <pc:sldMk cId="2344428580" sldId="1652"/>
        </pc:sldMkLst>
        <pc:spChg chg="mod">
          <ac:chgData name="Matthew Deeprose" userId="4b9f57a1-f6a7-4947-aa46-f230d0a71242" providerId="ADAL" clId="{BA2DFDE7-6BCE-4B41-B3B9-F380D0B3C2BD}" dt="2022-09-13T06:53:23.503" v="6344" actId="20577"/>
          <ac:spMkLst>
            <pc:docMk/>
            <pc:sldMk cId="2344428580" sldId="1652"/>
            <ac:spMk id="2" creationId="{FBBD859D-7CFA-4A5C-946E-D9EDB54B6BF6}"/>
          </ac:spMkLst>
        </pc:spChg>
      </pc:sldChg>
      <pc:sldChg chg="addSp modSp new del mod modClrScheme chgLayout">
        <pc:chgData name="Matthew Deeprose" userId="4b9f57a1-f6a7-4947-aa46-f230d0a71242" providerId="ADAL" clId="{BA2DFDE7-6BCE-4B41-B3B9-F380D0B3C2BD}" dt="2022-09-12T11:11:57.764" v="1345" actId="47"/>
        <pc:sldMkLst>
          <pc:docMk/>
          <pc:sldMk cId="1687131659" sldId="1653"/>
        </pc:sldMkLst>
        <pc:spChg chg="mod ord">
          <ac:chgData name="Matthew Deeprose" userId="4b9f57a1-f6a7-4947-aa46-f230d0a71242" providerId="ADAL" clId="{BA2DFDE7-6BCE-4B41-B3B9-F380D0B3C2BD}" dt="2022-09-12T11:10:27.673" v="1317" actId="700"/>
          <ac:spMkLst>
            <pc:docMk/>
            <pc:sldMk cId="1687131659" sldId="1653"/>
            <ac:spMk id="2" creationId="{345BB9C6-24CF-4DD3-887E-FD202514FF2F}"/>
          </ac:spMkLst>
        </pc:spChg>
        <pc:spChg chg="mod ord">
          <ac:chgData name="Matthew Deeprose" userId="4b9f57a1-f6a7-4947-aa46-f230d0a71242" providerId="ADAL" clId="{BA2DFDE7-6BCE-4B41-B3B9-F380D0B3C2BD}" dt="2022-09-12T11:11:13.069" v="1330" actId="20577"/>
          <ac:spMkLst>
            <pc:docMk/>
            <pc:sldMk cId="1687131659" sldId="1653"/>
            <ac:spMk id="3" creationId="{3EB544FB-54B1-489B-BC3A-9D642C4ED848}"/>
          </ac:spMkLst>
        </pc:spChg>
        <pc:spChg chg="mod ord">
          <ac:chgData name="Matthew Deeprose" userId="4b9f57a1-f6a7-4947-aa46-f230d0a71242" providerId="ADAL" clId="{BA2DFDE7-6BCE-4B41-B3B9-F380D0B3C2BD}" dt="2022-09-12T11:10:27.673" v="1317" actId="700"/>
          <ac:spMkLst>
            <pc:docMk/>
            <pc:sldMk cId="1687131659" sldId="1653"/>
            <ac:spMk id="4" creationId="{77D4CCA5-FEF6-4BE0-B436-CA82CB33EB73}"/>
          </ac:spMkLst>
        </pc:spChg>
        <pc:spChg chg="mod ord">
          <ac:chgData name="Matthew Deeprose" userId="4b9f57a1-f6a7-4947-aa46-f230d0a71242" providerId="ADAL" clId="{BA2DFDE7-6BCE-4B41-B3B9-F380D0B3C2BD}" dt="2022-09-12T11:10:27.673" v="1317" actId="700"/>
          <ac:spMkLst>
            <pc:docMk/>
            <pc:sldMk cId="1687131659" sldId="1653"/>
            <ac:spMk id="5" creationId="{ECA9F514-3E26-42EB-B714-0CE8ADDD10C2}"/>
          </ac:spMkLst>
        </pc:spChg>
        <pc:spChg chg="add mod ord">
          <ac:chgData name="Matthew Deeprose" userId="4b9f57a1-f6a7-4947-aa46-f230d0a71242" providerId="ADAL" clId="{BA2DFDE7-6BCE-4B41-B3B9-F380D0B3C2BD}" dt="2022-09-12T11:11:16.285" v="1331" actId="20577"/>
          <ac:spMkLst>
            <pc:docMk/>
            <pc:sldMk cId="1687131659" sldId="1653"/>
            <ac:spMk id="6" creationId="{CD367961-D952-409D-AADC-29AF7FCFA0B5}"/>
          </ac:spMkLst>
        </pc:spChg>
      </pc:sldChg>
      <pc:sldChg chg="modSp new del mod modShow">
        <pc:chgData name="Matthew Deeprose" userId="4b9f57a1-f6a7-4947-aa46-f230d0a71242" providerId="ADAL" clId="{BA2DFDE7-6BCE-4B41-B3B9-F380D0B3C2BD}" dt="2022-09-21T10:07:57.889" v="9110" actId="47"/>
        <pc:sldMkLst>
          <pc:docMk/>
          <pc:sldMk cId="3447666834" sldId="1654"/>
        </pc:sldMkLst>
        <pc:spChg chg="mod">
          <ac:chgData name="Matthew Deeprose" userId="4b9f57a1-f6a7-4947-aa46-f230d0a71242" providerId="ADAL" clId="{BA2DFDE7-6BCE-4B41-B3B9-F380D0B3C2BD}" dt="2022-09-12T11:11:54.373" v="1341"/>
          <ac:spMkLst>
            <pc:docMk/>
            <pc:sldMk cId="3447666834" sldId="1654"/>
            <ac:spMk id="2" creationId="{9BA27AAF-A3CC-4E02-A2FA-1F8710DF731A}"/>
          </ac:spMkLst>
        </pc:spChg>
        <pc:spChg chg="mod">
          <ac:chgData name="Matthew Deeprose" userId="4b9f57a1-f6a7-4947-aa46-f230d0a71242" providerId="ADAL" clId="{BA2DFDE7-6BCE-4B41-B3B9-F380D0B3C2BD}" dt="2022-09-12T11:11:43.875" v="1336"/>
          <ac:spMkLst>
            <pc:docMk/>
            <pc:sldMk cId="3447666834" sldId="1654"/>
            <ac:spMk id="3" creationId="{35461520-DC18-4A28-BCBE-756BFEB907B5}"/>
          </ac:spMkLst>
        </pc:spChg>
        <pc:spChg chg="mod">
          <ac:chgData name="Matthew Deeprose" userId="4b9f57a1-f6a7-4947-aa46-f230d0a71242" providerId="ADAL" clId="{BA2DFDE7-6BCE-4B41-B3B9-F380D0B3C2BD}" dt="2022-09-12T11:11:48.015" v="1340"/>
          <ac:spMkLst>
            <pc:docMk/>
            <pc:sldMk cId="3447666834" sldId="1654"/>
            <ac:spMk id="4" creationId="{126CE561-64C7-407C-ADAE-562A4D33CAF4}"/>
          </ac:spMkLst>
        </pc:spChg>
      </pc:sldChg>
      <pc:sldChg chg="addSp delSp modSp new mod modNotesTx">
        <pc:chgData name="Matthew Deeprose" userId="4b9f57a1-f6a7-4947-aa46-f230d0a71242" providerId="ADAL" clId="{BA2DFDE7-6BCE-4B41-B3B9-F380D0B3C2BD}" dt="2022-09-26T13:18:17.468" v="18332" actId="20577"/>
        <pc:sldMkLst>
          <pc:docMk/>
          <pc:sldMk cId="353645313" sldId="1655"/>
        </pc:sldMkLst>
        <pc:spChg chg="mod">
          <ac:chgData name="Matthew Deeprose" userId="4b9f57a1-f6a7-4947-aa46-f230d0a71242" providerId="ADAL" clId="{BA2DFDE7-6BCE-4B41-B3B9-F380D0B3C2BD}" dt="2022-09-12T11:26:08.138" v="2227" actId="207"/>
          <ac:spMkLst>
            <pc:docMk/>
            <pc:sldMk cId="353645313" sldId="1655"/>
            <ac:spMk id="2" creationId="{312D58A0-BA2C-466F-9B78-1F34BBF22DB5}"/>
          </ac:spMkLst>
        </pc:spChg>
        <pc:spChg chg="del">
          <ac:chgData name="Matthew Deeprose" userId="4b9f57a1-f6a7-4947-aa46-f230d0a71242" providerId="ADAL" clId="{BA2DFDE7-6BCE-4B41-B3B9-F380D0B3C2BD}" dt="2022-09-12T11:13:41.036" v="1350" actId="478"/>
          <ac:spMkLst>
            <pc:docMk/>
            <pc:sldMk cId="353645313" sldId="1655"/>
            <ac:spMk id="3" creationId="{2BAFF6BB-7225-44F9-AD71-48CE3442A825}"/>
          </ac:spMkLst>
        </pc:spChg>
        <pc:spChg chg="del">
          <ac:chgData name="Matthew Deeprose" userId="4b9f57a1-f6a7-4947-aa46-f230d0a71242" providerId="ADAL" clId="{BA2DFDE7-6BCE-4B41-B3B9-F380D0B3C2BD}" dt="2022-09-12T11:13:42.344" v="1351" actId="478"/>
          <ac:spMkLst>
            <pc:docMk/>
            <pc:sldMk cId="353645313" sldId="1655"/>
            <ac:spMk id="4" creationId="{25894144-2873-4B6C-BAF9-C0A9EC5708B7}"/>
          </ac:spMkLst>
        </pc:spChg>
        <pc:spChg chg="ord">
          <ac:chgData name="Matthew Deeprose" userId="4b9f57a1-f6a7-4947-aa46-f230d0a71242" providerId="ADAL" clId="{BA2DFDE7-6BCE-4B41-B3B9-F380D0B3C2BD}" dt="2022-09-12T11:29:25.971" v="2314" actId="13244"/>
          <ac:spMkLst>
            <pc:docMk/>
            <pc:sldMk cId="353645313" sldId="1655"/>
            <ac:spMk id="5" creationId="{BAF6BDCB-9671-4671-A116-AA6A11C636AE}"/>
          </ac:spMkLst>
        </pc:spChg>
        <pc:spChg chg="ord">
          <ac:chgData name="Matthew Deeprose" userId="4b9f57a1-f6a7-4947-aa46-f230d0a71242" providerId="ADAL" clId="{BA2DFDE7-6BCE-4B41-B3B9-F380D0B3C2BD}" dt="2022-09-12T11:29:27.644" v="2315" actId="13244"/>
          <ac:spMkLst>
            <pc:docMk/>
            <pc:sldMk cId="353645313" sldId="1655"/>
            <ac:spMk id="6" creationId="{E40FDEB5-E9E6-4166-8BBE-985FEA04E7A9}"/>
          </ac:spMkLst>
        </pc:spChg>
        <pc:spChg chg="add mod ord">
          <ac:chgData name="Matthew Deeprose" userId="4b9f57a1-f6a7-4947-aa46-f230d0a71242" providerId="ADAL" clId="{BA2DFDE7-6BCE-4B41-B3B9-F380D0B3C2BD}" dt="2022-09-12T11:29:33.951" v="2319" actId="13244"/>
          <ac:spMkLst>
            <pc:docMk/>
            <pc:sldMk cId="353645313" sldId="1655"/>
            <ac:spMk id="13" creationId="{AB2C9FD6-A8C2-4AAA-B30C-3FDAA382B5D3}"/>
          </ac:spMkLst>
        </pc:spChg>
        <pc:spChg chg="add mod ord">
          <ac:chgData name="Matthew Deeprose" userId="4b9f57a1-f6a7-4947-aa46-f230d0a71242" providerId="ADAL" clId="{BA2DFDE7-6BCE-4B41-B3B9-F380D0B3C2BD}" dt="2022-09-12T11:29:37.738" v="2320" actId="13244"/>
          <ac:spMkLst>
            <pc:docMk/>
            <pc:sldMk cId="353645313" sldId="1655"/>
            <ac:spMk id="14" creationId="{473C30CF-601E-4FC8-B2B7-5055CB1F004D}"/>
          </ac:spMkLst>
        </pc:spChg>
        <pc:spChg chg="add mod ord">
          <ac:chgData name="Matthew Deeprose" userId="4b9f57a1-f6a7-4947-aa46-f230d0a71242" providerId="ADAL" clId="{BA2DFDE7-6BCE-4B41-B3B9-F380D0B3C2BD}" dt="2022-09-26T09:35:04.954" v="16224" actId="13244"/>
          <ac:spMkLst>
            <pc:docMk/>
            <pc:sldMk cId="353645313" sldId="1655"/>
            <ac:spMk id="15" creationId="{5388D443-A52C-4394-A415-C9958314BADF}"/>
          </ac:spMkLst>
        </pc:spChg>
        <pc:picChg chg="add mod">
          <ac:chgData name="Matthew Deeprose" userId="4b9f57a1-f6a7-4947-aa46-f230d0a71242" providerId="ADAL" clId="{BA2DFDE7-6BCE-4B41-B3B9-F380D0B3C2BD}" dt="2022-09-12T11:26:25.061" v="2236" actId="14100"/>
          <ac:picMkLst>
            <pc:docMk/>
            <pc:sldMk cId="353645313" sldId="1655"/>
            <ac:picMk id="8" creationId="{1A387821-B26F-46B8-9C94-3664ACC3B6BF}"/>
          </ac:picMkLst>
        </pc:picChg>
        <pc:picChg chg="add mod">
          <ac:chgData name="Matthew Deeprose" userId="4b9f57a1-f6a7-4947-aa46-f230d0a71242" providerId="ADAL" clId="{BA2DFDE7-6BCE-4B41-B3B9-F380D0B3C2BD}" dt="2022-09-12T11:26:41.581" v="2246" actId="408"/>
          <ac:picMkLst>
            <pc:docMk/>
            <pc:sldMk cId="353645313" sldId="1655"/>
            <ac:picMk id="10" creationId="{95D47AF4-F45F-4A83-A496-0AA4061DB111}"/>
          </ac:picMkLst>
        </pc:picChg>
        <pc:picChg chg="add mod">
          <ac:chgData name="Matthew Deeprose" userId="4b9f57a1-f6a7-4947-aa46-f230d0a71242" providerId="ADAL" clId="{BA2DFDE7-6BCE-4B41-B3B9-F380D0B3C2BD}" dt="2022-09-12T11:29:06.429" v="2294" actId="1036"/>
          <ac:picMkLst>
            <pc:docMk/>
            <pc:sldMk cId="353645313" sldId="1655"/>
            <ac:picMk id="12" creationId="{3ECEE043-270B-414B-8833-B1A653806400}"/>
          </ac:picMkLst>
        </pc:picChg>
      </pc:sldChg>
      <pc:sldChg chg="addSp delSp modSp new mod modNotesTx">
        <pc:chgData name="Matthew Deeprose" userId="4b9f57a1-f6a7-4947-aa46-f230d0a71242" providerId="ADAL" clId="{BA2DFDE7-6BCE-4B41-B3B9-F380D0B3C2BD}" dt="2022-09-26T13:19:16.278" v="18349" actId="20577"/>
        <pc:sldMkLst>
          <pc:docMk/>
          <pc:sldMk cId="3745428476" sldId="1656"/>
        </pc:sldMkLst>
        <pc:spChg chg="mod">
          <ac:chgData name="Matthew Deeprose" userId="4b9f57a1-f6a7-4947-aa46-f230d0a71242" providerId="ADAL" clId="{BA2DFDE7-6BCE-4B41-B3B9-F380D0B3C2BD}" dt="2022-09-12T11:32:11.880" v="2333" actId="20577"/>
          <ac:spMkLst>
            <pc:docMk/>
            <pc:sldMk cId="3745428476" sldId="1656"/>
            <ac:spMk id="2" creationId="{BE720D30-7EFE-4E29-8DAE-CE378DC6C83E}"/>
          </ac:spMkLst>
        </pc:spChg>
        <pc:spChg chg="mod">
          <ac:chgData name="Matthew Deeprose" userId="4b9f57a1-f6a7-4947-aa46-f230d0a71242" providerId="ADAL" clId="{BA2DFDE7-6BCE-4B41-B3B9-F380D0B3C2BD}" dt="2022-09-12T11:37:22.579" v="2505" actId="207"/>
          <ac:spMkLst>
            <pc:docMk/>
            <pc:sldMk cId="3745428476" sldId="1656"/>
            <ac:spMk id="3" creationId="{3BB68EB9-99C8-4E16-8B47-2300ED49CFDD}"/>
          </ac:spMkLst>
        </pc:spChg>
        <pc:spChg chg="add del">
          <ac:chgData name="Matthew Deeprose" userId="4b9f57a1-f6a7-4947-aa46-f230d0a71242" providerId="ADAL" clId="{BA2DFDE7-6BCE-4B41-B3B9-F380D0B3C2BD}" dt="2022-09-12T11:36:37.205" v="2481" actId="931"/>
          <ac:spMkLst>
            <pc:docMk/>
            <pc:sldMk cId="3745428476" sldId="1656"/>
            <ac:spMk id="4" creationId="{517FF430-2C01-40DB-BFF8-EC5458A503CF}"/>
          </ac:spMkLst>
        </pc:spChg>
        <pc:picChg chg="add del mod ord">
          <ac:chgData name="Matthew Deeprose" userId="4b9f57a1-f6a7-4947-aa46-f230d0a71242" providerId="ADAL" clId="{BA2DFDE7-6BCE-4B41-B3B9-F380D0B3C2BD}" dt="2022-09-12T11:36:18.665" v="2477" actId="22"/>
          <ac:picMkLst>
            <pc:docMk/>
            <pc:sldMk cId="3745428476" sldId="1656"/>
            <ac:picMk id="8" creationId="{E8C2C302-49F7-4A57-A342-8D01A8E6A69A}"/>
          </ac:picMkLst>
        </pc:picChg>
        <pc:picChg chg="add mod modCrop">
          <ac:chgData name="Matthew Deeprose" userId="4b9f57a1-f6a7-4947-aa46-f230d0a71242" providerId="ADAL" clId="{BA2DFDE7-6BCE-4B41-B3B9-F380D0B3C2BD}" dt="2022-09-12T11:38:33.670" v="2942" actId="962"/>
          <ac:picMkLst>
            <pc:docMk/>
            <pc:sldMk cId="3745428476" sldId="1656"/>
            <ac:picMk id="10" creationId="{2757035D-C767-4D23-B6E7-33A121062931}"/>
          </ac:picMkLst>
        </pc:picChg>
        <pc:picChg chg="add mod modCrop">
          <ac:chgData name="Matthew Deeprose" userId="4b9f57a1-f6a7-4947-aa46-f230d0a71242" providerId="ADAL" clId="{BA2DFDE7-6BCE-4B41-B3B9-F380D0B3C2BD}" dt="2022-09-12T11:38:36.459" v="2946" actId="962"/>
          <ac:picMkLst>
            <pc:docMk/>
            <pc:sldMk cId="3745428476" sldId="1656"/>
            <ac:picMk id="11" creationId="{16A7FF37-73C9-401D-891C-79E81950BA71}"/>
          </ac:picMkLst>
        </pc:picChg>
      </pc:sldChg>
      <pc:sldChg chg="modSp new del mod">
        <pc:chgData name="Matthew Deeprose" userId="4b9f57a1-f6a7-4947-aa46-f230d0a71242" providerId="ADAL" clId="{BA2DFDE7-6BCE-4B41-B3B9-F380D0B3C2BD}" dt="2022-09-12T13:16:17.746" v="3162" actId="47"/>
        <pc:sldMkLst>
          <pc:docMk/>
          <pc:sldMk cId="2328756099" sldId="1657"/>
        </pc:sldMkLst>
        <pc:spChg chg="mod">
          <ac:chgData name="Matthew Deeprose" userId="4b9f57a1-f6a7-4947-aa46-f230d0a71242" providerId="ADAL" clId="{BA2DFDE7-6BCE-4B41-B3B9-F380D0B3C2BD}" dt="2022-09-12T11:39:08.666" v="2969" actId="20577"/>
          <ac:spMkLst>
            <pc:docMk/>
            <pc:sldMk cId="2328756099" sldId="1657"/>
            <ac:spMk id="2" creationId="{1DB6A486-DFB2-4D51-AA1F-A0158D1BBBE0}"/>
          </ac:spMkLst>
        </pc:spChg>
        <pc:spChg chg="mod">
          <ac:chgData name="Matthew Deeprose" userId="4b9f57a1-f6a7-4947-aa46-f230d0a71242" providerId="ADAL" clId="{BA2DFDE7-6BCE-4B41-B3B9-F380D0B3C2BD}" dt="2022-09-12T13:14:25.867" v="3103" actId="5793"/>
          <ac:spMkLst>
            <pc:docMk/>
            <pc:sldMk cId="2328756099" sldId="1657"/>
            <ac:spMk id="3" creationId="{2939DAB6-A67E-40BE-8EB2-CB988E425018}"/>
          </ac:spMkLst>
        </pc:spChg>
      </pc:sldChg>
      <pc:sldChg chg="addSp delSp modSp new add del mod modNotesTx">
        <pc:chgData name="Matthew Deeprose" userId="4b9f57a1-f6a7-4947-aa46-f230d0a71242" providerId="ADAL" clId="{BA2DFDE7-6BCE-4B41-B3B9-F380D0B3C2BD}" dt="2022-09-26T13:20:33.677" v="18386" actId="20577"/>
        <pc:sldMkLst>
          <pc:docMk/>
          <pc:sldMk cId="2723642725" sldId="1658"/>
        </pc:sldMkLst>
        <pc:spChg chg="mod">
          <ac:chgData name="Matthew Deeprose" userId="4b9f57a1-f6a7-4947-aa46-f230d0a71242" providerId="ADAL" clId="{BA2DFDE7-6BCE-4B41-B3B9-F380D0B3C2BD}" dt="2022-09-12T13:16:16.134" v="3161"/>
          <ac:spMkLst>
            <pc:docMk/>
            <pc:sldMk cId="2723642725" sldId="1658"/>
            <ac:spMk id="2" creationId="{162E45B9-2B81-401A-987E-73B4ACA4CCDB}"/>
          </ac:spMkLst>
        </pc:spChg>
        <pc:spChg chg="del mod">
          <ac:chgData name="Matthew Deeprose" userId="4b9f57a1-f6a7-4947-aa46-f230d0a71242" providerId="ADAL" clId="{BA2DFDE7-6BCE-4B41-B3B9-F380D0B3C2BD}" dt="2022-09-12T13:15:23.501" v="3132"/>
          <ac:spMkLst>
            <pc:docMk/>
            <pc:sldMk cId="2723642725" sldId="1658"/>
            <ac:spMk id="3" creationId="{CC6BC0CD-78C7-4938-94BC-CBB046D31F68}"/>
          </ac:spMkLst>
        </pc:spChg>
        <pc:spChg chg="mod ord">
          <ac:chgData name="Matthew Deeprose" userId="4b9f57a1-f6a7-4947-aa46-f230d0a71242" providerId="ADAL" clId="{BA2DFDE7-6BCE-4B41-B3B9-F380D0B3C2BD}" dt="2022-09-12T15:16:18.510" v="6220" actId="13244"/>
          <ac:spMkLst>
            <pc:docMk/>
            <pc:sldMk cId="2723642725" sldId="1658"/>
            <ac:spMk id="4" creationId="{511041BC-7F1B-473E-9B49-4F5489D815DE}"/>
          </ac:spMkLst>
        </pc:spChg>
        <pc:spChg chg="add del">
          <ac:chgData name="Matthew Deeprose" userId="4b9f57a1-f6a7-4947-aa46-f230d0a71242" providerId="ADAL" clId="{BA2DFDE7-6BCE-4B41-B3B9-F380D0B3C2BD}" dt="2022-09-12T13:14:57.937" v="3112" actId="11529"/>
          <ac:spMkLst>
            <pc:docMk/>
            <pc:sldMk cId="2723642725" sldId="1658"/>
            <ac:spMk id="7" creationId="{7376FAE4-2D0B-4D84-8296-16F43C6976F0}"/>
          </ac:spMkLst>
        </pc:spChg>
        <pc:spChg chg="add del mod">
          <ac:chgData name="Matthew Deeprose" userId="4b9f57a1-f6a7-4947-aa46-f230d0a71242" providerId="ADAL" clId="{BA2DFDE7-6BCE-4B41-B3B9-F380D0B3C2BD}" dt="2022-09-12T13:15:22.326" v="3131" actId="21"/>
          <ac:spMkLst>
            <pc:docMk/>
            <pc:sldMk cId="2723642725" sldId="1658"/>
            <ac:spMk id="8" creationId="{00A85B44-14EA-46E9-B3BF-9998138B738B}"/>
          </ac:spMkLst>
        </pc:spChg>
        <pc:spChg chg="add mod ord">
          <ac:chgData name="Matthew Deeprose" userId="4b9f57a1-f6a7-4947-aa46-f230d0a71242" providerId="ADAL" clId="{BA2DFDE7-6BCE-4B41-B3B9-F380D0B3C2BD}" dt="2022-09-12T15:16:20.464" v="6221" actId="13244"/>
          <ac:spMkLst>
            <pc:docMk/>
            <pc:sldMk cId="2723642725" sldId="1658"/>
            <ac:spMk id="9" creationId="{B45F2DD5-D561-4E91-AEFF-34292A0F7771}"/>
          </ac:spMkLst>
        </pc:spChg>
      </pc:sldChg>
      <pc:sldChg chg="addSp delSp modSp new mod ord modNotesTx">
        <pc:chgData name="Matthew Deeprose" userId="4b9f57a1-f6a7-4947-aa46-f230d0a71242" providerId="ADAL" clId="{BA2DFDE7-6BCE-4B41-B3B9-F380D0B3C2BD}" dt="2022-09-26T13:21:44.865" v="18492" actId="6549"/>
        <pc:sldMkLst>
          <pc:docMk/>
          <pc:sldMk cId="2056051433" sldId="1659"/>
        </pc:sldMkLst>
        <pc:spChg chg="mod">
          <ac:chgData name="Matthew Deeprose" userId="4b9f57a1-f6a7-4947-aa46-f230d0a71242" providerId="ADAL" clId="{BA2DFDE7-6BCE-4B41-B3B9-F380D0B3C2BD}" dt="2022-09-12T13:29:38.781" v="3340" actId="26606"/>
          <ac:spMkLst>
            <pc:docMk/>
            <pc:sldMk cId="2056051433" sldId="1659"/>
            <ac:spMk id="2" creationId="{AB106A78-4EEE-479E-971A-93C2B90E1F83}"/>
          </ac:spMkLst>
        </pc:spChg>
        <pc:spChg chg="del">
          <ac:chgData name="Matthew Deeprose" userId="4b9f57a1-f6a7-4947-aa46-f230d0a71242" providerId="ADAL" clId="{BA2DFDE7-6BCE-4B41-B3B9-F380D0B3C2BD}" dt="2022-09-12T13:29:35.839" v="3339"/>
          <ac:spMkLst>
            <pc:docMk/>
            <pc:sldMk cId="2056051433" sldId="1659"/>
            <ac:spMk id="3" creationId="{DA5EDD4A-DD11-4874-8DE2-8DCB9BF42A6C}"/>
          </ac:spMkLst>
        </pc:spChg>
        <pc:spChg chg="mod">
          <ac:chgData name="Matthew Deeprose" userId="4b9f57a1-f6a7-4947-aa46-f230d0a71242" providerId="ADAL" clId="{BA2DFDE7-6BCE-4B41-B3B9-F380D0B3C2BD}" dt="2022-09-12T13:29:38.781" v="3340" actId="26606"/>
          <ac:spMkLst>
            <pc:docMk/>
            <pc:sldMk cId="2056051433" sldId="1659"/>
            <ac:spMk id="4" creationId="{AF241E72-686F-4058-91B0-1B8F8994003D}"/>
          </ac:spMkLst>
        </pc:spChg>
        <pc:spChg chg="mod">
          <ac:chgData name="Matthew Deeprose" userId="4b9f57a1-f6a7-4947-aa46-f230d0a71242" providerId="ADAL" clId="{BA2DFDE7-6BCE-4B41-B3B9-F380D0B3C2BD}" dt="2022-09-12T13:29:38.781" v="3340" actId="26606"/>
          <ac:spMkLst>
            <pc:docMk/>
            <pc:sldMk cId="2056051433" sldId="1659"/>
            <ac:spMk id="5" creationId="{329ECCC2-24AF-494E-9C0C-9121AB0371ED}"/>
          </ac:spMkLst>
        </pc:spChg>
        <pc:picChg chg="add mod">
          <ac:chgData name="Matthew Deeprose" userId="4b9f57a1-f6a7-4947-aa46-f230d0a71242" providerId="ADAL" clId="{BA2DFDE7-6BCE-4B41-B3B9-F380D0B3C2BD}" dt="2022-09-12T13:29:48.902" v="3346" actId="962"/>
          <ac:picMkLst>
            <pc:docMk/>
            <pc:sldMk cId="2056051433" sldId="1659"/>
            <ac:picMk id="7" creationId="{AF033ED0-587D-44D4-87A4-3495860DA97E}"/>
          </ac:picMkLst>
        </pc:picChg>
      </pc:sldChg>
      <pc:sldChg chg="addSp delSp modSp new mod modNotesTx">
        <pc:chgData name="Matthew Deeprose" userId="4b9f57a1-f6a7-4947-aa46-f230d0a71242" providerId="ADAL" clId="{BA2DFDE7-6BCE-4B41-B3B9-F380D0B3C2BD}" dt="2022-09-26T13:25:53.897" v="18915" actId="20577"/>
        <pc:sldMkLst>
          <pc:docMk/>
          <pc:sldMk cId="3419931359" sldId="1660"/>
        </pc:sldMkLst>
        <pc:spChg chg="mod">
          <ac:chgData name="Matthew Deeprose" userId="4b9f57a1-f6a7-4947-aa46-f230d0a71242" providerId="ADAL" clId="{BA2DFDE7-6BCE-4B41-B3B9-F380D0B3C2BD}" dt="2022-09-13T08:16:37.760" v="6364" actId="20577"/>
          <ac:spMkLst>
            <pc:docMk/>
            <pc:sldMk cId="3419931359" sldId="1660"/>
            <ac:spMk id="2" creationId="{80113704-6D22-461B-9D7F-393C65ACA6B4}"/>
          </ac:spMkLst>
        </pc:spChg>
        <pc:spChg chg="del">
          <ac:chgData name="Matthew Deeprose" userId="4b9f57a1-f6a7-4947-aa46-f230d0a71242" providerId="ADAL" clId="{BA2DFDE7-6BCE-4B41-B3B9-F380D0B3C2BD}" dt="2022-09-12T13:41:17.013" v="3583"/>
          <ac:spMkLst>
            <pc:docMk/>
            <pc:sldMk cId="3419931359" sldId="1660"/>
            <ac:spMk id="3" creationId="{2AC47A61-8837-4446-B1F9-A838B72B5037}"/>
          </ac:spMkLst>
        </pc:spChg>
        <pc:spChg chg="mod">
          <ac:chgData name="Matthew Deeprose" userId="4b9f57a1-f6a7-4947-aa46-f230d0a71242" providerId="ADAL" clId="{BA2DFDE7-6BCE-4B41-B3B9-F380D0B3C2BD}" dt="2022-09-12T13:51:18.429" v="3613" actId="26606"/>
          <ac:spMkLst>
            <pc:docMk/>
            <pc:sldMk cId="3419931359" sldId="1660"/>
            <ac:spMk id="4" creationId="{91701843-E221-4A39-9013-68745F048815}"/>
          </ac:spMkLst>
        </pc:spChg>
        <pc:spChg chg="mod">
          <ac:chgData name="Matthew Deeprose" userId="4b9f57a1-f6a7-4947-aa46-f230d0a71242" providerId="ADAL" clId="{BA2DFDE7-6BCE-4B41-B3B9-F380D0B3C2BD}" dt="2022-09-12T13:51:18.429" v="3613" actId="26606"/>
          <ac:spMkLst>
            <pc:docMk/>
            <pc:sldMk cId="3419931359" sldId="1660"/>
            <ac:spMk id="5" creationId="{24AFD324-45F8-4A5F-AB53-EB3C98DAA47B}"/>
          </ac:spMkLst>
        </pc:spChg>
        <pc:spChg chg="add del mod">
          <ac:chgData name="Matthew Deeprose" userId="4b9f57a1-f6a7-4947-aa46-f230d0a71242" providerId="ADAL" clId="{BA2DFDE7-6BCE-4B41-B3B9-F380D0B3C2BD}" dt="2022-09-12T13:50:26.455" v="3591"/>
          <ac:spMkLst>
            <pc:docMk/>
            <pc:sldMk cId="3419931359" sldId="1660"/>
            <ac:spMk id="9" creationId="{8DC4E581-5BFA-4EED-848D-61FDD44683D5}"/>
          </ac:spMkLst>
        </pc:spChg>
        <pc:picChg chg="add del mod">
          <ac:chgData name="Matthew Deeprose" userId="4b9f57a1-f6a7-4947-aa46-f230d0a71242" providerId="ADAL" clId="{BA2DFDE7-6BCE-4B41-B3B9-F380D0B3C2BD}" dt="2022-09-12T13:50:11.116" v="3587" actId="478"/>
          <ac:picMkLst>
            <pc:docMk/>
            <pc:sldMk cId="3419931359" sldId="1660"/>
            <ac:picMk id="7" creationId="{E0F2EB97-04AE-46B2-9B48-DA83D5F95ADF}"/>
          </ac:picMkLst>
        </pc:picChg>
        <pc:picChg chg="add mod ord">
          <ac:chgData name="Matthew Deeprose" userId="4b9f57a1-f6a7-4947-aa46-f230d0a71242" providerId="ADAL" clId="{BA2DFDE7-6BCE-4B41-B3B9-F380D0B3C2BD}" dt="2022-09-12T13:52:47.076" v="4116" actId="962"/>
          <ac:picMkLst>
            <pc:docMk/>
            <pc:sldMk cId="3419931359" sldId="1660"/>
            <ac:picMk id="11" creationId="{CEB835E7-790D-4802-9C92-E784DE2A5CDE}"/>
          </ac:picMkLst>
        </pc:picChg>
      </pc:sldChg>
      <pc:sldChg chg="modSp add modNotesTx">
        <pc:chgData name="Matthew Deeprose" userId="4b9f57a1-f6a7-4947-aa46-f230d0a71242" providerId="ADAL" clId="{BA2DFDE7-6BCE-4B41-B3B9-F380D0B3C2BD}" dt="2022-09-21T11:21:56.785" v="11903" actId="20577"/>
        <pc:sldMkLst>
          <pc:docMk/>
          <pc:sldMk cId="3842000662" sldId="1661"/>
        </pc:sldMkLst>
        <pc:spChg chg="mod">
          <ac:chgData name="Matthew Deeprose" userId="4b9f57a1-f6a7-4947-aa46-f230d0a71242" providerId="ADAL" clId="{BA2DFDE7-6BCE-4B41-B3B9-F380D0B3C2BD}" dt="2022-09-12T15:18:07.078" v="6250" actId="207"/>
          <ac:spMkLst>
            <pc:docMk/>
            <pc:sldMk cId="3842000662" sldId="1661"/>
            <ac:spMk id="2" creationId="{A7247D71-4B6C-44AB-8248-200AC5C16BAE}"/>
          </ac:spMkLst>
        </pc:spChg>
        <pc:graphicFrameChg chg="mod">
          <ac:chgData name="Matthew Deeprose" userId="4b9f57a1-f6a7-4947-aa46-f230d0a71242" providerId="ADAL" clId="{BA2DFDE7-6BCE-4B41-B3B9-F380D0B3C2BD}" dt="2022-09-12T15:14:29.039" v="5955" actId="962"/>
          <ac:graphicFrameMkLst>
            <pc:docMk/>
            <pc:sldMk cId="3842000662" sldId="1661"/>
            <ac:graphicFrameMk id="6" creationId="{1D7432C3-4432-486F-B6A4-B6BB8B651E11}"/>
          </ac:graphicFrameMkLst>
        </pc:graphicFrameChg>
      </pc:sldChg>
      <pc:sldChg chg="modSp new mod modNotesTx">
        <pc:chgData name="Matthew Deeprose" userId="4b9f57a1-f6a7-4947-aa46-f230d0a71242" providerId="ADAL" clId="{BA2DFDE7-6BCE-4B41-B3B9-F380D0B3C2BD}" dt="2022-09-26T13:21:20.898" v="18487" actId="6549"/>
        <pc:sldMkLst>
          <pc:docMk/>
          <pc:sldMk cId="1693662937" sldId="1662"/>
        </pc:sldMkLst>
        <pc:spChg chg="mod">
          <ac:chgData name="Matthew Deeprose" userId="4b9f57a1-f6a7-4947-aa46-f230d0a71242" providerId="ADAL" clId="{BA2DFDE7-6BCE-4B41-B3B9-F380D0B3C2BD}" dt="2022-09-12T13:30:41.853" v="3399" actId="20577"/>
          <ac:spMkLst>
            <pc:docMk/>
            <pc:sldMk cId="1693662937" sldId="1662"/>
            <ac:spMk id="2" creationId="{53CFCA71-0C38-4135-855A-D93B94912E00}"/>
          </ac:spMkLst>
        </pc:spChg>
      </pc:sldChg>
      <pc:sldChg chg="addSp delSp modSp new mod modClrScheme chgLayout modNotesTx">
        <pc:chgData name="Matthew Deeprose" userId="4b9f57a1-f6a7-4947-aa46-f230d0a71242" providerId="ADAL" clId="{BA2DFDE7-6BCE-4B41-B3B9-F380D0B3C2BD}" dt="2022-09-21T11:15:53.157" v="11780" actId="20577"/>
        <pc:sldMkLst>
          <pc:docMk/>
          <pc:sldMk cId="4077125000" sldId="1663"/>
        </pc:sldMkLst>
        <pc:spChg chg="mod ord">
          <ac:chgData name="Matthew Deeprose" userId="4b9f57a1-f6a7-4947-aa46-f230d0a71242" providerId="ADAL" clId="{BA2DFDE7-6BCE-4B41-B3B9-F380D0B3C2BD}" dt="2022-09-21T10:08:21.675" v="9114" actId="700"/>
          <ac:spMkLst>
            <pc:docMk/>
            <pc:sldMk cId="4077125000" sldId="1663"/>
            <ac:spMk id="2" creationId="{42A88969-6142-4DE8-96C1-EA0EB48A861F}"/>
          </ac:spMkLst>
        </pc:spChg>
        <pc:spChg chg="del mod ord">
          <ac:chgData name="Matthew Deeprose" userId="4b9f57a1-f6a7-4947-aa46-f230d0a71242" providerId="ADAL" clId="{BA2DFDE7-6BCE-4B41-B3B9-F380D0B3C2BD}" dt="2022-09-12T13:31:18.460" v="3412" actId="700"/>
          <ac:spMkLst>
            <pc:docMk/>
            <pc:sldMk cId="4077125000" sldId="1663"/>
            <ac:spMk id="3" creationId="{F15E184E-1A76-43E2-900A-21A817C71C2A}"/>
          </ac:spMkLst>
        </pc:spChg>
        <pc:spChg chg="del">
          <ac:chgData name="Matthew Deeprose" userId="4b9f57a1-f6a7-4947-aa46-f230d0a71242" providerId="ADAL" clId="{BA2DFDE7-6BCE-4B41-B3B9-F380D0B3C2BD}" dt="2022-09-12T13:31:18.460" v="3412" actId="700"/>
          <ac:spMkLst>
            <pc:docMk/>
            <pc:sldMk cId="4077125000" sldId="1663"/>
            <ac:spMk id="4" creationId="{0C20E311-D35A-4D65-927F-1267862A371D}"/>
          </ac:spMkLst>
        </pc:spChg>
        <pc:spChg chg="mod ord">
          <ac:chgData name="Matthew Deeprose" userId="4b9f57a1-f6a7-4947-aa46-f230d0a71242" providerId="ADAL" clId="{BA2DFDE7-6BCE-4B41-B3B9-F380D0B3C2BD}" dt="2022-09-21T10:08:21.675" v="9114" actId="700"/>
          <ac:spMkLst>
            <pc:docMk/>
            <pc:sldMk cId="4077125000" sldId="1663"/>
            <ac:spMk id="5" creationId="{17B6CA13-0732-49D4-8C43-089CA7486165}"/>
          </ac:spMkLst>
        </pc:spChg>
        <pc:spChg chg="mod ord">
          <ac:chgData name="Matthew Deeprose" userId="4b9f57a1-f6a7-4947-aa46-f230d0a71242" providerId="ADAL" clId="{BA2DFDE7-6BCE-4B41-B3B9-F380D0B3C2BD}" dt="2022-09-21T10:08:21.675" v="9114" actId="700"/>
          <ac:spMkLst>
            <pc:docMk/>
            <pc:sldMk cId="4077125000" sldId="1663"/>
            <ac:spMk id="6" creationId="{15FC30A6-A550-46F1-880E-B3F2D422E9BD}"/>
          </ac:spMkLst>
        </pc:spChg>
        <pc:spChg chg="add del mod ord">
          <ac:chgData name="Matthew Deeprose" userId="4b9f57a1-f6a7-4947-aa46-f230d0a71242" providerId="ADAL" clId="{BA2DFDE7-6BCE-4B41-B3B9-F380D0B3C2BD}" dt="2022-09-12T13:32:12.731" v="3455" actId="478"/>
          <ac:spMkLst>
            <pc:docMk/>
            <pc:sldMk cId="4077125000" sldId="1663"/>
            <ac:spMk id="7" creationId="{AF5347CA-59E9-4415-978F-73D203B95E06}"/>
          </ac:spMkLst>
        </pc:spChg>
        <pc:spChg chg="mod">
          <ac:chgData name="Matthew Deeprose" userId="4b9f57a1-f6a7-4947-aa46-f230d0a71242" providerId="ADAL" clId="{BA2DFDE7-6BCE-4B41-B3B9-F380D0B3C2BD}" dt="2022-09-12T13:32:09.409" v="3444" actId="14100"/>
          <ac:spMkLst>
            <pc:docMk/>
            <pc:sldMk cId="4077125000" sldId="1663"/>
            <ac:spMk id="9" creationId="{352E7CBE-70BA-42F7-A653-B48FE1F2C46F}"/>
          </ac:spMkLst>
        </pc:spChg>
        <pc:spChg chg="mod">
          <ac:chgData name="Matthew Deeprose" userId="4b9f57a1-f6a7-4947-aa46-f230d0a71242" providerId="ADAL" clId="{BA2DFDE7-6BCE-4B41-B3B9-F380D0B3C2BD}" dt="2022-09-12T13:32:09.409" v="3444" actId="14100"/>
          <ac:spMkLst>
            <pc:docMk/>
            <pc:sldMk cId="4077125000" sldId="1663"/>
            <ac:spMk id="10" creationId="{D5087F15-84CD-40DA-A2BE-09899C16D9D8}"/>
          </ac:spMkLst>
        </pc:spChg>
        <pc:spChg chg="mod">
          <ac:chgData name="Matthew Deeprose" userId="4b9f57a1-f6a7-4947-aa46-f230d0a71242" providerId="ADAL" clId="{BA2DFDE7-6BCE-4B41-B3B9-F380D0B3C2BD}" dt="2022-09-12T13:32:09.409" v="3444" actId="14100"/>
          <ac:spMkLst>
            <pc:docMk/>
            <pc:sldMk cId="4077125000" sldId="1663"/>
            <ac:spMk id="11" creationId="{729DF7C0-2D50-4861-AC92-EFCCC0152165}"/>
          </ac:spMkLst>
        </pc:spChg>
        <pc:spChg chg="mod">
          <ac:chgData name="Matthew Deeprose" userId="4b9f57a1-f6a7-4947-aa46-f230d0a71242" providerId="ADAL" clId="{BA2DFDE7-6BCE-4B41-B3B9-F380D0B3C2BD}" dt="2022-09-12T13:32:09.409" v="3444" actId="14100"/>
          <ac:spMkLst>
            <pc:docMk/>
            <pc:sldMk cId="4077125000" sldId="1663"/>
            <ac:spMk id="12" creationId="{9A85A425-95B6-4D1A-94FF-C482AD702F4C}"/>
          </ac:spMkLst>
        </pc:spChg>
        <pc:spChg chg="mod">
          <ac:chgData name="Matthew Deeprose" userId="4b9f57a1-f6a7-4947-aa46-f230d0a71242" providerId="ADAL" clId="{BA2DFDE7-6BCE-4B41-B3B9-F380D0B3C2BD}" dt="2022-09-12T13:32:09.409" v="3444" actId="14100"/>
          <ac:spMkLst>
            <pc:docMk/>
            <pc:sldMk cId="4077125000" sldId="1663"/>
            <ac:spMk id="13" creationId="{D723389F-7BEE-49E4-8A60-FE1D20EAA1D1}"/>
          </ac:spMkLst>
        </pc:spChg>
        <pc:spChg chg="mod">
          <ac:chgData name="Matthew Deeprose" userId="4b9f57a1-f6a7-4947-aa46-f230d0a71242" providerId="ADAL" clId="{BA2DFDE7-6BCE-4B41-B3B9-F380D0B3C2BD}" dt="2022-09-12T13:32:09.409" v="3444" actId="14100"/>
          <ac:spMkLst>
            <pc:docMk/>
            <pc:sldMk cId="4077125000" sldId="1663"/>
            <ac:spMk id="14" creationId="{EEE90436-7A2B-470D-8D58-867FC05D1431}"/>
          </ac:spMkLst>
        </pc:spChg>
        <pc:spChg chg="mod">
          <ac:chgData name="Matthew Deeprose" userId="4b9f57a1-f6a7-4947-aa46-f230d0a71242" providerId="ADAL" clId="{BA2DFDE7-6BCE-4B41-B3B9-F380D0B3C2BD}" dt="2022-09-12T13:32:09.409" v="3444" actId="14100"/>
          <ac:spMkLst>
            <pc:docMk/>
            <pc:sldMk cId="4077125000" sldId="1663"/>
            <ac:spMk id="15" creationId="{0E15EFCF-7C5F-43E3-A8D7-39E4C1FA9D61}"/>
          </ac:spMkLst>
        </pc:spChg>
        <pc:spChg chg="mod">
          <ac:chgData name="Matthew Deeprose" userId="4b9f57a1-f6a7-4947-aa46-f230d0a71242" providerId="ADAL" clId="{BA2DFDE7-6BCE-4B41-B3B9-F380D0B3C2BD}" dt="2022-09-12T13:32:09.409" v="3444" actId="14100"/>
          <ac:spMkLst>
            <pc:docMk/>
            <pc:sldMk cId="4077125000" sldId="1663"/>
            <ac:spMk id="16" creationId="{FB661238-96B8-460B-891B-8AEFD71B5AF3}"/>
          </ac:spMkLst>
        </pc:spChg>
        <pc:spChg chg="mod">
          <ac:chgData name="Matthew Deeprose" userId="4b9f57a1-f6a7-4947-aa46-f230d0a71242" providerId="ADAL" clId="{BA2DFDE7-6BCE-4B41-B3B9-F380D0B3C2BD}" dt="2022-09-12T13:32:09.409" v="3444" actId="14100"/>
          <ac:spMkLst>
            <pc:docMk/>
            <pc:sldMk cId="4077125000" sldId="1663"/>
            <ac:spMk id="17" creationId="{E15058BD-9DAD-4E43-A039-0BC4CBDC2AFD}"/>
          </ac:spMkLst>
        </pc:spChg>
        <pc:spChg chg="mod">
          <ac:chgData name="Matthew Deeprose" userId="4b9f57a1-f6a7-4947-aa46-f230d0a71242" providerId="ADAL" clId="{BA2DFDE7-6BCE-4B41-B3B9-F380D0B3C2BD}" dt="2022-09-12T13:32:09.409" v="3444" actId="14100"/>
          <ac:spMkLst>
            <pc:docMk/>
            <pc:sldMk cId="4077125000" sldId="1663"/>
            <ac:spMk id="18" creationId="{96FA7C0F-589C-4498-B0EB-72A1C12EEE54}"/>
          </ac:spMkLst>
        </pc:spChg>
        <pc:spChg chg="mod">
          <ac:chgData name="Matthew Deeprose" userId="4b9f57a1-f6a7-4947-aa46-f230d0a71242" providerId="ADAL" clId="{BA2DFDE7-6BCE-4B41-B3B9-F380D0B3C2BD}" dt="2022-09-12T13:32:09.409" v="3444" actId="14100"/>
          <ac:spMkLst>
            <pc:docMk/>
            <pc:sldMk cId="4077125000" sldId="1663"/>
            <ac:spMk id="19" creationId="{B8EF5F32-E216-4C89-A9FF-8625C5C9F6F1}"/>
          </ac:spMkLst>
        </pc:spChg>
        <pc:spChg chg="mod">
          <ac:chgData name="Matthew Deeprose" userId="4b9f57a1-f6a7-4947-aa46-f230d0a71242" providerId="ADAL" clId="{BA2DFDE7-6BCE-4B41-B3B9-F380D0B3C2BD}" dt="2022-09-12T13:32:09.409" v="3444" actId="14100"/>
          <ac:spMkLst>
            <pc:docMk/>
            <pc:sldMk cId="4077125000" sldId="1663"/>
            <ac:spMk id="20" creationId="{2EB56098-8F3A-43E5-8828-22D07E1AA24A}"/>
          </ac:spMkLst>
        </pc:spChg>
        <pc:spChg chg="mod">
          <ac:chgData name="Matthew Deeprose" userId="4b9f57a1-f6a7-4947-aa46-f230d0a71242" providerId="ADAL" clId="{BA2DFDE7-6BCE-4B41-B3B9-F380D0B3C2BD}" dt="2022-09-12T13:32:09.409" v="3444" actId="14100"/>
          <ac:spMkLst>
            <pc:docMk/>
            <pc:sldMk cId="4077125000" sldId="1663"/>
            <ac:spMk id="21" creationId="{A28B1D0A-F319-48C6-9419-D6113D64553E}"/>
          </ac:spMkLst>
        </pc:spChg>
        <pc:spChg chg="mod">
          <ac:chgData name="Matthew Deeprose" userId="4b9f57a1-f6a7-4947-aa46-f230d0a71242" providerId="ADAL" clId="{BA2DFDE7-6BCE-4B41-B3B9-F380D0B3C2BD}" dt="2022-09-12T13:32:09.409" v="3444" actId="14100"/>
          <ac:spMkLst>
            <pc:docMk/>
            <pc:sldMk cId="4077125000" sldId="1663"/>
            <ac:spMk id="22" creationId="{CD172243-6D0A-4A42-9925-C604A95FE1E3}"/>
          </ac:spMkLst>
        </pc:spChg>
        <pc:spChg chg="mod">
          <ac:chgData name="Matthew Deeprose" userId="4b9f57a1-f6a7-4947-aa46-f230d0a71242" providerId="ADAL" clId="{BA2DFDE7-6BCE-4B41-B3B9-F380D0B3C2BD}" dt="2022-09-12T13:32:09.409" v="3444" actId="14100"/>
          <ac:spMkLst>
            <pc:docMk/>
            <pc:sldMk cId="4077125000" sldId="1663"/>
            <ac:spMk id="23" creationId="{78F718A4-B5A1-4E0A-B2F5-C773B3985153}"/>
          </ac:spMkLst>
        </pc:spChg>
        <pc:spChg chg="mod">
          <ac:chgData name="Matthew Deeprose" userId="4b9f57a1-f6a7-4947-aa46-f230d0a71242" providerId="ADAL" clId="{BA2DFDE7-6BCE-4B41-B3B9-F380D0B3C2BD}" dt="2022-09-12T13:32:09.409" v="3444" actId="14100"/>
          <ac:spMkLst>
            <pc:docMk/>
            <pc:sldMk cId="4077125000" sldId="1663"/>
            <ac:spMk id="24" creationId="{E9F312AE-8E59-4C55-9BF7-917DC1A7314A}"/>
          </ac:spMkLst>
        </pc:spChg>
        <pc:spChg chg="mod">
          <ac:chgData name="Matthew Deeprose" userId="4b9f57a1-f6a7-4947-aa46-f230d0a71242" providerId="ADAL" clId="{BA2DFDE7-6BCE-4B41-B3B9-F380D0B3C2BD}" dt="2022-09-12T13:32:09.409" v="3444" actId="14100"/>
          <ac:spMkLst>
            <pc:docMk/>
            <pc:sldMk cId="4077125000" sldId="1663"/>
            <ac:spMk id="25" creationId="{2EC0B67F-B7E4-4A40-AD4B-1551DF53F18E}"/>
          </ac:spMkLst>
        </pc:spChg>
        <pc:spChg chg="mod">
          <ac:chgData name="Matthew Deeprose" userId="4b9f57a1-f6a7-4947-aa46-f230d0a71242" providerId="ADAL" clId="{BA2DFDE7-6BCE-4B41-B3B9-F380D0B3C2BD}" dt="2022-09-12T13:32:09.409" v="3444" actId="14100"/>
          <ac:spMkLst>
            <pc:docMk/>
            <pc:sldMk cId="4077125000" sldId="1663"/>
            <ac:spMk id="26" creationId="{0B83AD88-D468-4345-BD8C-C6E2A0D04E61}"/>
          </ac:spMkLst>
        </pc:spChg>
        <pc:spChg chg="mod">
          <ac:chgData name="Matthew Deeprose" userId="4b9f57a1-f6a7-4947-aa46-f230d0a71242" providerId="ADAL" clId="{BA2DFDE7-6BCE-4B41-B3B9-F380D0B3C2BD}" dt="2022-09-12T13:32:09.409" v="3444" actId="14100"/>
          <ac:spMkLst>
            <pc:docMk/>
            <pc:sldMk cId="4077125000" sldId="1663"/>
            <ac:spMk id="27" creationId="{3EE6365A-BE60-47FC-805A-E02BD749C127}"/>
          </ac:spMkLst>
        </pc:spChg>
        <pc:spChg chg="mod">
          <ac:chgData name="Matthew Deeprose" userId="4b9f57a1-f6a7-4947-aa46-f230d0a71242" providerId="ADAL" clId="{BA2DFDE7-6BCE-4B41-B3B9-F380D0B3C2BD}" dt="2022-09-12T13:32:09.409" v="3444" actId="14100"/>
          <ac:spMkLst>
            <pc:docMk/>
            <pc:sldMk cId="4077125000" sldId="1663"/>
            <ac:spMk id="28" creationId="{10718EA4-B604-43F1-B4D9-1952288ACE26}"/>
          </ac:spMkLst>
        </pc:spChg>
        <pc:spChg chg="mod">
          <ac:chgData name="Matthew Deeprose" userId="4b9f57a1-f6a7-4947-aa46-f230d0a71242" providerId="ADAL" clId="{BA2DFDE7-6BCE-4B41-B3B9-F380D0B3C2BD}" dt="2022-09-12T13:32:09.409" v="3444" actId="14100"/>
          <ac:spMkLst>
            <pc:docMk/>
            <pc:sldMk cId="4077125000" sldId="1663"/>
            <ac:spMk id="29" creationId="{2D47CB5F-1F27-4C2D-A71D-895A9D53E526}"/>
          </ac:spMkLst>
        </pc:spChg>
        <pc:spChg chg="mod">
          <ac:chgData name="Matthew Deeprose" userId="4b9f57a1-f6a7-4947-aa46-f230d0a71242" providerId="ADAL" clId="{BA2DFDE7-6BCE-4B41-B3B9-F380D0B3C2BD}" dt="2022-09-12T13:32:09.409" v="3444" actId="14100"/>
          <ac:spMkLst>
            <pc:docMk/>
            <pc:sldMk cId="4077125000" sldId="1663"/>
            <ac:spMk id="30" creationId="{C1992A57-50DC-486D-B3EF-12633D89811B}"/>
          </ac:spMkLst>
        </pc:spChg>
        <pc:spChg chg="mod">
          <ac:chgData name="Matthew Deeprose" userId="4b9f57a1-f6a7-4947-aa46-f230d0a71242" providerId="ADAL" clId="{BA2DFDE7-6BCE-4B41-B3B9-F380D0B3C2BD}" dt="2022-09-12T13:32:09.409" v="3444" actId="14100"/>
          <ac:spMkLst>
            <pc:docMk/>
            <pc:sldMk cId="4077125000" sldId="1663"/>
            <ac:spMk id="31" creationId="{CCA45205-9AFD-4EBF-9C5F-F8CFFDD88E23}"/>
          </ac:spMkLst>
        </pc:spChg>
        <pc:spChg chg="mod">
          <ac:chgData name="Matthew Deeprose" userId="4b9f57a1-f6a7-4947-aa46-f230d0a71242" providerId="ADAL" clId="{BA2DFDE7-6BCE-4B41-B3B9-F380D0B3C2BD}" dt="2022-09-12T13:32:09.409" v="3444" actId="14100"/>
          <ac:spMkLst>
            <pc:docMk/>
            <pc:sldMk cId="4077125000" sldId="1663"/>
            <ac:spMk id="32" creationId="{833DE8F8-04D2-4CDE-990E-E88EA67E1C87}"/>
          </ac:spMkLst>
        </pc:spChg>
        <pc:spChg chg="mod">
          <ac:chgData name="Matthew Deeprose" userId="4b9f57a1-f6a7-4947-aa46-f230d0a71242" providerId="ADAL" clId="{BA2DFDE7-6BCE-4B41-B3B9-F380D0B3C2BD}" dt="2022-09-12T13:32:09.409" v="3444" actId="14100"/>
          <ac:spMkLst>
            <pc:docMk/>
            <pc:sldMk cId="4077125000" sldId="1663"/>
            <ac:spMk id="33" creationId="{8F676EFB-748B-4834-9D5F-2FE503D5B73D}"/>
          </ac:spMkLst>
        </pc:spChg>
        <pc:spChg chg="mod">
          <ac:chgData name="Matthew Deeprose" userId="4b9f57a1-f6a7-4947-aa46-f230d0a71242" providerId="ADAL" clId="{BA2DFDE7-6BCE-4B41-B3B9-F380D0B3C2BD}" dt="2022-09-12T13:32:09.409" v="3444" actId="14100"/>
          <ac:spMkLst>
            <pc:docMk/>
            <pc:sldMk cId="4077125000" sldId="1663"/>
            <ac:spMk id="34" creationId="{F75B0ED7-33A1-453E-BB54-4FF9FB816426}"/>
          </ac:spMkLst>
        </pc:spChg>
        <pc:spChg chg="mod">
          <ac:chgData name="Matthew Deeprose" userId="4b9f57a1-f6a7-4947-aa46-f230d0a71242" providerId="ADAL" clId="{BA2DFDE7-6BCE-4B41-B3B9-F380D0B3C2BD}" dt="2022-09-12T13:32:09.409" v="3444" actId="14100"/>
          <ac:spMkLst>
            <pc:docMk/>
            <pc:sldMk cId="4077125000" sldId="1663"/>
            <ac:spMk id="35" creationId="{F16F57E4-9BA5-4889-A04F-C101D54322CE}"/>
          </ac:spMkLst>
        </pc:spChg>
        <pc:spChg chg="mod">
          <ac:chgData name="Matthew Deeprose" userId="4b9f57a1-f6a7-4947-aa46-f230d0a71242" providerId="ADAL" clId="{BA2DFDE7-6BCE-4B41-B3B9-F380D0B3C2BD}" dt="2022-09-12T13:32:09.409" v="3444" actId="14100"/>
          <ac:spMkLst>
            <pc:docMk/>
            <pc:sldMk cId="4077125000" sldId="1663"/>
            <ac:spMk id="36" creationId="{29BF0097-2B69-480F-B5B6-478922030506}"/>
          </ac:spMkLst>
        </pc:spChg>
        <pc:spChg chg="mod">
          <ac:chgData name="Matthew Deeprose" userId="4b9f57a1-f6a7-4947-aa46-f230d0a71242" providerId="ADAL" clId="{BA2DFDE7-6BCE-4B41-B3B9-F380D0B3C2BD}" dt="2022-09-12T13:32:09.409" v="3444" actId="14100"/>
          <ac:spMkLst>
            <pc:docMk/>
            <pc:sldMk cId="4077125000" sldId="1663"/>
            <ac:spMk id="37" creationId="{5777EDEA-DEF3-450B-B868-009A52C314D2}"/>
          </ac:spMkLst>
        </pc:spChg>
        <pc:spChg chg="mod">
          <ac:chgData name="Matthew Deeprose" userId="4b9f57a1-f6a7-4947-aa46-f230d0a71242" providerId="ADAL" clId="{BA2DFDE7-6BCE-4B41-B3B9-F380D0B3C2BD}" dt="2022-09-12T13:32:09.409" v="3444" actId="14100"/>
          <ac:spMkLst>
            <pc:docMk/>
            <pc:sldMk cId="4077125000" sldId="1663"/>
            <ac:spMk id="38" creationId="{751FDBA3-56A2-484C-89FE-0C907F25998E}"/>
          </ac:spMkLst>
        </pc:spChg>
        <pc:spChg chg="mod">
          <ac:chgData name="Matthew Deeprose" userId="4b9f57a1-f6a7-4947-aa46-f230d0a71242" providerId="ADAL" clId="{BA2DFDE7-6BCE-4B41-B3B9-F380D0B3C2BD}" dt="2022-09-12T13:32:09.409" v="3444" actId="14100"/>
          <ac:spMkLst>
            <pc:docMk/>
            <pc:sldMk cId="4077125000" sldId="1663"/>
            <ac:spMk id="39" creationId="{55D5447F-B354-41F6-82F0-316EAE5FC91B}"/>
          </ac:spMkLst>
        </pc:spChg>
        <pc:spChg chg="mod">
          <ac:chgData name="Matthew Deeprose" userId="4b9f57a1-f6a7-4947-aa46-f230d0a71242" providerId="ADAL" clId="{BA2DFDE7-6BCE-4B41-B3B9-F380D0B3C2BD}" dt="2022-09-12T13:32:09.409" v="3444" actId="14100"/>
          <ac:spMkLst>
            <pc:docMk/>
            <pc:sldMk cId="4077125000" sldId="1663"/>
            <ac:spMk id="40" creationId="{91D6F069-9BDD-40F8-9BC3-D132FE0B1AEF}"/>
          </ac:spMkLst>
        </pc:spChg>
        <pc:spChg chg="mod">
          <ac:chgData name="Matthew Deeprose" userId="4b9f57a1-f6a7-4947-aa46-f230d0a71242" providerId="ADAL" clId="{BA2DFDE7-6BCE-4B41-B3B9-F380D0B3C2BD}" dt="2022-09-12T13:32:09.409" v="3444" actId="14100"/>
          <ac:spMkLst>
            <pc:docMk/>
            <pc:sldMk cId="4077125000" sldId="1663"/>
            <ac:spMk id="41" creationId="{52BA6D35-0F6E-494B-B41E-C98317A181B4}"/>
          </ac:spMkLst>
        </pc:spChg>
        <pc:spChg chg="mod">
          <ac:chgData name="Matthew Deeprose" userId="4b9f57a1-f6a7-4947-aa46-f230d0a71242" providerId="ADAL" clId="{BA2DFDE7-6BCE-4B41-B3B9-F380D0B3C2BD}" dt="2022-09-12T13:32:09.409" v="3444" actId="14100"/>
          <ac:spMkLst>
            <pc:docMk/>
            <pc:sldMk cId="4077125000" sldId="1663"/>
            <ac:spMk id="42" creationId="{F6AAA169-E044-407A-A140-43D3FA853205}"/>
          </ac:spMkLst>
        </pc:spChg>
        <pc:spChg chg="mod">
          <ac:chgData name="Matthew Deeprose" userId="4b9f57a1-f6a7-4947-aa46-f230d0a71242" providerId="ADAL" clId="{BA2DFDE7-6BCE-4B41-B3B9-F380D0B3C2BD}" dt="2022-09-12T13:32:09.409" v="3444" actId="14100"/>
          <ac:spMkLst>
            <pc:docMk/>
            <pc:sldMk cId="4077125000" sldId="1663"/>
            <ac:spMk id="43" creationId="{ABD8539D-E264-451C-9F4E-BFFCAA4CA47F}"/>
          </ac:spMkLst>
        </pc:spChg>
        <pc:spChg chg="mod">
          <ac:chgData name="Matthew Deeprose" userId="4b9f57a1-f6a7-4947-aa46-f230d0a71242" providerId="ADAL" clId="{BA2DFDE7-6BCE-4B41-B3B9-F380D0B3C2BD}" dt="2022-09-12T13:32:09.409" v="3444" actId="14100"/>
          <ac:spMkLst>
            <pc:docMk/>
            <pc:sldMk cId="4077125000" sldId="1663"/>
            <ac:spMk id="44" creationId="{A51C78B1-9EAD-4DD4-A7AD-75E5C45580A5}"/>
          </ac:spMkLst>
        </pc:spChg>
        <pc:spChg chg="mod">
          <ac:chgData name="Matthew Deeprose" userId="4b9f57a1-f6a7-4947-aa46-f230d0a71242" providerId="ADAL" clId="{BA2DFDE7-6BCE-4B41-B3B9-F380D0B3C2BD}" dt="2022-09-12T13:32:09.409" v="3444" actId="14100"/>
          <ac:spMkLst>
            <pc:docMk/>
            <pc:sldMk cId="4077125000" sldId="1663"/>
            <ac:spMk id="45" creationId="{7C63DBAE-8752-4B09-98C6-0BF1F5A2B5DD}"/>
          </ac:spMkLst>
        </pc:spChg>
        <pc:spChg chg="mod">
          <ac:chgData name="Matthew Deeprose" userId="4b9f57a1-f6a7-4947-aa46-f230d0a71242" providerId="ADAL" clId="{BA2DFDE7-6BCE-4B41-B3B9-F380D0B3C2BD}" dt="2022-09-12T13:32:09.409" v="3444" actId="14100"/>
          <ac:spMkLst>
            <pc:docMk/>
            <pc:sldMk cId="4077125000" sldId="1663"/>
            <ac:spMk id="46" creationId="{CA6D2950-FF0C-4C79-A4C1-84AD8A814CFE}"/>
          </ac:spMkLst>
        </pc:spChg>
        <pc:spChg chg="mod">
          <ac:chgData name="Matthew Deeprose" userId="4b9f57a1-f6a7-4947-aa46-f230d0a71242" providerId="ADAL" clId="{BA2DFDE7-6BCE-4B41-B3B9-F380D0B3C2BD}" dt="2022-09-12T13:33:34.555" v="3484" actId="1076"/>
          <ac:spMkLst>
            <pc:docMk/>
            <pc:sldMk cId="4077125000" sldId="1663"/>
            <ac:spMk id="48" creationId="{BC6B32E2-6B86-4D74-A42D-8AC2821F0D7B}"/>
          </ac:spMkLst>
        </pc:spChg>
        <pc:spChg chg="mod">
          <ac:chgData name="Matthew Deeprose" userId="4b9f57a1-f6a7-4947-aa46-f230d0a71242" providerId="ADAL" clId="{BA2DFDE7-6BCE-4B41-B3B9-F380D0B3C2BD}" dt="2022-09-12T13:33:34.555" v="3484" actId="1076"/>
          <ac:spMkLst>
            <pc:docMk/>
            <pc:sldMk cId="4077125000" sldId="1663"/>
            <ac:spMk id="49" creationId="{AF9187C9-7411-47FF-9F4A-4B2998BA05B2}"/>
          </ac:spMkLst>
        </pc:spChg>
        <pc:spChg chg="mod">
          <ac:chgData name="Matthew Deeprose" userId="4b9f57a1-f6a7-4947-aa46-f230d0a71242" providerId="ADAL" clId="{BA2DFDE7-6BCE-4B41-B3B9-F380D0B3C2BD}" dt="2022-09-12T13:33:34.555" v="3484" actId="1076"/>
          <ac:spMkLst>
            <pc:docMk/>
            <pc:sldMk cId="4077125000" sldId="1663"/>
            <ac:spMk id="50" creationId="{8ABEFD56-2AF9-43B3-9071-2CA10D0FC244}"/>
          </ac:spMkLst>
        </pc:spChg>
        <pc:spChg chg="mod">
          <ac:chgData name="Matthew Deeprose" userId="4b9f57a1-f6a7-4947-aa46-f230d0a71242" providerId="ADAL" clId="{BA2DFDE7-6BCE-4B41-B3B9-F380D0B3C2BD}" dt="2022-09-12T13:33:34.555" v="3484" actId="1076"/>
          <ac:spMkLst>
            <pc:docMk/>
            <pc:sldMk cId="4077125000" sldId="1663"/>
            <ac:spMk id="51" creationId="{2679750E-3764-494A-BA0F-FD3F41B48F5F}"/>
          </ac:spMkLst>
        </pc:spChg>
        <pc:spChg chg="mod">
          <ac:chgData name="Matthew Deeprose" userId="4b9f57a1-f6a7-4947-aa46-f230d0a71242" providerId="ADAL" clId="{BA2DFDE7-6BCE-4B41-B3B9-F380D0B3C2BD}" dt="2022-09-12T13:33:44.919" v="3489" actId="1582"/>
          <ac:spMkLst>
            <pc:docMk/>
            <pc:sldMk cId="4077125000" sldId="1663"/>
            <ac:spMk id="52" creationId="{04EA1D85-21ED-4DBB-A503-59F5149F0A48}"/>
          </ac:spMkLst>
        </pc:spChg>
        <pc:spChg chg="mod">
          <ac:chgData name="Matthew Deeprose" userId="4b9f57a1-f6a7-4947-aa46-f230d0a71242" providerId="ADAL" clId="{BA2DFDE7-6BCE-4B41-B3B9-F380D0B3C2BD}" dt="2022-09-12T13:33:34.555" v="3484" actId="1076"/>
          <ac:spMkLst>
            <pc:docMk/>
            <pc:sldMk cId="4077125000" sldId="1663"/>
            <ac:spMk id="53" creationId="{F024B2A0-D68B-4296-BE93-1F33EE35240A}"/>
          </ac:spMkLst>
        </pc:spChg>
        <pc:spChg chg="mod">
          <ac:chgData name="Matthew Deeprose" userId="4b9f57a1-f6a7-4947-aa46-f230d0a71242" providerId="ADAL" clId="{BA2DFDE7-6BCE-4B41-B3B9-F380D0B3C2BD}" dt="2022-09-12T13:33:34.555" v="3484" actId="1076"/>
          <ac:spMkLst>
            <pc:docMk/>
            <pc:sldMk cId="4077125000" sldId="1663"/>
            <ac:spMk id="54" creationId="{30C8A09C-BA1C-4DFC-BA02-222E1FB01B6E}"/>
          </ac:spMkLst>
        </pc:spChg>
        <pc:spChg chg="mod">
          <ac:chgData name="Matthew Deeprose" userId="4b9f57a1-f6a7-4947-aa46-f230d0a71242" providerId="ADAL" clId="{BA2DFDE7-6BCE-4B41-B3B9-F380D0B3C2BD}" dt="2022-09-12T13:33:34.555" v="3484" actId="1076"/>
          <ac:spMkLst>
            <pc:docMk/>
            <pc:sldMk cId="4077125000" sldId="1663"/>
            <ac:spMk id="55" creationId="{FD7A68D0-4D99-4E29-8C83-CDE2F585EA73}"/>
          </ac:spMkLst>
        </pc:spChg>
        <pc:spChg chg="mod">
          <ac:chgData name="Matthew Deeprose" userId="4b9f57a1-f6a7-4947-aa46-f230d0a71242" providerId="ADAL" clId="{BA2DFDE7-6BCE-4B41-B3B9-F380D0B3C2BD}" dt="2022-09-12T13:33:34.555" v="3484" actId="1076"/>
          <ac:spMkLst>
            <pc:docMk/>
            <pc:sldMk cId="4077125000" sldId="1663"/>
            <ac:spMk id="56" creationId="{BBD7E105-6E24-4A9F-831C-3F239AB3B5E8}"/>
          </ac:spMkLst>
        </pc:spChg>
        <pc:spChg chg="mod">
          <ac:chgData name="Matthew Deeprose" userId="4b9f57a1-f6a7-4947-aa46-f230d0a71242" providerId="ADAL" clId="{BA2DFDE7-6BCE-4B41-B3B9-F380D0B3C2BD}" dt="2022-09-12T13:33:34.555" v="3484" actId="1076"/>
          <ac:spMkLst>
            <pc:docMk/>
            <pc:sldMk cId="4077125000" sldId="1663"/>
            <ac:spMk id="57" creationId="{0EEF167E-EF71-482B-A733-5B5C698C39CB}"/>
          </ac:spMkLst>
        </pc:spChg>
        <pc:spChg chg="mod">
          <ac:chgData name="Matthew Deeprose" userId="4b9f57a1-f6a7-4947-aa46-f230d0a71242" providerId="ADAL" clId="{BA2DFDE7-6BCE-4B41-B3B9-F380D0B3C2BD}" dt="2022-09-12T13:33:34.555" v="3484" actId="1076"/>
          <ac:spMkLst>
            <pc:docMk/>
            <pc:sldMk cId="4077125000" sldId="1663"/>
            <ac:spMk id="58" creationId="{B141CB96-D13F-476F-94F9-CD315261C4FC}"/>
          </ac:spMkLst>
        </pc:spChg>
        <pc:spChg chg="mod">
          <ac:chgData name="Matthew Deeprose" userId="4b9f57a1-f6a7-4947-aa46-f230d0a71242" providerId="ADAL" clId="{BA2DFDE7-6BCE-4B41-B3B9-F380D0B3C2BD}" dt="2022-09-12T13:33:34.555" v="3484" actId="1076"/>
          <ac:spMkLst>
            <pc:docMk/>
            <pc:sldMk cId="4077125000" sldId="1663"/>
            <ac:spMk id="59" creationId="{08B727E0-8BC3-4045-9CDD-74E9141CEF7D}"/>
          </ac:spMkLst>
        </pc:spChg>
        <pc:spChg chg="mod">
          <ac:chgData name="Matthew Deeprose" userId="4b9f57a1-f6a7-4947-aa46-f230d0a71242" providerId="ADAL" clId="{BA2DFDE7-6BCE-4B41-B3B9-F380D0B3C2BD}" dt="2022-09-12T13:33:34.555" v="3484" actId="1076"/>
          <ac:spMkLst>
            <pc:docMk/>
            <pc:sldMk cId="4077125000" sldId="1663"/>
            <ac:spMk id="60" creationId="{3AADD32D-9D65-4DE9-BA5C-3376FF22259F}"/>
          </ac:spMkLst>
        </pc:spChg>
        <pc:spChg chg="mod">
          <ac:chgData name="Matthew Deeprose" userId="4b9f57a1-f6a7-4947-aa46-f230d0a71242" providerId="ADAL" clId="{BA2DFDE7-6BCE-4B41-B3B9-F380D0B3C2BD}" dt="2022-09-12T13:33:34.555" v="3484" actId="1076"/>
          <ac:spMkLst>
            <pc:docMk/>
            <pc:sldMk cId="4077125000" sldId="1663"/>
            <ac:spMk id="61" creationId="{AC114E80-2D7D-4AB5-99DF-858831F60719}"/>
          </ac:spMkLst>
        </pc:spChg>
        <pc:spChg chg="mod">
          <ac:chgData name="Matthew Deeprose" userId="4b9f57a1-f6a7-4947-aa46-f230d0a71242" providerId="ADAL" clId="{BA2DFDE7-6BCE-4B41-B3B9-F380D0B3C2BD}" dt="2022-09-12T13:33:34.555" v="3484" actId="1076"/>
          <ac:spMkLst>
            <pc:docMk/>
            <pc:sldMk cId="4077125000" sldId="1663"/>
            <ac:spMk id="62" creationId="{4D37AF0D-E502-4DC7-92BA-E21875D4232A}"/>
          </ac:spMkLst>
        </pc:spChg>
        <pc:spChg chg="mod">
          <ac:chgData name="Matthew Deeprose" userId="4b9f57a1-f6a7-4947-aa46-f230d0a71242" providerId="ADAL" clId="{BA2DFDE7-6BCE-4B41-B3B9-F380D0B3C2BD}" dt="2022-09-12T13:33:34.555" v="3484" actId="1076"/>
          <ac:spMkLst>
            <pc:docMk/>
            <pc:sldMk cId="4077125000" sldId="1663"/>
            <ac:spMk id="63" creationId="{84FF9EB2-1484-4617-A268-E0D77DE6F2D6}"/>
          </ac:spMkLst>
        </pc:spChg>
        <pc:spChg chg="mod">
          <ac:chgData name="Matthew Deeprose" userId="4b9f57a1-f6a7-4947-aa46-f230d0a71242" providerId="ADAL" clId="{BA2DFDE7-6BCE-4B41-B3B9-F380D0B3C2BD}" dt="2022-09-12T13:33:34.555" v="3484" actId="1076"/>
          <ac:spMkLst>
            <pc:docMk/>
            <pc:sldMk cId="4077125000" sldId="1663"/>
            <ac:spMk id="64" creationId="{FC2D017B-A9F9-47A8-A77D-A4F07018FFEE}"/>
          </ac:spMkLst>
        </pc:spChg>
        <pc:spChg chg="mod">
          <ac:chgData name="Matthew Deeprose" userId="4b9f57a1-f6a7-4947-aa46-f230d0a71242" providerId="ADAL" clId="{BA2DFDE7-6BCE-4B41-B3B9-F380D0B3C2BD}" dt="2022-09-12T13:33:34.555" v="3484" actId="1076"/>
          <ac:spMkLst>
            <pc:docMk/>
            <pc:sldMk cId="4077125000" sldId="1663"/>
            <ac:spMk id="65" creationId="{899ED022-0F7C-4E6E-9B1F-339301D05E08}"/>
          </ac:spMkLst>
        </pc:spChg>
        <pc:spChg chg="mod">
          <ac:chgData name="Matthew Deeprose" userId="4b9f57a1-f6a7-4947-aa46-f230d0a71242" providerId="ADAL" clId="{BA2DFDE7-6BCE-4B41-B3B9-F380D0B3C2BD}" dt="2022-09-12T13:33:34.555" v="3484" actId="1076"/>
          <ac:spMkLst>
            <pc:docMk/>
            <pc:sldMk cId="4077125000" sldId="1663"/>
            <ac:spMk id="66" creationId="{24BBF680-EFD6-40EC-9A2D-B070AD18626E}"/>
          </ac:spMkLst>
        </pc:spChg>
        <pc:spChg chg="mod">
          <ac:chgData name="Matthew Deeprose" userId="4b9f57a1-f6a7-4947-aa46-f230d0a71242" providerId="ADAL" clId="{BA2DFDE7-6BCE-4B41-B3B9-F380D0B3C2BD}" dt="2022-09-12T13:33:34.555" v="3484" actId="1076"/>
          <ac:spMkLst>
            <pc:docMk/>
            <pc:sldMk cId="4077125000" sldId="1663"/>
            <ac:spMk id="67" creationId="{E24FED8D-754B-48CD-8478-9F6C25584E8C}"/>
          </ac:spMkLst>
        </pc:spChg>
        <pc:spChg chg="mod">
          <ac:chgData name="Matthew Deeprose" userId="4b9f57a1-f6a7-4947-aa46-f230d0a71242" providerId="ADAL" clId="{BA2DFDE7-6BCE-4B41-B3B9-F380D0B3C2BD}" dt="2022-09-12T13:33:34.555" v="3484" actId="1076"/>
          <ac:spMkLst>
            <pc:docMk/>
            <pc:sldMk cId="4077125000" sldId="1663"/>
            <ac:spMk id="68" creationId="{949E2240-E902-4722-AA70-BAB62D919A5F}"/>
          </ac:spMkLst>
        </pc:spChg>
        <pc:spChg chg="mod">
          <ac:chgData name="Matthew Deeprose" userId="4b9f57a1-f6a7-4947-aa46-f230d0a71242" providerId="ADAL" clId="{BA2DFDE7-6BCE-4B41-B3B9-F380D0B3C2BD}" dt="2022-09-12T13:33:34.555" v="3484" actId="1076"/>
          <ac:spMkLst>
            <pc:docMk/>
            <pc:sldMk cId="4077125000" sldId="1663"/>
            <ac:spMk id="69" creationId="{D17D716C-F5F9-4DDA-AA27-F7BA0D99BD17}"/>
          </ac:spMkLst>
        </pc:spChg>
        <pc:spChg chg="mod">
          <ac:chgData name="Matthew Deeprose" userId="4b9f57a1-f6a7-4947-aa46-f230d0a71242" providerId="ADAL" clId="{BA2DFDE7-6BCE-4B41-B3B9-F380D0B3C2BD}" dt="2022-09-12T13:33:34.555" v="3484" actId="1076"/>
          <ac:spMkLst>
            <pc:docMk/>
            <pc:sldMk cId="4077125000" sldId="1663"/>
            <ac:spMk id="70" creationId="{5A6570DA-3682-4618-B7AA-7DF376FD5108}"/>
          </ac:spMkLst>
        </pc:spChg>
        <pc:spChg chg="mod">
          <ac:chgData name="Matthew Deeprose" userId="4b9f57a1-f6a7-4947-aa46-f230d0a71242" providerId="ADAL" clId="{BA2DFDE7-6BCE-4B41-B3B9-F380D0B3C2BD}" dt="2022-09-12T13:33:34.555" v="3484" actId="1076"/>
          <ac:spMkLst>
            <pc:docMk/>
            <pc:sldMk cId="4077125000" sldId="1663"/>
            <ac:spMk id="71" creationId="{3F04E49D-FA4C-476A-99BB-2513EC3C72B7}"/>
          </ac:spMkLst>
        </pc:spChg>
        <pc:spChg chg="mod">
          <ac:chgData name="Matthew Deeprose" userId="4b9f57a1-f6a7-4947-aa46-f230d0a71242" providerId="ADAL" clId="{BA2DFDE7-6BCE-4B41-B3B9-F380D0B3C2BD}" dt="2022-09-12T13:33:34.555" v="3484" actId="1076"/>
          <ac:spMkLst>
            <pc:docMk/>
            <pc:sldMk cId="4077125000" sldId="1663"/>
            <ac:spMk id="72" creationId="{3E567DA1-4A0B-4EDF-937B-DB0BAC475652}"/>
          </ac:spMkLst>
        </pc:spChg>
        <pc:spChg chg="mod">
          <ac:chgData name="Matthew Deeprose" userId="4b9f57a1-f6a7-4947-aa46-f230d0a71242" providerId="ADAL" clId="{BA2DFDE7-6BCE-4B41-B3B9-F380D0B3C2BD}" dt="2022-09-12T13:33:34.555" v="3484" actId="1076"/>
          <ac:spMkLst>
            <pc:docMk/>
            <pc:sldMk cId="4077125000" sldId="1663"/>
            <ac:spMk id="73" creationId="{E3EF5B9F-D04F-45A7-B47D-4417455C3BB1}"/>
          </ac:spMkLst>
        </pc:spChg>
        <pc:spChg chg="mod">
          <ac:chgData name="Matthew Deeprose" userId="4b9f57a1-f6a7-4947-aa46-f230d0a71242" providerId="ADAL" clId="{BA2DFDE7-6BCE-4B41-B3B9-F380D0B3C2BD}" dt="2022-09-12T13:33:34.555" v="3484" actId="1076"/>
          <ac:spMkLst>
            <pc:docMk/>
            <pc:sldMk cId="4077125000" sldId="1663"/>
            <ac:spMk id="74" creationId="{52404820-156E-48BB-AB51-6E2074606658}"/>
          </ac:spMkLst>
        </pc:spChg>
        <pc:spChg chg="mod">
          <ac:chgData name="Matthew Deeprose" userId="4b9f57a1-f6a7-4947-aa46-f230d0a71242" providerId="ADAL" clId="{BA2DFDE7-6BCE-4B41-B3B9-F380D0B3C2BD}" dt="2022-09-12T13:33:34.555" v="3484" actId="1076"/>
          <ac:spMkLst>
            <pc:docMk/>
            <pc:sldMk cId="4077125000" sldId="1663"/>
            <ac:spMk id="75" creationId="{E21A7519-572D-44AB-BD0C-9394F545EB5F}"/>
          </ac:spMkLst>
        </pc:spChg>
        <pc:spChg chg="mod">
          <ac:chgData name="Matthew Deeprose" userId="4b9f57a1-f6a7-4947-aa46-f230d0a71242" providerId="ADAL" clId="{BA2DFDE7-6BCE-4B41-B3B9-F380D0B3C2BD}" dt="2022-09-12T13:33:34.555" v="3484" actId="1076"/>
          <ac:spMkLst>
            <pc:docMk/>
            <pc:sldMk cId="4077125000" sldId="1663"/>
            <ac:spMk id="76" creationId="{7B73062A-FC0C-4110-9B24-586AAC87E501}"/>
          </ac:spMkLst>
        </pc:spChg>
        <pc:spChg chg="mod">
          <ac:chgData name="Matthew Deeprose" userId="4b9f57a1-f6a7-4947-aa46-f230d0a71242" providerId="ADAL" clId="{BA2DFDE7-6BCE-4B41-B3B9-F380D0B3C2BD}" dt="2022-09-12T13:33:34.555" v="3484" actId="1076"/>
          <ac:spMkLst>
            <pc:docMk/>
            <pc:sldMk cId="4077125000" sldId="1663"/>
            <ac:spMk id="77" creationId="{178AC8EF-AC87-4A38-84A9-DF6478AE8EDE}"/>
          </ac:spMkLst>
        </pc:spChg>
        <pc:spChg chg="mod">
          <ac:chgData name="Matthew Deeprose" userId="4b9f57a1-f6a7-4947-aa46-f230d0a71242" providerId="ADAL" clId="{BA2DFDE7-6BCE-4B41-B3B9-F380D0B3C2BD}" dt="2022-09-12T13:33:34.555" v="3484" actId="1076"/>
          <ac:spMkLst>
            <pc:docMk/>
            <pc:sldMk cId="4077125000" sldId="1663"/>
            <ac:spMk id="78" creationId="{235E227C-DF5C-4CAB-80B9-97319502484B}"/>
          </ac:spMkLst>
        </pc:spChg>
        <pc:spChg chg="mod">
          <ac:chgData name="Matthew Deeprose" userId="4b9f57a1-f6a7-4947-aa46-f230d0a71242" providerId="ADAL" clId="{BA2DFDE7-6BCE-4B41-B3B9-F380D0B3C2BD}" dt="2022-09-12T13:33:34.555" v="3484" actId="1076"/>
          <ac:spMkLst>
            <pc:docMk/>
            <pc:sldMk cId="4077125000" sldId="1663"/>
            <ac:spMk id="79" creationId="{0A282307-E08F-4431-A1C6-02A43AAF6F2B}"/>
          </ac:spMkLst>
        </pc:spChg>
        <pc:spChg chg="mod">
          <ac:chgData name="Matthew Deeprose" userId="4b9f57a1-f6a7-4947-aa46-f230d0a71242" providerId="ADAL" clId="{BA2DFDE7-6BCE-4B41-B3B9-F380D0B3C2BD}" dt="2022-09-12T13:33:34.555" v="3484" actId="1076"/>
          <ac:spMkLst>
            <pc:docMk/>
            <pc:sldMk cId="4077125000" sldId="1663"/>
            <ac:spMk id="80" creationId="{E1F9C120-6F9E-4449-93CB-5D94E5E157CB}"/>
          </ac:spMkLst>
        </pc:spChg>
        <pc:spChg chg="mod">
          <ac:chgData name="Matthew Deeprose" userId="4b9f57a1-f6a7-4947-aa46-f230d0a71242" providerId="ADAL" clId="{BA2DFDE7-6BCE-4B41-B3B9-F380D0B3C2BD}" dt="2022-09-12T13:33:34.555" v="3484" actId="1076"/>
          <ac:spMkLst>
            <pc:docMk/>
            <pc:sldMk cId="4077125000" sldId="1663"/>
            <ac:spMk id="81" creationId="{D12B57E1-D9D0-4DD4-809D-6763C6566A52}"/>
          </ac:spMkLst>
        </pc:spChg>
        <pc:spChg chg="mod">
          <ac:chgData name="Matthew Deeprose" userId="4b9f57a1-f6a7-4947-aa46-f230d0a71242" providerId="ADAL" clId="{BA2DFDE7-6BCE-4B41-B3B9-F380D0B3C2BD}" dt="2022-09-12T13:33:34.555" v="3484" actId="1076"/>
          <ac:spMkLst>
            <pc:docMk/>
            <pc:sldMk cId="4077125000" sldId="1663"/>
            <ac:spMk id="82" creationId="{6091BBE1-B5B5-40FF-A1A6-D3D7E7ED1BC6}"/>
          </ac:spMkLst>
        </pc:spChg>
        <pc:spChg chg="mod">
          <ac:chgData name="Matthew Deeprose" userId="4b9f57a1-f6a7-4947-aa46-f230d0a71242" providerId="ADAL" clId="{BA2DFDE7-6BCE-4B41-B3B9-F380D0B3C2BD}" dt="2022-09-12T13:33:34.555" v="3484" actId="1076"/>
          <ac:spMkLst>
            <pc:docMk/>
            <pc:sldMk cId="4077125000" sldId="1663"/>
            <ac:spMk id="83" creationId="{89519323-2877-4F06-B860-0EB4E1419D9F}"/>
          </ac:spMkLst>
        </pc:spChg>
        <pc:spChg chg="mod">
          <ac:chgData name="Matthew Deeprose" userId="4b9f57a1-f6a7-4947-aa46-f230d0a71242" providerId="ADAL" clId="{BA2DFDE7-6BCE-4B41-B3B9-F380D0B3C2BD}" dt="2022-09-12T13:33:34.555" v="3484" actId="1076"/>
          <ac:spMkLst>
            <pc:docMk/>
            <pc:sldMk cId="4077125000" sldId="1663"/>
            <ac:spMk id="84" creationId="{FC8B433C-1EF2-48D1-9E14-FBB4A3DBA82E}"/>
          </ac:spMkLst>
        </pc:spChg>
        <pc:spChg chg="mod">
          <ac:chgData name="Matthew Deeprose" userId="4b9f57a1-f6a7-4947-aa46-f230d0a71242" providerId="ADAL" clId="{BA2DFDE7-6BCE-4B41-B3B9-F380D0B3C2BD}" dt="2022-09-12T13:33:34.555" v="3484" actId="1076"/>
          <ac:spMkLst>
            <pc:docMk/>
            <pc:sldMk cId="4077125000" sldId="1663"/>
            <ac:spMk id="85" creationId="{9462614E-8A0F-4A32-9DBE-0084D78AC855}"/>
          </ac:spMkLst>
        </pc:spChg>
        <pc:grpChg chg="add del mod">
          <ac:chgData name="Matthew Deeprose" userId="4b9f57a1-f6a7-4947-aa46-f230d0a71242" providerId="ADAL" clId="{BA2DFDE7-6BCE-4B41-B3B9-F380D0B3C2BD}" dt="2022-09-12T13:32:10.624" v="3454"/>
          <ac:grpSpMkLst>
            <pc:docMk/>
            <pc:sldMk cId="4077125000" sldId="1663"/>
            <ac:grpSpMk id="8" creationId="{F89A7A33-9269-4D9E-A38C-C8C8585C7B20}"/>
          </ac:grpSpMkLst>
        </pc:grpChg>
        <pc:grpChg chg="add mod">
          <ac:chgData name="Matthew Deeprose" userId="4b9f57a1-f6a7-4947-aa46-f230d0a71242" providerId="ADAL" clId="{BA2DFDE7-6BCE-4B41-B3B9-F380D0B3C2BD}" dt="2022-09-12T13:33:34.555" v="3484" actId="1076"/>
          <ac:grpSpMkLst>
            <pc:docMk/>
            <pc:sldMk cId="4077125000" sldId="1663"/>
            <ac:grpSpMk id="47" creationId="{CF7F5789-3896-409D-9518-02B98C84ED45}"/>
          </ac:grpSpMkLst>
        </pc:grpChg>
      </pc:sldChg>
      <pc:sldChg chg="addSp delSp modSp new mod modNotesTx">
        <pc:chgData name="Matthew Deeprose" userId="4b9f57a1-f6a7-4947-aa46-f230d0a71242" providerId="ADAL" clId="{BA2DFDE7-6BCE-4B41-B3B9-F380D0B3C2BD}" dt="2022-09-26T13:27:08.571" v="18959" actId="20577"/>
        <pc:sldMkLst>
          <pc:docMk/>
          <pc:sldMk cId="3433905310" sldId="1664"/>
        </pc:sldMkLst>
        <pc:spChg chg="mod">
          <ac:chgData name="Matthew Deeprose" userId="4b9f57a1-f6a7-4947-aa46-f230d0a71242" providerId="ADAL" clId="{BA2DFDE7-6BCE-4B41-B3B9-F380D0B3C2BD}" dt="2022-09-12T15:18:21.627" v="6280" actId="207"/>
          <ac:spMkLst>
            <pc:docMk/>
            <pc:sldMk cId="3433905310" sldId="1664"/>
            <ac:spMk id="2" creationId="{7760CB50-CF14-4A94-B373-1912B6130B15}"/>
          </ac:spMkLst>
        </pc:spChg>
        <pc:spChg chg="del">
          <ac:chgData name="Matthew Deeprose" userId="4b9f57a1-f6a7-4947-aa46-f230d0a71242" providerId="ADAL" clId="{BA2DFDE7-6BCE-4B41-B3B9-F380D0B3C2BD}" dt="2022-09-12T13:53:24.202" v="4134"/>
          <ac:spMkLst>
            <pc:docMk/>
            <pc:sldMk cId="3433905310" sldId="1664"/>
            <ac:spMk id="3" creationId="{1C8E4967-B749-49B0-9755-9E3DA672FD81}"/>
          </ac:spMkLst>
        </pc:spChg>
        <pc:graphicFrameChg chg="add mod">
          <ac:chgData name="Matthew Deeprose" userId="4b9f57a1-f6a7-4947-aa46-f230d0a71242" providerId="ADAL" clId="{BA2DFDE7-6BCE-4B41-B3B9-F380D0B3C2BD}" dt="2022-09-21T08:27:10.441" v="6392" actId="20577"/>
          <ac:graphicFrameMkLst>
            <pc:docMk/>
            <pc:sldMk cId="3433905310" sldId="1664"/>
            <ac:graphicFrameMk id="6" creationId="{2F382E54-45A1-49A6-8114-23C4CF641EC8}"/>
          </ac:graphicFrameMkLst>
        </pc:graphicFrameChg>
      </pc:sldChg>
      <pc:sldChg chg="addSp delSp modSp new mod modClrScheme modAnim chgLayout modNotesTx">
        <pc:chgData name="Matthew Deeprose" userId="4b9f57a1-f6a7-4947-aa46-f230d0a71242" providerId="ADAL" clId="{BA2DFDE7-6BCE-4B41-B3B9-F380D0B3C2BD}" dt="2022-09-26T13:28:09.066" v="19030" actId="20577"/>
        <pc:sldMkLst>
          <pc:docMk/>
          <pc:sldMk cId="1482909058" sldId="1665"/>
        </pc:sldMkLst>
        <pc:spChg chg="mod ord">
          <ac:chgData name="Matthew Deeprose" userId="4b9f57a1-f6a7-4947-aa46-f230d0a71242" providerId="ADAL" clId="{BA2DFDE7-6BCE-4B41-B3B9-F380D0B3C2BD}" dt="2022-09-12T14:23:05.954" v="4834" actId="700"/>
          <ac:spMkLst>
            <pc:docMk/>
            <pc:sldMk cId="1482909058" sldId="1665"/>
            <ac:spMk id="2" creationId="{2C4349E4-C7EB-4919-A7B8-21959FCF9FE7}"/>
          </ac:spMkLst>
        </pc:spChg>
        <pc:spChg chg="del">
          <ac:chgData name="Matthew Deeprose" userId="4b9f57a1-f6a7-4947-aa46-f230d0a71242" providerId="ADAL" clId="{BA2DFDE7-6BCE-4B41-B3B9-F380D0B3C2BD}" dt="2022-09-12T14:02:43.088" v="4599"/>
          <ac:spMkLst>
            <pc:docMk/>
            <pc:sldMk cId="1482909058" sldId="1665"/>
            <ac:spMk id="3" creationId="{50CAD59A-0F70-4F8B-88A5-B844D7F16187}"/>
          </ac:spMkLst>
        </pc:spChg>
        <pc:spChg chg="mod ord">
          <ac:chgData name="Matthew Deeprose" userId="4b9f57a1-f6a7-4947-aa46-f230d0a71242" providerId="ADAL" clId="{BA2DFDE7-6BCE-4B41-B3B9-F380D0B3C2BD}" dt="2022-09-12T15:16:40.550" v="6229" actId="13244"/>
          <ac:spMkLst>
            <pc:docMk/>
            <pc:sldMk cId="1482909058" sldId="1665"/>
            <ac:spMk id="4" creationId="{0158677A-545F-4DD3-B222-07C2751FBBD4}"/>
          </ac:spMkLst>
        </pc:spChg>
        <pc:spChg chg="mod ord">
          <ac:chgData name="Matthew Deeprose" userId="4b9f57a1-f6a7-4947-aa46-f230d0a71242" providerId="ADAL" clId="{BA2DFDE7-6BCE-4B41-B3B9-F380D0B3C2BD}" dt="2022-09-12T15:17:22.595" v="6234" actId="13244"/>
          <ac:spMkLst>
            <pc:docMk/>
            <pc:sldMk cId="1482909058" sldId="1665"/>
            <ac:spMk id="5" creationId="{02E996C1-033A-4C2D-8080-C5DA65F2A984}"/>
          </ac:spMkLst>
        </pc:spChg>
        <pc:spChg chg="add del mod">
          <ac:chgData name="Matthew Deeprose" userId="4b9f57a1-f6a7-4947-aa46-f230d0a71242" providerId="ADAL" clId="{BA2DFDE7-6BCE-4B41-B3B9-F380D0B3C2BD}" dt="2022-09-12T14:13:53.502" v="4616"/>
          <ac:spMkLst>
            <pc:docMk/>
            <pc:sldMk cId="1482909058" sldId="1665"/>
            <ac:spMk id="9" creationId="{F5CC7A0A-10F8-4501-B1C7-092AAB75DE63}"/>
          </ac:spMkLst>
        </pc:spChg>
        <pc:spChg chg="del mod topLvl">
          <ac:chgData name="Matthew Deeprose" userId="4b9f57a1-f6a7-4947-aa46-f230d0a71242" providerId="ADAL" clId="{BA2DFDE7-6BCE-4B41-B3B9-F380D0B3C2BD}" dt="2022-09-12T14:14:26.675" v="4626" actId="478"/>
          <ac:spMkLst>
            <pc:docMk/>
            <pc:sldMk cId="1482909058" sldId="1665"/>
            <ac:spMk id="10" creationId="{CAAC219D-6FB6-40C7-A536-B122DE4D45F9}"/>
          </ac:spMkLst>
        </pc:spChg>
        <pc:spChg chg="mod topLvl">
          <ac:chgData name="Matthew Deeprose" userId="4b9f57a1-f6a7-4947-aa46-f230d0a71242" providerId="ADAL" clId="{BA2DFDE7-6BCE-4B41-B3B9-F380D0B3C2BD}" dt="2022-09-26T08:39:04.534" v="14375" actId="1076"/>
          <ac:spMkLst>
            <pc:docMk/>
            <pc:sldMk cId="1482909058" sldId="1665"/>
            <ac:spMk id="13" creationId="{6D4C6F30-0BA1-4927-8488-9DF34015C82B}"/>
          </ac:spMkLst>
        </pc:spChg>
        <pc:spChg chg="mod topLvl">
          <ac:chgData name="Matthew Deeprose" userId="4b9f57a1-f6a7-4947-aa46-f230d0a71242" providerId="ADAL" clId="{BA2DFDE7-6BCE-4B41-B3B9-F380D0B3C2BD}" dt="2022-09-26T08:39:04.534" v="14375" actId="1076"/>
          <ac:spMkLst>
            <pc:docMk/>
            <pc:sldMk cId="1482909058" sldId="1665"/>
            <ac:spMk id="14" creationId="{41D58F05-2BA9-496E-B638-C6F939D9175E}"/>
          </ac:spMkLst>
        </pc:spChg>
        <pc:spChg chg="mod topLvl">
          <ac:chgData name="Matthew Deeprose" userId="4b9f57a1-f6a7-4947-aa46-f230d0a71242" providerId="ADAL" clId="{BA2DFDE7-6BCE-4B41-B3B9-F380D0B3C2BD}" dt="2022-09-26T08:39:04.534" v="14375" actId="1076"/>
          <ac:spMkLst>
            <pc:docMk/>
            <pc:sldMk cId="1482909058" sldId="1665"/>
            <ac:spMk id="15" creationId="{0390237C-E9FB-448F-9EE2-612D0B157A2E}"/>
          </ac:spMkLst>
        </pc:spChg>
        <pc:spChg chg="mod topLvl">
          <ac:chgData name="Matthew Deeprose" userId="4b9f57a1-f6a7-4947-aa46-f230d0a71242" providerId="ADAL" clId="{BA2DFDE7-6BCE-4B41-B3B9-F380D0B3C2BD}" dt="2022-09-26T08:39:04.534" v="14375" actId="1076"/>
          <ac:spMkLst>
            <pc:docMk/>
            <pc:sldMk cId="1482909058" sldId="1665"/>
            <ac:spMk id="16" creationId="{6BDD8CB4-4461-4EA1-8F9E-0CBD0E84A35D}"/>
          </ac:spMkLst>
        </pc:spChg>
        <pc:spChg chg="mod topLvl">
          <ac:chgData name="Matthew Deeprose" userId="4b9f57a1-f6a7-4947-aa46-f230d0a71242" providerId="ADAL" clId="{BA2DFDE7-6BCE-4B41-B3B9-F380D0B3C2BD}" dt="2022-09-26T08:39:04.534" v="14375" actId="1076"/>
          <ac:spMkLst>
            <pc:docMk/>
            <pc:sldMk cId="1482909058" sldId="1665"/>
            <ac:spMk id="17" creationId="{8038E07E-2841-4CD8-86D3-6FEC175190A8}"/>
          </ac:spMkLst>
        </pc:spChg>
        <pc:spChg chg="mod topLvl">
          <ac:chgData name="Matthew Deeprose" userId="4b9f57a1-f6a7-4947-aa46-f230d0a71242" providerId="ADAL" clId="{BA2DFDE7-6BCE-4B41-B3B9-F380D0B3C2BD}" dt="2022-09-26T08:39:04.534" v="14375" actId="1076"/>
          <ac:spMkLst>
            <pc:docMk/>
            <pc:sldMk cId="1482909058" sldId="1665"/>
            <ac:spMk id="18" creationId="{9300E787-9CB2-4357-8131-A6D00AB0AC0B}"/>
          </ac:spMkLst>
        </pc:spChg>
        <pc:spChg chg="mod topLvl">
          <ac:chgData name="Matthew Deeprose" userId="4b9f57a1-f6a7-4947-aa46-f230d0a71242" providerId="ADAL" clId="{BA2DFDE7-6BCE-4B41-B3B9-F380D0B3C2BD}" dt="2022-09-26T08:39:04.534" v="14375" actId="1076"/>
          <ac:spMkLst>
            <pc:docMk/>
            <pc:sldMk cId="1482909058" sldId="1665"/>
            <ac:spMk id="19" creationId="{CE92AC11-2F37-428D-A48B-800D6CFCFAC0}"/>
          </ac:spMkLst>
        </pc:spChg>
        <pc:spChg chg="mod topLvl">
          <ac:chgData name="Matthew Deeprose" userId="4b9f57a1-f6a7-4947-aa46-f230d0a71242" providerId="ADAL" clId="{BA2DFDE7-6BCE-4B41-B3B9-F380D0B3C2BD}" dt="2022-09-26T08:39:04.534" v="14375" actId="1076"/>
          <ac:spMkLst>
            <pc:docMk/>
            <pc:sldMk cId="1482909058" sldId="1665"/>
            <ac:spMk id="20" creationId="{36DBE6F5-C521-4B57-9C44-16F560D3F11F}"/>
          </ac:spMkLst>
        </pc:spChg>
        <pc:spChg chg="mod topLvl">
          <ac:chgData name="Matthew Deeprose" userId="4b9f57a1-f6a7-4947-aa46-f230d0a71242" providerId="ADAL" clId="{BA2DFDE7-6BCE-4B41-B3B9-F380D0B3C2BD}" dt="2022-09-26T08:39:04.534" v="14375" actId="1076"/>
          <ac:spMkLst>
            <pc:docMk/>
            <pc:sldMk cId="1482909058" sldId="1665"/>
            <ac:spMk id="21" creationId="{D677D56D-BF1D-4C30-8707-27497D0B3BFC}"/>
          </ac:spMkLst>
        </pc:spChg>
        <pc:spChg chg="mod topLvl">
          <ac:chgData name="Matthew Deeprose" userId="4b9f57a1-f6a7-4947-aa46-f230d0a71242" providerId="ADAL" clId="{BA2DFDE7-6BCE-4B41-B3B9-F380D0B3C2BD}" dt="2022-09-26T08:39:04.534" v="14375" actId="1076"/>
          <ac:spMkLst>
            <pc:docMk/>
            <pc:sldMk cId="1482909058" sldId="1665"/>
            <ac:spMk id="22" creationId="{7E9BFC0A-99FA-4F83-9311-D5D813BA8170}"/>
          </ac:spMkLst>
        </pc:spChg>
        <pc:spChg chg="mod topLvl">
          <ac:chgData name="Matthew Deeprose" userId="4b9f57a1-f6a7-4947-aa46-f230d0a71242" providerId="ADAL" clId="{BA2DFDE7-6BCE-4B41-B3B9-F380D0B3C2BD}" dt="2022-09-26T08:39:04.534" v="14375" actId="1076"/>
          <ac:spMkLst>
            <pc:docMk/>
            <pc:sldMk cId="1482909058" sldId="1665"/>
            <ac:spMk id="23" creationId="{1A4B51E3-D4C3-4ED2-A191-7F6A2EC7C076}"/>
          </ac:spMkLst>
        </pc:spChg>
        <pc:spChg chg="mod topLvl">
          <ac:chgData name="Matthew Deeprose" userId="4b9f57a1-f6a7-4947-aa46-f230d0a71242" providerId="ADAL" clId="{BA2DFDE7-6BCE-4B41-B3B9-F380D0B3C2BD}" dt="2022-09-26T08:39:04.534" v="14375" actId="1076"/>
          <ac:spMkLst>
            <pc:docMk/>
            <pc:sldMk cId="1482909058" sldId="1665"/>
            <ac:spMk id="24" creationId="{EAD56A63-B23C-4CBF-BBC4-F4BCB4B8ABA4}"/>
          </ac:spMkLst>
        </pc:spChg>
        <pc:spChg chg="mod topLvl">
          <ac:chgData name="Matthew Deeprose" userId="4b9f57a1-f6a7-4947-aa46-f230d0a71242" providerId="ADAL" clId="{BA2DFDE7-6BCE-4B41-B3B9-F380D0B3C2BD}" dt="2022-09-26T08:39:04.534" v="14375" actId="1076"/>
          <ac:spMkLst>
            <pc:docMk/>
            <pc:sldMk cId="1482909058" sldId="1665"/>
            <ac:spMk id="25" creationId="{2D3F6141-CAF3-44D5-84DE-48E5F3F3B4EB}"/>
          </ac:spMkLst>
        </pc:spChg>
        <pc:spChg chg="mod topLvl">
          <ac:chgData name="Matthew Deeprose" userId="4b9f57a1-f6a7-4947-aa46-f230d0a71242" providerId="ADAL" clId="{BA2DFDE7-6BCE-4B41-B3B9-F380D0B3C2BD}" dt="2022-09-26T08:39:04.534" v="14375" actId="1076"/>
          <ac:spMkLst>
            <pc:docMk/>
            <pc:sldMk cId="1482909058" sldId="1665"/>
            <ac:spMk id="26" creationId="{8D1AB609-9999-4FC6-A850-07F361519A3C}"/>
          </ac:spMkLst>
        </pc:spChg>
        <pc:spChg chg="mod topLvl">
          <ac:chgData name="Matthew Deeprose" userId="4b9f57a1-f6a7-4947-aa46-f230d0a71242" providerId="ADAL" clId="{BA2DFDE7-6BCE-4B41-B3B9-F380D0B3C2BD}" dt="2022-09-26T08:39:04.534" v="14375" actId="1076"/>
          <ac:spMkLst>
            <pc:docMk/>
            <pc:sldMk cId="1482909058" sldId="1665"/>
            <ac:spMk id="27" creationId="{8D6C3908-DCC0-488D-8F77-C3B8E594BA55}"/>
          </ac:spMkLst>
        </pc:spChg>
        <pc:spChg chg="mod topLvl">
          <ac:chgData name="Matthew Deeprose" userId="4b9f57a1-f6a7-4947-aa46-f230d0a71242" providerId="ADAL" clId="{BA2DFDE7-6BCE-4B41-B3B9-F380D0B3C2BD}" dt="2022-09-26T08:39:04.534" v="14375" actId="1076"/>
          <ac:spMkLst>
            <pc:docMk/>
            <pc:sldMk cId="1482909058" sldId="1665"/>
            <ac:spMk id="28" creationId="{7B39122A-A775-491E-A7E9-CBE445D8F32D}"/>
          </ac:spMkLst>
        </pc:spChg>
        <pc:spChg chg="mod topLvl">
          <ac:chgData name="Matthew Deeprose" userId="4b9f57a1-f6a7-4947-aa46-f230d0a71242" providerId="ADAL" clId="{BA2DFDE7-6BCE-4B41-B3B9-F380D0B3C2BD}" dt="2022-09-26T08:39:04.534" v="14375" actId="1076"/>
          <ac:spMkLst>
            <pc:docMk/>
            <pc:sldMk cId="1482909058" sldId="1665"/>
            <ac:spMk id="29" creationId="{51B3514E-A685-4C3E-82EF-7D3A912E9D95}"/>
          </ac:spMkLst>
        </pc:spChg>
        <pc:spChg chg="mod topLvl">
          <ac:chgData name="Matthew Deeprose" userId="4b9f57a1-f6a7-4947-aa46-f230d0a71242" providerId="ADAL" clId="{BA2DFDE7-6BCE-4B41-B3B9-F380D0B3C2BD}" dt="2022-09-26T08:39:04.534" v="14375" actId="1076"/>
          <ac:spMkLst>
            <pc:docMk/>
            <pc:sldMk cId="1482909058" sldId="1665"/>
            <ac:spMk id="30" creationId="{422834F7-B23C-488B-B795-60DF131A6AA2}"/>
          </ac:spMkLst>
        </pc:spChg>
        <pc:spChg chg="mod topLvl">
          <ac:chgData name="Matthew Deeprose" userId="4b9f57a1-f6a7-4947-aa46-f230d0a71242" providerId="ADAL" clId="{BA2DFDE7-6BCE-4B41-B3B9-F380D0B3C2BD}" dt="2022-09-26T08:39:04.534" v="14375" actId="1076"/>
          <ac:spMkLst>
            <pc:docMk/>
            <pc:sldMk cId="1482909058" sldId="1665"/>
            <ac:spMk id="31" creationId="{445B0785-C870-4C5E-93F4-AAEF484EEAFA}"/>
          </ac:spMkLst>
        </pc:spChg>
        <pc:spChg chg="mod topLvl">
          <ac:chgData name="Matthew Deeprose" userId="4b9f57a1-f6a7-4947-aa46-f230d0a71242" providerId="ADAL" clId="{BA2DFDE7-6BCE-4B41-B3B9-F380D0B3C2BD}" dt="2022-09-26T08:39:04.534" v="14375" actId="1076"/>
          <ac:spMkLst>
            <pc:docMk/>
            <pc:sldMk cId="1482909058" sldId="1665"/>
            <ac:spMk id="32" creationId="{65DEE29D-DC35-45B2-AE3C-EFA1651D7ADB}"/>
          </ac:spMkLst>
        </pc:spChg>
        <pc:spChg chg="mod topLvl">
          <ac:chgData name="Matthew Deeprose" userId="4b9f57a1-f6a7-4947-aa46-f230d0a71242" providerId="ADAL" clId="{BA2DFDE7-6BCE-4B41-B3B9-F380D0B3C2BD}" dt="2022-09-26T08:39:04.534" v="14375" actId="1076"/>
          <ac:spMkLst>
            <pc:docMk/>
            <pc:sldMk cId="1482909058" sldId="1665"/>
            <ac:spMk id="33" creationId="{22F8573A-14C3-4F0E-8E78-8A32396B4547}"/>
          </ac:spMkLst>
        </pc:spChg>
        <pc:spChg chg="mod topLvl">
          <ac:chgData name="Matthew Deeprose" userId="4b9f57a1-f6a7-4947-aa46-f230d0a71242" providerId="ADAL" clId="{BA2DFDE7-6BCE-4B41-B3B9-F380D0B3C2BD}" dt="2022-09-26T08:39:04.534" v="14375" actId="1076"/>
          <ac:spMkLst>
            <pc:docMk/>
            <pc:sldMk cId="1482909058" sldId="1665"/>
            <ac:spMk id="34" creationId="{92FC03E8-1841-44F6-AD68-FA58E0AA98B5}"/>
          </ac:spMkLst>
        </pc:spChg>
        <pc:spChg chg="mod topLvl">
          <ac:chgData name="Matthew Deeprose" userId="4b9f57a1-f6a7-4947-aa46-f230d0a71242" providerId="ADAL" clId="{BA2DFDE7-6BCE-4B41-B3B9-F380D0B3C2BD}" dt="2022-09-26T08:39:04.534" v="14375" actId="1076"/>
          <ac:spMkLst>
            <pc:docMk/>
            <pc:sldMk cId="1482909058" sldId="1665"/>
            <ac:spMk id="35" creationId="{8320553A-D69F-429B-ABB3-5912843213B7}"/>
          </ac:spMkLst>
        </pc:spChg>
        <pc:spChg chg="mod topLvl">
          <ac:chgData name="Matthew Deeprose" userId="4b9f57a1-f6a7-4947-aa46-f230d0a71242" providerId="ADAL" clId="{BA2DFDE7-6BCE-4B41-B3B9-F380D0B3C2BD}" dt="2022-09-26T08:39:04.534" v="14375" actId="1076"/>
          <ac:spMkLst>
            <pc:docMk/>
            <pc:sldMk cId="1482909058" sldId="1665"/>
            <ac:spMk id="36" creationId="{D6A6854D-6589-46CA-BF33-735EFC6090A2}"/>
          </ac:spMkLst>
        </pc:spChg>
        <pc:spChg chg="mod topLvl">
          <ac:chgData name="Matthew Deeprose" userId="4b9f57a1-f6a7-4947-aa46-f230d0a71242" providerId="ADAL" clId="{BA2DFDE7-6BCE-4B41-B3B9-F380D0B3C2BD}" dt="2022-09-26T08:39:04.534" v="14375" actId="1076"/>
          <ac:spMkLst>
            <pc:docMk/>
            <pc:sldMk cId="1482909058" sldId="1665"/>
            <ac:spMk id="37" creationId="{D9CE458D-CE56-4966-90E9-53BD40241CFB}"/>
          </ac:spMkLst>
        </pc:spChg>
        <pc:spChg chg="mod topLvl">
          <ac:chgData name="Matthew Deeprose" userId="4b9f57a1-f6a7-4947-aa46-f230d0a71242" providerId="ADAL" clId="{BA2DFDE7-6BCE-4B41-B3B9-F380D0B3C2BD}" dt="2022-09-26T08:39:04.534" v="14375" actId="1076"/>
          <ac:spMkLst>
            <pc:docMk/>
            <pc:sldMk cId="1482909058" sldId="1665"/>
            <ac:spMk id="38" creationId="{9C25C4E2-A003-4BB1-8327-453F9AF8D2AE}"/>
          </ac:spMkLst>
        </pc:spChg>
        <pc:spChg chg="mod topLvl">
          <ac:chgData name="Matthew Deeprose" userId="4b9f57a1-f6a7-4947-aa46-f230d0a71242" providerId="ADAL" clId="{BA2DFDE7-6BCE-4B41-B3B9-F380D0B3C2BD}" dt="2022-09-26T08:39:04.534" v="14375" actId="1076"/>
          <ac:spMkLst>
            <pc:docMk/>
            <pc:sldMk cId="1482909058" sldId="1665"/>
            <ac:spMk id="39" creationId="{7879AB05-73FC-4B54-B1CB-C9AB9E8E2A5A}"/>
          </ac:spMkLst>
        </pc:spChg>
        <pc:spChg chg="mod topLvl">
          <ac:chgData name="Matthew Deeprose" userId="4b9f57a1-f6a7-4947-aa46-f230d0a71242" providerId="ADAL" clId="{BA2DFDE7-6BCE-4B41-B3B9-F380D0B3C2BD}" dt="2022-09-26T08:39:04.534" v="14375" actId="1076"/>
          <ac:spMkLst>
            <pc:docMk/>
            <pc:sldMk cId="1482909058" sldId="1665"/>
            <ac:spMk id="40" creationId="{2B10FD4C-8624-47B4-85AC-F56DF24594A2}"/>
          </ac:spMkLst>
        </pc:spChg>
        <pc:spChg chg="mod topLvl">
          <ac:chgData name="Matthew Deeprose" userId="4b9f57a1-f6a7-4947-aa46-f230d0a71242" providerId="ADAL" clId="{BA2DFDE7-6BCE-4B41-B3B9-F380D0B3C2BD}" dt="2022-09-26T08:39:04.534" v="14375" actId="1076"/>
          <ac:spMkLst>
            <pc:docMk/>
            <pc:sldMk cId="1482909058" sldId="1665"/>
            <ac:spMk id="41" creationId="{21D6FAB4-46A2-4B3A-8D0C-B8635522D9FA}"/>
          </ac:spMkLst>
        </pc:spChg>
        <pc:spChg chg="mod topLvl">
          <ac:chgData name="Matthew Deeprose" userId="4b9f57a1-f6a7-4947-aa46-f230d0a71242" providerId="ADAL" clId="{BA2DFDE7-6BCE-4B41-B3B9-F380D0B3C2BD}" dt="2022-09-26T08:39:04.534" v="14375" actId="1076"/>
          <ac:spMkLst>
            <pc:docMk/>
            <pc:sldMk cId="1482909058" sldId="1665"/>
            <ac:spMk id="42" creationId="{9D2C072D-82F3-4002-98AA-7E92EE612FB5}"/>
          </ac:spMkLst>
        </pc:spChg>
        <pc:spChg chg="mod topLvl">
          <ac:chgData name="Matthew Deeprose" userId="4b9f57a1-f6a7-4947-aa46-f230d0a71242" providerId="ADAL" clId="{BA2DFDE7-6BCE-4B41-B3B9-F380D0B3C2BD}" dt="2022-09-26T08:39:04.534" v="14375" actId="1076"/>
          <ac:spMkLst>
            <pc:docMk/>
            <pc:sldMk cId="1482909058" sldId="1665"/>
            <ac:spMk id="43" creationId="{54C60D82-399B-44D6-BC1E-DFFAB5B8CA6C}"/>
          </ac:spMkLst>
        </pc:spChg>
        <pc:spChg chg="mod topLvl">
          <ac:chgData name="Matthew Deeprose" userId="4b9f57a1-f6a7-4947-aa46-f230d0a71242" providerId="ADAL" clId="{BA2DFDE7-6BCE-4B41-B3B9-F380D0B3C2BD}" dt="2022-09-26T08:39:04.534" v="14375" actId="1076"/>
          <ac:spMkLst>
            <pc:docMk/>
            <pc:sldMk cId="1482909058" sldId="1665"/>
            <ac:spMk id="44" creationId="{9A82BCCB-6864-45A7-B502-8F4BC723BB55}"/>
          </ac:spMkLst>
        </pc:spChg>
        <pc:spChg chg="mod topLvl">
          <ac:chgData name="Matthew Deeprose" userId="4b9f57a1-f6a7-4947-aa46-f230d0a71242" providerId="ADAL" clId="{BA2DFDE7-6BCE-4B41-B3B9-F380D0B3C2BD}" dt="2022-09-26T08:39:04.534" v="14375" actId="1076"/>
          <ac:spMkLst>
            <pc:docMk/>
            <pc:sldMk cId="1482909058" sldId="1665"/>
            <ac:spMk id="45" creationId="{73BC1543-786F-4750-98E7-F285B6FC2C43}"/>
          </ac:spMkLst>
        </pc:spChg>
        <pc:spChg chg="mod topLvl">
          <ac:chgData name="Matthew Deeprose" userId="4b9f57a1-f6a7-4947-aa46-f230d0a71242" providerId="ADAL" clId="{BA2DFDE7-6BCE-4B41-B3B9-F380D0B3C2BD}" dt="2022-09-26T08:39:04.534" v="14375" actId="1076"/>
          <ac:spMkLst>
            <pc:docMk/>
            <pc:sldMk cId="1482909058" sldId="1665"/>
            <ac:spMk id="46" creationId="{016BD89D-1623-4825-B8EC-5498E583EF6D}"/>
          </ac:spMkLst>
        </pc:spChg>
        <pc:spChg chg="mod topLvl">
          <ac:chgData name="Matthew Deeprose" userId="4b9f57a1-f6a7-4947-aa46-f230d0a71242" providerId="ADAL" clId="{BA2DFDE7-6BCE-4B41-B3B9-F380D0B3C2BD}" dt="2022-09-26T08:39:04.534" v="14375" actId="1076"/>
          <ac:spMkLst>
            <pc:docMk/>
            <pc:sldMk cId="1482909058" sldId="1665"/>
            <ac:spMk id="47" creationId="{6F66F19D-731A-4864-9B49-1312081BD7B2}"/>
          </ac:spMkLst>
        </pc:spChg>
        <pc:spChg chg="mod topLvl">
          <ac:chgData name="Matthew Deeprose" userId="4b9f57a1-f6a7-4947-aa46-f230d0a71242" providerId="ADAL" clId="{BA2DFDE7-6BCE-4B41-B3B9-F380D0B3C2BD}" dt="2022-09-26T08:39:04.534" v="14375" actId="1076"/>
          <ac:spMkLst>
            <pc:docMk/>
            <pc:sldMk cId="1482909058" sldId="1665"/>
            <ac:spMk id="48" creationId="{61CF4103-83F4-4807-BB09-F2A6494A8290}"/>
          </ac:spMkLst>
        </pc:spChg>
        <pc:spChg chg="mod topLvl">
          <ac:chgData name="Matthew Deeprose" userId="4b9f57a1-f6a7-4947-aa46-f230d0a71242" providerId="ADAL" clId="{BA2DFDE7-6BCE-4B41-B3B9-F380D0B3C2BD}" dt="2022-09-26T08:39:04.534" v="14375" actId="1076"/>
          <ac:spMkLst>
            <pc:docMk/>
            <pc:sldMk cId="1482909058" sldId="1665"/>
            <ac:spMk id="49" creationId="{F5283191-937E-46AD-81A6-FF746A38F7B5}"/>
          </ac:spMkLst>
        </pc:spChg>
        <pc:spChg chg="mod topLvl">
          <ac:chgData name="Matthew Deeprose" userId="4b9f57a1-f6a7-4947-aa46-f230d0a71242" providerId="ADAL" clId="{BA2DFDE7-6BCE-4B41-B3B9-F380D0B3C2BD}" dt="2022-09-26T08:39:04.534" v="14375" actId="1076"/>
          <ac:spMkLst>
            <pc:docMk/>
            <pc:sldMk cId="1482909058" sldId="1665"/>
            <ac:spMk id="50" creationId="{ADA86515-F63E-4592-A594-07690C72E188}"/>
          </ac:spMkLst>
        </pc:spChg>
        <pc:spChg chg="mod topLvl">
          <ac:chgData name="Matthew Deeprose" userId="4b9f57a1-f6a7-4947-aa46-f230d0a71242" providerId="ADAL" clId="{BA2DFDE7-6BCE-4B41-B3B9-F380D0B3C2BD}" dt="2022-09-26T08:39:04.534" v="14375" actId="1076"/>
          <ac:spMkLst>
            <pc:docMk/>
            <pc:sldMk cId="1482909058" sldId="1665"/>
            <ac:spMk id="51" creationId="{B4DC266D-C311-46A0-817C-9CB97B929D86}"/>
          </ac:spMkLst>
        </pc:spChg>
        <pc:spChg chg="mod topLvl">
          <ac:chgData name="Matthew Deeprose" userId="4b9f57a1-f6a7-4947-aa46-f230d0a71242" providerId="ADAL" clId="{BA2DFDE7-6BCE-4B41-B3B9-F380D0B3C2BD}" dt="2022-09-26T08:39:04.534" v="14375" actId="1076"/>
          <ac:spMkLst>
            <pc:docMk/>
            <pc:sldMk cId="1482909058" sldId="1665"/>
            <ac:spMk id="52" creationId="{D4F441E0-4954-44F4-8DE0-BD262F479997}"/>
          </ac:spMkLst>
        </pc:spChg>
        <pc:spChg chg="mod topLvl">
          <ac:chgData name="Matthew Deeprose" userId="4b9f57a1-f6a7-4947-aa46-f230d0a71242" providerId="ADAL" clId="{BA2DFDE7-6BCE-4B41-B3B9-F380D0B3C2BD}" dt="2022-09-26T08:39:04.534" v="14375" actId="1076"/>
          <ac:spMkLst>
            <pc:docMk/>
            <pc:sldMk cId="1482909058" sldId="1665"/>
            <ac:spMk id="53" creationId="{24EF6F77-545E-464C-A959-59D5BD2A5CC2}"/>
          </ac:spMkLst>
        </pc:spChg>
        <pc:spChg chg="mod topLvl">
          <ac:chgData name="Matthew Deeprose" userId="4b9f57a1-f6a7-4947-aa46-f230d0a71242" providerId="ADAL" clId="{BA2DFDE7-6BCE-4B41-B3B9-F380D0B3C2BD}" dt="2022-09-26T08:39:04.534" v="14375" actId="1076"/>
          <ac:spMkLst>
            <pc:docMk/>
            <pc:sldMk cId="1482909058" sldId="1665"/>
            <ac:spMk id="54" creationId="{A4AA6964-69BE-4E5F-B374-127C90795ADC}"/>
          </ac:spMkLst>
        </pc:spChg>
        <pc:spChg chg="mod topLvl">
          <ac:chgData name="Matthew Deeprose" userId="4b9f57a1-f6a7-4947-aa46-f230d0a71242" providerId="ADAL" clId="{BA2DFDE7-6BCE-4B41-B3B9-F380D0B3C2BD}" dt="2022-09-26T08:39:04.534" v="14375" actId="1076"/>
          <ac:spMkLst>
            <pc:docMk/>
            <pc:sldMk cId="1482909058" sldId="1665"/>
            <ac:spMk id="55" creationId="{1445EE22-97A6-4E42-A747-610206340DB5}"/>
          </ac:spMkLst>
        </pc:spChg>
        <pc:spChg chg="mod topLvl">
          <ac:chgData name="Matthew Deeprose" userId="4b9f57a1-f6a7-4947-aa46-f230d0a71242" providerId="ADAL" clId="{BA2DFDE7-6BCE-4B41-B3B9-F380D0B3C2BD}" dt="2022-09-26T08:39:04.534" v="14375" actId="1076"/>
          <ac:spMkLst>
            <pc:docMk/>
            <pc:sldMk cId="1482909058" sldId="1665"/>
            <ac:spMk id="56" creationId="{76A10A84-0006-47D6-8AC0-1AA256696584}"/>
          </ac:spMkLst>
        </pc:spChg>
        <pc:spChg chg="mod topLvl">
          <ac:chgData name="Matthew Deeprose" userId="4b9f57a1-f6a7-4947-aa46-f230d0a71242" providerId="ADAL" clId="{BA2DFDE7-6BCE-4B41-B3B9-F380D0B3C2BD}" dt="2022-09-26T08:39:04.534" v="14375" actId="1076"/>
          <ac:spMkLst>
            <pc:docMk/>
            <pc:sldMk cId="1482909058" sldId="1665"/>
            <ac:spMk id="57" creationId="{65437DA5-A542-4B8A-A5AB-B90818364489}"/>
          </ac:spMkLst>
        </pc:spChg>
        <pc:spChg chg="mod topLvl">
          <ac:chgData name="Matthew Deeprose" userId="4b9f57a1-f6a7-4947-aa46-f230d0a71242" providerId="ADAL" clId="{BA2DFDE7-6BCE-4B41-B3B9-F380D0B3C2BD}" dt="2022-09-26T08:39:04.534" v="14375" actId="1076"/>
          <ac:spMkLst>
            <pc:docMk/>
            <pc:sldMk cId="1482909058" sldId="1665"/>
            <ac:spMk id="58" creationId="{973D111E-D1C1-460A-8778-E2B1410C3B6A}"/>
          </ac:spMkLst>
        </pc:spChg>
        <pc:spChg chg="mod topLvl">
          <ac:chgData name="Matthew Deeprose" userId="4b9f57a1-f6a7-4947-aa46-f230d0a71242" providerId="ADAL" clId="{BA2DFDE7-6BCE-4B41-B3B9-F380D0B3C2BD}" dt="2022-09-26T08:39:04.534" v="14375" actId="1076"/>
          <ac:spMkLst>
            <pc:docMk/>
            <pc:sldMk cId="1482909058" sldId="1665"/>
            <ac:spMk id="59" creationId="{BBF5A9A8-1D3F-4AA0-AD73-E1BCC446FDFB}"/>
          </ac:spMkLst>
        </pc:spChg>
        <pc:spChg chg="mod topLvl">
          <ac:chgData name="Matthew Deeprose" userId="4b9f57a1-f6a7-4947-aa46-f230d0a71242" providerId="ADAL" clId="{BA2DFDE7-6BCE-4B41-B3B9-F380D0B3C2BD}" dt="2022-09-26T08:39:04.534" v="14375" actId="1076"/>
          <ac:spMkLst>
            <pc:docMk/>
            <pc:sldMk cId="1482909058" sldId="1665"/>
            <ac:spMk id="60" creationId="{04108ACA-D32A-4A62-856B-96AB4B251F43}"/>
          </ac:spMkLst>
        </pc:spChg>
        <pc:spChg chg="mod topLvl">
          <ac:chgData name="Matthew Deeprose" userId="4b9f57a1-f6a7-4947-aa46-f230d0a71242" providerId="ADAL" clId="{BA2DFDE7-6BCE-4B41-B3B9-F380D0B3C2BD}" dt="2022-09-26T08:39:04.534" v="14375" actId="1076"/>
          <ac:spMkLst>
            <pc:docMk/>
            <pc:sldMk cId="1482909058" sldId="1665"/>
            <ac:spMk id="61" creationId="{9F7B8CA3-F4D4-4255-BB1F-41560B42F3CE}"/>
          </ac:spMkLst>
        </pc:spChg>
        <pc:spChg chg="mod topLvl">
          <ac:chgData name="Matthew Deeprose" userId="4b9f57a1-f6a7-4947-aa46-f230d0a71242" providerId="ADAL" clId="{BA2DFDE7-6BCE-4B41-B3B9-F380D0B3C2BD}" dt="2022-09-26T08:39:04.534" v="14375" actId="1076"/>
          <ac:spMkLst>
            <pc:docMk/>
            <pc:sldMk cId="1482909058" sldId="1665"/>
            <ac:spMk id="62" creationId="{DC94BBE3-0DB8-489B-B1A2-600B073C36D7}"/>
          </ac:spMkLst>
        </pc:spChg>
        <pc:spChg chg="mod topLvl">
          <ac:chgData name="Matthew Deeprose" userId="4b9f57a1-f6a7-4947-aa46-f230d0a71242" providerId="ADAL" clId="{BA2DFDE7-6BCE-4B41-B3B9-F380D0B3C2BD}" dt="2022-09-26T08:39:04.534" v="14375" actId="1076"/>
          <ac:spMkLst>
            <pc:docMk/>
            <pc:sldMk cId="1482909058" sldId="1665"/>
            <ac:spMk id="63" creationId="{29AC54F5-BE5E-4B00-8CFF-247EFCE02695}"/>
          </ac:spMkLst>
        </pc:spChg>
        <pc:spChg chg="mod topLvl">
          <ac:chgData name="Matthew Deeprose" userId="4b9f57a1-f6a7-4947-aa46-f230d0a71242" providerId="ADAL" clId="{BA2DFDE7-6BCE-4B41-B3B9-F380D0B3C2BD}" dt="2022-09-26T08:39:04.534" v="14375" actId="1076"/>
          <ac:spMkLst>
            <pc:docMk/>
            <pc:sldMk cId="1482909058" sldId="1665"/>
            <ac:spMk id="64" creationId="{01F211BE-C9F5-4582-A532-87CD4AFD422A}"/>
          </ac:spMkLst>
        </pc:spChg>
        <pc:spChg chg="mod topLvl">
          <ac:chgData name="Matthew Deeprose" userId="4b9f57a1-f6a7-4947-aa46-f230d0a71242" providerId="ADAL" clId="{BA2DFDE7-6BCE-4B41-B3B9-F380D0B3C2BD}" dt="2022-09-26T08:39:04.534" v="14375" actId="1076"/>
          <ac:spMkLst>
            <pc:docMk/>
            <pc:sldMk cId="1482909058" sldId="1665"/>
            <ac:spMk id="65" creationId="{2FF2D63F-F35F-4136-AFC1-C09D7ADD6877}"/>
          </ac:spMkLst>
        </pc:spChg>
        <pc:spChg chg="del mod topLvl">
          <ac:chgData name="Matthew Deeprose" userId="4b9f57a1-f6a7-4947-aa46-f230d0a71242" providerId="ADAL" clId="{BA2DFDE7-6BCE-4B41-B3B9-F380D0B3C2BD}" dt="2022-09-12T14:17:17.584" v="4698" actId="478"/>
          <ac:spMkLst>
            <pc:docMk/>
            <pc:sldMk cId="1482909058" sldId="1665"/>
            <ac:spMk id="66" creationId="{4EF51D98-1833-4040-8AD7-C305FBEE4A25}"/>
          </ac:spMkLst>
        </pc:spChg>
        <pc:spChg chg="del mod topLvl">
          <ac:chgData name="Matthew Deeprose" userId="4b9f57a1-f6a7-4947-aa46-f230d0a71242" providerId="ADAL" clId="{BA2DFDE7-6BCE-4B41-B3B9-F380D0B3C2BD}" dt="2022-09-12T14:16:42.437" v="4685" actId="478"/>
          <ac:spMkLst>
            <pc:docMk/>
            <pc:sldMk cId="1482909058" sldId="1665"/>
            <ac:spMk id="67" creationId="{7751ADCF-E4F4-487D-9A09-B171EF62775F}"/>
          </ac:spMkLst>
        </pc:spChg>
        <pc:spChg chg="del mod topLvl">
          <ac:chgData name="Matthew Deeprose" userId="4b9f57a1-f6a7-4947-aa46-f230d0a71242" providerId="ADAL" clId="{BA2DFDE7-6BCE-4B41-B3B9-F380D0B3C2BD}" dt="2022-09-12T14:16:42.437" v="4685" actId="478"/>
          <ac:spMkLst>
            <pc:docMk/>
            <pc:sldMk cId="1482909058" sldId="1665"/>
            <ac:spMk id="68" creationId="{AB9416C3-B5CA-48FB-BC92-9B4F4270D287}"/>
          </ac:spMkLst>
        </pc:spChg>
        <pc:spChg chg="del mod topLvl">
          <ac:chgData name="Matthew Deeprose" userId="4b9f57a1-f6a7-4947-aa46-f230d0a71242" providerId="ADAL" clId="{BA2DFDE7-6BCE-4B41-B3B9-F380D0B3C2BD}" dt="2022-09-12T14:16:42.437" v="4685" actId="478"/>
          <ac:spMkLst>
            <pc:docMk/>
            <pc:sldMk cId="1482909058" sldId="1665"/>
            <ac:spMk id="69" creationId="{C39E7C53-05B4-4067-A76F-4D726FABDAB9}"/>
          </ac:spMkLst>
        </pc:spChg>
        <pc:spChg chg="mod topLvl">
          <ac:chgData name="Matthew Deeprose" userId="4b9f57a1-f6a7-4947-aa46-f230d0a71242" providerId="ADAL" clId="{BA2DFDE7-6BCE-4B41-B3B9-F380D0B3C2BD}" dt="2022-09-26T08:39:04.534" v="14375" actId="1076"/>
          <ac:spMkLst>
            <pc:docMk/>
            <pc:sldMk cId="1482909058" sldId="1665"/>
            <ac:spMk id="70" creationId="{DCDBBE79-F937-439F-A134-3BB025FD8283}"/>
          </ac:spMkLst>
        </pc:spChg>
        <pc:spChg chg="mod topLvl">
          <ac:chgData name="Matthew Deeprose" userId="4b9f57a1-f6a7-4947-aa46-f230d0a71242" providerId="ADAL" clId="{BA2DFDE7-6BCE-4B41-B3B9-F380D0B3C2BD}" dt="2022-09-26T08:39:04.534" v="14375" actId="1076"/>
          <ac:spMkLst>
            <pc:docMk/>
            <pc:sldMk cId="1482909058" sldId="1665"/>
            <ac:spMk id="71" creationId="{76E2FCE7-163C-4787-A98B-50B2343747E2}"/>
          </ac:spMkLst>
        </pc:spChg>
        <pc:spChg chg="mod topLvl">
          <ac:chgData name="Matthew Deeprose" userId="4b9f57a1-f6a7-4947-aa46-f230d0a71242" providerId="ADAL" clId="{BA2DFDE7-6BCE-4B41-B3B9-F380D0B3C2BD}" dt="2022-09-26T08:39:04.534" v="14375" actId="1076"/>
          <ac:spMkLst>
            <pc:docMk/>
            <pc:sldMk cId="1482909058" sldId="1665"/>
            <ac:spMk id="72" creationId="{F4210D0E-4DB9-4A7E-875B-5CE7E87A1304}"/>
          </ac:spMkLst>
        </pc:spChg>
        <pc:spChg chg="mod topLvl">
          <ac:chgData name="Matthew Deeprose" userId="4b9f57a1-f6a7-4947-aa46-f230d0a71242" providerId="ADAL" clId="{BA2DFDE7-6BCE-4B41-B3B9-F380D0B3C2BD}" dt="2022-09-26T08:39:04.534" v="14375" actId="1076"/>
          <ac:spMkLst>
            <pc:docMk/>
            <pc:sldMk cId="1482909058" sldId="1665"/>
            <ac:spMk id="73" creationId="{E453AED6-E681-427F-8601-65B4CE0F4940}"/>
          </ac:spMkLst>
        </pc:spChg>
        <pc:spChg chg="mod topLvl">
          <ac:chgData name="Matthew Deeprose" userId="4b9f57a1-f6a7-4947-aa46-f230d0a71242" providerId="ADAL" clId="{BA2DFDE7-6BCE-4B41-B3B9-F380D0B3C2BD}" dt="2022-09-26T08:39:04.534" v="14375" actId="1076"/>
          <ac:spMkLst>
            <pc:docMk/>
            <pc:sldMk cId="1482909058" sldId="1665"/>
            <ac:spMk id="74" creationId="{8715C8A0-29F2-4A68-8AC9-F54E9A2176F0}"/>
          </ac:spMkLst>
        </pc:spChg>
        <pc:spChg chg="mod topLvl">
          <ac:chgData name="Matthew Deeprose" userId="4b9f57a1-f6a7-4947-aa46-f230d0a71242" providerId="ADAL" clId="{BA2DFDE7-6BCE-4B41-B3B9-F380D0B3C2BD}" dt="2022-09-26T08:39:04.534" v="14375" actId="1076"/>
          <ac:spMkLst>
            <pc:docMk/>
            <pc:sldMk cId="1482909058" sldId="1665"/>
            <ac:spMk id="75" creationId="{65F3A0A2-CE66-4253-A1E3-484868F81FFE}"/>
          </ac:spMkLst>
        </pc:spChg>
        <pc:spChg chg="mod topLvl">
          <ac:chgData name="Matthew Deeprose" userId="4b9f57a1-f6a7-4947-aa46-f230d0a71242" providerId="ADAL" clId="{BA2DFDE7-6BCE-4B41-B3B9-F380D0B3C2BD}" dt="2022-09-26T08:39:04.534" v="14375" actId="1076"/>
          <ac:spMkLst>
            <pc:docMk/>
            <pc:sldMk cId="1482909058" sldId="1665"/>
            <ac:spMk id="76" creationId="{EF2B053B-C37D-4C7F-8642-707989E65A63}"/>
          </ac:spMkLst>
        </pc:spChg>
        <pc:spChg chg="mod topLvl">
          <ac:chgData name="Matthew Deeprose" userId="4b9f57a1-f6a7-4947-aa46-f230d0a71242" providerId="ADAL" clId="{BA2DFDE7-6BCE-4B41-B3B9-F380D0B3C2BD}" dt="2022-09-26T08:39:04.534" v="14375" actId="1076"/>
          <ac:spMkLst>
            <pc:docMk/>
            <pc:sldMk cId="1482909058" sldId="1665"/>
            <ac:spMk id="77" creationId="{37C76230-7473-4CBB-A9B7-9C0CB192DC9C}"/>
          </ac:spMkLst>
        </pc:spChg>
        <pc:spChg chg="mod topLvl">
          <ac:chgData name="Matthew Deeprose" userId="4b9f57a1-f6a7-4947-aa46-f230d0a71242" providerId="ADAL" clId="{BA2DFDE7-6BCE-4B41-B3B9-F380D0B3C2BD}" dt="2022-09-26T08:39:04.534" v="14375" actId="1076"/>
          <ac:spMkLst>
            <pc:docMk/>
            <pc:sldMk cId="1482909058" sldId="1665"/>
            <ac:spMk id="78" creationId="{53BADCCF-D386-4AA9-9DB5-8DEEDF0CF88F}"/>
          </ac:spMkLst>
        </pc:spChg>
        <pc:spChg chg="mod topLvl">
          <ac:chgData name="Matthew Deeprose" userId="4b9f57a1-f6a7-4947-aa46-f230d0a71242" providerId="ADAL" clId="{BA2DFDE7-6BCE-4B41-B3B9-F380D0B3C2BD}" dt="2022-09-26T08:39:04.534" v="14375" actId="1076"/>
          <ac:spMkLst>
            <pc:docMk/>
            <pc:sldMk cId="1482909058" sldId="1665"/>
            <ac:spMk id="79" creationId="{FA2B5451-63CA-45BD-AB85-FDAA0C02BAFA}"/>
          </ac:spMkLst>
        </pc:spChg>
        <pc:spChg chg="mod topLvl">
          <ac:chgData name="Matthew Deeprose" userId="4b9f57a1-f6a7-4947-aa46-f230d0a71242" providerId="ADAL" clId="{BA2DFDE7-6BCE-4B41-B3B9-F380D0B3C2BD}" dt="2022-09-26T08:39:04.534" v="14375" actId="1076"/>
          <ac:spMkLst>
            <pc:docMk/>
            <pc:sldMk cId="1482909058" sldId="1665"/>
            <ac:spMk id="80" creationId="{5FA980E7-3302-4BB7-A081-F3A273427AED}"/>
          </ac:spMkLst>
        </pc:spChg>
        <pc:spChg chg="del mod topLvl">
          <ac:chgData name="Matthew Deeprose" userId="4b9f57a1-f6a7-4947-aa46-f230d0a71242" providerId="ADAL" clId="{BA2DFDE7-6BCE-4B41-B3B9-F380D0B3C2BD}" dt="2022-09-12T14:19:59.607" v="4771" actId="478"/>
          <ac:spMkLst>
            <pc:docMk/>
            <pc:sldMk cId="1482909058" sldId="1665"/>
            <ac:spMk id="81" creationId="{CBC1F53E-55EE-4818-B4A8-1D396EC608AE}"/>
          </ac:spMkLst>
        </pc:spChg>
        <pc:spChg chg="del mod topLvl">
          <ac:chgData name="Matthew Deeprose" userId="4b9f57a1-f6a7-4947-aa46-f230d0a71242" providerId="ADAL" clId="{BA2DFDE7-6BCE-4B41-B3B9-F380D0B3C2BD}" dt="2022-09-12T14:20:01.132" v="4772" actId="478"/>
          <ac:spMkLst>
            <pc:docMk/>
            <pc:sldMk cId="1482909058" sldId="1665"/>
            <ac:spMk id="82" creationId="{FA87C04E-5D28-429C-83A7-C4ED38EE08FA}"/>
          </ac:spMkLst>
        </pc:spChg>
        <pc:spChg chg="mod topLvl">
          <ac:chgData name="Matthew Deeprose" userId="4b9f57a1-f6a7-4947-aa46-f230d0a71242" providerId="ADAL" clId="{BA2DFDE7-6BCE-4B41-B3B9-F380D0B3C2BD}" dt="2022-09-26T08:39:04.534" v="14375" actId="1076"/>
          <ac:spMkLst>
            <pc:docMk/>
            <pc:sldMk cId="1482909058" sldId="1665"/>
            <ac:spMk id="83" creationId="{D04F6E18-FEF9-4687-9459-6ACEED09E178}"/>
          </ac:spMkLst>
        </pc:spChg>
        <pc:spChg chg="mod topLvl">
          <ac:chgData name="Matthew Deeprose" userId="4b9f57a1-f6a7-4947-aa46-f230d0a71242" providerId="ADAL" clId="{BA2DFDE7-6BCE-4B41-B3B9-F380D0B3C2BD}" dt="2022-09-26T08:39:04.534" v="14375" actId="1076"/>
          <ac:spMkLst>
            <pc:docMk/>
            <pc:sldMk cId="1482909058" sldId="1665"/>
            <ac:spMk id="84" creationId="{245DBB52-B942-4347-937E-4E7D0EE9CAD4}"/>
          </ac:spMkLst>
        </pc:spChg>
        <pc:spChg chg="mod topLvl">
          <ac:chgData name="Matthew Deeprose" userId="4b9f57a1-f6a7-4947-aa46-f230d0a71242" providerId="ADAL" clId="{BA2DFDE7-6BCE-4B41-B3B9-F380D0B3C2BD}" dt="2022-09-26T08:39:04.534" v="14375" actId="1076"/>
          <ac:spMkLst>
            <pc:docMk/>
            <pc:sldMk cId="1482909058" sldId="1665"/>
            <ac:spMk id="85" creationId="{4FC9120B-BBF0-400F-A570-4990AFAE7DD7}"/>
          </ac:spMkLst>
        </pc:spChg>
        <pc:spChg chg="mod topLvl">
          <ac:chgData name="Matthew Deeprose" userId="4b9f57a1-f6a7-4947-aa46-f230d0a71242" providerId="ADAL" clId="{BA2DFDE7-6BCE-4B41-B3B9-F380D0B3C2BD}" dt="2022-09-26T08:39:04.534" v="14375" actId="1076"/>
          <ac:spMkLst>
            <pc:docMk/>
            <pc:sldMk cId="1482909058" sldId="1665"/>
            <ac:spMk id="86" creationId="{B1F615EE-85D2-4740-B055-B886625CAEEF}"/>
          </ac:spMkLst>
        </pc:spChg>
        <pc:spChg chg="mod topLvl">
          <ac:chgData name="Matthew Deeprose" userId="4b9f57a1-f6a7-4947-aa46-f230d0a71242" providerId="ADAL" clId="{BA2DFDE7-6BCE-4B41-B3B9-F380D0B3C2BD}" dt="2022-09-26T08:39:04.534" v="14375" actId="1076"/>
          <ac:spMkLst>
            <pc:docMk/>
            <pc:sldMk cId="1482909058" sldId="1665"/>
            <ac:spMk id="87" creationId="{EE3835DB-CA63-4385-9AB4-B7ED9DA45C59}"/>
          </ac:spMkLst>
        </pc:spChg>
        <pc:spChg chg="mod topLvl">
          <ac:chgData name="Matthew Deeprose" userId="4b9f57a1-f6a7-4947-aa46-f230d0a71242" providerId="ADAL" clId="{BA2DFDE7-6BCE-4B41-B3B9-F380D0B3C2BD}" dt="2022-09-26T08:39:04.534" v="14375" actId="1076"/>
          <ac:spMkLst>
            <pc:docMk/>
            <pc:sldMk cId="1482909058" sldId="1665"/>
            <ac:spMk id="88" creationId="{D8361198-8AEC-4BED-9072-4B1129362B7C}"/>
          </ac:spMkLst>
        </pc:spChg>
        <pc:spChg chg="mod topLvl">
          <ac:chgData name="Matthew Deeprose" userId="4b9f57a1-f6a7-4947-aa46-f230d0a71242" providerId="ADAL" clId="{BA2DFDE7-6BCE-4B41-B3B9-F380D0B3C2BD}" dt="2022-09-26T08:39:04.534" v="14375" actId="1076"/>
          <ac:spMkLst>
            <pc:docMk/>
            <pc:sldMk cId="1482909058" sldId="1665"/>
            <ac:spMk id="89" creationId="{B677C12C-8CED-4839-901D-8E9C0C81620B}"/>
          </ac:spMkLst>
        </pc:spChg>
        <pc:spChg chg="mod topLvl">
          <ac:chgData name="Matthew Deeprose" userId="4b9f57a1-f6a7-4947-aa46-f230d0a71242" providerId="ADAL" clId="{BA2DFDE7-6BCE-4B41-B3B9-F380D0B3C2BD}" dt="2022-09-26T08:39:04.534" v="14375" actId="1076"/>
          <ac:spMkLst>
            <pc:docMk/>
            <pc:sldMk cId="1482909058" sldId="1665"/>
            <ac:spMk id="90" creationId="{A6EBA9BE-453A-42EF-BA7B-28BC58069430}"/>
          </ac:spMkLst>
        </pc:spChg>
        <pc:spChg chg="mod topLvl">
          <ac:chgData name="Matthew Deeprose" userId="4b9f57a1-f6a7-4947-aa46-f230d0a71242" providerId="ADAL" clId="{BA2DFDE7-6BCE-4B41-B3B9-F380D0B3C2BD}" dt="2022-09-26T08:39:04.534" v="14375" actId="1076"/>
          <ac:spMkLst>
            <pc:docMk/>
            <pc:sldMk cId="1482909058" sldId="1665"/>
            <ac:spMk id="91" creationId="{F8E927FD-2025-4E4B-A7A5-793DA9328C3B}"/>
          </ac:spMkLst>
        </pc:spChg>
        <pc:spChg chg="mod topLvl">
          <ac:chgData name="Matthew Deeprose" userId="4b9f57a1-f6a7-4947-aa46-f230d0a71242" providerId="ADAL" clId="{BA2DFDE7-6BCE-4B41-B3B9-F380D0B3C2BD}" dt="2022-09-26T08:39:04.534" v="14375" actId="1076"/>
          <ac:spMkLst>
            <pc:docMk/>
            <pc:sldMk cId="1482909058" sldId="1665"/>
            <ac:spMk id="92" creationId="{3DE436D3-FBA8-4603-A3BF-6148B1100BD0}"/>
          </ac:spMkLst>
        </pc:spChg>
        <pc:spChg chg="mod topLvl">
          <ac:chgData name="Matthew Deeprose" userId="4b9f57a1-f6a7-4947-aa46-f230d0a71242" providerId="ADAL" clId="{BA2DFDE7-6BCE-4B41-B3B9-F380D0B3C2BD}" dt="2022-09-26T08:39:04.534" v="14375" actId="1076"/>
          <ac:spMkLst>
            <pc:docMk/>
            <pc:sldMk cId="1482909058" sldId="1665"/>
            <ac:spMk id="93" creationId="{325748A3-73E6-4050-852F-CB2DCE69C1A5}"/>
          </ac:spMkLst>
        </pc:spChg>
        <pc:spChg chg="mod topLvl">
          <ac:chgData name="Matthew Deeprose" userId="4b9f57a1-f6a7-4947-aa46-f230d0a71242" providerId="ADAL" clId="{BA2DFDE7-6BCE-4B41-B3B9-F380D0B3C2BD}" dt="2022-09-26T08:39:04.534" v="14375" actId="1076"/>
          <ac:spMkLst>
            <pc:docMk/>
            <pc:sldMk cId="1482909058" sldId="1665"/>
            <ac:spMk id="94" creationId="{F43DB53B-C1F1-4A7C-87B9-23076EDE9B6F}"/>
          </ac:spMkLst>
        </pc:spChg>
        <pc:spChg chg="mod topLvl">
          <ac:chgData name="Matthew Deeprose" userId="4b9f57a1-f6a7-4947-aa46-f230d0a71242" providerId="ADAL" clId="{BA2DFDE7-6BCE-4B41-B3B9-F380D0B3C2BD}" dt="2022-09-26T08:39:04.534" v="14375" actId="1076"/>
          <ac:spMkLst>
            <pc:docMk/>
            <pc:sldMk cId="1482909058" sldId="1665"/>
            <ac:spMk id="95" creationId="{EAA861A8-3E9F-4176-92F6-D2F9BEB0B071}"/>
          </ac:spMkLst>
        </pc:spChg>
        <pc:spChg chg="del mod topLvl">
          <ac:chgData name="Matthew Deeprose" userId="4b9f57a1-f6a7-4947-aa46-f230d0a71242" providerId="ADAL" clId="{BA2DFDE7-6BCE-4B41-B3B9-F380D0B3C2BD}" dt="2022-09-12T14:20:07.584" v="4777" actId="478"/>
          <ac:spMkLst>
            <pc:docMk/>
            <pc:sldMk cId="1482909058" sldId="1665"/>
            <ac:spMk id="96" creationId="{3C447A67-5FA1-4800-8FC2-D4F716F99FBF}"/>
          </ac:spMkLst>
        </pc:spChg>
        <pc:spChg chg="del mod topLvl">
          <ac:chgData name="Matthew Deeprose" userId="4b9f57a1-f6a7-4947-aa46-f230d0a71242" providerId="ADAL" clId="{BA2DFDE7-6BCE-4B41-B3B9-F380D0B3C2BD}" dt="2022-09-12T14:20:06.155" v="4776" actId="478"/>
          <ac:spMkLst>
            <pc:docMk/>
            <pc:sldMk cId="1482909058" sldId="1665"/>
            <ac:spMk id="97" creationId="{62663428-A40A-48A5-BDC1-6A9384B9D83B}"/>
          </ac:spMkLst>
        </pc:spChg>
        <pc:spChg chg="mod topLvl">
          <ac:chgData name="Matthew Deeprose" userId="4b9f57a1-f6a7-4947-aa46-f230d0a71242" providerId="ADAL" clId="{BA2DFDE7-6BCE-4B41-B3B9-F380D0B3C2BD}" dt="2022-09-26T08:39:04.534" v="14375" actId="1076"/>
          <ac:spMkLst>
            <pc:docMk/>
            <pc:sldMk cId="1482909058" sldId="1665"/>
            <ac:spMk id="98" creationId="{3E10605E-0E35-4365-A2BF-4F852CBF8F4A}"/>
          </ac:spMkLst>
        </pc:spChg>
        <pc:spChg chg="mod topLvl">
          <ac:chgData name="Matthew Deeprose" userId="4b9f57a1-f6a7-4947-aa46-f230d0a71242" providerId="ADAL" clId="{BA2DFDE7-6BCE-4B41-B3B9-F380D0B3C2BD}" dt="2022-09-26T08:39:04.534" v="14375" actId="1076"/>
          <ac:spMkLst>
            <pc:docMk/>
            <pc:sldMk cId="1482909058" sldId="1665"/>
            <ac:spMk id="99" creationId="{DD2AF763-4B36-4F08-9F2F-59B3E33E0EA1}"/>
          </ac:spMkLst>
        </pc:spChg>
        <pc:spChg chg="mod topLvl">
          <ac:chgData name="Matthew Deeprose" userId="4b9f57a1-f6a7-4947-aa46-f230d0a71242" providerId="ADAL" clId="{BA2DFDE7-6BCE-4B41-B3B9-F380D0B3C2BD}" dt="2022-09-26T08:39:04.534" v="14375" actId="1076"/>
          <ac:spMkLst>
            <pc:docMk/>
            <pc:sldMk cId="1482909058" sldId="1665"/>
            <ac:spMk id="100" creationId="{DD2BEE76-2676-47AA-95A1-A000548CAFC4}"/>
          </ac:spMkLst>
        </pc:spChg>
        <pc:spChg chg="mod topLvl">
          <ac:chgData name="Matthew Deeprose" userId="4b9f57a1-f6a7-4947-aa46-f230d0a71242" providerId="ADAL" clId="{BA2DFDE7-6BCE-4B41-B3B9-F380D0B3C2BD}" dt="2022-09-26T08:39:04.534" v="14375" actId="1076"/>
          <ac:spMkLst>
            <pc:docMk/>
            <pc:sldMk cId="1482909058" sldId="1665"/>
            <ac:spMk id="101" creationId="{D8D2C252-90F1-41D3-8EE6-559F46EF3AD0}"/>
          </ac:spMkLst>
        </pc:spChg>
        <pc:spChg chg="mod topLvl">
          <ac:chgData name="Matthew Deeprose" userId="4b9f57a1-f6a7-4947-aa46-f230d0a71242" providerId="ADAL" clId="{BA2DFDE7-6BCE-4B41-B3B9-F380D0B3C2BD}" dt="2022-09-26T08:39:04.534" v="14375" actId="1076"/>
          <ac:spMkLst>
            <pc:docMk/>
            <pc:sldMk cId="1482909058" sldId="1665"/>
            <ac:spMk id="102" creationId="{5DBE7644-3E80-4300-B6EB-72633F3F738E}"/>
          </ac:spMkLst>
        </pc:spChg>
        <pc:spChg chg="mod topLvl">
          <ac:chgData name="Matthew Deeprose" userId="4b9f57a1-f6a7-4947-aa46-f230d0a71242" providerId="ADAL" clId="{BA2DFDE7-6BCE-4B41-B3B9-F380D0B3C2BD}" dt="2022-09-26T08:39:04.534" v="14375" actId="1076"/>
          <ac:spMkLst>
            <pc:docMk/>
            <pc:sldMk cId="1482909058" sldId="1665"/>
            <ac:spMk id="103" creationId="{E3540061-4237-44DC-8209-C96F43FFEA48}"/>
          </ac:spMkLst>
        </pc:spChg>
        <pc:spChg chg="mod topLvl">
          <ac:chgData name="Matthew Deeprose" userId="4b9f57a1-f6a7-4947-aa46-f230d0a71242" providerId="ADAL" clId="{BA2DFDE7-6BCE-4B41-B3B9-F380D0B3C2BD}" dt="2022-09-26T08:39:04.534" v="14375" actId="1076"/>
          <ac:spMkLst>
            <pc:docMk/>
            <pc:sldMk cId="1482909058" sldId="1665"/>
            <ac:spMk id="104" creationId="{DCD2FBBF-384B-4D11-AE4E-7D133CA341D1}"/>
          </ac:spMkLst>
        </pc:spChg>
        <pc:spChg chg="mod topLvl">
          <ac:chgData name="Matthew Deeprose" userId="4b9f57a1-f6a7-4947-aa46-f230d0a71242" providerId="ADAL" clId="{BA2DFDE7-6BCE-4B41-B3B9-F380D0B3C2BD}" dt="2022-09-26T08:39:04.534" v="14375" actId="1076"/>
          <ac:spMkLst>
            <pc:docMk/>
            <pc:sldMk cId="1482909058" sldId="1665"/>
            <ac:spMk id="105" creationId="{7139D864-24E4-44AB-9247-1E6F1A2D5881}"/>
          </ac:spMkLst>
        </pc:spChg>
        <pc:spChg chg="mod topLvl">
          <ac:chgData name="Matthew Deeprose" userId="4b9f57a1-f6a7-4947-aa46-f230d0a71242" providerId="ADAL" clId="{BA2DFDE7-6BCE-4B41-B3B9-F380D0B3C2BD}" dt="2022-09-26T08:39:04.534" v="14375" actId="1076"/>
          <ac:spMkLst>
            <pc:docMk/>
            <pc:sldMk cId="1482909058" sldId="1665"/>
            <ac:spMk id="106" creationId="{AB5DCC93-9227-4CEC-8899-20534B200D5F}"/>
          </ac:spMkLst>
        </pc:spChg>
        <pc:spChg chg="mod topLvl">
          <ac:chgData name="Matthew Deeprose" userId="4b9f57a1-f6a7-4947-aa46-f230d0a71242" providerId="ADAL" clId="{BA2DFDE7-6BCE-4B41-B3B9-F380D0B3C2BD}" dt="2022-09-26T08:39:04.534" v="14375" actId="1076"/>
          <ac:spMkLst>
            <pc:docMk/>
            <pc:sldMk cId="1482909058" sldId="1665"/>
            <ac:spMk id="107" creationId="{381FBD24-B14F-4D14-97D9-C233743389D0}"/>
          </ac:spMkLst>
        </pc:spChg>
        <pc:spChg chg="mod topLvl">
          <ac:chgData name="Matthew Deeprose" userId="4b9f57a1-f6a7-4947-aa46-f230d0a71242" providerId="ADAL" clId="{BA2DFDE7-6BCE-4B41-B3B9-F380D0B3C2BD}" dt="2022-09-26T08:39:04.534" v="14375" actId="1076"/>
          <ac:spMkLst>
            <pc:docMk/>
            <pc:sldMk cId="1482909058" sldId="1665"/>
            <ac:spMk id="108" creationId="{45768258-9F4B-4F5B-881B-A3F09B4AEF55}"/>
          </ac:spMkLst>
        </pc:spChg>
        <pc:spChg chg="mod topLvl">
          <ac:chgData name="Matthew Deeprose" userId="4b9f57a1-f6a7-4947-aa46-f230d0a71242" providerId="ADAL" clId="{BA2DFDE7-6BCE-4B41-B3B9-F380D0B3C2BD}" dt="2022-09-26T08:39:04.534" v="14375" actId="1076"/>
          <ac:spMkLst>
            <pc:docMk/>
            <pc:sldMk cId="1482909058" sldId="1665"/>
            <ac:spMk id="109" creationId="{69AD8BAD-21D0-418F-9283-E30EA00C9FAC}"/>
          </ac:spMkLst>
        </pc:spChg>
        <pc:spChg chg="mod topLvl">
          <ac:chgData name="Matthew Deeprose" userId="4b9f57a1-f6a7-4947-aa46-f230d0a71242" providerId="ADAL" clId="{BA2DFDE7-6BCE-4B41-B3B9-F380D0B3C2BD}" dt="2022-09-26T08:39:04.534" v="14375" actId="1076"/>
          <ac:spMkLst>
            <pc:docMk/>
            <pc:sldMk cId="1482909058" sldId="1665"/>
            <ac:spMk id="110" creationId="{81688DD2-84B0-4ED3-ACA3-BFEEFADD6481}"/>
          </ac:spMkLst>
        </pc:spChg>
        <pc:spChg chg="mod topLvl">
          <ac:chgData name="Matthew Deeprose" userId="4b9f57a1-f6a7-4947-aa46-f230d0a71242" providerId="ADAL" clId="{BA2DFDE7-6BCE-4B41-B3B9-F380D0B3C2BD}" dt="2022-09-26T08:39:04.534" v="14375" actId="1076"/>
          <ac:spMkLst>
            <pc:docMk/>
            <pc:sldMk cId="1482909058" sldId="1665"/>
            <ac:spMk id="111" creationId="{ABC20253-A48F-4085-8CBD-685E4EB7905B}"/>
          </ac:spMkLst>
        </pc:spChg>
        <pc:spChg chg="mod topLvl">
          <ac:chgData name="Matthew Deeprose" userId="4b9f57a1-f6a7-4947-aa46-f230d0a71242" providerId="ADAL" clId="{BA2DFDE7-6BCE-4B41-B3B9-F380D0B3C2BD}" dt="2022-09-26T08:39:04.534" v="14375" actId="1076"/>
          <ac:spMkLst>
            <pc:docMk/>
            <pc:sldMk cId="1482909058" sldId="1665"/>
            <ac:spMk id="112" creationId="{6ABACE7D-861D-493F-A6F9-C5DE8A39952D}"/>
          </ac:spMkLst>
        </pc:spChg>
        <pc:spChg chg="mod topLvl">
          <ac:chgData name="Matthew Deeprose" userId="4b9f57a1-f6a7-4947-aa46-f230d0a71242" providerId="ADAL" clId="{BA2DFDE7-6BCE-4B41-B3B9-F380D0B3C2BD}" dt="2022-09-26T08:39:04.534" v="14375" actId="1076"/>
          <ac:spMkLst>
            <pc:docMk/>
            <pc:sldMk cId="1482909058" sldId="1665"/>
            <ac:spMk id="113" creationId="{4F057266-2E17-4D2E-B84E-C43B162701E5}"/>
          </ac:spMkLst>
        </pc:spChg>
        <pc:spChg chg="mod topLvl">
          <ac:chgData name="Matthew Deeprose" userId="4b9f57a1-f6a7-4947-aa46-f230d0a71242" providerId="ADAL" clId="{BA2DFDE7-6BCE-4B41-B3B9-F380D0B3C2BD}" dt="2022-09-26T08:39:04.534" v="14375" actId="1076"/>
          <ac:spMkLst>
            <pc:docMk/>
            <pc:sldMk cId="1482909058" sldId="1665"/>
            <ac:spMk id="114" creationId="{6B9F7A5D-DF7B-49E5-833C-E617AFA07F00}"/>
          </ac:spMkLst>
        </pc:spChg>
        <pc:spChg chg="mod topLvl">
          <ac:chgData name="Matthew Deeprose" userId="4b9f57a1-f6a7-4947-aa46-f230d0a71242" providerId="ADAL" clId="{BA2DFDE7-6BCE-4B41-B3B9-F380D0B3C2BD}" dt="2022-09-26T08:39:04.534" v="14375" actId="1076"/>
          <ac:spMkLst>
            <pc:docMk/>
            <pc:sldMk cId="1482909058" sldId="1665"/>
            <ac:spMk id="115" creationId="{B19054CC-917A-4EDC-AD9D-4769A03A144E}"/>
          </ac:spMkLst>
        </pc:spChg>
        <pc:spChg chg="mod topLvl">
          <ac:chgData name="Matthew Deeprose" userId="4b9f57a1-f6a7-4947-aa46-f230d0a71242" providerId="ADAL" clId="{BA2DFDE7-6BCE-4B41-B3B9-F380D0B3C2BD}" dt="2022-09-26T08:39:04.534" v="14375" actId="1076"/>
          <ac:spMkLst>
            <pc:docMk/>
            <pc:sldMk cId="1482909058" sldId="1665"/>
            <ac:spMk id="116" creationId="{BD1F482B-85A2-435C-91E8-231AC8B68121}"/>
          </ac:spMkLst>
        </pc:spChg>
        <pc:spChg chg="mod topLvl">
          <ac:chgData name="Matthew Deeprose" userId="4b9f57a1-f6a7-4947-aa46-f230d0a71242" providerId="ADAL" clId="{BA2DFDE7-6BCE-4B41-B3B9-F380D0B3C2BD}" dt="2022-09-26T08:39:04.534" v="14375" actId="1076"/>
          <ac:spMkLst>
            <pc:docMk/>
            <pc:sldMk cId="1482909058" sldId="1665"/>
            <ac:spMk id="117" creationId="{7F28456B-BF4C-4EAB-8526-E12983FA5450}"/>
          </ac:spMkLst>
        </pc:spChg>
        <pc:spChg chg="mod topLvl">
          <ac:chgData name="Matthew Deeprose" userId="4b9f57a1-f6a7-4947-aa46-f230d0a71242" providerId="ADAL" clId="{BA2DFDE7-6BCE-4B41-B3B9-F380D0B3C2BD}" dt="2022-09-26T08:39:04.534" v="14375" actId="1076"/>
          <ac:spMkLst>
            <pc:docMk/>
            <pc:sldMk cId="1482909058" sldId="1665"/>
            <ac:spMk id="118" creationId="{1A471766-6986-496C-9152-CFB117E0DE68}"/>
          </ac:spMkLst>
        </pc:spChg>
        <pc:spChg chg="mod topLvl">
          <ac:chgData name="Matthew Deeprose" userId="4b9f57a1-f6a7-4947-aa46-f230d0a71242" providerId="ADAL" clId="{BA2DFDE7-6BCE-4B41-B3B9-F380D0B3C2BD}" dt="2022-09-26T08:39:04.534" v="14375" actId="1076"/>
          <ac:spMkLst>
            <pc:docMk/>
            <pc:sldMk cId="1482909058" sldId="1665"/>
            <ac:spMk id="119" creationId="{8BA774A6-6F72-4B15-8258-178D0AD0A6D1}"/>
          </ac:spMkLst>
        </pc:spChg>
        <pc:spChg chg="mod topLvl">
          <ac:chgData name="Matthew Deeprose" userId="4b9f57a1-f6a7-4947-aa46-f230d0a71242" providerId="ADAL" clId="{BA2DFDE7-6BCE-4B41-B3B9-F380D0B3C2BD}" dt="2022-09-26T08:39:04.534" v="14375" actId="1076"/>
          <ac:spMkLst>
            <pc:docMk/>
            <pc:sldMk cId="1482909058" sldId="1665"/>
            <ac:spMk id="120" creationId="{A4B38E38-69B3-40D8-A611-0815725F937E}"/>
          </ac:spMkLst>
        </pc:spChg>
        <pc:spChg chg="del mod topLvl">
          <ac:chgData name="Matthew Deeprose" userId="4b9f57a1-f6a7-4947-aa46-f230d0a71242" providerId="ADAL" clId="{BA2DFDE7-6BCE-4B41-B3B9-F380D0B3C2BD}" dt="2022-09-12T14:24:05.394" v="4852" actId="478"/>
          <ac:spMkLst>
            <pc:docMk/>
            <pc:sldMk cId="1482909058" sldId="1665"/>
            <ac:spMk id="121" creationId="{BC3CFE5F-7824-42BE-861A-A5630B9DF21B}"/>
          </ac:spMkLst>
        </pc:spChg>
        <pc:spChg chg="mod topLvl">
          <ac:chgData name="Matthew Deeprose" userId="4b9f57a1-f6a7-4947-aa46-f230d0a71242" providerId="ADAL" clId="{BA2DFDE7-6BCE-4B41-B3B9-F380D0B3C2BD}" dt="2022-09-26T08:39:04.534" v="14375" actId="1076"/>
          <ac:spMkLst>
            <pc:docMk/>
            <pc:sldMk cId="1482909058" sldId="1665"/>
            <ac:spMk id="122" creationId="{39C3FD2E-49B5-445A-ACEC-795111168497}"/>
          </ac:spMkLst>
        </pc:spChg>
        <pc:spChg chg="mod topLvl">
          <ac:chgData name="Matthew Deeprose" userId="4b9f57a1-f6a7-4947-aa46-f230d0a71242" providerId="ADAL" clId="{BA2DFDE7-6BCE-4B41-B3B9-F380D0B3C2BD}" dt="2022-09-26T08:39:04.534" v="14375" actId="1076"/>
          <ac:spMkLst>
            <pc:docMk/>
            <pc:sldMk cId="1482909058" sldId="1665"/>
            <ac:spMk id="123" creationId="{B740E719-D919-48A1-B829-BE8ACA5BC0D4}"/>
          </ac:spMkLst>
        </pc:spChg>
        <pc:spChg chg="mod topLvl">
          <ac:chgData name="Matthew Deeprose" userId="4b9f57a1-f6a7-4947-aa46-f230d0a71242" providerId="ADAL" clId="{BA2DFDE7-6BCE-4B41-B3B9-F380D0B3C2BD}" dt="2022-09-26T08:39:04.534" v="14375" actId="1076"/>
          <ac:spMkLst>
            <pc:docMk/>
            <pc:sldMk cId="1482909058" sldId="1665"/>
            <ac:spMk id="124" creationId="{D4E544A3-E721-455C-8961-7466E91D3BF3}"/>
          </ac:spMkLst>
        </pc:spChg>
        <pc:spChg chg="mod topLvl">
          <ac:chgData name="Matthew Deeprose" userId="4b9f57a1-f6a7-4947-aa46-f230d0a71242" providerId="ADAL" clId="{BA2DFDE7-6BCE-4B41-B3B9-F380D0B3C2BD}" dt="2022-09-26T08:39:04.534" v="14375" actId="1076"/>
          <ac:spMkLst>
            <pc:docMk/>
            <pc:sldMk cId="1482909058" sldId="1665"/>
            <ac:spMk id="125" creationId="{0D69F844-3438-4DAC-A76C-5E5647004537}"/>
          </ac:spMkLst>
        </pc:spChg>
        <pc:spChg chg="mod topLvl">
          <ac:chgData name="Matthew Deeprose" userId="4b9f57a1-f6a7-4947-aa46-f230d0a71242" providerId="ADAL" clId="{BA2DFDE7-6BCE-4B41-B3B9-F380D0B3C2BD}" dt="2022-09-26T08:39:04.534" v="14375" actId="1076"/>
          <ac:spMkLst>
            <pc:docMk/>
            <pc:sldMk cId="1482909058" sldId="1665"/>
            <ac:spMk id="126" creationId="{90DCD90E-D6FC-4F0C-901D-A71F8C32F10C}"/>
          </ac:spMkLst>
        </pc:spChg>
        <pc:spChg chg="mod topLvl">
          <ac:chgData name="Matthew Deeprose" userId="4b9f57a1-f6a7-4947-aa46-f230d0a71242" providerId="ADAL" clId="{BA2DFDE7-6BCE-4B41-B3B9-F380D0B3C2BD}" dt="2022-09-26T08:39:04.534" v="14375" actId="1076"/>
          <ac:spMkLst>
            <pc:docMk/>
            <pc:sldMk cId="1482909058" sldId="1665"/>
            <ac:spMk id="127" creationId="{72223531-265E-4116-9DFF-6ABEA7E02A92}"/>
          </ac:spMkLst>
        </pc:spChg>
        <pc:spChg chg="mod topLvl">
          <ac:chgData name="Matthew Deeprose" userId="4b9f57a1-f6a7-4947-aa46-f230d0a71242" providerId="ADAL" clId="{BA2DFDE7-6BCE-4B41-B3B9-F380D0B3C2BD}" dt="2022-09-26T08:39:04.534" v="14375" actId="1076"/>
          <ac:spMkLst>
            <pc:docMk/>
            <pc:sldMk cId="1482909058" sldId="1665"/>
            <ac:spMk id="128" creationId="{8B75249A-1CCD-436B-8C76-2906243824C3}"/>
          </ac:spMkLst>
        </pc:spChg>
        <pc:spChg chg="mod topLvl">
          <ac:chgData name="Matthew Deeprose" userId="4b9f57a1-f6a7-4947-aa46-f230d0a71242" providerId="ADAL" clId="{BA2DFDE7-6BCE-4B41-B3B9-F380D0B3C2BD}" dt="2022-09-26T08:39:04.534" v="14375" actId="1076"/>
          <ac:spMkLst>
            <pc:docMk/>
            <pc:sldMk cId="1482909058" sldId="1665"/>
            <ac:spMk id="129" creationId="{66D0A183-01F0-4973-893E-E1F884F13F79}"/>
          </ac:spMkLst>
        </pc:spChg>
        <pc:spChg chg="mod topLvl">
          <ac:chgData name="Matthew Deeprose" userId="4b9f57a1-f6a7-4947-aa46-f230d0a71242" providerId="ADAL" clId="{BA2DFDE7-6BCE-4B41-B3B9-F380D0B3C2BD}" dt="2022-09-26T08:39:04.534" v="14375" actId="1076"/>
          <ac:spMkLst>
            <pc:docMk/>
            <pc:sldMk cId="1482909058" sldId="1665"/>
            <ac:spMk id="130" creationId="{C1DF644E-245B-4D53-8DEC-FA4D9C8E95EF}"/>
          </ac:spMkLst>
        </pc:spChg>
        <pc:spChg chg="mod topLvl">
          <ac:chgData name="Matthew Deeprose" userId="4b9f57a1-f6a7-4947-aa46-f230d0a71242" providerId="ADAL" clId="{BA2DFDE7-6BCE-4B41-B3B9-F380D0B3C2BD}" dt="2022-09-26T08:39:04.534" v="14375" actId="1076"/>
          <ac:spMkLst>
            <pc:docMk/>
            <pc:sldMk cId="1482909058" sldId="1665"/>
            <ac:spMk id="131" creationId="{C4383B6F-EE7F-4662-A7EE-05E5BFF420D1}"/>
          </ac:spMkLst>
        </pc:spChg>
        <pc:spChg chg="mod topLvl">
          <ac:chgData name="Matthew Deeprose" userId="4b9f57a1-f6a7-4947-aa46-f230d0a71242" providerId="ADAL" clId="{BA2DFDE7-6BCE-4B41-B3B9-F380D0B3C2BD}" dt="2022-09-26T08:39:04.534" v="14375" actId="1076"/>
          <ac:spMkLst>
            <pc:docMk/>
            <pc:sldMk cId="1482909058" sldId="1665"/>
            <ac:spMk id="132" creationId="{7B1C62ED-B067-441B-8AA6-556CC2F34B1A}"/>
          </ac:spMkLst>
        </pc:spChg>
        <pc:spChg chg="mod topLvl">
          <ac:chgData name="Matthew Deeprose" userId="4b9f57a1-f6a7-4947-aa46-f230d0a71242" providerId="ADAL" clId="{BA2DFDE7-6BCE-4B41-B3B9-F380D0B3C2BD}" dt="2022-09-26T08:39:04.534" v="14375" actId="1076"/>
          <ac:spMkLst>
            <pc:docMk/>
            <pc:sldMk cId="1482909058" sldId="1665"/>
            <ac:spMk id="133" creationId="{204B547A-990B-438E-89A1-38BDB795590D}"/>
          </ac:spMkLst>
        </pc:spChg>
        <pc:spChg chg="mod topLvl">
          <ac:chgData name="Matthew Deeprose" userId="4b9f57a1-f6a7-4947-aa46-f230d0a71242" providerId="ADAL" clId="{BA2DFDE7-6BCE-4B41-B3B9-F380D0B3C2BD}" dt="2022-09-26T08:39:04.534" v="14375" actId="1076"/>
          <ac:spMkLst>
            <pc:docMk/>
            <pc:sldMk cId="1482909058" sldId="1665"/>
            <ac:spMk id="134" creationId="{E8C5AD96-487E-4A64-BECF-D5536E99B6D7}"/>
          </ac:spMkLst>
        </pc:spChg>
        <pc:spChg chg="mod topLvl">
          <ac:chgData name="Matthew Deeprose" userId="4b9f57a1-f6a7-4947-aa46-f230d0a71242" providerId="ADAL" clId="{BA2DFDE7-6BCE-4B41-B3B9-F380D0B3C2BD}" dt="2022-09-26T08:39:04.534" v="14375" actId="1076"/>
          <ac:spMkLst>
            <pc:docMk/>
            <pc:sldMk cId="1482909058" sldId="1665"/>
            <ac:spMk id="135" creationId="{56338FEC-5F03-41E6-8A29-59C3609FC124}"/>
          </ac:spMkLst>
        </pc:spChg>
        <pc:spChg chg="mod topLvl">
          <ac:chgData name="Matthew Deeprose" userId="4b9f57a1-f6a7-4947-aa46-f230d0a71242" providerId="ADAL" clId="{BA2DFDE7-6BCE-4B41-B3B9-F380D0B3C2BD}" dt="2022-09-26T08:39:04.534" v="14375" actId="1076"/>
          <ac:spMkLst>
            <pc:docMk/>
            <pc:sldMk cId="1482909058" sldId="1665"/>
            <ac:spMk id="136" creationId="{2793129E-1CF3-4A55-B923-64AE48B4C694}"/>
          </ac:spMkLst>
        </pc:spChg>
        <pc:spChg chg="mod topLvl">
          <ac:chgData name="Matthew Deeprose" userId="4b9f57a1-f6a7-4947-aa46-f230d0a71242" providerId="ADAL" clId="{BA2DFDE7-6BCE-4B41-B3B9-F380D0B3C2BD}" dt="2022-09-26T08:39:04.534" v="14375" actId="1076"/>
          <ac:spMkLst>
            <pc:docMk/>
            <pc:sldMk cId="1482909058" sldId="1665"/>
            <ac:spMk id="137" creationId="{5170BE62-2D38-4D37-A13E-74CF5F8D1CF5}"/>
          </ac:spMkLst>
        </pc:spChg>
        <pc:spChg chg="mod topLvl">
          <ac:chgData name="Matthew Deeprose" userId="4b9f57a1-f6a7-4947-aa46-f230d0a71242" providerId="ADAL" clId="{BA2DFDE7-6BCE-4B41-B3B9-F380D0B3C2BD}" dt="2022-09-26T08:39:04.534" v="14375" actId="1076"/>
          <ac:spMkLst>
            <pc:docMk/>
            <pc:sldMk cId="1482909058" sldId="1665"/>
            <ac:spMk id="138" creationId="{26A0B98B-405C-4456-A05A-A457AEB6173A}"/>
          </ac:spMkLst>
        </pc:spChg>
        <pc:spChg chg="mod topLvl">
          <ac:chgData name="Matthew Deeprose" userId="4b9f57a1-f6a7-4947-aa46-f230d0a71242" providerId="ADAL" clId="{BA2DFDE7-6BCE-4B41-B3B9-F380D0B3C2BD}" dt="2022-09-26T08:39:04.534" v="14375" actId="1076"/>
          <ac:spMkLst>
            <pc:docMk/>
            <pc:sldMk cId="1482909058" sldId="1665"/>
            <ac:spMk id="139" creationId="{CF3BA76B-91C5-4394-AC33-B74AF9E3B4A4}"/>
          </ac:spMkLst>
        </pc:spChg>
        <pc:spChg chg="mod topLvl">
          <ac:chgData name="Matthew Deeprose" userId="4b9f57a1-f6a7-4947-aa46-f230d0a71242" providerId="ADAL" clId="{BA2DFDE7-6BCE-4B41-B3B9-F380D0B3C2BD}" dt="2022-09-26T08:39:04.534" v="14375" actId="1076"/>
          <ac:spMkLst>
            <pc:docMk/>
            <pc:sldMk cId="1482909058" sldId="1665"/>
            <ac:spMk id="140" creationId="{179D7E5B-C66A-4D13-9124-94BBE0834A24}"/>
          </ac:spMkLst>
        </pc:spChg>
        <pc:spChg chg="mod topLvl">
          <ac:chgData name="Matthew Deeprose" userId="4b9f57a1-f6a7-4947-aa46-f230d0a71242" providerId="ADAL" clId="{BA2DFDE7-6BCE-4B41-B3B9-F380D0B3C2BD}" dt="2022-09-26T08:39:04.534" v="14375" actId="1076"/>
          <ac:spMkLst>
            <pc:docMk/>
            <pc:sldMk cId="1482909058" sldId="1665"/>
            <ac:spMk id="141" creationId="{A4B07078-8A64-4C48-8DCE-B1C13D881B76}"/>
          </ac:spMkLst>
        </pc:spChg>
        <pc:spChg chg="mod topLvl">
          <ac:chgData name="Matthew Deeprose" userId="4b9f57a1-f6a7-4947-aa46-f230d0a71242" providerId="ADAL" clId="{BA2DFDE7-6BCE-4B41-B3B9-F380D0B3C2BD}" dt="2022-09-26T08:39:04.534" v="14375" actId="1076"/>
          <ac:spMkLst>
            <pc:docMk/>
            <pc:sldMk cId="1482909058" sldId="1665"/>
            <ac:spMk id="142" creationId="{707E5D60-EDBD-4F19-9212-FF1622788B46}"/>
          </ac:spMkLst>
        </pc:spChg>
        <pc:spChg chg="mod topLvl">
          <ac:chgData name="Matthew Deeprose" userId="4b9f57a1-f6a7-4947-aa46-f230d0a71242" providerId="ADAL" clId="{BA2DFDE7-6BCE-4B41-B3B9-F380D0B3C2BD}" dt="2022-09-26T08:39:04.534" v="14375" actId="1076"/>
          <ac:spMkLst>
            <pc:docMk/>
            <pc:sldMk cId="1482909058" sldId="1665"/>
            <ac:spMk id="143" creationId="{428AE7FF-5E0C-48D9-A56C-DDB6F425A45A}"/>
          </ac:spMkLst>
        </pc:spChg>
        <pc:spChg chg="mod topLvl">
          <ac:chgData name="Matthew Deeprose" userId="4b9f57a1-f6a7-4947-aa46-f230d0a71242" providerId="ADAL" clId="{BA2DFDE7-6BCE-4B41-B3B9-F380D0B3C2BD}" dt="2022-09-26T08:39:04.534" v="14375" actId="1076"/>
          <ac:spMkLst>
            <pc:docMk/>
            <pc:sldMk cId="1482909058" sldId="1665"/>
            <ac:spMk id="144" creationId="{2B02B020-700D-41B0-8A2E-EB1137250E12}"/>
          </ac:spMkLst>
        </pc:spChg>
        <pc:spChg chg="mod topLvl">
          <ac:chgData name="Matthew Deeprose" userId="4b9f57a1-f6a7-4947-aa46-f230d0a71242" providerId="ADAL" clId="{BA2DFDE7-6BCE-4B41-B3B9-F380D0B3C2BD}" dt="2022-09-26T08:39:04.534" v="14375" actId="1076"/>
          <ac:spMkLst>
            <pc:docMk/>
            <pc:sldMk cId="1482909058" sldId="1665"/>
            <ac:spMk id="145" creationId="{D6A4C2D9-957E-4D3C-AEC4-EDABC4B0CECE}"/>
          </ac:spMkLst>
        </pc:spChg>
        <pc:spChg chg="mod topLvl">
          <ac:chgData name="Matthew Deeprose" userId="4b9f57a1-f6a7-4947-aa46-f230d0a71242" providerId="ADAL" clId="{BA2DFDE7-6BCE-4B41-B3B9-F380D0B3C2BD}" dt="2022-09-26T08:39:04.534" v="14375" actId="1076"/>
          <ac:spMkLst>
            <pc:docMk/>
            <pc:sldMk cId="1482909058" sldId="1665"/>
            <ac:spMk id="146" creationId="{68DB5471-D858-4A78-8773-FEC9F343E08B}"/>
          </ac:spMkLst>
        </pc:spChg>
        <pc:spChg chg="mod topLvl">
          <ac:chgData name="Matthew Deeprose" userId="4b9f57a1-f6a7-4947-aa46-f230d0a71242" providerId="ADAL" clId="{BA2DFDE7-6BCE-4B41-B3B9-F380D0B3C2BD}" dt="2022-09-26T08:39:04.534" v="14375" actId="1076"/>
          <ac:spMkLst>
            <pc:docMk/>
            <pc:sldMk cId="1482909058" sldId="1665"/>
            <ac:spMk id="147" creationId="{EAF5FC97-D7D5-4965-8ADD-9F016DA09CD2}"/>
          </ac:spMkLst>
        </pc:spChg>
        <pc:spChg chg="del mod topLvl">
          <ac:chgData name="Matthew Deeprose" userId="4b9f57a1-f6a7-4947-aa46-f230d0a71242" providerId="ADAL" clId="{BA2DFDE7-6BCE-4B41-B3B9-F380D0B3C2BD}" dt="2022-09-12T14:24:45.481" v="4867" actId="478"/>
          <ac:spMkLst>
            <pc:docMk/>
            <pc:sldMk cId="1482909058" sldId="1665"/>
            <ac:spMk id="148" creationId="{309E8A18-35EA-45A2-A7A2-B0F6AC47DF58}"/>
          </ac:spMkLst>
        </pc:spChg>
        <pc:spChg chg="mod topLvl">
          <ac:chgData name="Matthew Deeprose" userId="4b9f57a1-f6a7-4947-aa46-f230d0a71242" providerId="ADAL" clId="{BA2DFDE7-6BCE-4B41-B3B9-F380D0B3C2BD}" dt="2022-09-26T08:39:04.534" v="14375" actId="1076"/>
          <ac:spMkLst>
            <pc:docMk/>
            <pc:sldMk cId="1482909058" sldId="1665"/>
            <ac:spMk id="149" creationId="{BAE8AD6D-59ED-4DFA-A571-B693B4E3D2BF}"/>
          </ac:spMkLst>
        </pc:spChg>
        <pc:spChg chg="mod topLvl">
          <ac:chgData name="Matthew Deeprose" userId="4b9f57a1-f6a7-4947-aa46-f230d0a71242" providerId="ADAL" clId="{BA2DFDE7-6BCE-4B41-B3B9-F380D0B3C2BD}" dt="2022-09-26T08:39:04.534" v="14375" actId="1076"/>
          <ac:spMkLst>
            <pc:docMk/>
            <pc:sldMk cId="1482909058" sldId="1665"/>
            <ac:spMk id="150" creationId="{52189A78-759E-4F3F-BAE9-71B5F4C4A11D}"/>
          </ac:spMkLst>
        </pc:spChg>
        <pc:spChg chg="mod topLvl">
          <ac:chgData name="Matthew Deeprose" userId="4b9f57a1-f6a7-4947-aa46-f230d0a71242" providerId="ADAL" clId="{BA2DFDE7-6BCE-4B41-B3B9-F380D0B3C2BD}" dt="2022-09-26T08:39:04.534" v="14375" actId="1076"/>
          <ac:spMkLst>
            <pc:docMk/>
            <pc:sldMk cId="1482909058" sldId="1665"/>
            <ac:spMk id="151" creationId="{5799138B-7598-4FDC-A5AF-9C96BAEABFC2}"/>
          </ac:spMkLst>
        </pc:spChg>
        <pc:spChg chg="mod topLvl">
          <ac:chgData name="Matthew Deeprose" userId="4b9f57a1-f6a7-4947-aa46-f230d0a71242" providerId="ADAL" clId="{BA2DFDE7-6BCE-4B41-B3B9-F380D0B3C2BD}" dt="2022-09-26T08:39:04.534" v="14375" actId="1076"/>
          <ac:spMkLst>
            <pc:docMk/>
            <pc:sldMk cId="1482909058" sldId="1665"/>
            <ac:spMk id="152" creationId="{2535C893-29A4-4A3D-8DDF-394941DB8D16}"/>
          </ac:spMkLst>
        </pc:spChg>
        <pc:spChg chg="mod topLvl">
          <ac:chgData name="Matthew Deeprose" userId="4b9f57a1-f6a7-4947-aa46-f230d0a71242" providerId="ADAL" clId="{BA2DFDE7-6BCE-4B41-B3B9-F380D0B3C2BD}" dt="2022-09-26T08:39:04.534" v="14375" actId="1076"/>
          <ac:spMkLst>
            <pc:docMk/>
            <pc:sldMk cId="1482909058" sldId="1665"/>
            <ac:spMk id="153" creationId="{8F056C53-BEAD-4E10-A973-C907674E24D4}"/>
          </ac:spMkLst>
        </pc:spChg>
        <pc:spChg chg="mod topLvl">
          <ac:chgData name="Matthew Deeprose" userId="4b9f57a1-f6a7-4947-aa46-f230d0a71242" providerId="ADAL" clId="{BA2DFDE7-6BCE-4B41-B3B9-F380D0B3C2BD}" dt="2022-09-26T08:39:04.534" v="14375" actId="1076"/>
          <ac:spMkLst>
            <pc:docMk/>
            <pc:sldMk cId="1482909058" sldId="1665"/>
            <ac:spMk id="154" creationId="{B1163B3A-E2E5-49C0-88E5-9D7A3276CEF3}"/>
          </ac:spMkLst>
        </pc:spChg>
        <pc:spChg chg="mod topLvl">
          <ac:chgData name="Matthew Deeprose" userId="4b9f57a1-f6a7-4947-aa46-f230d0a71242" providerId="ADAL" clId="{BA2DFDE7-6BCE-4B41-B3B9-F380D0B3C2BD}" dt="2022-09-26T08:39:04.534" v="14375" actId="1076"/>
          <ac:spMkLst>
            <pc:docMk/>
            <pc:sldMk cId="1482909058" sldId="1665"/>
            <ac:spMk id="155" creationId="{F141C738-4C8C-4422-AF43-0380FAEF1430}"/>
          </ac:spMkLst>
        </pc:spChg>
        <pc:spChg chg="mod topLvl">
          <ac:chgData name="Matthew Deeprose" userId="4b9f57a1-f6a7-4947-aa46-f230d0a71242" providerId="ADAL" clId="{BA2DFDE7-6BCE-4B41-B3B9-F380D0B3C2BD}" dt="2022-09-26T08:39:04.534" v="14375" actId="1076"/>
          <ac:spMkLst>
            <pc:docMk/>
            <pc:sldMk cId="1482909058" sldId="1665"/>
            <ac:spMk id="156" creationId="{4A339F8C-122B-451D-AC42-08A67099859F}"/>
          </ac:spMkLst>
        </pc:spChg>
        <pc:spChg chg="mod topLvl">
          <ac:chgData name="Matthew Deeprose" userId="4b9f57a1-f6a7-4947-aa46-f230d0a71242" providerId="ADAL" clId="{BA2DFDE7-6BCE-4B41-B3B9-F380D0B3C2BD}" dt="2022-09-26T08:39:04.534" v="14375" actId="1076"/>
          <ac:spMkLst>
            <pc:docMk/>
            <pc:sldMk cId="1482909058" sldId="1665"/>
            <ac:spMk id="157" creationId="{B8CDD49F-A11E-41F4-8CC8-CACCD269293F}"/>
          </ac:spMkLst>
        </pc:spChg>
        <pc:spChg chg="mod topLvl">
          <ac:chgData name="Matthew Deeprose" userId="4b9f57a1-f6a7-4947-aa46-f230d0a71242" providerId="ADAL" clId="{BA2DFDE7-6BCE-4B41-B3B9-F380D0B3C2BD}" dt="2022-09-26T08:39:04.534" v="14375" actId="1076"/>
          <ac:spMkLst>
            <pc:docMk/>
            <pc:sldMk cId="1482909058" sldId="1665"/>
            <ac:spMk id="158" creationId="{0247E41D-2523-4DB7-9413-F6022BFD937B}"/>
          </ac:spMkLst>
        </pc:spChg>
        <pc:spChg chg="mod topLvl">
          <ac:chgData name="Matthew Deeprose" userId="4b9f57a1-f6a7-4947-aa46-f230d0a71242" providerId="ADAL" clId="{BA2DFDE7-6BCE-4B41-B3B9-F380D0B3C2BD}" dt="2022-09-26T08:39:04.534" v="14375" actId="1076"/>
          <ac:spMkLst>
            <pc:docMk/>
            <pc:sldMk cId="1482909058" sldId="1665"/>
            <ac:spMk id="159" creationId="{15162E1C-0097-47C9-9A74-9A0903986592}"/>
          </ac:spMkLst>
        </pc:spChg>
        <pc:spChg chg="mod topLvl">
          <ac:chgData name="Matthew Deeprose" userId="4b9f57a1-f6a7-4947-aa46-f230d0a71242" providerId="ADAL" clId="{BA2DFDE7-6BCE-4B41-B3B9-F380D0B3C2BD}" dt="2022-09-26T08:39:04.534" v="14375" actId="1076"/>
          <ac:spMkLst>
            <pc:docMk/>
            <pc:sldMk cId="1482909058" sldId="1665"/>
            <ac:spMk id="160" creationId="{89F63D56-A62E-4124-965A-0B78305F4E90}"/>
          </ac:spMkLst>
        </pc:spChg>
        <pc:spChg chg="mod topLvl">
          <ac:chgData name="Matthew Deeprose" userId="4b9f57a1-f6a7-4947-aa46-f230d0a71242" providerId="ADAL" clId="{BA2DFDE7-6BCE-4B41-B3B9-F380D0B3C2BD}" dt="2022-09-26T08:39:04.534" v="14375" actId="1076"/>
          <ac:spMkLst>
            <pc:docMk/>
            <pc:sldMk cId="1482909058" sldId="1665"/>
            <ac:spMk id="161" creationId="{0D1B335D-CFB2-430A-A363-6C0F428B8115}"/>
          </ac:spMkLst>
        </pc:spChg>
        <pc:spChg chg="mod topLvl">
          <ac:chgData name="Matthew Deeprose" userId="4b9f57a1-f6a7-4947-aa46-f230d0a71242" providerId="ADAL" clId="{BA2DFDE7-6BCE-4B41-B3B9-F380D0B3C2BD}" dt="2022-09-26T08:39:04.534" v="14375" actId="1076"/>
          <ac:spMkLst>
            <pc:docMk/>
            <pc:sldMk cId="1482909058" sldId="1665"/>
            <ac:spMk id="162" creationId="{38483D75-19A6-43D4-B714-3F1E03EFE113}"/>
          </ac:spMkLst>
        </pc:spChg>
        <pc:spChg chg="mod topLvl">
          <ac:chgData name="Matthew Deeprose" userId="4b9f57a1-f6a7-4947-aa46-f230d0a71242" providerId="ADAL" clId="{BA2DFDE7-6BCE-4B41-B3B9-F380D0B3C2BD}" dt="2022-09-26T08:39:04.534" v="14375" actId="1076"/>
          <ac:spMkLst>
            <pc:docMk/>
            <pc:sldMk cId="1482909058" sldId="1665"/>
            <ac:spMk id="163" creationId="{02F83D4A-EEA8-403D-B7A8-7853916606F3}"/>
          </ac:spMkLst>
        </pc:spChg>
        <pc:spChg chg="mod topLvl">
          <ac:chgData name="Matthew Deeprose" userId="4b9f57a1-f6a7-4947-aa46-f230d0a71242" providerId="ADAL" clId="{BA2DFDE7-6BCE-4B41-B3B9-F380D0B3C2BD}" dt="2022-09-26T08:39:04.534" v="14375" actId="1076"/>
          <ac:spMkLst>
            <pc:docMk/>
            <pc:sldMk cId="1482909058" sldId="1665"/>
            <ac:spMk id="164" creationId="{6614CF4F-1E4F-46A4-B797-A4AC01B6C147}"/>
          </ac:spMkLst>
        </pc:spChg>
        <pc:spChg chg="mod topLvl">
          <ac:chgData name="Matthew Deeprose" userId="4b9f57a1-f6a7-4947-aa46-f230d0a71242" providerId="ADAL" clId="{BA2DFDE7-6BCE-4B41-B3B9-F380D0B3C2BD}" dt="2022-09-26T08:39:04.534" v="14375" actId="1076"/>
          <ac:spMkLst>
            <pc:docMk/>
            <pc:sldMk cId="1482909058" sldId="1665"/>
            <ac:spMk id="165" creationId="{3EA432CF-BA9C-4B30-B642-484F2D904D20}"/>
          </ac:spMkLst>
        </pc:spChg>
        <pc:spChg chg="mod topLvl">
          <ac:chgData name="Matthew Deeprose" userId="4b9f57a1-f6a7-4947-aa46-f230d0a71242" providerId="ADAL" clId="{BA2DFDE7-6BCE-4B41-B3B9-F380D0B3C2BD}" dt="2022-09-26T08:39:04.534" v="14375" actId="1076"/>
          <ac:spMkLst>
            <pc:docMk/>
            <pc:sldMk cId="1482909058" sldId="1665"/>
            <ac:spMk id="166" creationId="{1A8EC5A4-6852-402E-9574-10633098C2AE}"/>
          </ac:spMkLst>
        </pc:spChg>
        <pc:spChg chg="mod topLvl">
          <ac:chgData name="Matthew Deeprose" userId="4b9f57a1-f6a7-4947-aa46-f230d0a71242" providerId="ADAL" clId="{BA2DFDE7-6BCE-4B41-B3B9-F380D0B3C2BD}" dt="2022-09-26T08:39:04.534" v="14375" actId="1076"/>
          <ac:spMkLst>
            <pc:docMk/>
            <pc:sldMk cId="1482909058" sldId="1665"/>
            <ac:spMk id="167" creationId="{1B1E400D-FC2D-41C8-BECF-4C13073D37C4}"/>
          </ac:spMkLst>
        </pc:spChg>
        <pc:spChg chg="mod topLvl">
          <ac:chgData name="Matthew Deeprose" userId="4b9f57a1-f6a7-4947-aa46-f230d0a71242" providerId="ADAL" clId="{BA2DFDE7-6BCE-4B41-B3B9-F380D0B3C2BD}" dt="2022-09-26T08:39:04.534" v="14375" actId="1076"/>
          <ac:spMkLst>
            <pc:docMk/>
            <pc:sldMk cId="1482909058" sldId="1665"/>
            <ac:spMk id="168" creationId="{A0F905AB-6CC8-497E-B4DD-03F089600BFE}"/>
          </ac:spMkLst>
        </pc:spChg>
        <pc:spChg chg="mod topLvl">
          <ac:chgData name="Matthew Deeprose" userId="4b9f57a1-f6a7-4947-aa46-f230d0a71242" providerId="ADAL" clId="{BA2DFDE7-6BCE-4B41-B3B9-F380D0B3C2BD}" dt="2022-09-26T08:39:04.534" v="14375" actId="1076"/>
          <ac:spMkLst>
            <pc:docMk/>
            <pc:sldMk cId="1482909058" sldId="1665"/>
            <ac:spMk id="169" creationId="{2291DAF3-B57F-4F0D-9EB9-16EDD38A45B7}"/>
          </ac:spMkLst>
        </pc:spChg>
        <pc:spChg chg="mod topLvl">
          <ac:chgData name="Matthew Deeprose" userId="4b9f57a1-f6a7-4947-aa46-f230d0a71242" providerId="ADAL" clId="{BA2DFDE7-6BCE-4B41-B3B9-F380D0B3C2BD}" dt="2022-09-26T08:39:04.534" v="14375" actId="1076"/>
          <ac:spMkLst>
            <pc:docMk/>
            <pc:sldMk cId="1482909058" sldId="1665"/>
            <ac:spMk id="170" creationId="{17FE3C6A-4DC7-4D4D-8573-FA023368EFAC}"/>
          </ac:spMkLst>
        </pc:spChg>
        <pc:spChg chg="mod topLvl">
          <ac:chgData name="Matthew Deeprose" userId="4b9f57a1-f6a7-4947-aa46-f230d0a71242" providerId="ADAL" clId="{BA2DFDE7-6BCE-4B41-B3B9-F380D0B3C2BD}" dt="2022-09-26T08:39:04.534" v="14375" actId="1076"/>
          <ac:spMkLst>
            <pc:docMk/>
            <pc:sldMk cId="1482909058" sldId="1665"/>
            <ac:spMk id="171" creationId="{D6E5EBB0-10ED-4307-84BE-87A8B4075532}"/>
          </ac:spMkLst>
        </pc:spChg>
        <pc:spChg chg="mod topLvl">
          <ac:chgData name="Matthew Deeprose" userId="4b9f57a1-f6a7-4947-aa46-f230d0a71242" providerId="ADAL" clId="{BA2DFDE7-6BCE-4B41-B3B9-F380D0B3C2BD}" dt="2022-09-26T08:39:04.534" v="14375" actId="1076"/>
          <ac:spMkLst>
            <pc:docMk/>
            <pc:sldMk cId="1482909058" sldId="1665"/>
            <ac:spMk id="172" creationId="{9B98D471-EF6D-4487-9E64-8308813F1FD9}"/>
          </ac:spMkLst>
        </pc:spChg>
        <pc:spChg chg="mod topLvl">
          <ac:chgData name="Matthew Deeprose" userId="4b9f57a1-f6a7-4947-aa46-f230d0a71242" providerId="ADAL" clId="{BA2DFDE7-6BCE-4B41-B3B9-F380D0B3C2BD}" dt="2022-09-26T08:39:04.534" v="14375" actId="1076"/>
          <ac:spMkLst>
            <pc:docMk/>
            <pc:sldMk cId="1482909058" sldId="1665"/>
            <ac:spMk id="173" creationId="{E05B0596-3917-4504-B7E1-CF6231BBE524}"/>
          </ac:spMkLst>
        </pc:spChg>
        <pc:spChg chg="mod topLvl">
          <ac:chgData name="Matthew Deeprose" userId="4b9f57a1-f6a7-4947-aa46-f230d0a71242" providerId="ADAL" clId="{BA2DFDE7-6BCE-4B41-B3B9-F380D0B3C2BD}" dt="2022-09-26T08:39:04.534" v="14375" actId="1076"/>
          <ac:spMkLst>
            <pc:docMk/>
            <pc:sldMk cId="1482909058" sldId="1665"/>
            <ac:spMk id="174" creationId="{F2D78DD4-6844-4368-BD29-C7E3BB98B681}"/>
          </ac:spMkLst>
        </pc:spChg>
        <pc:spChg chg="mod topLvl">
          <ac:chgData name="Matthew Deeprose" userId="4b9f57a1-f6a7-4947-aa46-f230d0a71242" providerId="ADAL" clId="{BA2DFDE7-6BCE-4B41-B3B9-F380D0B3C2BD}" dt="2022-09-26T08:39:04.534" v="14375" actId="1076"/>
          <ac:spMkLst>
            <pc:docMk/>
            <pc:sldMk cId="1482909058" sldId="1665"/>
            <ac:spMk id="175" creationId="{25AC27BE-E7A4-4C13-ACF2-5C10F5D9A4F4}"/>
          </ac:spMkLst>
        </pc:spChg>
        <pc:spChg chg="mod topLvl">
          <ac:chgData name="Matthew Deeprose" userId="4b9f57a1-f6a7-4947-aa46-f230d0a71242" providerId="ADAL" clId="{BA2DFDE7-6BCE-4B41-B3B9-F380D0B3C2BD}" dt="2022-09-26T08:39:04.534" v="14375" actId="1076"/>
          <ac:spMkLst>
            <pc:docMk/>
            <pc:sldMk cId="1482909058" sldId="1665"/>
            <ac:spMk id="176" creationId="{4ED3E52A-AF66-4C3F-80EC-088C1AE0EAE0}"/>
          </ac:spMkLst>
        </pc:spChg>
        <pc:spChg chg="mod topLvl">
          <ac:chgData name="Matthew Deeprose" userId="4b9f57a1-f6a7-4947-aa46-f230d0a71242" providerId="ADAL" clId="{BA2DFDE7-6BCE-4B41-B3B9-F380D0B3C2BD}" dt="2022-09-26T08:39:04.534" v="14375" actId="1076"/>
          <ac:spMkLst>
            <pc:docMk/>
            <pc:sldMk cId="1482909058" sldId="1665"/>
            <ac:spMk id="177" creationId="{734F166C-DEFE-47E0-B715-0CB889FF5F56}"/>
          </ac:spMkLst>
        </pc:spChg>
        <pc:spChg chg="mod topLvl">
          <ac:chgData name="Matthew Deeprose" userId="4b9f57a1-f6a7-4947-aa46-f230d0a71242" providerId="ADAL" clId="{BA2DFDE7-6BCE-4B41-B3B9-F380D0B3C2BD}" dt="2022-09-26T08:39:04.534" v="14375" actId="1076"/>
          <ac:spMkLst>
            <pc:docMk/>
            <pc:sldMk cId="1482909058" sldId="1665"/>
            <ac:spMk id="178" creationId="{E8ACF33C-45F5-4EAC-95CD-92A767BE11A4}"/>
          </ac:spMkLst>
        </pc:spChg>
        <pc:spChg chg="mod topLvl">
          <ac:chgData name="Matthew Deeprose" userId="4b9f57a1-f6a7-4947-aa46-f230d0a71242" providerId="ADAL" clId="{BA2DFDE7-6BCE-4B41-B3B9-F380D0B3C2BD}" dt="2022-09-26T08:39:04.534" v="14375" actId="1076"/>
          <ac:spMkLst>
            <pc:docMk/>
            <pc:sldMk cId="1482909058" sldId="1665"/>
            <ac:spMk id="179" creationId="{8FAC6417-AACA-4542-BF53-101BC13A0FBF}"/>
          </ac:spMkLst>
        </pc:spChg>
        <pc:spChg chg="mod topLvl">
          <ac:chgData name="Matthew Deeprose" userId="4b9f57a1-f6a7-4947-aa46-f230d0a71242" providerId="ADAL" clId="{BA2DFDE7-6BCE-4B41-B3B9-F380D0B3C2BD}" dt="2022-09-26T08:39:04.534" v="14375" actId="1076"/>
          <ac:spMkLst>
            <pc:docMk/>
            <pc:sldMk cId="1482909058" sldId="1665"/>
            <ac:spMk id="180" creationId="{31F2B716-8C9E-4DD4-BA34-EC4846B0C722}"/>
          </ac:spMkLst>
        </pc:spChg>
        <pc:spChg chg="mod topLvl">
          <ac:chgData name="Matthew Deeprose" userId="4b9f57a1-f6a7-4947-aa46-f230d0a71242" providerId="ADAL" clId="{BA2DFDE7-6BCE-4B41-B3B9-F380D0B3C2BD}" dt="2022-09-26T08:39:04.534" v="14375" actId="1076"/>
          <ac:spMkLst>
            <pc:docMk/>
            <pc:sldMk cId="1482909058" sldId="1665"/>
            <ac:spMk id="181" creationId="{752AB3E3-EE82-423B-8E28-6266762FEA19}"/>
          </ac:spMkLst>
        </pc:spChg>
        <pc:spChg chg="mod topLvl">
          <ac:chgData name="Matthew Deeprose" userId="4b9f57a1-f6a7-4947-aa46-f230d0a71242" providerId="ADAL" clId="{BA2DFDE7-6BCE-4B41-B3B9-F380D0B3C2BD}" dt="2022-09-26T08:39:04.534" v="14375" actId="1076"/>
          <ac:spMkLst>
            <pc:docMk/>
            <pc:sldMk cId="1482909058" sldId="1665"/>
            <ac:spMk id="182" creationId="{C533F720-0074-4C2C-9E30-E09B3F4553F0}"/>
          </ac:spMkLst>
        </pc:spChg>
        <pc:spChg chg="mod topLvl">
          <ac:chgData name="Matthew Deeprose" userId="4b9f57a1-f6a7-4947-aa46-f230d0a71242" providerId="ADAL" clId="{BA2DFDE7-6BCE-4B41-B3B9-F380D0B3C2BD}" dt="2022-09-26T08:39:04.534" v="14375" actId="1076"/>
          <ac:spMkLst>
            <pc:docMk/>
            <pc:sldMk cId="1482909058" sldId="1665"/>
            <ac:spMk id="183" creationId="{DE68C558-947C-4917-AB0B-43B8E6DFBB47}"/>
          </ac:spMkLst>
        </pc:spChg>
        <pc:spChg chg="mod topLvl">
          <ac:chgData name="Matthew Deeprose" userId="4b9f57a1-f6a7-4947-aa46-f230d0a71242" providerId="ADAL" clId="{BA2DFDE7-6BCE-4B41-B3B9-F380D0B3C2BD}" dt="2022-09-26T08:39:04.534" v="14375" actId="1076"/>
          <ac:spMkLst>
            <pc:docMk/>
            <pc:sldMk cId="1482909058" sldId="1665"/>
            <ac:spMk id="184" creationId="{113FA4CF-8436-4E58-914A-D9DAFC466806}"/>
          </ac:spMkLst>
        </pc:spChg>
        <pc:spChg chg="mod topLvl">
          <ac:chgData name="Matthew Deeprose" userId="4b9f57a1-f6a7-4947-aa46-f230d0a71242" providerId="ADAL" clId="{BA2DFDE7-6BCE-4B41-B3B9-F380D0B3C2BD}" dt="2022-09-26T08:39:04.534" v="14375" actId="1076"/>
          <ac:spMkLst>
            <pc:docMk/>
            <pc:sldMk cId="1482909058" sldId="1665"/>
            <ac:spMk id="185" creationId="{0194296D-D6FB-431D-8DC3-6F5D95696C99}"/>
          </ac:spMkLst>
        </pc:spChg>
        <pc:spChg chg="mod topLvl">
          <ac:chgData name="Matthew Deeprose" userId="4b9f57a1-f6a7-4947-aa46-f230d0a71242" providerId="ADAL" clId="{BA2DFDE7-6BCE-4B41-B3B9-F380D0B3C2BD}" dt="2022-09-26T08:39:04.534" v="14375" actId="1076"/>
          <ac:spMkLst>
            <pc:docMk/>
            <pc:sldMk cId="1482909058" sldId="1665"/>
            <ac:spMk id="186" creationId="{053F7810-B7B8-41F8-8016-6359D63FD9C8}"/>
          </ac:spMkLst>
        </pc:spChg>
        <pc:spChg chg="mod topLvl">
          <ac:chgData name="Matthew Deeprose" userId="4b9f57a1-f6a7-4947-aa46-f230d0a71242" providerId="ADAL" clId="{BA2DFDE7-6BCE-4B41-B3B9-F380D0B3C2BD}" dt="2022-09-26T08:39:04.534" v="14375" actId="1076"/>
          <ac:spMkLst>
            <pc:docMk/>
            <pc:sldMk cId="1482909058" sldId="1665"/>
            <ac:spMk id="187" creationId="{FDF86832-08F8-429D-92BD-9E8D0CB7CAAF}"/>
          </ac:spMkLst>
        </pc:spChg>
        <pc:spChg chg="mod topLvl">
          <ac:chgData name="Matthew Deeprose" userId="4b9f57a1-f6a7-4947-aa46-f230d0a71242" providerId="ADAL" clId="{BA2DFDE7-6BCE-4B41-B3B9-F380D0B3C2BD}" dt="2022-09-26T08:39:04.534" v="14375" actId="1076"/>
          <ac:spMkLst>
            <pc:docMk/>
            <pc:sldMk cId="1482909058" sldId="1665"/>
            <ac:spMk id="188" creationId="{57B8E112-3ADB-44C2-8096-03631D60D1B3}"/>
          </ac:spMkLst>
        </pc:spChg>
        <pc:spChg chg="mod topLvl">
          <ac:chgData name="Matthew Deeprose" userId="4b9f57a1-f6a7-4947-aa46-f230d0a71242" providerId="ADAL" clId="{BA2DFDE7-6BCE-4B41-B3B9-F380D0B3C2BD}" dt="2022-09-26T08:39:04.534" v="14375" actId="1076"/>
          <ac:spMkLst>
            <pc:docMk/>
            <pc:sldMk cId="1482909058" sldId="1665"/>
            <ac:spMk id="189" creationId="{9DB813A3-0475-441D-9100-7E5025D84342}"/>
          </ac:spMkLst>
        </pc:spChg>
        <pc:spChg chg="mod topLvl">
          <ac:chgData name="Matthew Deeprose" userId="4b9f57a1-f6a7-4947-aa46-f230d0a71242" providerId="ADAL" clId="{BA2DFDE7-6BCE-4B41-B3B9-F380D0B3C2BD}" dt="2022-09-26T08:39:04.534" v="14375" actId="1076"/>
          <ac:spMkLst>
            <pc:docMk/>
            <pc:sldMk cId="1482909058" sldId="1665"/>
            <ac:spMk id="190" creationId="{28A39E49-030D-44B1-BF7F-4CE4E746002B}"/>
          </ac:spMkLst>
        </pc:spChg>
        <pc:spChg chg="mod topLvl">
          <ac:chgData name="Matthew Deeprose" userId="4b9f57a1-f6a7-4947-aa46-f230d0a71242" providerId="ADAL" clId="{BA2DFDE7-6BCE-4B41-B3B9-F380D0B3C2BD}" dt="2022-09-26T08:39:04.534" v="14375" actId="1076"/>
          <ac:spMkLst>
            <pc:docMk/>
            <pc:sldMk cId="1482909058" sldId="1665"/>
            <ac:spMk id="191" creationId="{D17D800A-D42C-4449-9F57-F35C0F403CE1}"/>
          </ac:spMkLst>
        </pc:spChg>
        <pc:spChg chg="mod topLvl">
          <ac:chgData name="Matthew Deeprose" userId="4b9f57a1-f6a7-4947-aa46-f230d0a71242" providerId="ADAL" clId="{BA2DFDE7-6BCE-4B41-B3B9-F380D0B3C2BD}" dt="2022-09-26T08:39:04.534" v="14375" actId="1076"/>
          <ac:spMkLst>
            <pc:docMk/>
            <pc:sldMk cId="1482909058" sldId="1665"/>
            <ac:spMk id="192" creationId="{9CCCEA31-2189-414E-8A8D-994C8BB6A3CE}"/>
          </ac:spMkLst>
        </pc:spChg>
        <pc:spChg chg="mod topLvl">
          <ac:chgData name="Matthew Deeprose" userId="4b9f57a1-f6a7-4947-aa46-f230d0a71242" providerId="ADAL" clId="{BA2DFDE7-6BCE-4B41-B3B9-F380D0B3C2BD}" dt="2022-09-26T08:39:04.534" v="14375" actId="1076"/>
          <ac:spMkLst>
            <pc:docMk/>
            <pc:sldMk cId="1482909058" sldId="1665"/>
            <ac:spMk id="193" creationId="{7F4C6AB6-69C3-42CE-8D06-48CA21863C16}"/>
          </ac:spMkLst>
        </pc:spChg>
        <pc:spChg chg="mod topLvl">
          <ac:chgData name="Matthew Deeprose" userId="4b9f57a1-f6a7-4947-aa46-f230d0a71242" providerId="ADAL" clId="{BA2DFDE7-6BCE-4B41-B3B9-F380D0B3C2BD}" dt="2022-09-26T08:39:04.534" v="14375" actId="1076"/>
          <ac:spMkLst>
            <pc:docMk/>
            <pc:sldMk cId="1482909058" sldId="1665"/>
            <ac:spMk id="194" creationId="{11449029-C62D-4FF9-952F-5BCD696FCD24}"/>
          </ac:spMkLst>
        </pc:spChg>
        <pc:spChg chg="mod topLvl">
          <ac:chgData name="Matthew Deeprose" userId="4b9f57a1-f6a7-4947-aa46-f230d0a71242" providerId="ADAL" clId="{BA2DFDE7-6BCE-4B41-B3B9-F380D0B3C2BD}" dt="2022-09-26T08:39:04.534" v="14375" actId="1076"/>
          <ac:spMkLst>
            <pc:docMk/>
            <pc:sldMk cId="1482909058" sldId="1665"/>
            <ac:spMk id="195" creationId="{30FD84DB-158A-48D8-A586-C846B19E70E4}"/>
          </ac:spMkLst>
        </pc:spChg>
        <pc:spChg chg="mod topLvl">
          <ac:chgData name="Matthew Deeprose" userId="4b9f57a1-f6a7-4947-aa46-f230d0a71242" providerId="ADAL" clId="{BA2DFDE7-6BCE-4B41-B3B9-F380D0B3C2BD}" dt="2022-09-26T08:39:04.534" v="14375" actId="1076"/>
          <ac:spMkLst>
            <pc:docMk/>
            <pc:sldMk cId="1482909058" sldId="1665"/>
            <ac:spMk id="196" creationId="{57E8151D-5364-4A8E-8A7A-D29C76764410}"/>
          </ac:spMkLst>
        </pc:spChg>
        <pc:spChg chg="mod topLvl">
          <ac:chgData name="Matthew Deeprose" userId="4b9f57a1-f6a7-4947-aa46-f230d0a71242" providerId="ADAL" clId="{BA2DFDE7-6BCE-4B41-B3B9-F380D0B3C2BD}" dt="2022-09-26T08:39:04.534" v="14375" actId="1076"/>
          <ac:spMkLst>
            <pc:docMk/>
            <pc:sldMk cId="1482909058" sldId="1665"/>
            <ac:spMk id="197" creationId="{8061F023-1CA6-4D6B-98B2-861E8199CF51}"/>
          </ac:spMkLst>
        </pc:spChg>
        <pc:spChg chg="mod topLvl">
          <ac:chgData name="Matthew Deeprose" userId="4b9f57a1-f6a7-4947-aa46-f230d0a71242" providerId="ADAL" clId="{BA2DFDE7-6BCE-4B41-B3B9-F380D0B3C2BD}" dt="2022-09-26T08:39:04.534" v="14375" actId="1076"/>
          <ac:spMkLst>
            <pc:docMk/>
            <pc:sldMk cId="1482909058" sldId="1665"/>
            <ac:spMk id="198" creationId="{987EFDE4-63F9-4DE5-9BCD-CBA3519C6BB3}"/>
          </ac:spMkLst>
        </pc:spChg>
        <pc:spChg chg="mod topLvl">
          <ac:chgData name="Matthew Deeprose" userId="4b9f57a1-f6a7-4947-aa46-f230d0a71242" providerId="ADAL" clId="{BA2DFDE7-6BCE-4B41-B3B9-F380D0B3C2BD}" dt="2022-09-26T08:39:04.534" v="14375" actId="1076"/>
          <ac:spMkLst>
            <pc:docMk/>
            <pc:sldMk cId="1482909058" sldId="1665"/>
            <ac:spMk id="199" creationId="{08EEBAAA-4E87-4706-83B8-31C241DC26A3}"/>
          </ac:spMkLst>
        </pc:spChg>
        <pc:spChg chg="mod topLvl">
          <ac:chgData name="Matthew Deeprose" userId="4b9f57a1-f6a7-4947-aa46-f230d0a71242" providerId="ADAL" clId="{BA2DFDE7-6BCE-4B41-B3B9-F380D0B3C2BD}" dt="2022-09-26T08:39:04.534" v="14375" actId="1076"/>
          <ac:spMkLst>
            <pc:docMk/>
            <pc:sldMk cId="1482909058" sldId="1665"/>
            <ac:spMk id="200" creationId="{36CE3ED0-7C09-4559-9094-EE7A131CF47F}"/>
          </ac:spMkLst>
        </pc:spChg>
        <pc:spChg chg="mod topLvl">
          <ac:chgData name="Matthew Deeprose" userId="4b9f57a1-f6a7-4947-aa46-f230d0a71242" providerId="ADAL" clId="{BA2DFDE7-6BCE-4B41-B3B9-F380D0B3C2BD}" dt="2022-09-26T08:39:04.534" v="14375" actId="1076"/>
          <ac:spMkLst>
            <pc:docMk/>
            <pc:sldMk cId="1482909058" sldId="1665"/>
            <ac:spMk id="201" creationId="{E3C773DE-8468-4515-ABA4-17BDA6139E86}"/>
          </ac:spMkLst>
        </pc:spChg>
        <pc:spChg chg="mod topLvl">
          <ac:chgData name="Matthew Deeprose" userId="4b9f57a1-f6a7-4947-aa46-f230d0a71242" providerId="ADAL" clId="{BA2DFDE7-6BCE-4B41-B3B9-F380D0B3C2BD}" dt="2022-09-26T08:39:04.534" v="14375" actId="1076"/>
          <ac:spMkLst>
            <pc:docMk/>
            <pc:sldMk cId="1482909058" sldId="1665"/>
            <ac:spMk id="202" creationId="{DF8A7E31-00FC-4CA2-B1ED-00E7215E358A}"/>
          </ac:spMkLst>
        </pc:spChg>
        <pc:spChg chg="mod topLvl">
          <ac:chgData name="Matthew Deeprose" userId="4b9f57a1-f6a7-4947-aa46-f230d0a71242" providerId="ADAL" clId="{BA2DFDE7-6BCE-4B41-B3B9-F380D0B3C2BD}" dt="2022-09-26T08:39:04.534" v="14375" actId="1076"/>
          <ac:spMkLst>
            <pc:docMk/>
            <pc:sldMk cId="1482909058" sldId="1665"/>
            <ac:spMk id="203" creationId="{3EAB35EF-977F-4E13-8732-17501DC8B616}"/>
          </ac:spMkLst>
        </pc:spChg>
        <pc:spChg chg="mod topLvl">
          <ac:chgData name="Matthew Deeprose" userId="4b9f57a1-f6a7-4947-aa46-f230d0a71242" providerId="ADAL" clId="{BA2DFDE7-6BCE-4B41-B3B9-F380D0B3C2BD}" dt="2022-09-26T08:39:04.534" v="14375" actId="1076"/>
          <ac:spMkLst>
            <pc:docMk/>
            <pc:sldMk cId="1482909058" sldId="1665"/>
            <ac:spMk id="204" creationId="{B750170A-7264-4376-9F93-CD0A8F27FF1C}"/>
          </ac:spMkLst>
        </pc:spChg>
        <pc:spChg chg="mod topLvl">
          <ac:chgData name="Matthew Deeprose" userId="4b9f57a1-f6a7-4947-aa46-f230d0a71242" providerId="ADAL" clId="{BA2DFDE7-6BCE-4B41-B3B9-F380D0B3C2BD}" dt="2022-09-26T08:39:04.534" v="14375" actId="1076"/>
          <ac:spMkLst>
            <pc:docMk/>
            <pc:sldMk cId="1482909058" sldId="1665"/>
            <ac:spMk id="205" creationId="{A619D9B3-D87A-4D30-830D-7D353136BB15}"/>
          </ac:spMkLst>
        </pc:spChg>
        <pc:spChg chg="mod topLvl">
          <ac:chgData name="Matthew Deeprose" userId="4b9f57a1-f6a7-4947-aa46-f230d0a71242" providerId="ADAL" clId="{BA2DFDE7-6BCE-4B41-B3B9-F380D0B3C2BD}" dt="2022-09-26T08:39:04.534" v="14375" actId="1076"/>
          <ac:spMkLst>
            <pc:docMk/>
            <pc:sldMk cId="1482909058" sldId="1665"/>
            <ac:spMk id="206" creationId="{86F35BC1-6733-4B66-A611-AFD093A75231}"/>
          </ac:spMkLst>
        </pc:spChg>
        <pc:spChg chg="mod topLvl">
          <ac:chgData name="Matthew Deeprose" userId="4b9f57a1-f6a7-4947-aa46-f230d0a71242" providerId="ADAL" clId="{BA2DFDE7-6BCE-4B41-B3B9-F380D0B3C2BD}" dt="2022-09-26T08:39:04.534" v="14375" actId="1076"/>
          <ac:spMkLst>
            <pc:docMk/>
            <pc:sldMk cId="1482909058" sldId="1665"/>
            <ac:spMk id="207" creationId="{BDCE143E-B9C9-46B3-AEAA-B51A7CDE7776}"/>
          </ac:spMkLst>
        </pc:spChg>
        <pc:spChg chg="mod topLvl">
          <ac:chgData name="Matthew Deeprose" userId="4b9f57a1-f6a7-4947-aa46-f230d0a71242" providerId="ADAL" clId="{BA2DFDE7-6BCE-4B41-B3B9-F380D0B3C2BD}" dt="2022-09-26T08:39:04.534" v="14375" actId="1076"/>
          <ac:spMkLst>
            <pc:docMk/>
            <pc:sldMk cId="1482909058" sldId="1665"/>
            <ac:spMk id="208" creationId="{AB510324-627C-4E1F-9D42-45685D3EA134}"/>
          </ac:spMkLst>
        </pc:spChg>
        <pc:spChg chg="mod topLvl">
          <ac:chgData name="Matthew Deeprose" userId="4b9f57a1-f6a7-4947-aa46-f230d0a71242" providerId="ADAL" clId="{BA2DFDE7-6BCE-4B41-B3B9-F380D0B3C2BD}" dt="2022-09-26T08:39:04.534" v="14375" actId="1076"/>
          <ac:spMkLst>
            <pc:docMk/>
            <pc:sldMk cId="1482909058" sldId="1665"/>
            <ac:spMk id="209" creationId="{161065A6-3A64-4CB8-97D9-BDDAE405B36F}"/>
          </ac:spMkLst>
        </pc:spChg>
        <pc:spChg chg="mod topLvl">
          <ac:chgData name="Matthew Deeprose" userId="4b9f57a1-f6a7-4947-aa46-f230d0a71242" providerId="ADAL" clId="{BA2DFDE7-6BCE-4B41-B3B9-F380D0B3C2BD}" dt="2022-09-26T08:39:04.534" v="14375" actId="1076"/>
          <ac:spMkLst>
            <pc:docMk/>
            <pc:sldMk cId="1482909058" sldId="1665"/>
            <ac:spMk id="210" creationId="{524AACBE-1A25-4D7D-B179-55B7864DF21A}"/>
          </ac:spMkLst>
        </pc:spChg>
        <pc:spChg chg="mod topLvl">
          <ac:chgData name="Matthew Deeprose" userId="4b9f57a1-f6a7-4947-aa46-f230d0a71242" providerId="ADAL" clId="{BA2DFDE7-6BCE-4B41-B3B9-F380D0B3C2BD}" dt="2022-09-26T08:39:04.534" v="14375" actId="1076"/>
          <ac:spMkLst>
            <pc:docMk/>
            <pc:sldMk cId="1482909058" sldId="1665"/>
            <ac:spMk id="211" creationId="{19210945-A605-4B61-91B3-9152B00D265E}"/>
          </ac:spMkLst>
        </pc:spChg>
        <pc:spChg chg="mod topLvl">
          <ac:chgData name="Matthew Deeprose" userId="4b9f57a1-f6a7-4947-aa46-f230d0a71242" providerId="ADAL" clId="{BA2DFDE7-6BCE-4B41-B3B9-F380D0B3C2BD}" dt="2022-09-26T08:39:04.534" v="14375" actId="1076"/>
          <ac:spMkLst>
            <pc:docMk/>
            <pc:sldMk cId="1482909058" sldId="1665"/>
            <ac:spMk id="212" creationId="{9175F673-4A44-4B9C-82B3-ECCFFFFADD87}"/>
          </ac:spMkLst>
        </pc:spChg>
        <pc:spChg chg="mod topLvl">
          <ac:chgData name="Matthew Deeprose" userId="4b9f57a1-f6a7-4947-aa46-f230d0a71242" providerId="ADAL" clId="{BA2DFDE7-6BCE-4B41-B3B9-F380D0B3C2BD}" dt="2022-09-26T08:39:04.534" v="14375" actId="1076"/>
          <ac:spMkLst>
            <pc:docMk/>
            <pc:sldMk cId="1482909058" sldId="1665"/>
            <ac:spMk id="213" creationId="{0A81A9E4-8BDE-4E51-AC0C-91E58D8FA07B}"/>
          </ac:spMkLst>
        </pc:spChg>
        <pc:spChg chg="del mod topLvl">
          <ac:chgData name="Matthew Deeprose" userId="4b9f57a1-f6a7-4947-aa46-f230d0a71242" providerId="ADAL" clId="{BA2DFDE7-6BCE-4B41-B3B9-F380D0B3C2BD}" dt="2022-09-12T14:19:02.130" v="4747" actId="478"/>
          <ac:spMkLst>
            <pc:docMk/>
            <pc:sldMk cId="1482909058" sldId="1665"/>
            <ac:spMk id="214" creationId="{D5E496EF-9852-4151-B67B-0A253F9975E4}"/>
          </ac:spMkLst>
        </pc:spChg>
        <pc:spChg chg="mod topLvl">
          <ac:chgData name="Matthew Deeprose" userId="4b9f57a1-f6a7-4947-aa46-f230d0a71242" providerId="ADAL" clId="{BA2DFDE7-6BCE-4B41-B3B9-F380D0B3C2BD}" dt="2022-09-26T08:39:04.534" v="14375" actId="1076"/>
          <ac:spMkLst>
            <pc:docMk/>
            <pc:sldMk cId="1482909058" sldId="1665"/>
            <ac:spMk id="215" creationId="{72EA7DEB-F764-4FFD-B81B-D8DF20C8D68A}"/>
          </ac:spMkLst>
        </pc:spChg>
        <pc:spChg chg="mod topLvl">
          <ac:chgData name="Matthew Deeprose" userId="4b9f57a1-f6a7-4947-aa46-f230d0a71242" providerId="ADAL" clId="{BA2DFDE7-6BCE-4B41-B3B9-F380D0B3C2BD}" dt="2022-09-26T08:39:04.534" v="14375" actId="1076"/>
          <ac:spMkLst>
            <pc:docMk/>
            <pc:sldMk cId="1482909058" sldId="1665"/>
            <ac:spMk id="216" creationId="{E41B486F-C188-41D7-97E3-5DA288F41D27}"/>
          </ac:spMkLst>
        </pc:spChg>
        <pc:spChg chg="mod topLvl">
          <ac:chgData name="Matthew Deeprose" userId="4b9f57a1-f6a7-4947-aa46-f230d0a71242" providerId="ADAL" clId="{BA2DFDE7-6BCE-4B41-B3B9-F380D0B3C2BD}" dt="2022-09-26T08:39:04.534" v="14375" actId="1076"/>
          <ac:spMkLst>
            <pc:docMk/>
            <pc:sldMk cId="1482909058" sldId="1665"/>
            <ac:spMk id="217" creationId="{666C9EB2-40D2-4054-8BA2-18EE6582CB01}"/>
          </ac:spMkLst>
        </pc:spChg>
        <pc:spChg chg="mod topLvl">
          <ac:chgData name="Matthew Deeprose" userId="4b9f57a1-f6a7-4947-aa46-f230d0a71242" providerId="ADAL" clId="{BA2DFDE7-6BCE-4B41-B3B9-F380D0B3C2BD}" dt="2022-09-26T08:39:04.534" v="14375" actId="1076"/>
          <ac:spMkLst>
            <pc:docMk/>
            <pc:sldMk cId="1482909058" sldId="1665"/>
            <ac:spMk id="218" creationId="{AD9248AB-7861-4E7D-8B73-5DB1648007FD}"/>
          </ac:spMkLst>
        </pc:spChg>
        <pc:spChg chg="mod topLvl">
          <ac:chgData name="Matthew Deeprose" userId="4b9f57a1-f6a7-4947-aa46-f230d0a71242" providerId="ADAL" clId="{BA2DFDE7-6BCE-4B41-B3B9-F380D0B3C2BD}" dt="2022-09-26T08:39:04.534" v="14375" actId="1076"/>
          <ac:spMkLst>
            <pc:docMk/>
            <pc:sldMk cId="1482909058" sldId="1665"/>
            <ac:spMk id="219" creationId="{6B118326-C9F9-4585-B324-344B4F5A47D0}"/>
          </ac:spMkLst>
        </pc:spChg>
        <pc:spChg chg="mod topLvl">
          <ac:chgData name="Matthew Deeprose" userId="4b9f57a1-f6a7-4947-aa46-f230d0a71242" providerId="ADAL" clId="{BA2DFDE7-6BCE-4B41-B3B9-F380D0B3C2BD}" dt="2022-09-26T08:39:04.534" v="14375" actId="1076"/>
          <ac:spMkLst>
            <pc:docMk/>
            <pc:sldMk cId="1482909058" sldId="1665"/>
            <ac:spMk id="220" creationId="{DA382E7A-881E-4A25-8747-EB70F9E4CF8F}"/>
          </ac:spMkLst>
        </pc:spChg>
        <pc:spChg chg="mod topLvl">
          <ac:chgData name="Matthew Deeprose" userId="4b9f57a1-f6a7-4947-aa46-f230d0a71242" providerId="ADAL" clId="{BA2DFDE7-6BCE-4B41-B3B9-F380D0B3C2BD}" dt="2022-09-26T08:39:04.534" v="14375" actId="1076"/>
          <ac:spMkLst>
            <pc:docMk/>
            <pc:sldMk cId="1482909058" sldId="1665"/>
            <ac:spMk id="221" creationId="{34BE9E22-ED41-4B09-BC61-D97A7E588F16}"/>
          </ac:spMkLst>
        </pc:spChg>
        <pc:spChg chg="mod topLvl">
          <ac:chgData name="Matthew Deeprose" userId="4b9f57a1-f6a7-4947-aa46-f230d0a71242" providerId="ADAL" clId="{BA2DFDE7-6BCE-4B41-B3B9-F380D0B3C2BD}" dt="2022-09-26T08:39:04.534" v="14375" actId="1076"/>
          <ac:spMkLst>
            <pc:docMk/>
            <pc:sldMk cId="1482909058" sldId="1665"/>
            <ac:spMk id="222" creationId="{EA06B238-E798-4799-BD3E-9AF61C1AEA4B}"/>
          </ac:spMkLst>
        </pc:spChg>
        <pc:spChg chg="mod topLvl">
          <ac:chgData name="Matthew Deeprose" userId="4b9f57a1-f6a7-4947-aa46-f230d0a71242" providerId="ADAL" clId="{BA2DFDE7-6BCE-4B41-B3B9-F380D0B3C2BD}" dt="2022-09-26T08:39:04.534" v="14375" actId="1076"/>
          <ac:spMkLst>
            <pc:docMk/>
            <pc:sldMk cId="1482909058" sldId="1665"/>
            <ac:spMk id="223" creationId="{345A3206-5354-44A8-9CCB-2EED66153ABF}"/>
          </ac:spMkLst>
        </pc:spChg>
        <pc:spChg chg="mod topLvl">
          <ac:chgData name="Matthew Deeprose" userId="4b9f57a1-f6a7-4947-aa46-f230d0a71242" providerId="ADAL" clId="{BA2DFDE7-6BCE-4B41-B3B9-F380D0B3C2BD}" dt="2022-09-26T08:39:04.534" v="14375" actId="1076"/>
          <ac:spMkLst>
            <pc:docMk/>
            <pc:sldMk cId="1482909058" sldId="1665"/>
            <ac:spMk id="224" creationId="{588D60D5-82DB-466E-8EFA-732A09EDFE2E}"/>
          </ac:spMkLst>
        </pc:spChg>
        <pc:spChg chg="mod topLvl">
          <ac:chgData name="Matthew Deeprose" userId="4b9f57a1-f6a7-4947-aa46-f230d0a71242" providerId="ADAL" clId="{BA2DFDE7-6BCE-4B41-B3B9-F380D0B3C2BD}" dt="2022-09-26T08:39:04.534" v="14375" actId="1076"/>
          <ac:spMkLst>
            <pc:docMk/>
            <pc:sldMk cId="1482909058" sldId="1665"/>
            <ac:spMk id="225" creationId="{A288AB13-59DB-4796-8B1B-6AAF760E563D}"/>
          </ac:spMkLst>
        </pc:spChg>
        <pc:spChg chg="mod topLvl">
          <ac:chgData name="Matthew Deeprose" userId="4b9f57a1-f6a7-4947-aa46-f230d0a71242" providerId="ADAL" clId="{BA2DFDE7-6BCE-4B41-B3B9-F380D0B3C2BD}" dt="2022-09-26T08:39:04.534" v="14375" actId="1076"/>
          <ac:spMkLst>
            <pc:docMk/>
            <pc:sldMk cId="1482909058" sldId="1665"/>
            <ac:spMk id="226" creationId="{3AB69E44-B62E-434E-AAFD-4C5EFE453630}"/>
          </ac:spMkLst>
        </pc:spChg>
        <pc:spChg chg="mod topLvl">
          <ac:chgData name="Matthew Deeprose" userId="4b9f57a1-f6a7-4947-aa46-f230d0a71242" providerId="ADAL" clId="{BA2DFDE7-6BCE-4B41-B3B9-F380D0B3C2BD}" dt="2022-09-26T08:39:04.534" v="14375" actId="1076"/>
          <ac:spMkLst>
            <pc:docMk/>
            <pc:sldMk cId="1482909058" sldId="1665"/>
            <ac:spMk id="227" creationId="{A0E90DE0-B6BC-407B-B889-97EA9DF637E3}"/>
          </ac:spMkLst>
        </pc:spChg>
        <pc:spChg chg="mod topLvl">
          <ac:chgData name="Matthew Deeprose" userId="4b9f57a1-f6a7-4947-aa46-f230d0a71242" providerId="ADAL" clId="{BA2DFDE7-6BCE-4B41-B3B9-F380D0B3C2BD}" dt="2022-09-26T08:39:04.534" v="14375" actId="1076"/>
          <ac:spMkLst>
            <pc:docMk/>
            <pc:sldMk cId="1482909058" sldId="1665"/>
            <ac:spMk id="228" creationId="{D99F4E98-2738-42DF-BDEA-6F76292A0FC9}"/>
          </ac:spMkLst>
        </pc:spChg>
        <pc:spChg chg="mod topLvl">
          <ac:chgData name="Matthew Deeprose" userId="4b9f57a1-f6a7-4947-aa46-f230d0a71242" providerId="ADAL" clId="{BA2DFDE7-6BCE-4B41-B3B9-F380D0B3C2BD}" dt="2022-09-26T08:39:04.534" v="14375" actId="1076"/>
          <ac:spMkLst>
            <pc:docMk/>
            <pc:sldMk cId="1482909058" sldId="1665"/>
            <ac:spMk id="229" creationId="{900180C1-BDBB-4D79-B1AB-20384049F297}"/>
          </ac:spMkLst>
        </pc:spChg>
        <pc:spChg chg="mod topLvl">
          <ac:chgData name="Matthew Deeprose" userId="4b9f57a1-f6a7-4947-aa46-f230d0a71242" providerId="ADAL" clId="{BA2DFDE7-6BCE-4B41-B3B9-F380D0B3C2BD}" dt="2022-09-26T08:39:04.534" v="14375" actId="1076"/>
          <ac:spMkLst>
            <pc:docMk/>
            <pc:sldMk cId="1482909058" sldId="1665"/>
            <ac:spMk id="230" creationId="{DC431C18-EFE5-48C5-A550-C3FDC778BA9C}"/>
          </ac:spMkLst>
        </pc:spChg>
        <pc:spChg chg="mod topLvl">
          <ac:chgData name="Matthew Deeprose" userId="4b9f57a1-f6a7-4947-aa46-f230d0a71242" providerId="ADAL" clId="{BA2DFDE7-6BCE-4B41-B3B9-F380D0B3C2BD}" dt="2022-09-26T08:39:04.534" v="14375" actId="1076"/>
          <ac:spMkLst>
            <pc:docMk/>
            <pc:sldMk cId="1482909058" sldId="1665"/>
            <ac:spMk id="231" creationId="{91B7393D-C57F-4211-8F0A-A84E1E5D7DCC}"/>
          </ac:spMkLst>
        </pc:spChg>
        <pc:spChg chg="del mod topLvl">
          <ac:chgData name="Matthew Deeprose" userId="4b9f57a1-f6a7-4947-aa46-f230d0a71242" providerId="ADAL" clId="{BA2DFDE7-6BCE-4B41-B3B9-F380D0B3C2BD}" dt="2022-09-12T14:21:55.484" v="4816" actId="478"/>
          <ac:spMkLst>
            <pc:docMk/>
            <pc:sldMk cId="1482909058" sldId="1665"/>
            <ac:spMk id="232" creationId="{193AB93D-8C34-4BE3-9FDD-FD7347367A45}"/>
          </ac:spMkLst>
        </pc:spChg>
        <pc:spChg chg="del mod topLvl">
          <ac:chgData name="Matthew Deeprose" userId="4b9f57a1-f6a7-4947-aa46-f230d0a71242" providerId="ADAL" clId="{BA2DFDE7-6BCE-4B41-B3B9-F380D0B3C2BD}" dt="2022-09-12T14:22:00.850" v="4821" actId="478"/>
          <ac:spMkLst>
            <pc:docMk/>
            <pc:sldMk cId="1482909058" sldId="1665"/>
            <ac:spMk id="233" creationId="{D46298F7-CF9A-4CC9-864F-7CBF02BAF2F2}"/>
          </ac:spMkLst>
        </pc:spChg>
        <pc:spChg chg="del mod topLvl">
          <ac:chgData name="Matthew Deeprose" userId="4b9f57a1-f6a7-4947-aa46-f230d0a71242" providerId="ADAL" clId="{BA2DFDE7-6BCE-4B41-B3B9-F380D0B3C2BD}" dt="2022-09-12T14:22:00.850" v="4821" actId="478"/>
          <ac:spMkLst>
            <pc:docMk/>
            <pc:sldMk cId="1482909058" sldId="1665"/>
            <ac:spMk id="234" creationId="{523ADDF5-7102-42A3-9174-92999C8E9604}"/>
          </ac:spMkLst>
        </pc:spChg>
        <pc:spChg chg="del mod topLvl">
          <ac:chgData name="Matthew Deeprose" userId="4b9f57a1-f6a7-4947-aa46-f230d0a71242" providerId="ADAL" clId="{BA2DFDE7-6BCE-4B41-B3B9-F380D0B3C2BD}" dt="2022-09-12T14:22:00.850" v="4821" actId="478"/>
          <ac:spMkLst>
            <pc:docMk/>
            <pc:sldMk cId="1482909058" sldId="1665"/>
            <ac:spMk id="235" creationId="{32C913DF-5C72-4976-A48D-AA978566D69A}"/>
          </ac:spMkLst>
        </pc:spChg>
        <pc:spChg chg="del mod topLvl">
          <ac:chgData name="Matthew Deeprose" userId="4b9f57a1-f6a7-4947-aa46-f230d0a71242" providerId="ADAL" clId="{BA2DFDE7-6BCE-4B41-B3B9-F380D0B3C2BD}" dt="2022-09-12T14:21:58.350" v="4817" actId="478"/>
          <ac:spMkLst>
            <pc:docMk/>
            <pc:sldMk cId="1482909058" sldId="1665"/>
            <ac:spMk id="236" creationId="{2684FBAC-D92F-4205-9E90-F52F900A0A1D}"/>
          </ac:spMkLst>
        </pc:spChg>
        <pc:spChg chg="mod topLvl">
          <ac:chgData name="Matthew Deeprose" userId="4b9f57a1-f6a7-4947-aa46-f230d0a71242" providerId="ADAL" clId="{BA2DFDE7-6BCE-4B41-B3B9-F380D0B3C2BD}" dt="2022-09-26T08:39:04.534" v="14375" actId="1076"/>
          <ac:spMkLst>
            <pc:docMk/>
            <pc:sldMk cId="1482909058" sldId="1665"/>
            <ac:spMk id="237" creationId="{536A4F28-A275-449B-AF76-C7A82394F244}"/>
          </ac:spMkLst>
        </pc:spChg>
        <pc:spChg chg="mod topLvl">
          <ac:chgData name="Matthew Deeprose" userId="4b9f57a1-f6a7-4947-aa46-f230d0a71242" providerId="ADAL" clId="{BA2DFDE7-6BCE-4B41-B3B9-F380D0B3C2BD}" dt="2022-09-26T08:39:04.534" v="14375" actId="1076"/>
          <ac:spMkLst>
            <pc:docMk/>
            <pc:sldMk cId="1482909058" sldId="1665"/>
            <ac:spMk id="238" creationId="{96B7E817-2FFD-4201-A7A0-5260BEE593FF}"/>
          </ac:spMkLst>
        </pc:spChg>
        <pc:spChg chg="mod topLvl">
          <ac:chgData name="Matthew Deeprose" userId="4b9f57a1-f6a7-4947-aa46-f230d0a71242" providerId="ADAL" clId="{BA2DFDE7-6BCE-4B41-B3B9-F380D0B3C2BD}" dt="2022-09-26T08:39:04.534" v="14375" actId="1076"/>
          <ac:spMkLst>
            <pc:docMk/>
            <pc:sldMk cId="1482909058" sldId="1665"/>
            <ac:spMk id="239" creationId="{61F69082-3D66-4D71-BDE1-1337CD1A730B}"/>
          </ac:spMkLst>
        </pc:spChg>
        <pc:spChg chg="mod topLvl">
          <ac:chgData name="Matthew Deeprose" userId="4b9f57a1-f6a7-4947-aa46-f230d0a71242" providerId="ADAL" clId="{BA2DFDE7-6BCE-4B41-B3B9-F380D0B3C2BD}" dt="2022-09-26T08:39:04.534" v="14375" actId="1076"/>
          <ac:spMkLst>
            <pc:docMk/>
            <pc:sldMk cId="1482909058" sldId="1665"/>
            <ac:spMk id="240" creationId="{B336A976-2CEA-4383-80A9-125214C933A1}"/>
          </ac:spMkLst>
        </pc:spChg>
        <pc:spChg chg="mod topLvl">
          <ac:chgData name="Matthew Deeprose" userId="4b9f57a1-f6a7-4947-aa46-f230d0a71242" providerId="ADAL" clId="{BA2DFDE7-6BCE-4B41-B3B9-F380D0B3C2BD}" dt="2022-09-26T08:39:04.534" v="14375" actId="1076"/>
          <ac:spMkLst>
            <pc:docMk/>
            <pc:sldMk cId="1482909058" sldId="1665"/>
            <ac:spMk id="241" creationId="{457788AD-055B-4F51-B438-271D409450B4}"/>
          </ac:spMkLst>
        </pc:spChg>
        <pc:spChg chg="mod topLvl">
          <ac:chgData name="Matthew Deeprose" userId="4b9f57a1-f6a7-4947-aa46-f230d0a71242" providerId="ADAL" clId="{BA2DFDE7-6BCE-4B41-B3B9-F380D0B3C2BD}" dt="2022-09-26T08:39:04.534" v="14375" actId="1076"/>
          <ac:spMkLst>
            <pc:docMk/>
            <pc:sldMk cId="1482909058" sldId="1665"/>
            <ac:spMk id="242" creationId="{6B7DFC70-0FA3-42E1-A225-60B634EB5504}"/>
          </ac:spMkLst>
        </pc:spChg>
        <pc:spChg chg="mod topLvl">
          <ac:chgData name="Matthew Deeprose" userId="4b9f57a1-f6a7-4947-aa46-f230d0a71242" providerId="ADAL" clId="{BA2DFDE7-6BCE-4B41-B3B9-F380D0B3C2BD}" dt="2022-09-26T08:39:04.534" v="14375" actId="1076"/>
          <ac:spMkLst>
            <pc:docMk/>
            <pc:sldMk cId="1482909058" sldId="1665"/>
            <ac:spMk id="243" creationId="{4B0E03E8-CC47-4A86-A52C-2E6BAE43A304}"/>
          </ac:spMkLst>
        </pc:spChg>
        <pc:spChg chg="mod topLvl">
          <ac:chgData name="Matthew Deeprose" userId="4b9f57a1-f6a7-4947-aa46-f230d0a71242" providerId="ADAL" clId="{BA2DFDE7-6BCE-4B41-B3B9-F380D0B3C2BD}" dt="2022-09-26T08:39:04.534" v="14375" actId="1076"/>
          <ac:spMkLst>
            <pc:docMk/>
            <pc:sldMk cId="1482909058" sldId="1665"/>
            <ac:spMk id="244" creationId="{3D60EE08-0BEF-4F84-A96A-1C03E05026D3}"/>
          </ac:spMkLst>
        </pc:spChg>
        <pc:spChg chg="mod topLvl">
          <ac:chgData name="Matthew Deeprose" userId="4b9f57a1-f6a7-4947-aa46-f230d0a71242" providerId="ADAL" clId="{BA2DFDE7-6BCE-4B41-B3B9-F380D0B3C2BD}" dt="2022-09-26T08:39:04.534" v="14375" actId="1076"/>
          <ac:spMkLst>
            <pc:docMk/>
            <pc:sldMk cId="1482909058" sldId="1665"/>
            <ac:spMk id="245" creationId="{C3041CE8-1611-4AAB-A93F-016D15D32C41}"/>
          </ac:spMkLst>
        </pc:spChg>
        <pc:spChg chg="mod topLvl">
          <ac:chgData name="Matthew Deeprose" userId="4b9f57a1-f6a7-4947-aa46-f230d0a71242" providerId="ADAL" clId="{BA2DFDE7-6BCE-4B41-B3B9-F380D0B3C2BD}" dt="2022-09-26T08:39:04.534" v="14375" actId="1076"/>
          <ac:spMkLst>
            <pc:docMk/>
            <pc:sldMk cId="1482909058" sldId="1665"/>
            <ac:spMk id="246" creationId="{FCCC44CE-51BB-40C8-AD58-718A30B2CEEF}"/>
          </ac:spMkLst>
        </pc:spChg>
        <pc:spChg chg="mod topLvl">
          <ac:chgData name="Matthew Deeprose" userId="4b9f57a1-f6a7-4947-aa46-f230d0a71242" providerId="ADAL" clId="{BA2DFDE7-6BCE-4B41-B3B9-F380D0B3C2BD}" dt="2022-09-26T08:39:04.534" v="14375" actId="1076"/>
          <ac:spMkLst>
            <pc:docMk/>
            <pc:sldMk cId="1482909058" sldId="1665"/>
            <ac:spMk id="247" creationId="{36061CEF-ACFF-4C82-A3BF-7FD805CFA292}"/>
          </ac:spMkLst>
        </pc:spChg>
        <pc:spChg chg="mod topLvl">
          <ac:chgData name="Matthew Deeprose" userId="4b9f57a1-f6a7-4947-aa46-f230d0a71242" providerId="ADAL" clId="{BA2DFDE7-6BCE-4B41-B3B9-F380D0B3C2BD}" dt="2022-09-26T08:39:04.534" v="14375" actId="1076"/>
          <ac:spMkLst>
            <pc:docMk/>
            <pc:sldMk cId="1482909058" sldId="1665"/>
            <ac:spMk id="248" creationId="{473F7559-A707-45EE-A5EB-7C86AC4E85B3}"/>
          </ac:spMkLst>
        </pc:spChg>
        <pc:spChg chg="mod topLvl">
          <ac:chgData name="Matthew Deeprose" userId="4b9f57a1-f6a7-4947-aa46-f230d0a71242" providerId="ADAL" clId="{BA2DFDE7-6BCE-4B41-B3B9-F380D0B3C2BD}" dt="2022-09-26T08:39:04.534" v="14375" actId="1076"/>
          <ac:spMkLst>
            <pc:docMk/>
            <pc:sldMk cId="1482909058" sldId="1665"/>
            <ac:spMk id="249" creationId="{7D085D97-DB15-43F8-B7BE-6BA7FC517E39}"/>
          </ac:spMkLst>
        </pc:spChg>
        <pc:spChg chg="mod topLvl">
          <ac:chgData name="Matthew Deeprose" userId="4b9f57a1-f6a7-4947-aa46-f230d0a71242" providerId="ADAL" clId="{BA2DFDE7-6BCE-4B41-B3B9-F380D0B3C2BD}" dt="2022-09-26T08:39:04.534" v="14375" actId="1076"/>
          <ac:spMkLst>
            <pc:docMk/>
            <pc:sldMk cId="1482909058" sldId="1665"/>
            <ac:spMk id="250" creationId="{769E1C32-4E3D-41AB-A64A-320E6C1F1470}"/>
          </ac:spMkLst>
        </pc:spChg>
        <pc:spChg chg="mod topLvl">
          <ac:chgData name="Matthew Deeprose" userId="4b9f57a1-f6a7-4947-aa46-f230d0a71242" providerId="ADAL" clId="{BA2DFDE7-6BCE-4B41-B3B9-F380D0B3C2BD}" dt="2022-09-26T08:39:04.534" v="14375" actId="1076"/>
          <ac:spMkLst>
            <pc:docMk/>
            <pc:sldMk cId="1482909058" sldId="1665"/>
            <ac:spMk id="251" creationId="{0AC19BC4-79F0-4305-A344-B95AD31B12D9}"/>
          </ac:spMkLst>
        </pc:spChg>
        <pc:spChg chg="mod topLvl">
          <ac:chgData name="Matthew Deeprose" userId="4b9f57a1-f6a7-4947-aa46-f230d0a71242" providerId="ADAL" clId="{BA2DFDE7-6BCE-4B41-B3B9-F380D0B3C2BD}" dt="2022-09-26T08:39:04.534" v="14375" actId="1076"/>
          <ac:spMkLst>
            <pc:docMk/>
            <pc:sldMk cId="1482909058" sldId="1665"/>
            <ac:spMk id="252" creationId="{0A926E17-8DAE-4469-87F9-0E1850E16662}"/>
          </ac:spMkLst>
        </pc:spChg>
        <pc:spChg chg="mod topLvl">
          <ac:chgData name="Matthew Deeprose" userId="4b9f57a1-f6a7-4947-aa46-f230d0a71242" providerId="ADAL" clId="{BA2DFDE7-6BCE-4B41-B3B9-F380D0B3C2BD}" dt="2022-09-26T08:39:04.534" v="14375" actId="1076"/>
          <ac:spMkLst>
            <pc:docMk/>
            <pc:sldMk cId="1482909058" sldId="1665"/>
            <ac:spMk id="253" creationId="{82439621-43FA-461D-AA69-9A8A7DF6BB89}"/>
          </ac:spMkLst>
        </pc:spChg>
        <pc:spChg chg="mod topLvl">
          <ac:chgData name="Matthew Deeprose" userId="4b9f57a1-f6a7-4947-aa46-f230d0a71242" providerId="ADAL" clId="{BA2DFDE7-6BCE-4B41-B3B9-F380D0B3C2BD}" dt="2022-09-26T08:39:04.534" v="14375" actId="1076"/>
          <ac:spMkLst>
            <pc:docMk/>
            <pc:sldMk cId="1482909058" sldId="1665"/>
            <ac:spMk id="254" creationId="{532A8C0B-5C95-47E5-84BC-CA0BBF513C3D}"/>
          </ac:spMkLst>
        </pc:spChg>
        <pc:spChg chg="mod topLvl">
          <ac:chgData name="Matthew Deeprose" userId="4b9f57a1-f6a7-4947-aa46-f230d0a71242" providerId="ADAL" clId="{BA2DFDE7-6BCE-4B41-B3B9-F380D0B3C2BD}" dt="2022-09-26T08:39:04.534" v="14375" actId="1076"/>
          <ac:spMkLst>
            <pc:docMk/>
            <pc:sldMk cId="1482909058" sldId="1665"/>
            <ac:spMk id="255" creationId="{27E0DB0B-D2A5-403A-AEE7-346A97BF2B90}"/>
          </ac:spMkLst>
        </pc:spChg>
        <pc:spChg chg="mod topLvl">
          <ac:chgData name="Matthew Deeprose" userId="4b9f57a1-f6a7-4947-aa46-f230d0a71242" providerId="ADAL" clId="{BA2DFDE7-6BCE-4B41-B3B9-F380D0B3C2BD}" dt="2022-09-26T08:39:04.534" v="14375" actId="1076"/>
          <ac:spMkLst>
            <pc:docMk/>
            <pc:sldMk cId="1482909058" sldId="1665"/>
            <ac:spMk id="256" creationId="{F892AEBD-590D-4299-B768-73C519E65722}"/>
          </ac:spMkLst>
        </pc:spChg>
        <pc:spChg chg="mod topLvl">
          <ac:chgData name="Matthew Deeprose" userId="4b9f57a1-f6a7-4947-aa46-f230d0a71242" providerId="ADAL" clId="{BA2DFDE7-6BCE-4B41-B3B9-F380D0B3C2BD}" dt="2022-09-26T08:39:04.534" v="14375" actId="1076"/>
          <ac:spMkLst>
            <pc:docMk/>
            <pc:sldMk cId="1482909058" sldId="1665"/>
            <ac:spMk id="257" creationId="{B1846393-8D7D-4BB2-B401-FD0860AA86DD}"/>
          </ac:spMkLst>
        </pc:spChg>
        <pc:spChg chg="mod topLvl">
          <ac:chgData name="Matthew Deeprose" userId="4b9f57a1-f6a7-4947-aa46-f230d0a71242" providerId="ADAL" clId="{BA2DFDE7-6BCE-4B41-B3B9-F380D0B3C2BD}" dt="2022-09-26T08:39:04.534" v="14375" actId="1076"/>
          <ac:spMkLst>
            <pc:docMk/>
            <pc:sldMk cId="1482909058" sldId="1665"/>
            <ac:spMk id="258" creationId="{D6E3E552-79BA-4E44-951F-2F4F7D773555}"/>
          </ac:spMkLst>
        </pc:spChg>
        <pc:spChg chg="mod topLvl">
          <ac:chgData name="Matthew Deeprose" userId="4b9f57a1-f6a7-4947-aa46-f230d0a71242" providerId="ADAL" clId="{BA2DFDE7-6BCE-4B41-B3B9-F380D0B3C2BD}" dt="2022-09-26T08:39:04.534" v="14375" actId="1076"/>
          <ac:spMkLst>
            <pc:docMk/>
            <pc:sldMk cId="1482909058" sldId="1665"/>
            <ac:spMk id="259" creationId="{51311935-8337-46E8-8AD4-EFBD96A24D26}"/>
          </ac:spMkLst>
        </pc:spChg>
        <pc:spChg chg="mod topLvl">
          <ac:chgData name="Matthew Deeprose" userId="4b9f57a1-f6a7-4947-aa46-f230d0a71242" providerId="ADAL" clId="{BA2DFDE7-6BCE-4B41-B3B9-F380D0B3C2BD}" dt="2022-09-26T08:39:04.534" v="14375" actId="1076"/>
          <ac:spMkLst>
            <pc:docMk/>
            <pc:sldMk cId="1482909058" sldId="1665"/>
            <ac:spMk id="260" creationId="{C9CDBE4C-EAE0-44B6-B172-1515E7242769}"/>
          </ac:spMkLst>
        </pc:spChg>
        <pc:spChg chg="mod topLvl">
          <ac:chgData name="Matthew Deeprose" userId="4b9f57a1-f6a7-4947-aa46-f230d0a71242" providerId="ADAL" clId="{BA2DFDE7-6BCE-4B41-B3B9-F380D0B3C2BD}" dt="2022-09-26T08:39:04.534" v="14375" actId="1076"/>
          <ac:spMkLst>
            <pc:docMk/>
            <pc:sldMk cId="1482909058" sldId="1665"/>
            <ac:spMk id="261" creationId="{86750157-FA63-468D-8579-DAC24D96A4B3}"/>
          </ac:spMkLst>
        </pc:spChg>
        <pc:spChg chg="mod topLvl">
          <ac:chgData name="Matthew Deeprose" userId="4b9f57a1-f6a7-4947-aa46-f230d0a71242" providerId="ADAL" clId="{BA2DFDE7-6BCE-4B41-B3B9-F380D0B3C2BD}" dt="2022-09-26T08:39:04.534" v="14375" actId="1076"/>
          <ac:spMkLst>
            <pc:docMk/>
            <pc:sldMk cId="1482909058" sldId="1665"/>
            <ac:spMk id="262" creationId="{4765FA55-ACFF-44C0-8722-18110E3DB6CC}"/>
          </ac:spMkLst>
        </pc:spChg>
        <pc:spChg chg="mod topLvl">
          <ac:chgData name="Matthew Deeprose" userId="4b9f57a1-f6a7-4947-aa46-f230d0a71242" providerId="ADAL" clId="{BA2DFDE7-6BCE-4B41-B3B9-F380D0B3C2BD}" dt="2022-09-26T08:39:04.534" v="14375" actId="1076"/>
          <ac:spMkLst>
            <pc:docMk/>
            <pc:sldMk cId="1482909058" sldId="1665"/>
            <ac:spMk id="263" creationId="{C76BE13B-D610-47A6-ABD1-757C5BC85636}"/>
          </ac:spMkLst>
        </pc:spChg>
        <pc:spChg chg="mod topLvl">
          <ac:chgData name="Matthew Deeprose" userId="4b9f57a1-f6a7-4947-aa46-f230d0a71242" providerId="ADAL" clId="{BA2DFDE7-6BCE-4B41-B3B9-F380D0B3C2BD}" dt="2022-09-26T08:39:04.534" v="14375" actId="1076"/>
          <ac:spMkLst>
            <pc:docMk/>
            <pc:sldMk cId="1482909058" sldId="1665"/>
            <ac:spMk id="264" creationId="{6F1FDAF6-CB25-4581-AD2B-85AB2BBBBF3B}"/>
          </ac:spMkLst>
        </pc:spChg>
        <pc:spChg chg="mod topLvl">
          <ac:chgData name="Matthew Deeprose" userId="4b9f57a1-f6a7-4947-aa46-f230d0a71242" providerId="ADAL" clId="{BA2DFDE7-6BCE-4B41-B3B9-F380D0B3C2BD}" dt="2022-09-26T08:39:04.534" v="14375" actId="1076"/>
          <ac:spMkLst>
            <pc:docMk/>
            <pc:sldMk cId="1482909058" sldId="1665"/>
            <ac:spMk id="265" creationId="{6BAC6834-DC4D-4B56-AA70-EE757656BEC4}"/>
          </ac:spMkLst>
        </pc:spChg>
        <pc:spChg chg="mod topLvl">
          <ac:chgData name="Matthew Deeprose" userId="4b9f57a1-f6a7-4947-aa46-f230d0a71242" providerId="ADAL" clId="{BA2DFDE7-6BCE-4B41-B3B9-F380D0B3C2BD}" dt="2022-09-26T08:39:04.534" v="14375" actId="1076"/>
          <ac:spMkLst>
            <pc:docMk/>
            <pc:sldMk cId="1482909058" sldId="1665"/>
            <ac:spMk id="266" creationId="{249A8211-D93D-4C03-8018-4D3052799C66}"/>
          </ac:spMkLst>
        </pc:spChg>
        <pc:spChg chg="add del">
          <ac:chgData name="Matthew Deeprose" userId="4b9f57a1-f6a7-4947-aa46-f230d0a71242" providerId="ADAL" clId="{BA2DFDE7-6BCE-4B41-B3B9-F380D0B3C2BD}" dt="2022-09-26T08:39:43.319" v="14416" actId="22"/>
          <ac:spMkLst>
            <pc:docMk/>
            <pc:sldMk cId="1482909058" sldId="1665"/>
            <ac:spMk id="267" creationId="{A6C0D223-81D9-4CFA-9479-7472C7DA8C04}"/>
          </ac:spMkLst>
        </pc:spChg>
        <pc:spChg chg="del mod topLvl">
          <ac:chgData name="Matthew Deeprose" userId="4b9f57a1-f6a7-4947-aa46-f230d0a71242" providerId="ADAL" clId="{BA2DFDE7-6BCE-4B41-B3B9-F380D0B3C2BD}" dt="2022-09-12T14:20:17.051" v="4783" actId="478"/>
          <ac:spMkLst>
            <pc:docMk/>
            <pc:sldMk cId="1482909058" sldId="1665"/>
            <ac:spMk id="267" creationId="{C7EBB42E-4EB7-45D0-91E4-119EFAF2A39A}"/>
          </ac:spMkLst>
        </pc:spChg>
        <pc:spChg chg="del mod topLvl">
          <ac:chgData name="Matthew Deeprose" userId="4b9f57a1-f6a7-4947-aa46-f230d0a71242" providerId="ADAL" clId="{BA2DFDE7-6BCE-4B41-B3B9-F380D0B3C2BD}" dt="2022-09-12T14:20:20.072" v="4785" actId="478"/>
          <ac:spMkLst>
            <pc:docMk/>
            <pc:sldMk cId="1482909058" sldId="1665"/>
            <ac:spMk id="268" creationId="{12FD56A8-469D-4628-A133-D0B62D45B45D}"/>
          </ac:spMkLst>
        </pc:spChg>
        <pc:spChg chg="mod topLvl">
          <ac:chgData name="Matthew Deeprose" userId="4b9f57a1-f6a7-4947-aa46-f230d0a71242" providerId="ADAL" clId="{BA2DFDE7-6BCE-4B41-B3B9-F380D0B3C2BD}" dt="2022-09-26T08:39:04.534" v="14375" actId="1076"/>
          <ac:spMkLst>
            <pc:docMk/>
            <pc:sldMk cId="1482909058" sldId="1665"/>
            <ac:spMk id="269" creationId="{579680BB-5968-4703-8DA2-D0922C86349D}"/>
          </ac:spMkLst>
        </pc:spChg>
        <pc:spChg chg="mod topLvl">
          <ac:chgData name="Matthew Deeprose" userId="4b9f57a1-f6a7-4947-aa46-f230d0a71242" providerId="ADAL" clId="{BA2DFDE7-6BCE-4B41-B3B9-F380D0B3C2BD}" dt="2022-09-26T08:39:04.534" v="14375" actId="1076"/>
          <ac:spMkLst>
            <pc:docMk/>
            <pc:sldMk cId="1482909058" sldId="1665"/>
            <ac:spMk id="270" creationId="{07807EFF-6241-4B75-B3FD-A2516388B090}"/>
          </ac:spMkLst>
        </pc:spChg>
        <pc:spChg chg="mod topLvl">
          <ac:chgData name="Matthew Deeprose" userId="4b9f57a1-f6a7-4947-aa46-f230d0a71242" providerId="ADAL" clId="{BA2DFDE7-6BCE-4B41-B3B9-F380D0B3C2BD}" dt="2022-09-26T08:39:04.534" v="14375" actId="1076"/>
          <ac:spMkLst>
            <pc:docMk/>
            <pc:sldMk cId="1482909058" sldId="1665"/>
            <ac:spMk id="271" creationId="{2E66BB39-23EE-4FA2-88C7-1598FE1C540F}"/>
          </ac:spMkLst>
        </pc:spChg>
        <pc:spChg chg="mod topLvl">
          <ac:chgData name="Matthew Deeprose" userId="4b9f57a1-f6a7-4947-aa46-f230d0a71242" providerId="ADAL" clId="{BA2DFDE7-6BCE-4B41-B3B9-F380D0B3C2BD}" dt="2022-09-26T08:39:04.534" v="14375" actId="1076"/>
          <ac:spMkLst>
            <pc:docMk/>
            <pc:sldMk cId="1482909058" sldId="1665"/>
            <ac:spMk id="272" creationId="{0F51A190-2A0F-494B-9603-9C2350F3DA18}"/>
          </ac:spMkLst>
        </pc:spChg>
        <pc:spChg chg="mod topLvl">
          <ac:chgData name="Matthew Deeprose" userId="4b9f57a1-f6a7-4947-aa46-f230d0a71242" providerId="ADAL" clId="{BA2DFDE7-6BCE-4B41-B3B9-F380D0B3C2BD}" dt="2022-09-26T08:39:04.534" v="14375" actId="1076"/>
          <ac:spMkLst>
            <pc:docMk/>
            <pc:sldMk cId="1482909058" sldId="1665"/>
            <ac:spMk id="273" creationId="{6A9472F1-7404-48BA-B1E2-9FAA54C3D606}"/>
          </ac:spMkLst>
        </pc:spChg>
        <pc:spChg chg="mod topLvl">
          <ac:chgData name="Matthew Deeprose" userId="4b9f57a1-f6a7-4947-aa46-f230d0a71242" providerId="ADAL" clId="{BA2DFDE7-6BCE-4B41-B3B9-F380D0B3C2BD}" dt="2022-09-26T08:39:04.534" v="14375" actId="1076"/>
          <ac:spMkLst>
            <pc:docMk/>
            <pc:sldMk cId="1482909058" sldId="1665"/>
            <ac:spMk id="274" creationId="{7AC1B6F1-F812-401F-BF43-0C2B97BFC322}"/>
          </ac:spMkLst>
        </pc:spChg>
        <pc:spChg chg="mod topLvl">
          <ac:chgData name="Matthew Deeprose" userId="4b9f57a1-f6a7-4947-aa46-f230d0a71242" providerId="ADAL" clId="{BA2DFDE7-6BCE-4B41-B3B9-F380D0B3C2BD}" dt="2022-09-26T08:39:04.534" v="14375" actId="1076"/>
          <ac:spMkLst>
            <pc:docMk/>
            <pc:sldMk cId="1482909058" sldId="1665"/>
            <ac:spMk id="275" creationId="{181E6A6B-F952-4343-9F5A-C00664DEFAB8}"/>
          </ac:spMkLst>
        </pc:spChg>
        <pc:spChg chg="mod topLvl">
          <ac:chgData name="Matthew Deeprose" userId="4b9f57a1-f6a7-4947-aa46-f230d0a71242" providerId="ADAL" clId="{BA2DFDE7-6BCE-4B41-B3B9-F380D0B3C2BD}" dt="2022-09-26T08:39:04.534" v="14375" actId="1076"/>
          <ac:spMkLst>
            <pc:docMk/>
            <pc:sldMk cId="1482909058" sldId="1665"/>
            <ac:spMk id="276" creationId="{8709FAE9-DE92-4096-9C97-E2FF7BEB5B10}"/>
          </ac:spMkLst>
        </pc:spChg>
        <pc:spChg chg="mod topLvl">
          <ac:chgData name="Matthew Deeprose" userId="4b9f57a1-f6a7-4947-aa46-f230d0a71242" providerId="ADAL" clId="{BA2DFDE7-6BCE-4B41-B3B9-F380D0B3C2BD}" dt="2022-09-26T08:39:04.534" v="14375" actId="1076"/>
          <ac:spMkLst>
            <pc:docMk/>
            <pc:sldMk cId="1482909058" sldId="1665"/>
            <ac:spMk id="277" creationId="{F438DB0E-352F-4A67-94BC-A08615C2BEFE}"/>
          </ac:spMkLst>
        </pc:spChg>
        <pc:spChg chg="mod topLvl">
          <ac:chgData name="Matthew Deeprose" userId="4b9f57a1-f6a7-4947-aa46-f230d0a71242" providerId="ADAL" clId="{BA2DFDE7-6BCE-4B41-B3B9-F380D0B3C2BD}" dt="2022-09-26T08:39:04.534" v="14375" actId="1076"/>
          <ac:spMkLst>
            <pc:docMk/>
            <pc:sldMk cId="1482909058" sldId="1665"/>
            <ac:spMk id="278" creationId="{E411915A-0A93-4B7F-990C-2FCD7105715D}"/>
          </ac:spMkLst>
        </pc:spChg>
        <pc:spChg chg="mod topLvl">
          <ac:chgData name="Matthew Deeprose" userId="4b9f57a1-f6a7-4947-aa46-f230d0a71242" providerId="ADAL" clId="{BA2DFDE7-6BCE-4B41-B3B9-F380D0B3C2BD}" dt="2022-09-26T08:39:04.534" v="14375" actId="1076"/>
          <ac:spMkLst>
            <pc:docMk/>
            <pc:sldMk cId="1482909058" sldId="1665"/>
            <ac:spMk id="279" creationId="{5CAEF827-6BA0-4916-89EA-0FB121D63A9E}"/>
          </ac:spMkLst>
        </pc:spChg>
        <pc:spChg chg="mod topLvl">
          <ac:chgData name="Matthew Deeprose" userId="4b9f57a1-f6a7-4947-aa46-f230d0a71242" providerId="ADAL" clId="{BA2DFDE7-6BCE-4B41-B3B9-F380D0B3C2BD}" dt="2022-09-26T08:39:04.534" v="14375" actId="1076"/>
          <ac:spMkLst>
            <pc:docMk/>
            <pc:sldMk cId="1482909058" sldId="1665"/>
            <ac:spMk id="280" creationId="{97BEF9A6-5CBE-4BAC-98BE-A8585D298297}"/>
          </ac:spMkLst>
        </pc:spChg>
        <pc:spChg chg="mod topLvl">
          <ac:chgData name="Matthew Deeprose" userId="4b9f57a1-f6a7-4947-aa46-f230d0a71242" providerId="ADAL" clId="{BA2DFDE7-6BCE-4B41-B3B9-F380D0B3C2BD}" dt="2022-09-26T08:39:04.534" v="14375" actId="1076"/>
          <ac:spMkLst>
            <pc:docMk/>
            <pc:sldMk cId="1482909058" sldId="1665"/>
            <ac:spMk id="281" creationId="{60243ED8-B6E5-4EC5-A719-06602A9D649F}"/>
          </ac:spMkLst>
        </pc:spChg>
        <pc:spChg chg="mod topLvl">
          <ac:chgData name="Matthew Deeprose" userId="4b9f57a1-f6a7-4947-aa46-f230d0a71242" providerId="ADAL" clId="{BA2DFDE7-6BCE-4B41-B3B9-F380D0B3C2BD}" dt="2022-09-26T08:39:04.534" v="14375" actId="1076"/>
          <ac:spMkLst>
            <pc:docMk/>
            <pc:sldMk cId="1482909058" sldId="1665"/>
            <ac:spMk id="282" creationId="{78AD9E88-39A7-4F4B-87D2-DBABD06F9ABC}"/>
          </ac:spMkLst>
        </pc:spChg>
        <pc:spChg chg="mod">
          <ac:chgData name="Matthew Deeprose" userId="4b9f57a1-f6a7-4947-aa46-f230d0a71242" providerId="ADAL" clId="{BA2DFDE7-6BCE-4B41-B3B9-F380D0B3C2BD}" dt="2022-09-12T14:14:04.339" v="4621" actId="165"/>
          <ac:spMkLst>
            <pc:docMk/>
            <pc:sldMk cId="1482909058" sldId="1665"/>
            <ac:spMk id="283" creationId="{1A773955-A898-476B-9525-7FE7FDDA4BD5}"/>
          </ac:spMkLst>
        </pc:spChg>
        <pc:spChg chg="mod">
          <ac:chgData name="Matthew Deeprose" userId="4b9f57a1-f6a7-4947-aa46-f230d0a71242" providerId="ADAL" clId="{BA2DFDE7-6BCE-4B41-B3B9-F380D0B3C2BD}" dt="2022-09-12T14:14:04.339" v="4621" actId="165"/>
          <ac:spMkLst>
            <pc:docMk/>
            <pc:sldMk cId="1482909058" sldId="1665"/>
            <ac:spMk id="284" creationId="{4F1FA1C7-D478-4FCA-9D2D-8DEF0A1DBCC5}"/>
          </ac:spMkLst>
        </pc:spChg>
        <pc:spChg chg="mod">
          <ac:chgData name="Matthew Deeprose" userId="4b9f57a1-f6a7-4947-aa46-f230d0a71242" providerId="ADAL" clId="{BA2DFDE7-6BCE-4B41-B3B9-F380D0B3C2BD}" dt="2022-09-12T14:14:04.339" v="4621" actId="165"/>
          <ac:spMkLst>
            <pc:docMk/>
            <pc:sldMk cId="1482909058" sldId="1665"/>
            <ac:spMk id="285" creationId="{46B4E81C-618F-4270-8AC9-0F7226A9B26B}"/>
          </ac:spMkLst>
        </pc:spChg>
        <pc:spChg chg="mod">
          <ac:chgData name="Matthew Deeprose" userId="4b9f57a1-f6a7-4947-aa46-f230d0a71242" providerId="ADAL" clId="{BA2DFDE7-6BCE-4B41-B3B9-F380D0B3C2BD}" dt="2022-09-12T14:14:04.339" v="4621" actId="165"/>
          <ac:spMkLst>
            <pc:docMk/>
            <pc:sldMk cId="1482909058" sldId="1665"/>
            <ac:spMk id="286" creationId="{1EEB2EB1-56F1-4AAF-A0E7-AF8EBF7E56E3}"/>
          </ac:spMkLst>
        </pc:spChg>
        <pc:spChg chg="mod">
          <ac:chgData name="Matthew Deeprose" userId="4b9f57a1-f6a7-4947-aa46-f230d0a71242" providerId="ADAL" clId="{BA2DFDE7-6BCE-4B41-B3B9-F380D0B3C2BD}" dt="2022-09-12T14:14:04.339" v="4621" actId="165"/>
          <ac:spMkLst>
            <pc:docMk/>
            <pc:sldMk cId="1482909058" sldId="1665"/>
            <ac:spMk id="287" creationId="{1CC3AB21-DCDA-4B74-A447-5D84366316BE}"/>
          </ac:spMkLst>
        </pc:spChg>
        <pc:spChg chg="mod">
          <ac:chgData name="Matthew Deeprose" userId="4b9f57a1-f6a7-4947-aa46-f230d0a71242" providerId="ADAL" clId="{BA2DFDE7-6BCE-4B41-B3B9-F380D0B3C2BD}" dt="2022-09-12T14:14:04.339" v="4621" actId="165"/>
          <ac:spMkLst>
            <pc:docMk/>
            <pc:sldMk cId="1482909058" sldId="1665"/>
            <ac:spMk id="288" creationId="{AD63A85D-D9CE-4426-A32F-61ABFAAD21D4}"/>
          </ac:spMkLst>
        </pc:spChg>
        <pc:spChg chg="mod">
          <ac:chgData name="Matthew Deeprose" userId="4b9f57a1-f6a7-4947-aa46-f230d0a71242" providerId="ADAL" clId="{BA2DFDE7-6BCE-4B41-B3B9-F380D0B3C2BD}" dt="2022-09-12T14:14:04.339" v="4621" actId="165"/>
          <ac:spMkLst>
            <pc:docMk/>
            <pc:sldMk cId="1482909058" sldId="1665"/>
            <ac:spMk id="289" creationId="{5D40F30E-8216-4C7E-BF31-6038C7E9AE28}"/>
          </ac:spMkLst>
        </pc:spChg>
        <pc:spChg chg="mod">
          <ac:chgData name="Matthew Deeprose" userId="4b9f57a1-f6a7-4947-aa46-f230d0a71242" providerId="ADAL" clId="{BA2DFDE7-6BCE-4B41-B3B9-F380D0B3C2BD}" dt="2022-09-12T14:14:04.339" v="4621" actId="165"/>
          <ac:spMkLst>
            <pc:docMk/>
            <pc:sldMk cId="1482909058" sldId="1665"/>
            <ac:spMk id="290" creationId="{D1271276-AEEF-4925-970D-FEAE4A095C26}"/>
          </ac:spMkLst>
        </pc:spChg>
        <pc:spChg chg="mod">
          <ac:chgData name="Matthew Deeprose" userId="4b9f57a1-f6a7-4947-aa46-f230d0a71242" providerId="ADAL" clId="{BA2DFDE7-6BCE-4B41-B3B9-F380D0B3C2BD}" dt="2022-09-12T14:14:04.339" v="4621" actId="165"/>
          <ac:spMkLst>
            <pc:docMk/>
            <pc:sldMk cId="1482909058" sldId="1665"/>
            <ac:spMk id="291" creationId="{F51FE6BA-7EC0-478B-A85B-AF1FE36F5C26}"/>
          </ac:spMkLst>
        </pc:spChg>
        <pc:spChg chg="mod">
          <ac:chgData name="Matthew Deeprose" userId="4b9f57a1-f6a7-4947-aa46-f230d0a71242" providerId="ADAL" clId="{BA2DFDE7-6BCE-4B41-B3B9-F380D0B3C2BD}" dt="2022-09-12T14:14:04.339" v="4621" actId="165"/>
          <ac:spMkLst>
            <pc:docMk/>
            <pc:sldMk cId="1482909058" sldId="1665"/>
            <ac:spMk id="292" creationId="{8A79A572-57A1-4356-AFD7-97699852A159}"/>
          </ac:spMkLst>
        </pc:spChg>
        <pc:spChg chg="mod">
          <ac:chgData name="Matthew Deeprose" userId="4b9f57a1-f6a7-4947-aa46-f230d0a71242" providerId="ADAL" clId="{BA2DFDE7-6BCE-4B41-B3B9-F380D0B3C2BD}" dt="2022-09-12T14:14:04.339" v="4621" actId="165"/>
          <ac:spMkLst>
            <pc:docMk/>
            <pc:sldMk cId="1482909058" sldId="1665"/>
            <ac:spMk id="293" creationId="{189F6849-5F9C-40A8-9AEB-C53679434B50}"/>
          </ac:spMkLst>
        </pc:spChg>
        <pc:spChg chg="mod">
          <ac:chgData name="Matthew Deeprose" userId="4b9f57a1-f6a7-4947-aa46-f230d0a71242" providerId="ADAL" clId="{BA2DFDE7-6BCE-4B41-B3B9-F380D0B3C2BD}" dt="2022-09-12T14:14:04.339" v="4621" actId="165"/>
          <ac:spMkLst>
            <pc:docMk/>
            <pc:sldMk cId="1482909058" sldId="1665"/>
            <ac:spMk id="294" creationId="{C8B5B321-AF2A-4946-AA7C-BC46E42902D3}"/>
          </ac:spMkLst>
        </pc:spChg>
        <pc:spChg chg="mod">
          <ac:chgData name="Matthew Deeprose" userId="4b9f57a1-f6a7-4947-aa46-f230d0a71242" providerId="ADAL" clId="{BA2DFDE7-6BCE-4B41-B3B9-F380D0B3C2BD}" dt="2022-09-12T14:14:04.339" v="4621" actId="165"/>
          <ac:spMkLst>
            <pc:docMk/>
            <pc:sldMk cId="1482909058" sldId="1665"/>
            <ac:spMk id="295" creationId="{361BD1E4-6EE0-42AB-B447-A0494B1E32C8}"/>
          </ac:spMkLst>
        </pc:spChg>
        <pc:spChg chg="mod">
          <ac:chgData name="Matthew Deeprose" userId="4b9f57a1-f6a7-4947-aa46-f230d0a71242" providerId="ADAL" clId="{BA2DFDE7-6BCE-4B41-B3B9-F380D0B3C2BD}" dt="2022-09-12T14:14:04.339" v="4621" actId="165"/>
          <ac:spMkLst>
            <pc:docMk/>
            <pc:sldMk cId="1482909058" sldId="1665"/>
            <ac:spMk id="296" creationId="{29579BCF-96FD-4C3D-AF3B-A47268A8D287}"/>
          </ac:spMkLst>
        </pc:spChg>
        <pc:spChg chg="mod">
          <ac:chgData name="Matthew Deeprose" userId="4b9f57a1-f6a7-4947-aa46-f230d0a71242" providerId="ADAL" clId="{BA2DFDE7-6BCE-4B41-B3B9-F380D0B3C2BD}" dt="2022-09-12T14:14:04.339" v="4621" actId="165"/>
          <ac:spMkLst>
            <pc:docMk/>
            <pc:sldMk cId="1482909058" sldId="1665"/>
            <ac:spMk id="297" creationId="{46CAF4FF-0EFA-47C2-8BE9-8B5D2068DB66}"/>
          </ac:spMkLst>
        </pc:spChg>
        <pc:spChg chg="mod">
          <ac:chgData name="Matthew Deeprose" userId="4b9f57a1-f6a7-4947-aa46-f230d0a71242" providerId="ADAL" clId="{BA2DFDE7-6BCE-4B41-B3B9-F380D0B3C2BD}" dt="2022-09-12T14:14:04.339" v="4621" actId="165"/>
          <ac:spMkLst>
            <pc:docMk/>
            <pc:sldMk cId="1482909058" sldId="1665"/>
            <ac:spMk id="298" creationId="{E2FAA86E-5533-4AE7-93C5-DED290CDB9A6}"/>
          </ac:spMkLst>
        </pc:spChg>
        <pc:spChg chg="mod">
          <ac:chgData name="Matthew Deeprose" userId="4b9f57a1-f6a7-4947-aa46-f230d0a71242" providerId="ADAL" clId="{BA2DFDE7-6BCE-4B41-B3B9-F380D0B3C2BD}" dt="2022-09-12T14:14:04.339" v="4621" actId="165"/>
          <ac:spMkLst>
            <pc:docMk/>
            <pc:sldMk cId="1482909058" sldId="1665"/>
            <ac:spMk id="299" creationId="{11A2E0B4-C0C8-416D-83C7-BAA9172C888E}"/>
          </ac:spMkLst>
        </pc:spChg>
        <pc:spChg chg="mod">
          <ac:chgData name="Matthew Deeprose" userId="4b9f57a1-f6a7-4947-aa46-f230d0a71242" providerId="ADAL" clId="{BA2DFDE7-6BCE-4B41-B3B9-F380D0B3C2BD}" dt="2022-09-12T14:14:04.339" v="4621" actId="165"/>
          <ac:spMkLst>
            <pc:docMk/>
            <pc:sldMk cId="1482909058" sldId="1665"/>
            <ac:spMk id="300" creationId="{B81037D7-FF4A-4EB3-9EF9-1EA20D562F34}"/>
          </ac:spMkLst>
        </pc:spChg>
        <pc:spChg chg="mod">
          <ac:chgData name="Matthew Deeprose" userId="4b9f57a1-f6a7-4947-aa46-f230d0a71242" providerId="ADAL" clId="{BA2DFDE7-6BCE-4B41-B3B9-F380D0B3C2BD}" dt="2022-09-12T14:14:04.339" v="4621" actId="165"/>
          <ac:spMkLst>
            <pc:docMk/>
            <pc:sldMk cId="1482909058" sldId="1665"/>
            <ac:spMk id="301" creationId="{981655ED-91FF-41CF-A682-697C475191FA}"/>
          </ac:spMkLst>
        </pc:spChg>
        <pc:spChg chg="mod">
          <ac:chgData name="Matthew Deeprose" userId="4b9f57a1-f6a7-4947-aa46-f230d0a71242" providerId="ADAL" clId="{BA2DFDE7-6BCE-4B41-B3B9-F380D0B3C2BD}" dt="2022-09-12T14:14:04.339" v="4621" actId="165"/>
          <ac:spMkLst>
            <pc:docMk/>
            <pc:sldMk cId="1482909058" sldId="1665"/>
            <ac:spMk id="302" creationId="{9B19EECD-5BEB-4AA4-AF50-3386033816B9}"/>
          </ac:spMkLst>
        </pc:spChg>
        <pc:spChg chg="mod">
          <ac:chgData name="Matthew Deeprose" userId="4b9f57a1-f6a7-4947-aa46-f230d0a71242" providerId="ADAL" clId="{BA2DFDE7-6BCE-4B41-B3B9-F380D0B3C2BD}" dt="2022-09-12T14:14:04.339" v="4621" actId="165"/>
          <ac:spMkLst>
            <pc:docMk/>
            <pc:sldMk cId="1482909058" sldId="1665"/>
            <ac:spMk id="303" creationId="{DBCD4BF3-8176-4B88-9B5C-92FFBECFEEC1}"/>
          </ac:spMkLst>
        </pc:spChg>
        <pc:spChg chg="mod">
          <ac:chgData name="Matthew Deeprose" userId="4b9f57a1-f6a7-4947-aa46-f230d0a71242" providerId="ADAL" clId="{BA2DFDE7-6BCE-4B41-B3B9-F380D0B3C2BD}" dt="2022-09-12T14:14:04.339" v="4621" actId="165"/>
          <ac:spMkLst>
            <pc:docMk/>
            <pc:sldMk cId="1482909058" sldId="1665"/>
            <ac:spMk id="304" creationId="{3E3BFEA4-0DF2-441F-BD80-215F41D3DE78}"/>
          </ac:spMkLst>
        </pc:spChg>
        <pc:spChg chg="mod">
          <ac:chgData name="Matthew Deeprose" userId="4b9f57a1-f6a7-4947-aa46-f230d0a71242" providerId="ADAL" clId="{BA2DFDE7-6BCE-4B41-B3B9-F380D0B3C2BD}" dt="2022-09-12T14:14:04.339" v="4621" actId="165"/>
          <ac:spMkLst>
            <pc:docMk/>
            <pc:sldMk cId="1482909058" sldId="1665"/>
            <ac:spMk id="305" creationId="{45DF0427-4F99-4D65-A069-B22BB0A759A5}"/>
          </ac:spMkLst>
        </pc:spChg>
        <pc:spChg chg="mod">
          <ac:chgData name="Matthew Deeprose" userId="4b9f57a1-f6a7-4947-aa46-f230d0a71242" providerId="ADAL" clId="{BA2DFDE7-6BCE-4B41-B3B9-F380D0B3C2BD}" dt="2022-09-12T14:14:04.339" v="4621" actId="165"/>
          <ac:spMkLst>
            <pc:docMk/>
            <pc:sldMk cId="1482909058" sldId="1665"/>
            <ac:spMk id="306" creationId="{F060DD0E-28C0-4312-A659-18A8E14B1031}"/>
          </ac:spMkLst>
        </pc:spChg>
        <pc:spChg chg="mod">
          <ac:chgData name="Matthew Deeprose" userId="4b9f57a1-f6a7-4947-aa46-f230d0a71242" providerId="ADAL" clId="{BA2DFDE7-6BCE-4B41-B3B9-F380D0B3C2BD}" dt="2022-09-12T14:14:04.339" v="4621" actId="165"/>
          <ac:spMkLst>
            <pc:docMk/>
            <pc:sldMk cId="1482909058" sldId="1665"/>
            <ac:spMk id="307" creationId="{EA8A2908-A776-4E1E-898E-1F2C071EFD9D}"/>
          </ac:spMkLst>
        </pc:spChg>
        <pc:spChg chg="mod">
          <ac:chgData name="Matthew Deeprose" userId="4b9f57a1-f6a7-4947-aa46-f230d0a71242" providerId="ADAL" clId="{BA2DFDE7-6BCE-4B41-B3B9-F380D0B3C2BD}" dt="2022-09-12T14:14:04.339" v="4621" actId="165"/>
          <ac:spMkLst>
            <pc:docMk/>
            <pc:sldMk cId="1482909058" sldId="1665"/>
            <ac:spMk id="308" creationId="{F20E2060-8045-478E-AFBE-B4E09E7A084B}"/>
          </ac:spMkLst>
        </pc:spChg>
        <pc:spChg chg="mod">
          <ac:chgData name="Matthew Deeprose" userId="4b9f57a1-f6a7-4947-aa46-f230d0a71242" providerId="ADAL" clId="{BA2DFDE7-6BCE-4B41-B3B9-F380D0B3C2BD}" dt="2022-09-12T14:14:04.339" v="4621" actId="165"/>
          <ac:spMkLst>
            <pc:docMk/>
            <pc:sldMk cId="1482909058" sldId="1665"/>
            <ac:spMk id="309" creationId="{FAD79EF4-7EE2-4324-A0C0-129D2BBA2834}"/>
          </ac:spMkLst>
        </pc:spChg>
        <pc:spChg chg="mod">
          <ac:chgData name="Matthew Deeprose" userId="4b9f57a1-f6a7-4947-aa46-f230d0a71242" providerId="ADAL" clId="{BA2DFDE7-6BCE-4B41-B3B9-F380D0B3C2BD}" dt="2022-09-12T14:14:04.339" v="4621" actId="165"/>
          <ac:spMkLst>
            <pc:docMk/>
            <pc:sldMk cId="1482909058" sldId="1665"/>
            <ac:spMk id="310" creationId="{3A5D93BA-9F69-498F-87D2-416C2A55C457}"/>
          </ac:spMkLst>
        </pc:spChg>
        <pc:spChg chg="mod">
          <ac:chgData name="Matthew Deeprose" userId="4b9f57a1-f6a7-4947-aa46-f230d0a71242" providerId="ADAL" clId="{BA2DFDE7-6BCE-4B41-B3B9-F380D0B3C2BD}" dt="2022-09-12T14:14:04.339" v="4621" actId="165"/>
          <ac:spMkLst>
            <pc:docMk/>
            <pc:sldMk cId="1482909058" sldId="1665"/>
            <ac:spMk id="311" creationId="{5CDB6C49-3728-46E9-A5D4-9A385B17271C}"/>
          </ac:spMkLst>
        </pc:spChg>
        <pc:spChg chg="mod">
          <ac:chgData name="Matthew Deeprose" userId="4b9f57a1-f6a7-4947-aa46-f230d0a71242" providerId="ADAL" clId="{BA2DFDE7-6BCE-4B41-B3B9-F380D0B3C2BD}" dt="2022-09-12T14:14:04.339" v="4621" actId="165"/>
          <ac:spMkLst>
            <pc:docMk/>
            <pc:sldMk cId="1482909058" sldId="1665"/>
            <ac:spMk id="312" creationId="{F58C99BE-1E06-4938-AAC5-69FC9D8DFBF6}"/>
          </ac:spMkLst>
        </pc:spChg>
        <pc:spChg chg="mod">
          <ac:chgData name="Matthew Deeprose" userId="4b9f57a1-f6a7-4947-aa46-f230d0a71242" providerId="ADAL" clId="{BA2DFDE7-6BCE-4B41-B3B9-F380D0B3C2BD}" dt="2022-09-12T14:14:04.339" v="4621" actId="165"/>
          <ac:spMkLst>
            <pc:docMk/>
            <pc:sldMk cId="1482909058" sldId="1665"/>
            <ac:spMk id="313" creationId="{9AE0AFAF-8336-445A-88DB-8326DDE5DCAA}"/>
          </ac:spMkLst>
        </pc:spChg>
        <pc:spChg chg="mod">
          <ac:chgData name="Matthew Deeprose" userId="4b9f57a1-f6a7-4947-aa46-f230d0a71242" providerId="ADAL" clId="{BA2DFDE7-6BCE-4B41-B3B9-F380D0B3C2BD}" dt="2022-09-12T14:14:04.339" v="4621" actId="165"/>
          <ac:spMkLst>
            <pc:docMk/>
            <pc:sldMk cId="1482909058" sldId="1665"/>
            <ac:spMk id="314" creationId="{7DA16CD8-640D-4C79-9C2F-22CFF9A74D31}"/>
          </ac:spMkLst>
        </pc:spChg>
        <pc:spChg chg="mod">
          <ac:chgData name="Matthew Deeprose" userId="4b9f57a1-f6a7-4947-aa46-f230d0a71242" providerId="ADAL" clId="{BA2DFDE7-6BCE-4B41-B3B9-F380D0B3C2BD}" dt="2022-09-12T14:14:04.339" v="4621" actId="165"/>
          <ac:spMkLst>
            <pc:docMk/>
            <pc:sldMk cId="1482909058" sldId="1665"/>
            <ac:spMk id="315" creationId="{4A9DBB1A-AEEA-453F-94AF-FDF16452E91D}"/>
          </ac:spMkLst>
        </pc:spChg>
        <pc:spChg chg="mod">
          <ac:chgData name="Matthew Deeprose" userId="4b9f57a1-f6a7-4947-aa46-f230d0a71242" providerId="ADAL" clId="{BA2DFDE7-6BCE-4B41-B3B9-F380D0B3C2BD}" dt="2022-09-12T14:14:04.339" v="4621" actId="165"/>
          <ac:spMkLst>
            <pc:docMk/>
            <pc:sldMk cId="1482909058" sldId="1665"/>
            <ac:spMk id="316" creationId="{B4AACC2F-6AF1-4D62-B600-5E1230DA75DC}"/>
          </ac:spMkLst>
        </pc:spChg>
        <pc:spChg chg="mod">
          <ac:chgData name="Matthew Deeprose" userId="4b9f57a1-f6a7-4947-aa46-f230d0a71242" providerId="ADAL" clId="{BA2DFDE7-6BCE-4B41-B3B9-F380D0B3C2BD}" dt="2022-09-12T14:14:04.339" v="4621" actId="165"/>
          <ac:spMkLst>
            <pc:docMk/>
            <pc:sldMk cId="1482909058" sldId="1665"/>
            <ac:spMk id="317" creationId="{DE1F471E-1913-4453-BCE8-2F8A4C836DF8}"/>
          </ac:spMkLst>
        </pc:spChg>
        <pc:spChg chg="mod">
          <ac:chgData name="Matthew Deeprose" userId="4b9f57a1-f6a7-4947-aa46-f230d0a71242" providerId="ADAL" clId="{BA2DFDE7-6BCE-4B41-B3B9-F380D0B3C2BD}" dt="2022-09-12T14:14:04.339" v="4621" actId="165"/>
          <ac:spMkLst>
            <pc:docMk/>
            <pc:sldMk cId="1482909058" sldId="1665"/>
            <ac:spMk id="318" creationId="{48C21136-7665-434B-AFF7-F08FA9144F9D}"/>
          </ac:spMkLst>
        </pc:spChg>
        <pc:spChg chg="mod">
          <ac:chgData name="Matthew Deeprose" userId="4b9f57a1-f6a7-4947-aa46-f230d0a71242" providerId="ADAL" clId="{BA2DFDE7-6BCE-4B41-B3B9-F380D0B3C2BD}" dt="2022-09-12T14:14:04.339" v="4621" actId="165"/>
          <ac:spMkLst>
            <pc:docMk/>
            <pc:sldMk cId="1482909058" sldId="1665"/>
            <ac:spMk id="319" creationId="{7819ACE5-53E3-4C7C-A4E5-84F0AA00910E}"/>
          </ac:spMkLst>
        </pc:spChg>
        <pc:spChg chg="mod">
          <ac:chgData name="Matthew Deeprose" userId="4b9f57a1-f6a7-4947-aa46-f230d0a71242" providerId="ADAL" clId="{BA2DFDE7-6BCE-4B41-B3B9-F380D0B3C2BD}" dt="2022-09-12T14:14:04.339" v="4621" actId="165"/>
          <ac:spMkLst>
            <pc:docMk/>
            <pc:sldMk cId="1482909058" sldId="1665"/>
            <ac:spMk id="320" creationId="{FDD7A0A7-CBA2-4EBD-91C5-7A42D3409ACA}"/>
          </ac:spMkLst>
        </pc:spChg>
        <pc:spChg chg="mod">
          <ac:chgData name="Matthew Deeprose" userId="4b9f57a1-f6a7-4947-aa46-f230d0a71242" providerId="ADAL" clId="{BA2DFDE7-6BCE-4B41-B3B9-F380D0B3C2BD}" dt="2022-09-12T14:14:04.339" v="4621" actId="165"/>
          <ac:spMkLst>
            <pc:docMk/>
            <pc:sldMk cId="1482909058" sldId="1665"/>
            <ac:spMk id="321" creationId="{41D0C307-2B22-459F-A5D8-3E953CE7BB84}"/>
          </ac:spMkLst>
        </pc:spChg>
        <pc:spChg chg="mod">
          <ac:chgData name="Matthew Deeprose" userId="4b9f57a1-f6a7-4947-aa46-f230d0a71242" providerId="ADAL" clId="{BA2DFDE7-6BCE-4B41-B3B9-F380D0B3C2BD}" dt="2022-09-12T14:14:04.339" v="4621" actId="165"/>
          <ac:spMkLst>
            <pc:docMk/>
            <pc:sldMk cId="1482909058" sldId="1665"/>
            <ac:spMk id="322" creationId="{E9F86B30-2F74-49C2-81A5-CA70285C33D0}"/>
          </ac:spMkLst>
        </pc:spChg>
        <pc:spChg chg="mod">
          <ac:chgData name="Matthew Deeprose" userId="4b9f57a1-f6a7-4947-aa46-f230d0a71242" providerId="ADAL" clId="{BA2DFDE7-6BCE-4B41-B3B9-F380D0B3C2BD}" dt="2022-09-12T14:14:04.339" v="4621" actId="165"/>
          <ac:spMkLst>
            <pc:docMk/>
            <pc:sldMk cId="1482909058" sldId="1665"/>
            <ac:spMk id="323" creationId="{F1961CEF-37C1-4685-8041-7DE4EFF8B254}"/>
          </ac:spMkLst>
        </pc:spChg>
        <pc:spChg chg="mod">
          <ac:chgData name="Matthew Deeprose" userId="4b9f57a1-f6a7-4947-aa46-f230d0a71242" providerId="ADAL" clId="{BA2DFDE7-6BCE-4B41-B3B9-F380D0B3C2BD}" dt="2022-09-12T14:14:04.339" v="4621" actId="165"/>
          <ac:spMkLst>
            <pc:docMk/>
            <pc:sldMk cId="1482909058" sldId="1665"/>
            <ac:spMk id="324" creationId="{D03DF819-F8DA-43C8-811F-A5169F2D8191}"/>
          </ac:spMkLst>
        </pc:spChg>
        <pc:spChg chg="mod">
          <ac:chgData name="Matthew Deeprose" userId="4b9f57a1-f6a7-4947-aa46-f230d0a71242" providerId="ADAL" clId="{BA2DFDE7-6BCE-4B41-B3B9-F380D0B3C2BD}" dt="2022-09-12T14:14:04.339" v="4621" actId="165"/>
          <ac:spMkLst>
            <pc:docMk/>
            <pc:sldMk cId="1482909058" sldId="1665"/>
            <ac:spMk id="325" creationId="{1952EBEA-C159-4543-A6B7-4A3242EB0DDD}"/>
          </ac:spMkLst>
        </pc:spChg>
        <pc:spChg chg="mod">
          <ac:chgData name="Matthew Deeprose" userId="4b9f57a1-f6a7-4947-aa46-f230d0a71242" providerId="ADAL" clId="{BA2DFDE7-6BCE-4B41-B3B9-F380D0B3C2BD}" dt="2022-09-12T14:14:04.339" v="4621" actId="165"/>
          <ac:spMkLst>
            <pc:docMk/>
            <pc:sldMk cId="1482909058" sldId="1665"/>
            <ac:spMk id="326" creationId="{5CCACDDA-0CD9-4308-81FA-04971AC361F2}"/>
          </ac:spMkLst>
        </pc:spChg>
        <pc:spChg chg="mod">
          <ac:chgData name="Matthew Deeprose" userId="4b9f57a1-f6a7-4947-aa46-f230d0a71242" providerId="ADAL" clId="{BA2DFDE7-6BCE-4B41-B3B9-F380D0B3C2BD}" dt="2022-09-12T14:14:04.339" v="4621" actId="165"/>
          <ac:spMkLst>
            <pc:docMk/>
            <pc:sldMk cId="1482909058" sldId="1665"/>
            <ac:spMk id="327" creationId="{DDF40C9D-A208-4AB4-8629-78195FF9E1B8}"/>
          </ac:spMkLst>
        </pc:spChg>
        <pc:spChg chg="mod">
          <ac:chgData name="Matthew Deeprose" userId="4b9f57a1-f6a7-4947-aa46-f230d0a71242" providerId="ADAL" clId="{BA2DFDE7-6BCE-4B41-B3B9-F380D0B3C2BD}" dt="2022-09-12T14:14:04.339" v="4621" actId="165"/>
          <ac:spMkLst>
            <pc:docMk/>
            <pc:sldMk cId="1482909058" sldId="1665"/>
            <ac:spMk id="328" creationId="{722A5576-3828-49E6-BFFC-1F62E9F348C9}"/>
          </ac:spMkLst>
        </pc:spChg>
        <pc:spChg chg="mod">
          <ac:chgData name="Matthew Deeprose" userId="4b9f57a1-f6a7-4947-aa46-f230d0a71242" providerId="ADAL" clId="{BA2DFDE7-6BCE-4B41-B3B9-F380D0B3C2BD}" dt="2022-09-12T14:14:04.339" v="4621" actId="165"/>
          <ac:spMkLst>
            <pc:docMk/>
            <pc:sldMk cId="1482909058" sldId="1665"/>
            <ac:spMk id="329" creationId="{ED30EA8C-1193-46CF-B352-B990358BAB13}"/>
          </ac:spMkLst>
        </pc:spChg>
        <pc:spChg chg="mod">
          <ac:chgData name="Matthew Deeprose" userId="4b9f57a1-f6a7-4947-aa46-f230d0a71242" providerId="ADAL" clId="{BA2DFDE7-6BCE-4B41-B3B9-F380D0B3C2BD}" dt="2022-09-12T14:14:04.339" v="4621" actId="165"/>
          <ac:spMkLst>
            <pc:docMk/>
            <pc:sldMk cId="1482909058" sldId="1665"/>
            <ac:spMk id="330" creationId="{4BA64FE0-F370-42AB-AF18-142C8D34B220}"/>
          </ac:spMkLst>
        </pc:spChg>
        <pc:spChg chg="mod">
          <ac:chgData name="Matthew Deeprose" userId="4b9f57a1-f6a7-4947-aa46-f230d0a71242" providerId="ADAL" clId="{BA2DFDE7-6BCE-4B41-B3B9-F380D0B3C2BD}" dt="2022-09-12T14:14:04.339" v="4621" actId="165"/>
          <ac:spMkLst>
            <pc:docMk/>
            <pc:sldMk cId="1482909058" sldId="1665"/>
            <ac:spMk id="331" creationId="{2A1DF166-8AFE-47B3-BCCE-A5B2DC5F9397}"/>
          </ac:spMkLst>
        </pc:spChg>
        <pc:spChg chg="mod">
          <ac:chgData name="Matthew Deeprose" userId="4b9f57a1-f6a7-4947-aa46-f230d0a71242" providerId="ADAL" clId="{BA2DFDE7-6BCE-4B41-B3B9-F380D0B3C2BD}" dt="2022-09-12T14:14:04.339" v="4621" actId="165"/>
          <ac:spMkLst>
            <pc:docMk/>
            <pc:sldMk cId="1482909058" sldId="1665"/>
            <ac:spMk id="332" creationId="{694EBD8F-0C68-464F-859B-6AC788F1508D}"/>
          </ac:spMkLst>
        </pc:spChg>
        <pc:spChg chg="mod">
          <ac:chgData name="Matthew Deeprose" userId="4b9f57a1-f6a7-4947-aa46-f230d0a71242" providerId="ADAL" clId="{BA2DFDE7-6BCE-4B41-B3B9-F380D0B3C2BD}" dt="2022-09-12T14:14:04.339" v="4621" actId="165"/>
          <ac:spMkLst>
            <pc:docMk/>
            <pc:sldMk cId="1482909058" sldId="1665"/>
            <ac:spMk id="333" creationId="{FB3B6A6F-D8F4-4A7E-B760-E01341B699A2}"/>
          </ac:spMkLst>
        </pc:spChg>
        <pc:spChg chg="mod">
          <ac:chgData name="Matthew Deeprose" userId="4b9f57a1-f6a7-4947-aa46-f230d0a71242" providerId="ADAL" clId="{BA2DFDE7-6BCE-4B41-B3B9-F380D0B3C2BD}" dt="2022-09-12T14:14:04.339" v="4621" actId="165"/>
          <ac:spMkLst>
            <pc:docMk/>
            <pc:sldMk cId="1482909058" sldId="1665"/>
            <ac:spMk id="334" creationId="{B6CE8BB2-6D0C-4352-AB54-8515DB164D95}"/>
          </ac:spMkLst>
        </pc:spChg>
        <pc:spChg chg="mod">
          <ac:chgData name="Matthew Deeprose" userId="4b9f57a1-f6a7-4947-aa46-f230d0a71242" providerId="ADAL" clId="{BA2DFDE7-6BCE-4B41-B3B9-F380D0B3C2BD}" dt="2022-09-12T14:14:04.339" v="4621" actId="165"/>
          <ac:spMkLst>
            <pc:docMk/>
            <pc:sldMk cId="1482909058" sldId="1665"/>
            <ac:spMk id="335" creationId="{B79CA4FF-26FA-4094-A334-959B3036B062}"/>
          </ac:spMkLst>
        </pc:spChg>
        <pc:spChg chg="mod">
          <ac:chgData name="Matthew Deeprose" userId="4b9f57a1-f6a7-4947-aa46-f230d0a71242" providerId="ADAL" clId="{BA2DFDE7-6BCE-4B41-B3B9-F380D0B3C2BD}" dt="2022-09-12T14:14:04.339" v="4621" actId="165"/>
          <ac:spMkLst>
            <pc:docMk/>
            <pc:sldMk cId="1482909058" sldId="1665"/>
            <ac:spMk id="336" creationId="{DD6A855F-8558-4D82-B7EC-5214475C96B0}"/>
          </ac:spMkLst>
        </pc:spChg>
        <pc:spChg chg="mod">
          <ac:chgData name="Matthew Deeprose" userId="4b9f57a1-f6a7-4947-aa46-f230d0a71242" providerId="ADAL" clId="{BA2DFDE7-6BCE-4B41-B3B9-F380D0B3C2BD}" dt="2022-09-12T14:14:04.339" v="4621" actId="165"/>
          <ac:spMkLst>
            <pc:docMk/>
            <pc:sldMk cId="1482909058" sldId="1665"/>
            <ac:spMk id="337" creationId="{014B260C-1CAA-4BE5-9234-40579F02E6F0}"/>
          </ac:spMkLst>
        </pc:spChg>
        <pc:spChg chg="mod">
          <ac:chgData name="Matthew Deeprose" userId="4b9f57a1-f6a7-4947-aa46-f230d0a71242" providerId="ADAL" clId="{BA2DFDE7-6BCE-4B41-B3B9-F380D0B3C2BD}" dt="2022-09-12T14:14:04.339" v="4621" actId="165"/>
          <ac:spMkLst>
            <pc:docMk/>
            <pc:sldMk cId="1482909058" sldId="1665"/>
            <ac:spMk id="338" creationId="{4E43AE59-36B4-42D3-8A41-B07E3136ACD9}"/>
          </ac:spMkLst>
        </pc:spChg>
        <pc:spChg chg="mod">
          <ac:chgData name="Matthew Deeprose" userId="4b9f57a1-f6a7-4947-aa46-f230d0a71242" providerId="ADAL" clId="{BA2DFDE7-6BCE-4B41-B3B9-F380D0B3C2BD}" dt="2022-09-12T14:14:04.339" v="4621" actId="165"/>
          <ac:spMkLst>
            <pc:docMk/>
            <pc:sldMk cId="1482909058" sldId="1665"/>
            <ac:spMk id="339" creationId="{02EA74FE-3255-4C66-8974-FAB2DDFDEF92}"/>
          </ac:spMkLst>
        </pc:spChg>
        <pc:spChg chg="mod">
          <ac:chgData name="Matthew Deeprose" userId="4b9f57a1-f6a7-4947-aa46-f230d0a71242" providerId="ADAL" clId="{BA2DFDE7-6BCE-4B41-B3B9-F380D0B3C2BD}" dt="2022-09-12T14:14:04.339" v="4621" actId="165"/>
          <ac:spMkLst>
            <pc:docMk/>
            <pc:sldMk cId="1482909058" sldId="1665"/>
            <ac:spMk id="340" creationId="{7C93EA91-3392-4E05-AD89-DD54F780046F}"/>
          </ac:spMkLst>
        </pc:spChg>
        <pc:spChg chg="mod">
          <ac:chgData name="Matthew Deeprose" userId="4b9f57a1-f6a7-4947-aa46-f230d0a71242" providerId="ADAL" clId="{BA2DFDE7-6BCE-4B41-B3B9-F380D0B3C2BD}" dt="2022-09-12T14:14:04.339" v="4621" actId="165"/>
          <ac:spMkLst>
            <pc:docMk/>
            <pc:sldMk cId="1482909058" sldId="1665"/>
            <ac:spMk id="341" creationId="{3E6D67F1-2FFF-4313-8BAA-CC9EF75478D8}"/>
          </ac:spMkLst>
        </pc:spChg>
        <pc:spChg chg="mod">
          <ac:chgData name="Matthew Deeprose" userId="4b9f57a1-f6a7-4947-aa46-f230d0a71242" providerId="ADAL" clId="{BA2DFDE7-6BCE-4B41-B3B9-F380D0B3C2BD}" dt="2022-09-12T14:14:04.339" v="4621" actId="165"/>
          <ac:spMkLst>
            <pc:docMk/>
            <pc:sldMk cId="1482909058" sldId="1665"/>
            <ac:spMk id="342" creationId="{24EFA08D-015E-4039-BCCD-51782C8C665F}"/>
          </ac:spMkLst>
        </pc:spChg>
        <pc:spChg chg="mod">
          <ac:chgData name="Matthew Deeprose" userId="4b9f57a1-f6a7-4947-aa46-f230d0a71242" providerId="ADAL" clId="{BA2DFDE7-6BCE-4B41-B3B9-F380D0B3C2BD}" dt="2022-09-12T14:14:04.339" v="4621" actId="165"/>
          <ac:spMkLst>
            <pc:docMk/>
            <pc:sldMk cId="1482909058" sldId="1665"/>
            <ac:spMk id="343" creationId="{2C73E090-078A-4FE6-9544-E2AEED7A9B06}"/>
          </ac:spMkLst>
        </pc:spChg>
        <pc:spChg chg="mod">
          <ac:chgData name="Matthew Deeprose" userId="4b9f57a1-f6a7-4947-aa46-f230d0a71242" providerId="ADAL" clId="{BA2DFDE7-6BCE-4B41-B3B9-F380D0B3C2BD}" dt="2022-09-12T14:14:04.339" v="4621" actId="165"/>
          <ac:spMkLst>
            <pc:docMk/>
            <pc:sldMk cId="1482909058" sldId="1665"/>
            <ac:spMk id="344" creationId="{BB8D8BAD-1990-4A31-B18C-540E414BA725}"/>
          </ac:spMkLst>
        </pc:spChg>
        <pc:spChg chg="mod">
          <ac:chgData name="Matthew Deeprose" userId="4b9f57a1-f6a7-4947-aa46-f230d0a71242" providerId="ADAL" clId="{BA2DFDE7-6BCE-4B41-B3B9-F380D0B3C2BD}" dt="2022-09-12T14:14:04.339" v="4621" actId="165"/>
          <ac:spMkLst>
            <pc:docMk/>
            <pc:sldMk cId="1482909058" sldId="1665"/>
            <ac:spMk id="345" creationId="{8AA4EEBE-49EA-4802-B32F-41EAD9D57E5C}"/>
          </ac:spMkLst>
        </pc:spChg>
        <pc:spChg chg="mod">
          <ac:chgData name="Matthew Deeprose" userId="4b9f57a1-f6a7-4947-aa46-f230d0a71242" providerId="ADAL" clId="{BA2DFDE7-6BCE-4B41-B3B9-F380D0B3C2BD}" dt="2022-09-12T14:14:04.339" v="4621" actId="165"/>
          <ac:spMkLst>
            <pc:docMk/>
            <pc:sldMk cId="1482909058" sldId="1665"/>
            <ac:spMk id="346" creationId="{F7BAB4DB-6340-4D14-8150-D467AF3FB767}"/>
          </ac:spMkLst>
        </pc:spChg>
        <pc:spChg chg="mod">
          <ac:chgData name="Matthew Deeprose" userId="4b9f57a1-f6a7-4947-aa46-f230d0a71242" providerId="ADAL" clId="{BA2DFDE7-6BCE-4B41-B3B9-F380D0B3C2BD}" dt="2022-09-12T14:14:04.339" v="4621" actId="165"/>
          <ac:spMkLst>
            <pc:docMk/>
            <pc:sldMk cId="1482909058" sldId="1665"/>
            <ac:spMk id="347" creationId="{B276CD1F-24DD-4FB5-9423-820B8F77B4BC}"/>
          </ac:spMkLst>
        </pc:spChg>
        <pc:spChg chg="mod">
          <ac:chgData name="Matthew Deeprose" userId="4b9f57a1-f6a7-4947-aa46-f230d0a71242" providerId="ADAL" clId="{BA2DFDE7-6BCE-4B41-B3B9-F380D0B3C2BD}" dt="2022-09-12T14:14:04.339" v="4621" actId="165"/>
          <ac:spMkLst>
            <pc:docMk/>
            <pc:sldMk cId="1482909058" sldId="1665"/>
            <ac:spMk id="348" creationId="{7D8F32C1-0F55-4439-83C7-7A9434F9C572}"/>
          </ac:spMkLst>
        </pc:spChg>
        <pc:spChg chg="mod">
          <ac:chgData name="Matthew Deeprose" userId="4b9f57a1-f6a7-4947-aa46-f230d0a71242" providerId="ADAL" clId="{BA2DFDE7-6BCE-4B41-B3B9-F380D0B3C2BD}" dt="2022-09-12T14:14:04.339" v="4621" actId="165"/>
          <ac:spMkLst>
            <pc:docMk/>
            <pc:sldMk cId="1482909058" sldId="1665"/>
            <ac:spMk id="349" creationId="{C0E5E057-FDCE-4325-BB09-97AC8FFF9A62}"/>
          </ac:spMkLst>
        </pc:spChg>
        <pc:spChg chg="mod">
          <ac:chgData name="Matthew Deeprose" userId="4b9f57a1-f6a7-4947-aa46-f230d0a71242" providerId="ADAL" clId="{BA2DFDE7-6BCE-4B41-B3B9-F380D0B3C2BD}" dt="2022-09-12T14:14:04.339" v="4621" actId="165"/>
          <ac:spMkLst>
            <pc:docMk/>
            <pc:sldMk cId="1482909058" sldId="1665"/>
            <ac:spMk id="350" creationId="{A6E2F05E-A91A-4B6D-862A-C8B8029DB987}"/>
          </ac:spMkLst>
        </pc:spChg>
        <pc:spChg chg="mod">
          <ac:chgData name="Matthew Deeprose" userId="4b9f57a1-f6a7-4947-aa46-f230d0a71242" providerId="ADAL" clId="{BA2DFDE7-6BCE-4B41-B3B9-F380D0B3C2BD}" dt="2022-09-12T14:14:04.339" v="4621" actId="165"/>
          <ac:spMkLst>
            <pc:docMk/>
            <pc:sldMk cId="1482909058" sldId="1665"/>
            <ac:spMk id="351" creationId="{99C58B02-328E-4C96-B404-24BC861C8EF8}"/>
          </ac:spMkLst>
        </pc:spChg>
        <pc:spChg chg="mod">
          <ac:chgData name="Matthew Deeprose" userId="4b9f57a1-f6a7-4947-aa46-f230d0a71242" providerId="ADAL" clId="{BA2DFDE7-6BCE-4B41-B3B9-F380D0B3C2BD}" dt="2022-09-12T14:14:04.339" v="4621" actId="165"/>
          <ac:spMkLst>
            <pc:docMk/>
            <pc:sldMk cId="1482909058" sldId="1665"/>
            <ac:spMk id="352" creationId="{724D5E4C-4359-48B9-A85F-66C7B50E7DD6}"/>
          </ac:spMkLst>
        </pc:spChg>
        <pc:spChg chg="mod">
          <ac:chgData name="Matthew Deeprose" userId="4b9f57a1-f6a7-4947-aa46-f230d0a71242" providerId="ADAL" clId="{BA2DFDE7-6BCE-4B41-B3B9-F380D0B3C2BD}" dt="2022-09-12T14:14:04.339" v="4621" actId="165"/>
          <ac:spMkLst>
            <pc:docMk/>
            <pc:sldMk cId="1482909058" sldId="1665"/>
            <ac:spMk id="353" creationId="{217AE9D2-36AB-4686-8567-090CBC48F907}"/>
          </ac:spMkLst>
        </pc:spChg>
        <pc:spChg chg="mod">
          <ac:chgData name="Matthew Deeprose" userId="4b9f57a1-f6a7-4947-aa46-f230d0a71242" providerId="ADAL" clId="{BA2DFDE7-6BCE-4B41-B3B9-F380D0B3C2BD}" dt="2022-09-12T14:14:04.339" v="4621" actId="165"/>
          <ac:spMkLst>
            <pc:docMk/>
            <pc:sldMk cId="1482909058" sldId="1665"/>
            <ac:spMk id="354" creationId="{DFD5AAE7-972C-4FED-AB60-E8FD9B3D15A1}"/>
          </ac:spMkLst>
        </pc:spChg>
        <pc:spChg chg="mod">
          <ac:chgData name="Matthew Deeprose" userId="4b9f57a1-f6a7-4947-aa46-f230d0a71242" providerId="ADAL" clId="{BA2DFDE7-6BCE-4B41-B3B9-F380D0B3C2BD}" dt="2022-09-12T14:14:04.339" v="4621" actId="165"/>
          <ac:spMkLst>
            <pc:docMk/>
            <pc:sldMk cId="1482909058" sldId="1665"/>
            <ac:spMk id="355" creationId="{2D8B0E81-44C2-47B2-9CAA-DE88CC28AEB8}"/>
          </ac:spMkLst>
        </pc:spChg>
        <pc:spChg chg="mod">
          <ac:chgData name="Matthew Deeprose" userId="4b9f57a1-f6a7-4947-aa46-f230d0a71242" providerId="ADAL" clId="{BA2DFDE7-6BCE-4B41-B3B9-F380D0B3C2BD}" dt="2022-09-12T14:14:04.339" v="4621" actId="165"/>
          <ac:spMkLst>
            <pc:docMk/>
            <pc:sldMk cId="1482909058" sldId="1665"/>
            <ac:spMk id="356" creationId="{4E0E7187-6862-484F-A2B9-37672416ECA6}"/>
          </ac:spMkLst>
        </pc:spChg>
        <pc:spChg chg="mod">
          <ac:chgData name="Matthew Deeprose" userId="4b9f57a1-f6a7-4947-aa46-f230d0a71242" providerId="ADAL" clId="{BA2DFDE7-6BCE-4B41-B3B9-F380D0B3C2BD}" dt="2022-09-12T14:14:04.339" v="4621" actId="165"/>
          <ac:spMkLst>
            <pc:docMk/>
            <pc:sldMk cId="1482909058" sldId="1665"/>
            <ac:spMk id="357" creationId="{EDA6771C-23D0-47AF-9DD3-11B1ED5A51A4}"/>
          </ac:spMkLst>
        </pc:spChg>
        <pc:spChg chg="mod">
          <ac:chgData name="Matthew Deeprose" userId="4b9f57a1-f6a7-4947-aa46-f230d0a71242" providerId="ADAL" clId="{BA2DFDE7-6BCE-4B41-B3B9-F380D0B3C2BD}" dt="2022-09-12T14:14:04.339" v="4621" actId="165"/>
          <ac:spMkLst>
            <pc:docMk/>
            <pc:sldMk cId="1482909058" sldId="1665"/>
            <ac:spMk id="358" creationId="{A3CC846C-0DEF-45B1-B2FA-ABD646BAF822}"/>
          </ac:spMkLst>
        </pc:spChg>
        <pc:spChg chg="mod">
          <ac:chgData name="Matthew Deeprose" userId="4b9f57a1-f6a7-4947-aa46-f230d0a71242" providerId="ADAL" clId="{BA2DFDE7-6BCE-4B41-B3B9-F380D0B3C2BD}" dt="2022-09-12T14:14:04.339" v="4621" actId="165"/>
          <ac:spMkLst>
            <pc:docMk/>
            <pc:sldMk cId="1482909058" sldId="1665"/>
            <ac:spMk id="359" creationId="{7670CB37-78A4-4906-9418-ACB389058C58}"/>
          </ac:spMkLst>
        </pc:spChg>
        <pc:spChg chg="mod">
          <ac:chgData name="Matthew Deeprose" userId="4b9f57a1-f6a7-4947-aa46-f230d0a71242" providerId="ADAL" clId="{BA2DFDE7-6BCE-4B41-B3B9-F380D0B3C2BD}" dt="2022-09-12T14:14:04.339" v="4621" actId="165"/>
          <ac:spMkLst>
            <pc:docMk/>
            <pc:sldMk cId="1482909058" sldId="1665"/>
            <ac:spMk id="360" creationId="{E589760F-FAD8-40A8-AE75-BA41F981097F}"/>
          </ac:spMkLst>
        </pc:spChg>
        <pc:spChg chg="mod">
          <ac:chgData name="Matthew Deeprose" userId="4b9f57a1-f6a7-4947-aa46-f230d0a71242" providerId="ADAL" clId="{BA2DFDE7-6BCE-4B41-B3B9-F380D0B3C2BD}" dt="2022-09-12T14:14:04.339" v="4621" actId="165"/>
          <ac:spMkLst>
            <pc:docMk/>
            <pc:sldMk cId="1482909058" sldId="1665"/>
            <ac:spMk id="361" creationId="{A78923BF-48E8-49BE-9908-0EBE0A46921D}"/>
          </ac:spMkLst>
        </pc:spChg>
        <pc:spChg chg="mod">
          <ac:chgData name="Matthew Deeprose" userId="4b9f57a1-f6a7-4947-aa46-f230d0a71242" providerId="ADAL" clId="{BA2DFDE7-6BCE-4B41-B3B9-F380D0B3C2BD}" dt="2022-09-12T14:14:04.339" v="4621" actId="165"/>
          <ac:spMkLst>
            <pc:docMk/>
            <pc:sldMk cId="1482909058" sldId="1665"/>
            <ac:spMk id="362" creationId="{4993A216-4DBC-45F5-8509-032C36CB32BE}"/>
          </ac:spMkLst>
        </pc:spChg>
        <pc:spChg chg="mod">
          <ac:chgData name="Matthew Deeprose" userId="4b9f57a1-f6a7-4947-aa46-f230d0a71242" providerId="ADAL" clId="{BA2DFDE7-6BCE-4B41-B3B9-F380D0B3C2BD}" dt="2022-09-12T14:14:04.339" v="4621" actId="165"/>
          <ac:spMkLst>
            <pc:docMk/>
            <pc:sldMk cId="1482909058" sldId="1665"/>
            <ac:spMk id="363" creationId="{DC9CA2C2-F437-48F7-B763-521F263B1067}"/>
          </ac:spMkLst>
        </pc:spChg>
        <pc:spChg chg="mod">
          <ac:chgData name="Matthew Deeprose" userId="4b9f57a1-f6a7-4947-aa46-f230d0a71242" providerId="ADAL" clId="{BA2DFDE7-6BCE-4B41-B3B9-F380D0B3C2BD}" dt="2022-09-12T14:14:04.339" v="4621" actId="165"/>
          <ac:spMkLst>
            <pc:docMk/>
            <pc:sldMk cId="1482909058" sldId="1665"/>
            <ac:spMk id="364" creationId="{D420637C-24EF-436E-A995-E7BDBD718508}"/>
          </ac:spMkLst>
        </pc:spChg>
        <pc:spChg chg="mod">
          <ac:chgData name="Matthew Deeprose" userId="4b9f57a1-f6a7-4947-aa46-f230d0a71242" providerId="ADAL" clId="{BA2DFDE7-6BCE-4B41-B3B9-F380D0B3C2BD}" dt="2022-09-12T14:14:04.339" v="4621" actId="165"/>
          <ac:spMkLst>
            <pc:docMk/>
            <pc:sldMk cId="1482909058" sldId="1665"/>
            <ac:spMk id="365" creationId="{24C125EB-4590-44AC-BA79-E214ADA80B33}"/>
          </ac:spMkLst>
        </pc:spChg>
        <pc:spChg chg="mod">
          <ac:chgData name="Matthew Deeprose" userId="4b9f57a1-f6a7-4947-aa46-f230d0a71242" providerId="ADAL" clId="{BA2DFDE7-6BCE-4B41-B3B9-F380D0B3C2BD}" dt="2022-09-12T14:14:04.339" v="4621" actId="165"/>
          <ac:spMkLst>
            <pc:docMk/>
            <pc:sldMk cId="1482909058" sldId="1665"/>
            <ac:spMk id="366" creationId="{0E6D7C3F-C9DA-4544-B7D7-B2914C5500C2}"/>
          </ac:spMkLst>
        </pc:spChg>
        <pc:spChg chg="mod">
          <ac:chgData name="Matthew Deeprose" userId="4b9f57a1-f6a7-4947-aa46-f230d0a71242" providerId="ADAL" clId="{BA2DFDE7-6BCE-4B41-B3B9-F380D0B3C2BD}" dt="2022-09-12T14:14:04.339" v="4621" actId="165"/>
          <ac:spMkLst>
            <pc:docMk/>
            <pc:sldMk cId="1482909058" sldId="1665"/>
            <ac:spMk id="367" creationId="{E7A55188-3733-4835-B6B7-D5AB42C10489}"/>
          </ac:spMkLst>
        </pc:spChg>
        <pc:spChg chg="mod">
          <ac:chgData name="Matthew Deeprose" userId="4b9f57a1-f6a7-4947-aa46-f230d0a71242" providerId="ADAL" clId="{BA2DFDE7-6BCE-4B41-B3B9-F380D0B3C2BD}" dt="2022-09-12T14:14:04.339" v="4621" actId="165"/>
          <ac:spMkLst>
            <pc:docMk/>
            <pc:sldMk cId="1482909058" sldId="1665"/>
            <ac:spMk id="368" creationId="{70FE9C39-4E26-4B89-A46B-75DCD0C149C2}"/>
          </ac:spMkLst>
        </pc:spChg>
        <pc:spChg chg="mod">
          <ac:chgData name="Matthew Deeprose" userId="4b9f57a1-f6a7-4947-aa46-f230d0a71242" providerId="ADAL" clId="{BA2DFDE7-6BCE-4B41-B3B9-F380D0B3C2BD}" dt="2022-09-12T14:14:04.339" v="4621" actId="165"/>
          <ac:spMkLst>
            <pc:docMk/>
            <pc:sldMk cId="1482909058" sldId="1665"/>
            <ac:spMk id="369" creationId="{46CDAD77-EAA2-4CCC-A495-9E0ACA0B1766}"/>
          </ac:spMkLst>
        </pc:spChg>
        <pc:spChg chg="mod">
          <ac:chgData name="Matthew Deeprose" userId="4b9f57a1-f6a7-4947-aa46-f230d0a71242" providerId="ADAL" clId="{BA2DFDE7-6BCE-4B41-B3B9-F380D0B3C2BD}" dt="2022-09-12T14:14:04.339" v="4621" actId="165"/>
          <ac:spMkLst>
            <pc:docMk/>
            <pc:sldMk cId="1482909058" sldId="1665"/>
            <ac:spMk id="370" creationId="{92F7890D-16EB-46A5-8F4F-863B26C38E28}"/>
          </ac:spMkLst>
        </pc:spChg>
        <pc:spChg chg="mod">
          <ac:chgData name="Matthew Deeprose" userId="4b9f57a1-f6a7-4947-aa46-f230d0a71242" providerId="ADAL" clId="{BA2DFDE7-6BCE-4B41-B3B9-F380D0B3C2BD}" dt="2022-09-12T14:14:04.339" v="4621" actId="165"/>
          <ac:spMkLst>
            <pc:docMk/>
            <pc:sldMk cId="1482909058" sldId="1665"/>
            <ac:spMk id="371" creationId="{730E9DA1-03DF-4B58-93AF-99FB98686654}"/>
          </ac:spMkLst>
        </pc:spChg>
        <pc:spChg chg="mod">
          <ac:chgData name="Matthew Deeprose" userId="4b9f57a1-f6a7-4947-aa46-f230d0a71242" providerId="ADAL" clId="{BA2DFDE7-6BCE-4B41-B3B9-F380D0B3C2BD}" dt="2022-09-12T14:14:04.339" v="4621" actId="165"/>
          <ac:spMkLst>
            <pc:docMk/>
            <pc:sldMk cId="1482909058" sldId="1665"/>
            <ac:spMk id="372" creationId="{1BAFAA11-547B-40B2-A032-CE3F4C0321CC}"/>
          </ac:spMkLst>
        </pc:spChg>
        <pc:spChg chg="mod">
          <ac:chgData name="Matthew Deeprose" userId="4b9f57a1-f6a7-4947-aa46-f230d0a71242" providerId="ADAL" clId="{BA2DFDE7-6BCE-4B41-B3B9-F380D0B3C2BD}" dt="2022-09-12T14:14:04.339" v="4621" actId="165"/>
          <ac:spMkLst>
            <pc:docMk/>
            <pc:sldMk cId="1482909058" sldId="1665"/>
            <ac:spMk id="373" creationId="{3DC0D699-7010-454E-9609-BB881D7623E2}"/>
          </ac:spMkLst>
        </pc:spChg>
        <pc:spChg chg="mod">
          <ac:chgData name="Matthew Deeprose" userId="4b9f57a1-f6a7-4947-aa46-f230d0a71242" providerId="ADAL" clId="{BA2DFDE7-6BCE-4B41-B3B9-F380D0B3C2BD}" dt="2022-09-12T14:14:04.339" v="4621" actId="165"/>
          <ac:spMkLst>
            <pc:docMk/>
            <pc:sldMk cId="1482909058" sldId="1665"/>
            <ac:spMk id="374" creationId="{EA3DAD3A-2D80-4290-B82D-9834F73C1614}"/>
          </ac:spMkLst>
        </pc:spChg>
        <pc:spChg chg="mod">
          <ac:chgData name="Matthew Deeprose" userId="4b9f57a1-f6a7-4947-aa46-f230d0a71242" providerId="ADAL" clId="{BA2DFDE7-6BCE-4B41-B3B9-F380D0B3C2BD}" dt="2022-09-12T14:14:04.339" v="4621" actId="165"/>
          <ac:spMkLst>
            <pc:docMk/>
            <pc:sldMk cId="1482909058" sldId="1665"/>
            <ac:spMk id="375" creationId="{6FC09E54-1D1E-4795-8DED-1155E6D95BE4}"/>
          </ac:spMkLst>
        </pc:spChg>
        <pc:spChg chg="mod">
          <ac:chgData name="Matthew Deeprose" userId="4b9f57a1-f6a7-4947-aa46-f230d0a71242" providerId="ADAL" clId="{BA2DFDE7-6BCE-4B41-B3B9-F380D0B3C2BD}" dt="2022-09-12T14:14:04.339" v="4621" actId="165"/>
          <ac:spMkLst>
            <pc:docMk/>
            <pc:sldMk cId="1482909058" sldId="1665"/>
            <ac:spMk id="376" creationId="{9AC09DD6-A004-4ACB-AA6B-6589FA4582C1}"/>
          </ac:spMkLst>
        </pc:spChg>
        <pc:spChg chg="mod">
          <ac:chgData name="Matthew Deeprose" userId="4b9f57a1-f6a7-4947-aa46-f230d0a71242" providerId="ADAL" clId="{BA2DFDE7-6BCE-4B41-B3B9-F380D0B3C2BD}" dt="2022-09-12T14:14:04.339" v="4621" actId="165"/>
          <ac:spMkLst>
            <pc:docMk/>
            <pc:sldMk cId="1482909058" sldId="1665"/>
            <ac:spMk id="377" creationId="{3E0E667B-7101-4297-AC73-CBFB654C9F6A}"/>
          </ac:spMkLst>
        </pc:spChg>
        <pc:spChg chg="mod">
          <ac:chgData name="Matthew Deeprose" userId="4b9f57a1-f6a7-4947-aa46-f230d0a71242" providerId="ADAL" clId="{BA2DFDE7-6BCE-4B41-B3B9-F380D0B3C2BD}" dt="2022-09-12T14:14:04.339" v="4621" actId="165"/>
          <ac:spMkLst>
            <pc:docMk/>
            <pc:sldMk cId="1482909058" sldId="1665"/>
            <ac:spMk id="378" creationId="{D8877717-B78D-41B6-8DB3-79B31B576DDE}"/>
          </ac:spMkLst>
        </pc:spChg>
        <pc:spChg chg="mod">
          <ac:chgData name="Matthew Deeprose" userId="4b9f57a1-f6a7-4947-aa46-f230d0a71242" providerId="ADAL" clId="{BA2DFDE7-6BCE-4B41-B3B9-F380D0B3C2BD}" dt="2022-09-12T14:14:04.339" v="4621" actId="165"/>
          <ac:spMkLst>
            <pc:docMk/>
            <pc:sldMk cId="1482909058" sldId="1665"/>
            <ac:spMk id="379" creationId="{B9655A4F-8D14-432E-808D-27FA959B5F94}"/>
          </ac:spMkLst>
        </pc:spChg>
        <pc:spChg chg="mod">
          <ac:chgData name="Matthew Deeprose" userId="4b9f57a1-f6a7-4947-aa46-f230d0a71242" providerId="ADAL" clId="{BA2DFDE7-6BCE-4B41-B3B9-F380D0B3C2BD}" dt="2022-09-12T14:14:04.339" v="4621" actId="165"/>
          <ac:spMkLst>
            <pc:docMk/>
            <pc:sldMk cId="1482909058" sldId="1665"/>
            <ac:spMk id="380" creationId="{58E75C9D-DD91-416A-BAAF-5F4649DE26BD}"/>
          </ac:spMkLst>
        </pc:spChg>
        <pc:spChg chg="mod">
          <ac:chgData name="Matthew Deeprose" userId="4b9f57a1-f6a7-4947-aa46-f230d0a71242" providerId="ADAL" clId="{BA2DFDE7-6BCE-4B41-B3B9-F380D0B3C2BD}" dt="2022-09-12T14:14:04.339" v="4621" actId="165"/>
          <ac:spMkLst>
            <pc:docMk/>
            <pc:sldMk cId="1482909058" sldId="1665"/>
            <ac:spMk id="381" creationId="{D889DA84-A7DF-4942-AA3E-E8A5A11E0398}"/>
          </ac:spMkLst>
        </pc:spChg>
        <pc:spChg chg="mod">
          <ac:chgData name="Matthew Deeprose" userId="4b9f57a1-f6a7-4947-aa46-f230d0a71242" providerId="ADAL" clId="{BA2DFDE7-6BCE-4B41-B3B9-F380D0B3C2BD}" dt="2022-09-12T14:14:04.339" v="4621" actId="165"/>
          <ac:spMkLst>
            <pc:docMk/>
            <pc:sldMk cId="1482909058" sldId="1665"/>
            <ac:spMk id="382" creationId="{12CEFF4F-EFEF-4DAF-87FE-91B73A17AD3F}"/>
          </ac:spMkLst>
        </pc:spChg>
        <pc:spChg chg="mod">
          <ac:chgData name="Matthew Deeprose" userId="4b9f57a1-f6a7-4947-aa46-f230d0a71242" providerId="ADAL" clId="{BA2DFDE7-6BCE-4B41-B3B9-F380D0B3C2BD}" dt="2022-09-12T14:14:04.339" v="4621" actId="165"/>
          <ac:spMkLst>
            <pc:docMk/>
            <pc:sldMk cId="1482909058" sldId="1665"/>
            <ac:spMk id="383" creationId="{B6B047E3-3A50-40C1-870F-BD4D6DB0E58E}"/>
          </ac:spMkLst>
        </pc:spChg>
        <pc:spChg chg="mod">
          <ac:chgData name="Matthew Deeprose" userId="4b9f57a1-f6a7-4947-aa46-f230d0a71242" providerId="ADAL" clId="{BA2DFDE7-6BCE-4B41-B3B9-F380D0B3C2BD}" dt="2022-09-12T14:14:04.339" v="4621" actId="165"/>
          <ac:spMkLst>
            <pc:docMk/>
            <pc:sldMk cId="1482909058" sldId="1665"/>
            <ac:spMk id="384" creationId="{D5DFC4F0-EB9D-4921-89BB-DD3C3A57D420}"/>
          </ac:spMkLst>
        </pc:spChg>
        <pc:spChg chg="mod">
          <ac:chgData name="Matthew Deeprose" userId="4b9f57a1-f6a7-4947-aa46-f230d0a71242" providerId="ADAL" clId="{BA2DFDE7-6BCE-4B41-B3B9-F380D0B3C2BD}" dt="2022-09-12T14:14:04.339" v="4621" actId="165"/>
          <ac:spMkLst>
            <pc:docMk/>
            <pc:sldMk cId="1482909058" sldId="1665"/>
            <ac:spMk id="385" creationId="{09E3BC57-FAF2-4AF4-8E53-CEDE4CF253F2}"/>
          </ac:spMkLst>
        </pc:spChg>
        <pc:spChg chg="mod">
          <ac:chgData name="Matthew Deeprose" userId="4b9f57a1-f6a7-4947-aa46-f230d0a71242" providerId="ADAL" clId="{BA2DFDE7-6BCE-4B41-B3B9-F380D0B3C2BD}" dt="2022-09-12T14:14:04.339" v="4621" actId="165"/>
          <ac:spMkLst>
            <pc:docMk/>
            <pc:sldMk cId="1482909058" sldId="1665"/>
            <ac:spMk id="386" creationId="{C0FDCC1C-2B55-424E-B725-23DD80D12141}"/>
          </ac:spMkLst>
        </pc:spChg>
        <pc:spChg chg="mod">
          <ac:chgData name="Matthew Deeprose" userId="4b9f57a1-f6a7-4947-aa46-f230d0a71242" providerId="ADAL" clId="{BA2DFDE7-6BCE-4B41-B3B9-F380D0B3C2BD}" dt="2022-09-12T14:14:04.339" v="4621" actId="165"/>
          <ac:spMkLst>
            <pc:docMk/>
            <pc:sldMk cId="1482909058" sldId="1665"/>
            <ac:spMk id="387" creationId="{55E0AC04-6D66-4C20-89DD-C334E1E16DC9}"/>
          </ac:spMkLst>
        </pc:spChg>
        <pc:spChg chg="mod">
          <ac:chgData name="Matthew Deeprose" userId="4b9f57a1-f6a7-4947-aa46-f230d0a71242" providerId="ADAL" clId="{BA2DFDE7-6BCE-4B41-B3B9-F380D0B3C2BD}" dt="2022-09-12T14:14:04.339" v="4621" actId="165"/>
          <ac:spMkLst>
            <pc:docMk/>
            <pc:sldMk cId="1482909058" sldId="1665"/>
            <ac:spMk id="388" creationId="{584053DB-8453-478F-96EB-E69DDCE104F3}"/>
          </ac:spMkLst>
        </pc:spChg>
        <pc:spChg chg="mod">
          <ac:chgData name="Matthew Deeprose" userId="4b9f57a1-f6a7-4947-aa46-f230d0a71242" providerId="ADAL" clId="{BA2DFDE7-6BCE-4B41-B3B9-F380D0B3C2BD}" dt="2022-09-12T14:14:04.339" v="4621" actId="165"/>
          <ac:spMkLst>
            <pc:docMk/>
            <pc:sldMk cId="1482909058" sldId="1665"/>
            <ac:spMk id="389" creationId="{271C471B-DA34-4B9B-A9BF-AEE2252CB4BE}"/>
          </ac:spMkLst>
        </pc:spChg>
        <pc:spChg chg="mod">
          <ac:chgData name="Matthew Deeprose" userId="4b9f57a1-f6a7-4947-aa46-f230d0a71242" providerId="ADAL" clId="{BA2DFDE7-6BCE-4B41-B3B9-F380D0B3C2BD}" dt="2022-09-12T14:14:04.339" v="4621" actId="165"/>
          <ac:spMkLst>
            <pc:docMk/>
            <pc:sldMk cId="1482909058" sldId="1665"/>
            <ac:spMk id="390" creationId="{E38B9F80-B044-4CCE-BF19-3B06DB3C5C46}"/>
          </ac:spMkLst>
        </pc:spChg>
        <pc:spChg chg="mod">
          <ac:chgData name="Matthew Deeprose" userId="4b9f57a1-f6a7-4947-aa46-f230d0a71242" providerId="ADAL" clId="{BA2DFDE7-6BCE-4B41-B3B9-F380D0B3C2BD}" dt="2022-09-12T14:14:04.339" v="4621" actId="165"/>
          <ac:spMkLst>
            <pc:docMk/>
            <pc:sldMk cId="1482909058" sldId="1665"/>
            <ac:spMk id="391" creationId="{BEFF3D94-9B64-4E16-9B18-7CC3906AF646}"/>
          </ac:spMkLst>
        </pc:spChg>
        <pc:spChg chg="mod">
          <ac:chgData name="Matthew Deeprose" userId="4b9f57a1-f6a7-4947-aa46-f230d0a71242" providerId="ADAL" clId="{BA2DFDE7-6BCE-4B41-B3B9-F380D0B3C2BD}" dt="2022-09-12T14:14:04.339" v="4621" actId="165"/>
          <ac:spMkLst>
            <pc:docMk/>
            <pc:sldMk cId="1482909058" sldId="1665"/>
            <ac:spMk id="392" creationId="{96271F81-5619-485C-9D7A-EA1163D67A63}"/>
          </ac:spMkLst>
        </pc:spChg>
        <pc:spChg chg="mod">
          <ac:chgData name="Matthew Deeprose" userId="4b9f57a1-f6a7-4947-aa46-f230d0a71242" providerId="ADAL" clId="{BA2DFDE7-6BCE-4B41-B3B9-F380D0B3C2BD}" dt="2022-09-12T14:14:04.339" v="4621" actId="165"/>
          <ac:spMkLst>
            <pc:docMk/>
            <pc:sldMk cId="1482909058" sldId="1665"/>
            <ac:spMk id="393" creationId="{3AFD8CD4-5B1A-4C25-8F34-939ACFFAE23E}"/>
          </ac:spMkLst>
        </pc:spChg>
        <pc:spChg chg="mod">
          <ac:chgData name="Matthew Deeprose" userId="4b9f57a1-f6a7-4947-aa46-f230d0a71242" providerId="ADAL" clId="{BA2DFDE7-6BCE-4B41-B3B9-F380D0B3C2BD}" dt="2022-09-12T14:14:04.339" v="4621" actId="165"/>
          <ac:spMkLst>
            <pc:docMk/>
            <pc:sldMk cId="1482909058" sldId="1665"/>
            <ac:spMk id="394" creationId="{747D0D1B-D045-49AD-BB3D-945A7E15374A}"/>
          </ac:spMkLst>
        </pc:spChg>
        <pc:spChg chg="mod">
          <ac:chgData name="Matthew Deeprose" userId="4b9f57a1-f6a7-4947-aa46-f230d0a71242" providerId="ADAL" clId="{BA2DFDE7-6BCE-4B41-B3B9-F380D0B3C2BD}" dt="2022-09-12T14:14:04.339" v="4621" actId="165"/>
          <ac:spMkLst>
            <pc:docMk/>
            <pc:sldMk cId="1482909058" sldId="1665"/>
            <ac:spMk id="395" creationId="{CD4938B8-6AE1-437E-B5AE-95F5CF772F8B}"/>
          </ac:spMkLst>
        </pc:spChg>
        <pc:spChg chg="mod">
          <ac:chgData name="Matthew Deeprose" userId="4b9f57a1-f6a7-4947-aa46-f230d0a71242" providerId="ADAL" clId="{BA2DFDE7-6BCE-4B41-B3B9-F380D0B3C2BD}" dt="2022-09-12T14:14:04.339" v="4621" actId="165"/>
          <ac:spMkLst>
            <pc:docMk/>
            <pc:sldMk cId="1482909058" sldId="1665"/>
            <ac:spMk id="396" creationId="{7632DEE4-9B87-42C5-A2EA-3064E67E3B7D}"/>
          </ac:spMkLst>
        </pc:spChg>
        <pc:spChg chg="mod">
          <ac:chgData name="Matthew Deeprose" userId="4b9f57a1-f6a7-4947-aa46-f230d0a71242" providerId="ADAL" clId="{BA2DFDE7-6BCE-4B41-B3B9-F380D0B3C2BD}" dt="2022-09-12T14:14:04.339" v="4621" actId="165"/>
          <ac:spMkLst>
            <pc:docMk/>
            <pc:sldMk cId="1482909058" sldId="1665"/>
            <ac:spMk id="397" creationId="{5E871BC5-0B0A-4D3C-B3DD-D17A4EF1BB8C}"/>
          </ac:spMkLst>
        </pc:spChg>
        <pc:spChg chg="mod">
          <ac:chgData name="Matthew Deeprose" userId="4b9f57a1-f6a7-4947-aa46-f230d0a71242" providerId="ADAL" clId="{BA2DFDE7-6BCE-4B41-B3B9-F380D0B3C2BD}" dt="2022-09-12T14:14:04.339" v="4621" actId="165"/>
          <ac:spMkLst>
            <pc:docMk/>
            <pc:sldMk cId="1482909058" sldId="1665"/>
            <ac:spMk id="398" creationId="{0929489E-BAB4-4F21-8BFB-60B300E9BE6D}"/>
          </ac:spMkLst>
        </pc:spChg>
        <pc:spChg chg="mod">
          <ac:chgData name="Matthew Deeprose" userId="4b9f57a1-f6a7-4947-aa46-f230d0a71242" providerId="ADAL" clId="{BA2DFDE7-6BCE-4B41-B3B9-F380D0B3C2BD}" dt="2022-09-12T14:14:04.339" v="4621" actId="165"/>
          <ac:spMkLst>
            <pc:docMk/>
            <pc:sldMk cId="1482909058" sldId="1665"/>
            <ac:spMk id="399" creationId="{51F545C7-7FB3-4B90-A9BE-0CB44B308772}"/>
          </ac:spMkLst>
        </pc:spChg>
        <pc:spChg chg="mod">
          <ac:chgData name="Matthew Deeprose" userId="4b9f57a1-f6a7-4947-aa46-f230d0a71242" providerId="ADAL" clId="{BA2DFDE7-6BCE-4B41-B3B9-F380D0B3C2BD}" dt="2022-09-12T14:14:04.339" v="4621" actId="165"/>
          <ac:spMkLst>
            <pc:docMk/>
            <pc:sldMk cId="1482909058" sldId="1665"/>
            <ac:spMk id="400" creationId="{89B88446-E9E1-4EF7-B5A4-D052D0F902AB}"/>
          </ac:spMkLst>
        </pc:spChg>
        <pc:spChg chg="mod">
          <ac:chgData name="Matthew Deeprose" userId="4b9f57a1-f6a7-4947-aa46-f230d0a71242" providerId="ADAL" clId="{BA2DFDE7-6BCE-4B41-B3B9-F380D0B3C2BD}" dt="2022-09-12T14:14:04.339" v="4621" actId="165"/>
          <ac:spMkLst>
            <pc:docMk/>
            <pc:sldMk cId="1482909058" sldId="1665"/>
            <ac:spMk id="401" creationId="{6D998B8A-0421-4DE3-8096-5DEB6DFA5B87}"/>
          </ac:spMkLst>
        </pc:spChg>
        <pc:spChg chg="mod">
          <ac:chgData name="Matthew Deeprose" userId="4b9f57a1-f6a7-4947-aa46-f230d0a71242" providerId="ADAL" clId="{BA2DFDE7-6BCE-4B41-B3B9-F380D0B3C2BD}" dt="2022-09-12T14:14:04.339" v="4621" actId="165"/>
          <ac:spMkLst>
            <pc:docMk/>
            <pc:sldMk cId="1482909058" sldId="1665"/>
            <ac:spMk id="402" creationId="{AA96C6E8-187B-44B7-91AC-DA2CB30E9791}"/>
          </ac:spMkLst>
        </pc:spChg>
        <pc:spChg chg="mod">
          <ac:chgData name="Matthew Deeprose" userId="4b9f57a1-f6a7-4947-aa46-f230d0a71242" providerId="ADAL" clId="{BA2DFDE7-6BCE-4B41-B3B9-F380D0B3C2BD}" dt="2022-09-12T14:14:04.339" v="4621" actId="165"/>
          <ac:spMkLst>
            <pc:docMk/>
            <pc:sldMk cId="1482909058" sldId="1665"/>
            <ac:spMk id="403" creationId="{AB6C047C-2289-4631-AA6C-5FC79ACFC804}"/>
          </ac:spMkLst>
        </pc:spChg>
        <pc:spChg chg="mod">
          <ac:chgData name="Matthew Deeprose" userId="4b9f57a1-f6a7-4947-aa46-f230d0a71242" providerId="ADAL" clId="{BA2DFDE7-6BCE-4B41-B3B9-F380D0B3C2BD}" dt="2022-09-12T14:14:04.339" v="4621" actId="165"/>
          <ac:spMkLst>
            <pc:docMk/>
            <pc:sldMk cId="1482909058" sldId="1665"/>
            <ac:spMk id="404" creationId="{B09C044F-C12C-4D2A-859E-2122795FD6F0}"/>
          </ac:spMkLst>
        </pc:spChg>
        <pc:spChg chg="mod">
          <ac:chgData name="Matthew Deeprose" userId="4b9f57a1-f6a7-4947-aa46-f230d0a71242" providerId="ADAL" clId="{BA2DFDE7-6BCE-4B41-B3B9-F380D0B3C2BD}" dt="2022-09-12T14:14:04.339" v="4621" actId="165"/>
          <ac:spMkLst>
            <pc:docMk/>
            <pc:sldMk cId="1482909058" sldId="1665"/>
            <ac:spMk id="405" creationId="{849840F9-91F1-406B-AE47-5A17EC2E053C}"/>
          </ac:spMkLst>
        </pc:spChg>
        <pc:spChg chg="mod">
          <ac:chgData name="Matthew Deeprose" userId="4b9f57a1-f6a7-4947-aa46-f230d0a71242" providerId="ADAL" clId="{BA2DFDE7-6BCE-4B41-B3B9-F380D0B3C2BD}" dt="2022-09-12T14:14:04.339" v="4621" actId="165"/>
          <ac:spMkLst>
            <pc:docMk/>
            <pc:sldMk cId="1482909058" sldId="1665"/>
            <ac:spMk id="406" creationId="{3750FF30-238D-44DD-9DE3-55E38E90E4A4}"/>
          </ac:spMkLst>
        </pc:spChg>
        <pc:spChg chg="mod">
          <ac:chgData name="Matthew Deeprose" userId="4b9f57a1-f6a7-4947-aa46-f230d0a71242" providerId="ADAL" clId="{BA2DFDE7-6BCE-4B41-B3B9-F380D0B3C2BD}" dt="2022-09-12T14:14:04.339" v="4621" actId="165"/>
          <ac:spMkLst>
            <pc:docMk/>
            <pc:sldMk cId="1482909058" sldId="1665"/>
            <ac:spMk id="407" creationId="{D53FBD4D-8427-4A73-884F-A6CD5C151813}"/>
          </ac:spMkLst>
        </pc:spChg>
        <pc:spChg chg="mod">
          <ac:chgData name="Matthew Deeprose" userId="4b9f57a1-f6a7-4947-aa46-f230d0a71242" providerId="ADAL" clId="{BA2DFDE7-6BCE-4B41-B3B9-F380D0B3C2BD}" dt="2022-09-12T14:14:04.339" v="4621" actId="165"/>
          <ac:spMkLst>
            <pc:docMk/>
            <pc:sldMk cId="1482909058" sldId="1665"/>
            <ac:spMk id="408" creationId="{DD0B2416-61EC-4F15-8C54-A72D48C8C478}"/>
          </ac:spMkLst>
        </pc:spChg>
        <pc:spChg chg="mod">
          <ac:chgData name="Matthew Deeprose" userId="4b9f57a1-f6a7-4947-aa46-f230d0a71242" providerId="ADAL" clId="{BA2DFDE7-6BCE-4B41-B3B9-F380D0B3C2BD}" dt="2022-09-12T14:14:04.339" v="4621" actId="165"/>
          <ac:spMkLst>
            <pc:docMk/>
            <pc:sldMk cId="1482909058" sldId="1665"/>
            <ac:spMk id="409" creationId="{E941EC59-AD60-4223-8BF8-4ACE1CCFA505}"/>
          </ac:spMkLst>
        </pc:spChg>
        <pc:spChg chg="mod">
          <ac:chgData name="Matthew Deeprose" userId="4b9f57a1-f6a7-4947-aa46-f230d0a71242" providerId="ADAL" clId="{BA2DFDE7-6BCE-4B41-B3B9-F380D0B3C2BD}" dt="2022-09-12T14:14:04.339" v="4621" actId="165"/>
          <ac:spMkLst>
            <pc:docMk/>
            <pc:sldMk cId="1482909058" sldId="1665"/>
            <ac:spMk id="410" creationId="{B42B6BBB-4CAB-49E0-9A0E-0423744AB376}"/>
          </ac:spMkLst>
        </pc:spChg>
        <pc:spChg chg="mod">
          <ac:chgData name="Matthew Deeprose" userId="4b9f57a1-f6a7-4947-aa46-f230d0a71242" providerId="ADAL" clId="{BA2DFDE7-6BCE-4B41-B3B9-F380D0B3C2BD}" dt="2022-09-12T14:14:04.339" v="4621" actId="165"/>
          <ac:spMkLst>
            <pc:docMk/>
            <pc:sldMk cId="1482909058" sldId="1665"/>
            <ac:spMk id="411" creationId="{111F745F-541F-45EC-BBA1-28A4F2D982E4}"/>
          </ac:spMkLst>
        </pc:spChg>
        <pc:spChg chg="mod">
          <ac:chgData name="Matthew Deeprose" userId="4b9f57a1-f6a7-4947-aa46-f230d0a71242" providerId="ADAL" clId="{BA2DFDE7-6BCE-4B41-B3B9-F380D0B3C2BD}" dt="2022-09-12T14:14:04.339" v="4621" actId="165"/>
          <ac:spMkLst>
            <pc:docMk/>
            <pc:sldMk cId="1482909058" sldId="1665"/>
            <ac:spMk id="412" creationId="{05DBB852-30C2-4EF1-A1F7-3AAE9E11D550}"/>
          </ac:spMkLst>
        </pc:spChg>
        <pc:spChg chg="mod">
          <ac:chgData name="Matthew Deeprose" userId="4b9f57a1-f6a7-4947-aa46-f230d0a71242" providerId="ADAL" clId="{BA2DFDE7-6BCE-4B41-B3B9-F380D0B3C2BD}" dt="2022-09-12T14:14:04.339" v="4621" actId="165"/>
          <ac:spMkLst>
            <pc:docMk/>
            <pc:sldMk cId="1482909058" sldId="1665"/>
            <ac:spMk id="413" creationId="{F9150536-5813-44F0-BBBE-BF669581B4C5}"/>
          </ac:spMkLst>
        </pc:spChg>
        <pc:spChg chg="mod">
          <ac:chgData name="Matthew Deeprose" userId="4b9f57a1-f6a7-4947-aa46-f230d0a71242" providerId="ADAL" clId="{BA2DFDE7-6BCE-4B41-B3B9-F380D0B3C2BD}" dt="2022-09-12T14:14:04.339" v="4621" actId="165"/>
          <ac:spMkLst>
            <pc:docMk/>
            <pc:sldMk cId="1482909058" sldId="1665"/>
            <ac:spMk id="414" creationId="{1CE6C17C-8303-4E43-944D-9FC701181B8B}"/>
          </ac:spMkLst>
        </pc:spChg>
        <pc:spChg chg="mod">
          <ac:chgData name="Matthew Deeprose" userId="4b9f57a1-f6a7-4947-aa46-f230d0a71242" providerId="ADAL" clId="{BA2DFDE7-6BCE-4B41-B3B9-F380D0B3C2BD}" dt="2022-09-12T14:14:04.339" v="4621" actId="165"/>
          <ac:spMkLst>
            <pc:docMk/>
            <pc:sldMk cId="1482909058" sldId="1665"/>
            <ac:spMk id="415" creationId="{513BF856-DB52-4F11-BE5E-B288DA7BB18F}"/>
          </ac:spMkLst>
        </pc:spChg>
        <pc:spChg chg="mod">
          <ac:chgData name="Matthew Deeprose" userId="4b9f57a1-f6a7-4947-aa46-f230d0a71242" providerId="ADAL" clId="{BA2DFDE7-6BCE-4B41-B3B9-F380D0B3C2BD}" dt="2022-09-12T14:14:04.339" v="4621" actId="165"/>
          <ac:spMkLst>
            <pc:docMk/>
            <pc:sldMk cId="1482909058" sldId="1665"/>
            <ac:spMk id="416" creationId="{045CA5D4-5F37-4F90-811B-7C76BDABC335}"/>
          </ac:spMkLst>
        </pc:spChg>
        <pc:spChg chg="mod">
          <ac:chgData name="Matthew Deeprose" userId="4b9f57a1-f6a7-4947-aa46-f230d0a71242" providerId="ADAL" clId="{BA2DFDE7-6BCE-4B41-B3B9-F380D0B3C2BD}" dt="2022-09-12T14:14:04.339" v="4621" actId="165"/>
          <ac:spMkLst>
            <pc:docMk/>
            <pc:sldMk cId="1482909058" sldId="1665"/>
            <ac:spMk id="417" creationId="{44FD7502-EB5B-4945-9C16-53BE62509243}"/>
          </ac:spMkLst>
        </pc:spChg>
        <pc:spChg chg="mod">
          <ac:chgData name="Matthew Deeprose" userId="4b9f57a1-f6a7-4947-aa46-f230d0a71242" providerId="ADAL" clId="{BA2DFDE7-6BCE-4B41-B3B9-F380D0B3C2BD}" dt="2022-09-12T14:14:04.339" v="4621" actId="165"/>
          <ac:spMkLst>
            <pc:docMk/>
            <pc:sldMk cId="1482909058" sldId="1665"/>
            <ac:spMk id="418" creationId="{D04829BA-FF4B-4C68-9C8B-5D4ACCA32645}"/>
          </ac:spMkLst>
        </pc:spChg>
        <pc:spChg chg="mod">
          <ac:chgData name="Matthew Deeprose" userId="4b9f57a1-f6a7-4947-aa46-f230d0a71242" providerId="ADAL" clId="{BA2DFDE7-6BCE-4B41-B3B9-F380D0B3C2BD}" dt="2022-09-12T14:14:04.339" v="4621" actId="165"/>
          <ac:spMkLst>
            <pc:docMk/>
            <pc:sldMk cId="1482909058" sldId="1665"/>
            <ac:spMk id="419" creationId="{5C10BFF4-5962-4CF2-B1AA-5D3DF81DF691}"/>
          </ac:spMkLst>
        </pc:spChg>
        <pc:spChg chg="mod">
          <ac:chgData name="Matthew Deeprose" userId="4b9f57a1-f6a7-4947-aa46-f230d0a71242" providerId="ADAL" clId="{BA2DFDE7-6BCE-4B41-B3B9-F380D0B3C2BD}" dt="2022-09-12T14:14:04.339" v="4621" actId="165"/>
          <ac:spMkLst>
            <pc:docMk/>
            <pc:sldMk cId="1482909058" sldId="1665"/>
            <ac:spMk id="420" creationId="{3AB674C8-840C-45BD-B96E-3909900410BB}"/>
          </ac:spMkLst>
        </pc:spChg>
        <pc:spChg chg="mod">
          <ac:chgData name="Matthew Deeprose" userId="4b9f57a1-f6a7-4947-aa46-f230d0a71242" providerId="ADAL" clId="{BA2DFDE7-6BCE-4B41-B3B9-F380D0B3C2BD}" dt="2022-09-12T14:14:04.339" v="4621" actId="165"/>
          <ac:spMkLst>
            <pc:docMk/>
            <pc:sldMk cId="1482909058" sldId="1665"/>
            <ac:spMk id="421" creationId="{4EB7C0A2-6C10-401D-8DB3-32932521B326}"/>
          </ac:spMkLst>
        </pc:spChg>
        <pc:spChg chg="mod">
          <ac:chgData name="Matthew Deeprose" userId="4b9f57a1-f6a7-4947-aa46-f230d0a71242" providerId="ADAL" clId="{BA2DFDE7-6BCE-4B41-B3B9-F380D0B3C2BD}" dt="2022-09-12T14:14:04.339" v="4621" actId="165"/>
          <ac:spMkLst>
            <pc:docMk/>
            <pc:sldMk cId="1482909058" sldId="1665"/>
            <ac:spMk id="422" creationId="{5A3F80C0-CC9A-487B-9B7D-3A2A865C9D05}"/>
          </ac:spMkLst>
        </pc:spChg>
        <pc:spChg chg="mod">
          <ac:chgData name="Matthew Deeprose" userId="4b9f57a1-f6a7-4947-aa46-f230d0a71242" providerId="ADAL" clId="{BA2DFDE7-6BCE-4B41-B3B9-F380D0B3C2BD}" dt="2022-09-12T14:14:04.339" v="4621" actId="165"/>
          <ac:spMkLst>
            <pc:docMk/>
            <pc:sldMk cId="1482909058" sldId="1665"/>
            <ac:spMk id="423" creationId="{2C4349DE-59C8-4EBB-BD26-FD797F5FC31A}"/>
          </ac:spMkLst>
        </pc:spChg>
        <pc:spChg chg="mod">
          <ac:chgData name="Matthew Deeprose" userId="4b9f57a1-f6a7-4947-aa46-f230d0a71242" providerId="ADAL" clId="{BA2DFDE7-6BCE-4B41-B3B9-F380D0B3C2BD}" dt="2022-09-12T14:14:04.339" v="4621" actId="165"/>
          <ac:spMkLst>
            <pc:docMk/>
            <pc:sldMk cId="1482909058" sldId="1665"/>
            <ac:spMk id="424" creationId="{267B2AEE-0891-49D1-A7FF-6D75DC626925}"/>
          </ac:spMkLst>
        </pc:spChg>
        <pc:spChg chg="mod">
          <ac:chgData name="Matthew Deeprose" userId="4b9f57a1-f6a7-4947-aa46-f230d0a71242" providerId="ADAL" clId="{BA2DFDE7-6BCE-4B41-B3B9-F380D0B3C2BD}" dt="2022-09-12T14:14:04.339" v="4621" actId="165"/>
          <ac:spMkLst>
            <pc:docMk/>
            <pc:sldMk cId="1482909058" sldId="1665"/>
            <ac:spMk id="425" creationId="{89420BBF-E462-4574-A41F-46050F587F5B}"/>
          </ac:spMkLst>
        </pc:spChg>
        <pc:spChg chg="mod">
          <ac:chgData name="Matthew Deeprose" userId="4b9f57a1-f6a7-4947-aa46-f230d0a71242" providerId="ADAL" clId="{BA2DFDE7-6BCE-4B41-B3B9-F380D0B3C2BD}" dt="2022-09-12T14:14:04.339" v="4621" actId="165"/>
          <ac:spMkLst>
            <pc:docMk/>
            <pc:sldMk cId="1482909058" sldId="1665"/>
            <ac:spMk id="426" creationId="{12EA9D05-66DF-4E13-B3D6-BDD2B4469E6D}"/>
          </ac:spMkLst>
        </pc:spChg>
        <pc:spChg chg="mod">
          <ac:chgData name="Matthew Deeprose" userId="4b9f57a1-f6a7-4947-aa46-f230d0a71242" providerId="ADAL" clId="{BA2DFDE7-6BCE-4B41-B3B9-F380D0B3C2BD}" dt="2022-09-12T14:14:04.339" v="4621" actId="165"/>
          <ac:spMkLst>
            <pc:docMk/>
            <pc:sldMk cId="1482909058" sldId="1665"/>
            <ac:spMk id="427" creationId="{7810D51D-79C4-4EED-ADB9-80C71D84F37D}"/>
          </ac:spMkLst>
        </pc:spChg>
        <pc:spChg chg="mod">
          <ac:chgData name="Matthew Deeprose" userId="4b9f57a1-f6a7-4947-aa46-f230d0a71242" providerId="ADAL" clId="{BA2DFDE7-6BCE-4B41-B3B9-F380D0B3C2BD}" dt="2022-09-12T14:14:04.339" v="4621" actId="165"/>
          <ac:spMkLst>
            <pc:docMk/>
            <pc:sldMk cId="1482909058" sldId="1665"/>
            <ac:spMk id="428" creationId="{F5D01B92-87EE-4DAF-9C23-F0FD74743F1F}"/>
          </ac:spMkLst>
        </pc:spChg>
        <pc:spChg chg="mod">
          <ac:chgData name="Matthew Deeprose" userId="4b9f57a1-f6a7-4947-aa46-f230d0a71242" providerId="ADAL" clId="{BA2DFDE7-6BCE-4B41-B3B9-F380D0B3C2BD}" dt="2022-09-12T14:14:04.339" v="4621" actId="165"/>
          <ac:spMkLst>
            <pc:docMk/>
            <pc:sldMk cId="1482909058" sldId="1665"/>
            <ac:spMk id="429" creationId="{DB5620A8-B322-4E4A-A852-DCBB3D6E71FD}"/>
          </ac:spMkLst>
        </pc:spChg>
        <pc:spChg chg="mod">
          <ac:chgData name="Matthew Deeprose" userId="4b9f57a1-f6a7-4947-aa46-f230d0a71242" providerId="ADAL" clId="{BA2DFDE7-6BCE-4B41-B3B9-F380D0B3C2BD}" dt="2022-09-12T14:14:04.339" v="4621" actId="165"/>
          <ac:spMkLst>
            <pc:docMk/>
            <pc:sldMk cId="1482909058" sldId="1665"/>
            <ac:spMk id="430" creationId="{0DCD9CFF-D728-4135-ABF8-65D3C3AF09BB}"/>
          </ac:spMkLst>
        </pc:spChg>
        <pc:spChg chg="mod">
          <ac:chgData name="Matthew Deeprose" userId="4b9f57a1-f6a7-4947-aa46-f230d0a71242" providerId="ADAL" clId="{BA2DFDE7-6BCE-4B41-B3B9-F380D0B3C2BD}" dt="2022-09-12T14:14:04.339" v="4621" actId="165"/>
          <ac:spMkLst>
            <pc:docMk/>
            <pc:sldMk cId="1482909058" sldId="1665"/>
            <ac:spMk id="431" creationId="{96A46C5F-8ED7-4158-9FB1-05542E15169E}"/>
          </ac:spMkLst>
        </pc:spChg>
        <pc:spChg chg="mod">
          <ac:chgData name="Matthew Deeprose" userId="4b9f57a1-f6a7-4947-aa46-f230d0a71242" providerId="ADAL" clId="{BA2DFDE7-6BCE-4B41-B3B9-F380D0B3C2BD}" dt="2022-09-12T14:14:04.339" v="4621" actId="165"/>
          <ac:spMkLst>
            <pc:docMk/>
            <pc:sldMk cId="1482909058" sldId="1665"/>
            <ac:spMk id="432" creationId="{13F4B9E1-8334-46BD-890E-4FD2314F4BB1}"/>
          </ac:spMkLst>
        </pc:spChg>
        <pc:spChg chg="mod">
          <ac:chgData name="Matthew Deeprose" userId="4b9f57a1-f6a7-4947-aa46-f230d0a71242" providerId="ADAL" clId="{BA2DFDE7-6BCE-4B41-B3B9-F380D0B3C2BD}" dt="2022-09-12T14:14:04.339" v="4621" actId="165"/>
          <ac:spMkLst>
            <pc:docMk/>
            <pc:sldMk cId="1482909058" sldId="1665"/>
            <ac:spMk id="433" creationId="{633F9EDB-83F7-46C6-9147-C534F12AED8B}"/>
          </ac:spMkLst>
        </pc:spChg>
        <pc:spChg chg="mod">
          <ac:chgData name="Matthew Deeprose" userId="4b9f57a1-f6a7-4947-aa46-f230d0a71242" providerId="ADAL" clId="{BA2DFDE7-6BCE-4B41-B3B9-F380D0B3C2BD}" dt="2022-09-12T14:14:04.339" v="4621" actId="165"/>
          <ac:spMkLst>
            <pc:docMk/>
            <pc:sldMk cId="1482909058" sldId="1665"/>
            <ac:spMk id="434" creationId="{22E0BEFE-B747-4D94-8073-8ED5FD535EC8}"/>
          </ac:spMkLst>
        </pc:spChg>
        <pc:spChg chg="mod">
          <ac:chgData name="Matthew Deeprose" userId="4b9f57a1-f6a7-4947-aa46-f230d0a71242" providerId="ADAL" clId="{BA2DFDE7-6BCE-4B41-B3B9-F380D0B3C2BD}" dt="2022-09-12T14:14:04.339" v="4621" actId="165"/>
          <ac:spMkLst>
            <pc:docMk/>
            <pc:sldMk cId="1482909058" sldId="1665"/>
            <ac:spMk id="435" creationId="{73EEC3B1-B6C4-4BF5-8513-3556BDAEB774}"/>
          </ac:spMkLst>
        </pc:spChg>
        <pc:spChg chg="mod">
          <ac:chgData name="Matthew Deeprose" userId="4b9f57a1-f6a7-4947-aa46-f230d0a71242" providerId="ADAL" clId="{BA2DFDE7-6BCE-4B41-B3B9-F380D0B3C2BD}" dt="2022-09-12T14:14:04.339" v="4621" actId="165"/>
          <ac:spMkLst>
            <pc:docMk/>
            <pc:sldMk cId="1482909058" sldId="1665"/>
            <ac:spMk id="436" creationId="{D0728ECC-DE90-4914-8C5D-C01087888237}"/>
          </ac:spMkLst>
        </pc:spChg>
        <pc:spChg chg="mod">
          <ac:chgData name="Matthew Deeprose" userId="4b9f57a1-f6a7-4947-aa46-f230d0a71242" providerId="ADAL" clId="{BA2DFDE7-6BCE-4B41-B3B9-F380D0B3C2BD}" dt="2022-09-12T14:14:04.339" v="4621" actId="165"/>
          <ac:spMkLst>
            <pc:docMk/>
            <pc:sldMk cId="1482909058" sldId="1665"/>
            <ac:spMk id="437" creationId="{A57336CB-3E89-4136-B444-63C11AB4E2B5}"/>
          </ac:spMkLst>
        </pc:spChg>
        <pc:spChg chg="mod">
          <ac:chgData name="Matthew Deeprose" userId="4b9f57a1-f6a7-4947-aa46-f230d0a71242" providerId="ADAL" clId="{BA2DFDE7-6BCE-4B41-B3B9-F380D0B3C2BD}" dt="2022-09-12T14:14:04.339" v="4621" actId="165"/>
          <ac:spMkLst>
            <pc:docMk/>
            <pc:sldMk cId="1482909058" sldId="1665"/>
            <ac:spMk id="438" creationId="{0BB92F8C-6870-466B-B0AF-B22A0363D45A}"/>
          </ac:spMkLst>
        </pc:spChg>
        <pc:spChg chg="mod">
          <ac:chgData name="Matthew Deeprose" userId="4b9f57a1-f6a7-4947-aa46-f230d0a71242" providerId="ADAL" clId="{BA2DFDE7-6BCE-4B41-B3B9-F380D0B3C2BD}" dt="2022-09-12T14:14:04.339" v="4621" actId="165"/>
          <ac:spMkLst>
            <pc:docMk/>
            <pc:sldMk cId="1482909058" sldId="1665"/>
            <ac:spMk id="439" creationId="{A883EA37-0EF0-4E9D-9DFF-090D6A53812C}"/>
          </ac:spMkLst>
        </pc:spChg>
        <pc:spChg chg="mod">
          <ac:chgData name="Matthew Deeprose" userId="4b9f57a1-f6a7-4947-aa46-f230d0a71242" providerId="ADAL" clId="{BA2DFDE7-6BCE-4B41-B3B9-F380D0B3C2BD}" dt="2022-09-12T14:14:04.339" v="4621" actId="165"/>
          <ac:spMkLst>
            <pc:docMk/>
            <pc:sldMk cId="1482909058" sldId="1665"/>
            <ac:spMk id="440" creationId="{7C2260CD-2615-407C-A680-AE59E9DEEE2A}"/>
          </ac:spMkLst>
        </pc:spChg>
        <pc:spChg chg="mod">
          <ac:chgData name="Matthew Deeprose" userId="4b9f57a1-f6a7-4947-aa46-f230d0a71242" providerId="ADAL" clId="{BA2DFDE7-6BCE-4B41-B3B9-F380D0B3C2BD}" dt="2022-09-12T14:14:04.339" v="4621" actId="165"/>
          <ac:spMkLst>
            <pc:docMk/>
            <pc:sldMk cId="1482909058" sldId="1665"/>
            <ac:spMk id="441" creationId="{6632A86C-F52C-41FE-B3AB-6976AE784478}"/>
          </ac:spMkLst>
        </pc:spChg>
        <pc:spChg chg="mod">
          <ac:chgData name="Matthew Deeprose" userId="4b9f57a1-f6a7-4947-aa46-f230d0a71242" providerId="ADAL" clId="{BA2DFDE7-6BCE-4B41-B3B9-F380D0B3C2BD}" dt="2022-09-12T14:14:04.339" v="4621" actId="165"/>
          <ac:spMkLst>
            <pc:docMk/>
            <pc:sldMk cId="1482909058" sldId="1665"/>
            <ac:spMk id="442" creationId="{914FABC4-C337-4F97-B049-E55099CC3015}"/>
          </ac:spMkLst>
        </pc:spChg>
        <pc:spChg chg="mod">
          <ac:chgData name="Matthew Deeprose" userId="4b9f57a1-f6a7-4947-aa46-f230d0a71242" providerId="ADAL" clId="{BA2DFDE7-6BCE-4B41-B3B9-F380D0B3C2BD}" dt="2022-09-12T14:14:04.339" v="4621" actId="165"/>
          <ac:spMkLst>
            <pc:docMk/>
            <pc:sldMk cId="1482909058" sldId="1665"/>
            <ac:spMk id="443" creationId="{CD215F81-853C-4A32-BA66-8AF79FEC8E65}"/>
          </ac:spMkLst>
        </pc:spChg>
        <pc:spChg chg="mod">
          <ac:chgData name="Matthew Deeprose" userId="4b9f57a1-f6a7-4947-aa46-f230d0a71242" providerId="ADAL" clId="{BA2DFDE7-6BCE-4B41-B3B9-F380D0B3C2BD}" dt="2022-09-12T14:14:04.339" v="4621" actId="165"/>
          <ac:spMkLst>
            <pc:docMk/>
            <pc:sldMk cId="1482909058" sldId="1665"/>
            <ac:spMk id="444" creationId="{E87500ED-7CDD-4FC9-AACD-4B9C7B88AD23}"/>
          </ac:spMkLst>
        </pc:spChg>
        <pc:spChg chg="mod">
          <ac:chgData name="Matthew Deeprose" userId="4b9f57a1-f6a7-4947-aa46-f230d0a71242" providerId="ADAL" clId="{BA2DFDE7-6BCE-4B41-B3B9-F380D0B3C2BD}" dt="2022-09-12T14:14:04.339" v="4621" actId="165"/>
          <ac:spMkLst>
            <pc:docMk/>
            <pc:sldMk cId="1482909058" sldId="1665"/>
            <ac:spMk id="445" creationId="{D67815F6-F8D9-4A88-8926-ED912BC2706B}"/>
          </ac:spMkLst>
        </pc:spChg>
        <pc:spChg chg="mod">
          <ac:chgData name="Matthew Deeprose" userId="4b9f57a1-f6a7-4947-aa46-f230d0a71242" providerId="ADAL" clId="{BA2DFDE7-6BCE-4B41-B3B9-F380D0B3C2BD}" dt="2022-09-12T14:14:04.339" v="4621" actId="165"/>
          <ac:spMkLst>
            <pc:docMk/>
            <pc:sldMk cId="1482909058" sldId="1665"/>
            <ac:spMk id="446" creationId="{F8177F87-B82C-4C0B-BB2B-C5F603DE2E17}"/>
          </ac:spMkLst>
        </pc:spChg>
        <pc:spChg chg="mod">
          <ac:chgData name="Matthew Deeprose" userId="4b9f57a1-f6a7-4947-aa46-f230d0a71242" providerId="ADAL" clId="{BA2DFDE7-6BCE-4B41-B3B9-F380D0B3C2BD}" dt="2022-09-12T14:14:04.339" v="4621" actId="165"/>
          <ac:spMkLst>
            <pc:docMk/>
            <pc:sldMk cId="1482909058" sldId="1665"/>
            <ac:spMk id="447" creationId="{82209540-0A6B-4A00-90F2-2FF67FE3BDAF}"/>
          </ac:spMkLst>
        </pc:spChg>
        <pc:spChg chg="mod">
          <ac:chgData name="Matthew Deeprose" userId="4b9f57a1-f6a7-4947-aa46-f230d0a71242" providerId="ADAL" clId="{BA2DFDE7-6BCE-4B41-B3B9-F380D0B3C2BD}" dt="2022-09-12T14:14:04.339" v="4621" actId="165"/>
          <ac:spMkLst>
            <pc:docMk/>
            <pc:sldMk cId="1482909058" sldId="1665"/>
            <ac:spMk id="448" creationId="{1E1D5BDB-8918-422F-8EBF-D8F5D6D70BEC}"/>
          </ac:spMkLst>
        </pc:spChg>
        <pc:spChg chg="mod">
          <ac:chgData name="Matthew Deeprose" userId="4b9f57a1-f6a7-4947-aa46-f230d0a71242" providerId="ADAL" clId="{BA2DFDE7-6BCE-4B41-B3B9-F380D0B3C2BD}" dt="2022-09-12T14:14:04.339" v="4621" actId="165"/>
          <ac:spMkLst>
            <pc:docMk/>
            <pc:sldMk cId="1482909058" sldId="1665"/>
            <ac:spMk id="449" creationId="{AD3C9129-9AAB-4F28-8AC0-15261BB492DE}"/>
          </ac:spMkLst>
        </pc:spChg>
        <pc:spChg chg="mod">
          <ac:chgData name="Matthew Deeprose" userId="4b9f57a1-f6a7-4947-aa46-f230d0a71242" providerId="ADAL" clId="{BA2DFDE7-6BCE-4B41-B3B9-F380D0B3C2BD}" dt="2022-09-12T14:14:04.339" v="4621" actId="165"/>
          <ac:spMkLst>
            <pc:docMk/>
            <pc:sldMk cId="1482909058" sldId="1665"/>
            <ac:spMk id="450" creationId="{B53006A0-7A4E-4292-BD8F-876D14A72E3D}"/>
          </ac:spMkLst>
        </pc:spChg>
        <pc:spChg chg="mod">
          <ac:chgData name="Matthew Deeprose" userId="4b9f57a1-f6a7-4947-aa46-f230d0a71242" providerId="ADAL" clId="{BA2DFDE7-6BCE-4B41-B3B9-F380D0B3C2BD}" dt="2022-09-12T14:14:04.339" v="4621" actId="165"/>
          <ac:spMkLst>
            <pc:docMk/>
            <pc:sldMk cId="1482909058" sldId="1665"/>
            <ac:spMk id="451" creationId="{70620FD0-36A4-4449-A9C3-2BBD89660780}"/>
          </ac:spMkLst>
        </pc:spChg>
        <pc:spChg chg="mod">
          <ac:chgData name="Matthew Deeprose" userId="4b9f57a1-f6a7-4947-aa46-f230d0a71242" providerId="ADAL" clId="{BA2DFDE7-6BCE-4B41-B3B9-F380D0B3C2BD}" dt="2022-09-12T14:14:04.339" v="4621" actId="165"/>
          <ac:spMkLst>
            <pc:docMk/>
            <pc:sldMk cId="1482909058" sldId="1665"/>
            <ac:spMk id="452" creationId="{6A5F7313-AFC9-4347-93A0-484D102EA6B6}"/>
          </ac:spMkLst>
        </pc:spChg>
        <pc:spChg chg="mod">
          <ac:chgData name="Matthew Deeprose" userId="4b9f57a1-f6a7-4947-aa46-f230d0a71242" providerId="ADAL" clId="{BA2DFDE7-6BCE-4B41-B3B9-F380D0B3C2BD}" dt="2022-09-12T14:14:04.339" v="4621" actId="165"/>
          <ac:spMkLst>
            <pc:docMk/>
            <pc:sldMk cId="1482909058" sldId="1665"/>
            <ac:spMk id="453" creationId="{1361DE89-B48C-4EBA-AEBA-6CF192227819}"/>
          </ac:spMkLst>
        </pc:spChg>
        <pc:spChg chg="mod">
          <ac:chgData name="Matthew Deeprose" userId="4b9f57a1-f6a7-4947-aa46-f230d0a71242" providerId="ADAL" clId="{BA2DFDE7-6BCE-4B41-B3B9-F380D0B3C2BD}" dt="2022-09-12T14:14:04.339" v="4621" actId="165"/>
          <ac:spMkLst>
            <pc:docMk/>
            <pc:sldMk cId="1482909058" sldId="1665"/>
            <ac:spMk id="454" creationId="{A891A0A2-07C1-49C1-B1ED-85A3D1BBF12A}"/>
          </ac:spMkLst>
        </pc:spChg>
        <pc:spChg chg="mod">
          <ac:chgData name="Matthew Deeprose" userId="4b9f57a1-f6a7-4947-aa46-f230d0a71242" providerId="ADAL" clId="{BA2DFDE7-6BCE-4B41-B3B9-F380D0B3C2BD}" dt="2022-09-12T14:14:04.339" v="4621" actId="165"/>
          <ac:spMkLst>
            <pc:docMk/>
            <pc:sldMk cId="1482909058" sldId="1665"/>
            <ac:spMk id="455" creationId="{58F7DADC-5D9B-477C-B8FC-28FAABB2EA9C}"/>
          </ac:spMkLst>
        </pc:spChg>
        <pc:spChg chg="mod">
          <ac:chgData name="Matthew Deeprose" userId="4b9f57a1-f6a7-4947-aa46-f230d0a71242" providerId="ADAL" clId="{BA2DFDE7-6BCE-4B41-B3B9-F380D0B3C2BD}" dt="2022-09-12T14:14:04.339" v="4621" actId="165"/>
          <ac:spMkLst>
            <pc:docMk/>
            <pc:sldMk cId="1482909058" sldId="1665"/>
            <ac:spMk id="456" creationId="{9B702283-A684-44D5-AF20-EE2BA199A43D}"/>
          </ac:spMkLst>
        </pc:spChg>
        <pc:spChg chg="mod">
          <ac:chgData name="Matthew Deeprose" userId="4b9f57a1-f6a7-4947-aa46-f230d0a71242" providerId="ADAL" clId="{BA2DFDE7-6BCE-4B41-B3B9-F380D0B3C2BD}" dt="2022-09-12T14:14:04.339" v="4621" actId="165"/>
          <ac:spMkLst>
            <pc:docMk/>
            <pc:sldMk cId="1482909058" sldId="1665"/>
            <ac:spMk id="457" creationId="{49955E32-F94F-4445-A349-02F1A48534B4}"/>
          </ac:spMkLst>
        </pc:spChg>
        <pc:spChg chg="mod">
          <ac:chgData name="Matthew Deeprose" userId="4b9f57a1-f6a7-4947-aa46-f230d0a71242" providerId="ADAL" clId="{BA2DFDE7-6BCE-4B41-B3B9-F380D0B3C2BD}" dt="2022-09-12T14:14:04.339" v="4621" actId="165"/>
          <ac:spMkLst>
            <pc:docMk/>
            <pc:sldMk cId="1482909058" sldId="1665"/>
            <ac:spMk id="458" creationId="{8F4738D9-E448-47E2-BB7E-1E1A0D5AE314}"/>
          </ac:spMkLst>
        </pc:spChg>
        <pc:spChg chg="mod">
          <ac:chgData name="Matthew Deeprose" userId="4b9f57a1-f6a7-4947-aa46-f230d0a71242" providerId="ADAL" clId="{BA2DFDE7-6BCE-4B41-B3B9-F380D0B3C2BD}" dt="2022-09-12T14:14:04.339" v="4621" actId="165"/>
          <ac:spMkLst>
            <pc:docMk/>
            <pc:sldMk cId="1482909058" sldId="1665"/>
            <ac:spMk id="459" creationId="{307EAD6B-153C-440C-B525-A1DAB59D76A6}"/>
          </ac:spMkLst>
        </pc:spChg>
        <pc:spChg chg="mod">
          <ac:chgData name="Matthew Deeprose" userId="4b9f57a1-f6a7-4947-aa46-f230d0a71242" providerId="ADAL" clId="{BA2DFDE7-6BCE-4B41-B3B9-F380D0B3C2BD}" dt="2022-09-12T14:14:04.339" v="4621" actId="165"/>
          <ac:spMkLst>
            <pc:docMk/>
            <pc:sldMk cId="1482909058" sldId="1665"/>
            <ac:spMk id="460" creationId="{822CC6D8-0D1F-4FB5-8E5F-DF62373A2D23}"/>
          </ac:spMkLst>
        </pc:spChg>
        <pc:spChg chg="mod">
          <ac:chgData name="Matthew Deeprose" userId="4b9f57a1-f6a7-4947-aa46-f230d0a71242" providerId="ADAL" clId="{BA2DFDE7-6BCE-4B41-B3B9-F380D0B3C2BD}" dt="2022-09-12T14:14:04.339" v="4621" actId="165"/>
          <ac:spMkLst>
            <pc:docMk/>
            <pc:sldMk cId="1482909058" sldId="1665"/>
            <ac:spMk id="461" creationId="{B72CEDE8-E36F-4C2D-A699-0DFF269B89CD}"/>
          </ac:spMkLst>
        </pc:spChg>
        <pc:spChg chg="mod">
          <ac:chgData name="Matthew Deeprose" userId="4b9f57a1-f6a7-4947-aa46-f230d0a71242" providerId="ADAL" clId="{BA2DFDE7-6BCE-4B41-B3B9-F380D0B3C2BD}" dt="2022-09-12T14:14:04.339" v="4621" actId="165"/>
          <ac:spMkLst>
            <pc:docMk/>
            <pc:sldMk cId="1482909058" sldId="1665"/>
            <ac:spMk id="462" creationId="{A27EE555-8A5F-4AE5-A3E4-DB24E83D8B1E}"/>
          </ac:spMkLst>
        </pc:spChg>
        <pc:spChg chg="mod">
          <ac:chgData name="Matthew Deeprose" userId="4b9f57a1-f6a7-4947-aa46-f230d0a71242" providerId="ADAL" clId="{BA2DFDE7-6BCE-4B41-B3B9-F380D0B3C2BD}" dt="2022-09-12T14:14:04.339" v="4621" actId="165"/>
          <ac:spMkLst>
            <pc:docMk/>
            <pc:sldMk cId="1482909058" sldId="1665"/>
            <ac:spMk id="463" creationId="{7D3344D8-586F-4409-825B-E217C4F27C9B}"/>
          </ac:spMkLst>
        </pc:spChg>
        <pc:spChg chg="mod">
          <ac:chgData name="Matthew Deeprose" userId="4b9f57a1-f6a7-4947-aa46-f230d0a71242" providerId="ADAL" clId="{BA2DFDE7-6BCE-4B41-B3B9-F380D0B3C2BD}" dt="2022-09-12T14:14:04.339" v="4621" actId="165"/>
          <ac:spMkLst>
            <pc:docMk/>
            <pc:sldMk cId="1482909058" sldId="1665"/>
            <ac:spMk id="464" creationId="{ADA9CBBA-F646-496D-93AE-6903DE0D4756}"/>
          </ac:spMkLst>
        </pc:spChg>
        <pc:spChg chg="mod">
          <ac:chgData name="Matthew Deeprose" userId="4b9f57a1-f6a7-4947-aa46-f230d0a71242" providerId="ADAL" clId="{BA2DFDE7-6BCE-4B41-B3B9-F380D0B3C2BD}" dt="2022-09-12T14:14:04.339" v="4621" actId="165"/>
          <ac:spMkLst>
            <pc:docMk/>
            <pc:sldMk cId="1482909058" sldId="1665"/>
            <ac:spMk id="465" creationId="{D1DA6FA7-5C4B-4430-94CE-E0265689D27A}"/>
          </ac:spMkLst>
        </pc:spChg>
        <pc:spChg chg="mod">
          <ac:chgData name="Matthew Deeprose" userId="4b9f57a1-f6a7-4947-aa46-f230d0a71242" providerId="ADAL" clId="{BA2DFDE7-6BCE-4B41-B3B9-F380D0B3C2BD}" dt="2022-09-12T14:14:04.339" v="4621" actId="165"/>
          <ac:spMkLst>
            <pc:docMk/>
            <pc:sldMk cId="1482909058" sldId="1665"/>
            <ac:spMk id="466" creationId="{81F9C04E-6E3B-44CD-8577-B6E4D3B63C15}"/>
          </ac:spMkLst>
        </pc:spChg>
        <pc:spChg chg="mod">
          <ac:chgData name="Matthew Deeprose" userId="4b9f57a1-f6a7-4947-aa46-f230d0a71242" providerId="ADAL" clId="{BA2DFDE7-6BCE-4B41-B3B9-F380D0B3C2BD}" dt="2022-09-12T14:14:04.339" v="4621" actId="165"/>
          <ac:spMkLst>
            <pc:docMk/>
            <pc:sldMk cId="1482909058" sldId="1665"/>
            <ac:spMk id="467" creationId="{4F0B80AC-0AE0-4F9C-B355-5F3348211447}"/>
          </ac:spMkLst>
        </pc:spChg>
        <pc:spChg chg="mod">
          <ac:chgData name="Matthew Deeprose" userId="4b9f57a1-f6a7-4947-aa46-f230d0a71242" providerId="ADAL" clId="{BA2DFDE7-6BCE-4B41-B3B9-F380D0B3C2BD}" dt="2022-09-12T14:14:04.339" v="4621" actId="165"/>
          <ac:spMkLst>
            <pc:docMk/>
            <pc:sldMk cId="1482909058" sldId="1665"/>
            <ac:spMk id="468" creationId="{70B586DE-DB9C-47A0-AF4B-BBF6AF30A32C}"/>
          </ac:spMkLst>
        </pc:spChg>
        <pc:spChg chg="mod">
          <ac:chgData name="Matthew Deeprose" userId="4b9f57a1-f6a7-4947-aa46-f230d0a71242" providerId="ADAL" clId="{BA2DFDE7-6BCE-4B41-B3B9-F380D0B3C2BD}" dt="2022-09-12T14:14:04.339" v="4621" actId="165"/>
          <ac:spMkLst>
            <pc:docMk/>
            <pc:sldMk cId="1482909058" sldId="1665"/>
            <ac:spMk id="469" creationId="{A4983845-9C90-43B3-850E-7DC9AC80D715}"/>
          </ac:spMkLst>
        </pc:spChg>
        <pc:spChg chg="mod">
          <ac:chgData name="Matthew Deeprose" userId="4b9f57a1-f6a7-4947-aa46-f230d0a71242" providerId="ADAL" clId="{BA2DFDE7-6BCE-4B41-B3B9-F380D0B3C2BD}" dt="2022-09-12T14:14:04.339" v="4621" actId="165"/>
          <ac:spMkLst>
            <pc:docMk/>
            <pc:sldMk cId="1482909058" sldId="1665"/>
            <ac:spMk id="470" creationId="{05F5A763-BE96-4E90-8680-725063920E08}"/>
          </ac:spMkLst>
        </pc:spChg>
        <pc:spChg chg="mod">
          <ac:chgData name="Matthew Deeprose" userId="4b9f57a1-f6a7-4947-aa46-f230d0a71242" providerId="ADAL" clId="{BA2DFDE7-6BCE-4B41-B3B9-F380D0B3C2BD}" dt="2022-09-12T14:14:04.339" v="4621" actId="165"/>
          <ac:spMkLst>
            <pc:docMk/>
            <pc:sldMk cId="1482909058" sldId="1665"/>
            <ac:spMk id="471" creationId="{B44F2332-045D-4012-9CDB-6B1565B0215E}"/>
          </ac:spMkLst>
        </pc:spChg>
        <pc:spChg chg="mod">
          <ac:chgData name="Matthew Deeprose" userId="4b9f57a1-f6a7-4947-aa46-f230d0a71242" providerId="ADAL" clId="{BA2DFDE7-6BCE-4B41-B3B9-F380D0B3C2BD}" dt="2022-09-12T14:14:04.339" v="4621" actId="165"/>
          <ac:spMkLst>
            <pc:docMk/>
            <pc:sldMk cId="1482909058" sldId="1665"/>
            <ac:spMk id="472" creationId="{D7C87130-717F-4653-8C92-4B434E93277C}"/>
          </ac:spMkLst>
        </pc:spChg>
        <pc:spChg chg="mod">
          <ac:chgData name="Matthew Deeprose" userId="4b9f57a1-f6a7-4947-aa46-f230d0a71242" providerId="ADAL" clId="{BA2DFDE7-6BCE-4B41-B3B9-F380D0B3C2BD}" dt="2022-09-12T14:14:04.339" v="4621" actId="165"/>
          <ac:spMkLst>
            <pc:docMk/>
            <pc:sldMk cId="1482909058" sldId="1665"/>
            <ac:spMk id="473" creationId="{0C7B5213-7345-4A68-BE25-4917211F389A}"/>
          </ac:spMkLst>
        </pc:spChg>
        <pc:spChg chg="mod">
          <ac:chgData name="Matthew Deeprose" userId="4b9f57a1-f6a7-4947-aa46-f230d0a71242" providerId="ADAL" clId="{BA2DFDE7-6BCE-4B41-B3B9-F380D0B3C2BD}" dt="2022-09-12T14:14:04.339" v="4621" actId="165"/>
          <ac:spMkLst>
            <pc:docMk/>
            <pc:sldMk cId="1482909058" sldId="1665"/>
            <ac:spMk id="474" creationId="{1C3EAE12-6373-4C5D-8A14-612436A93D5F}"/>
          </ac:spMkLst>
        </pc:spChg>
        <pc:spChg chg="mod">
          <ac:chgData name="Matthew Deeprose" userId="4b9f57a1-f6a7-4947-aa46-f230d0a71242" providerId="ADAL" clId="{BA2DFDE7-6BCE-4B41-B3B9-F380D0B3C2BD}" dt="2022-09-12T14:14:04.339" v="4621" actId="165"/>
          <ac:spMkLst>
            <pc:docMk/>
            <pc:sldMk cId="1482909058" sldId="1665"/>
            <ac:spMk id="475" creationId="{79A1B930-9542-46C7-B0D8-987D1E4C5101}"/>
          </ac:spMkLst>
        </pc:spChg>
        <pc:spChg chg="mod">
          <ac:chgData name="Matthew Deeprose" userId="4b9f57a1-f6a7-4947-aa46-f230d0a71242" providerId="ADAL" clId="{BA2DFDE7-6BCE-4B41-B3B9-F380D0B3C2BD}" dt="2022-09-12T14:14:04.339" v="4621" actId="165"/>
          <ac:spMkLst>
            <pc:docMk/>
            <pc:sldMk cId="1482909058" sldId="1665"/>
            <ac:spMk id="476" creationId="{E6229346-DDE1-4C97-B97A-865A320D7F1D}"/>
          </ac:spMkLst>
        </pc:spChg>
        <pc:spChg chg="mod">
          <ac:chgData name="Matthew Deeprose" userId="4b9f57a1-f6a7-4947-aa46-f230d0a71242" providerId="ADAL" clId="{BA2DFDE7-6BCE-4B41-B3B9-F380D0B3C2BD}" dt="2022-09-12T14:14:04.339" v="4621" actId="165"/>
          <ac:spMkLst>
            <pc:docMk/>
            <pc:sldMk cId="1482909058" sldId="1665"/>
            <ac:spMk id="477" creationId="{6FFBF8AF-278C-4422-835C-FCDDC09758F9}"/>
          </ac:spMkLst>
        </pc:spChg>
        <pc:spChg chg="mod">
          <ac:chgData name="Matthew Deeprose" userId="4b9f57a1-f6a7-4947-aa46-f230d0a71242" providerId="ADAL" clId="{BA2DFDE7-6BCE-4B41-B3B9-F380D0B3C2BD}" dt="2022-09-12T14:14:04.339" v="4621" actId="165"/>
          <ac:spMkLst>
            <pc:docMk/>
            <pc:sldMk cId="1482909058" sldId="1665"/>
            <ac:spMk id="478" creationId="{A61B8A15-6963-4435-9598-4BCF1BCCC44E}"/>
          </ac:spMkLst>
        </pc:spChg>
        <pc:spChg chg="mod">
          <ac:chgData name="Matthew Deeprose" userId="4b9f57a1-f6a7-4947-aa46-f230d0a71242" providerId="ADAL" clId="{BA2DFDE7-6BCE-4B41-B3B9-F380D0B3C2BD}" dt="2022-09-12T14:14:04.339" v="4621" actId="165"/>
          <ac:spMkLst>
            <pc:docMk/>
            <pc:sldMk cId="1482909058" sldId="1665"/>
            <ac:spMk id="479" creationId="{3188D646-5E19-4A5E-9408-A8212FDC2410}"/>
          </ac:spMkLst>
        </pc:spChg>
        <pc:spChg chg="mod">
          <ac:chgData name="Matthew Deeprose" userId="4b9f57a1-f6a7-4947-aa46-f230d0a71242" providerId="ADAL" clId="{BA2DFDE7-6BCE-4B41-B3B9-F380D0B3C2BD}" dt="2022-09-12T14:14:04.339" v="4621" actId="165"/>
          <ac:spMkLst>
            <pc:docMk/>
            <pc:sldMk cId="1482909058" sldId="1665"/>
            <ac:spMk id="480" creationId="{0D9CA37C-F373-4074-A071-670905145329}"/>
          </ac:spMkLst>
        </pc:spChg>
        <pc:spChg chg="mod">
          <ac:chgData name="Matthew Deeprose" userId="4b9f57a1-f6a7-4947-aa46-f230d0a71242" providerId="ADAL" clId="{BA2DFDE7-6BCE-4B41-B3B9-F380D0B3C2BD}" dt="2022-09-12T14:14:04.339" v="4621" actId="165"/>
          <ac:spMkLst>
            <pc:docMk/>
            <pc:sldMk cId="1482909058" sldId="1665"/>
            <ac:spMk id="481" creationId="{35FF6F16-9B11-44B3-B597-74E6BBD017EE}"/>
          </ac:spMkLst>
        </pc:spChg>
        <pc:spChg chg="mod">
          <ac:chgData name="Matthew Deeprose" userId="4b9f57a1-f6a7-4947-aa46-f230d0a71242" providerId="ADAL" clId="{BA2DFDE7-6BCE-4B41-B3B9-F380D0B3C2BD}" dt="2022-09-12T14:14:04.339" v="4621" actId="165"/>
          <ac:spMkLst>
            <pc:docMk/>
            <pc:sldMk cId="1482909058" sldId="1665"/>
            <ac:spMk id="482" creationId="{68B4335A-4800-489F-91ED-3B8DAD7FC45A}"/>
          </ac:spMkLst>
        </pc:spChg>
        <pc:spChg chg="add del mod ord">
          <ac:chgData name="Matthew Deeprose" userId="4b9f57a1-f6a7-4947-aa46-f230d0a71242" providerId="ADAL" clId="{BA2DFDE7-6BCE-4B41-B3B9-F380D0B3C2BD}" dt="2022-09-12T14:23:10.439" v="4838" actId="478"/>
          <ac:spMkLst>
            <pc:docMk/>
            <pc:sldMk cId="1482909058" sldId="1665"/>
            <ac:spMk id="484" creationId="{F628B418-6596-4F36-9A61-43466CF01C58}"/>
          </ac:spMkLst>
        </pc:spChg>
        <pc:grpChg chg="mod">
          <ac:chgData name="Matthew Deeprose" userId="4b9f57a1-f6a7-4947-aa46-f230d0a71242" providerId="ADAL" clId="{BA2DFDE7-6BCE-4B41-B3B9-F380D0B3C2BD}" dt="2022-09-12T14:13:58.504" v="4617" actId="338"/>
          <ac:grpSpMkLst>
            <pc:docMk/>
            <pc:sldMk cId="1482909058" sldId="1665"/>
            <ac:grpSpMk id="1" creationId="{00000000-0000-0000-0000-000000000000}"/>
          </ac:grpSpMkLst>
        </pc:grpChg>
        <pc:grpChg chg="del mod">
          <ac:chgData name="Matthew Deeprose" userId="4b9f57a1-f6a7-4947-aa46-f230d0a71242" providerId="ADAL" clId="{BA2DFDE7-6BCE-4B41-B3B9-F380D0B3C2BD}" dt="2022-09-12T14:14:04.339" v="4621" actId="165"/>
          <ac:grpSpMkLst>
            <pc:docMk/>
            <pc:sldMk cId="1482909058" sldId="1665"/>
            <ac:grpSpMk id="8" creationId="{76A3A20D-3543-45D2-ACBD-180593D456FE}"/>
          </ac:grpSpMkLst>
        </pc:grpChg>
        <pc:grpChg chg="del mod topLvl">
          <ac:chgData name="Matthew Deeprose" userId="4b9f57a1-f6a7-4947-aa46-f230d0a71242" providerId="ADAL" clId="{BA2DFDE7-6BCE-4B41-B3B9-F380D0B3C2BD}" dt="2022-09-12T14:14:09.137" v="4622" actId="478"/>
          <ac:grpSpMkLst>
            <pc:docMk/>
            <pc:sldMk cId="1482909058" sldId="1665"/>
            <ac:grpSpMk id="11" creationId="{A25BB6AB-2C5B-40B5-9B91-F404C89432BD}"/>
          </ac:grpSpMkLst>
        </pc:grpChg>
        <pc:grpChg chg="add del mod topLvl">
          <ac:chgData name="Matthew Deeprose" userId="4b9f57a1-f6a7-4947-aa46-f230d0a71242" providerId="ADAL" clId="{BA2DFDE7-6BCE-4B41-B3B9-F380D0B3C2BD}" dt="2022-09-12T14:14:48.248" v="4636" actId="165"/>
          <ac:grpSpMkLst>
            <pc:docMk/>
            <pc:sldMk cId="1482909058" sldId="1665"/>
            <ac:grpSpMk id="12" creationId="{3547F6B3-96DB-4093-B134-A1931A53A46E}"/>
          </ac:grpSpMkLst>
        </pc:grpChg>
        <pc:grpChg chg="add mod">
          <ac:chgData name="Matthew Deeprose" userId="4b9f57a1-f6a7-4947-aa46-f230d0a71242" providerId="ADAL" clId="{BA2DFDE7-6BCE-4B41-B3B9-F380D0B3C2BD}" dt="2022-09-26T09:35:17.572" v="16228" actId="962"/>
          <ac:grpSpMkLst>
            <pc:docMk/>
            <pc:sldMk cId="1482909058" sldId="1665"/>
            <ac:grpSpMk id="483" creationId="{28B3D1B2-BD93-495E-A3DD-299024892677}"/>
          </ac:grpSpMkLst>
        </pc:grpChg>
        <pc:graphicFrameChg chg="del mod">
          <ac:chgData name="Matthew Deeprose" userId="4b9f57a1-f6a7-4947-aa46-f230d0a71242" providerId="ADAL" clId="{BA2DFDE7-6BCE-4B41-B3B9-F380D0B3C2BD}" dt="2022-09-12T14:13:14.728" v="4612" actId="478"/>
          <ac:graphicFrameMkLst>
            <pc:docMk/>
            <pc:sldMk cId="1482909058" sldId="1665"/>
            <ac:graphicFrameMk id="3" creationId="{FB102782-EF73-4E0D-ACCF-BEA651FFB6F2}"/>
          </ac:graphicFrameMkLst>
        </pc:graphicFrameChg>
        <pc:picChg chg="add mod ord">
          <ac:chgData name="Matthew Deeprose" userId="4b9f57a1-f6a7-4947-aa46-f230d0a71242" providerId="ADAL" clId="{BA2DFDE7-6BCE-4B41-B3B9-F380D0B3C2BD}" dt="2022-09-26T09:35:19.645" v="16229" actId="13244"/>
          <ac:picMkLst>
            <pc:docMk/>
            <pc:sldMk cId="1482909058" sldId="1665"/>
            <ac:picMk id="6" creationId="{37195AA0-D9D1-440B-8F52-3EB3B51FDCDE}"/>
          </ac:picMkLst>
        </pc:picChg>
        <pc:picChg chg="add del mod">
          <ac:chgData name="Matthew Deeprose" userId="4b9f57a1-f6a7-4947-aa46-f230d0a71242" providerId="ADAL" clId="{BA2DFDE7-6BCE-4B41-B3B9-F380D0B3C2BD}" dt="2022-09-12T14:02:50.088" v="4600" actId="478"/>
          <ac:picMkLst>
            <pc:docMk/>
            <pc:sldMk cId="1482909058" sldId="1665"/>
            <ac:picMk id="7" creationId="{BAA94323-7FFF-4BC0-9CF4-24957F0ECD74}"/>
          </ac:picMkLst>
        </pc:picChg>
        <pc:picChg chg="add del mod">
          <ac:chgData name="Matthew Deeprose" userId="4b9f57a1-f6a7-4947-aa46-f230d0a71242" providerId="ADAL" clId="{BA2DFDE7-6BCE-4B41-B3B9-F380D0B3C2BD}" dt="2022-09-12T14:13:58.504" v="4617" actId="338"/>
          <ac:picMkLst>
            <pc:docMk/>
            <pc:sldMk cId="1482909058" sldId="1665"/>
            <ac:picMk id="7" creationId="{CAB4AEEC-4685-401D-BB0D-E8E9F716FD06}"/>
          </ac:picMkLst>
        </pc:picChg>
      </pc:sldChg>
      <pc:sldChg chg="addSp delSp modSp new del mod modClrScheme chgLayout">
        <pc:chgData name="Matthew Deeprose" userId="4b9f57a1-f6a7-4947-aa46-f230d0a71242" providerId="ADAL" clId="{BA2DFDE7-6BCE-4B41-B3B9-F380D0B3C2BD}" dt="2022-09-12T14:29:46.405" v="4925" actId="47"/>
        <pc:sldMkLst>
          <pc:docMk/>
          <pc:sldMk cId="1761857728" sldId="1666"/>
        </pc:sldMkLst>
        <pc:spChg chg="del mod ord">
          <ac:chgData name="Matthew Deeprose" userId="4b9f57a1-f6a7-4947-aa46-f230d0a71242" providerId="ADAL" clId="{BA2DFDE7-6BCE-4B41-B3B9-F380D0B3C2BD}" dt="2022-09-12T14:27:44.908" v="4910" actId="700"/>
          <ac:spMkLst>
            <pc:docMk/>
            <pc:sldMk cId="1761857728" sldId="1666"/>
            <ac:spMk id="2" creationId="{0491CEE5-79D7-4E15-80A2-8FE5A1416D70}"/>
          </ac:spMkLst>
        </pc:spChg>
        <pc:spChg chg="del mod ord">
          <ac:chgData name="Matthew Deeprose" userId="4b9f57a1-f6a7-4947-aa46-f230d0a71242" providerId="ADAL" clId="{BA2DFDE7-6BCE-4B41-B3B9-F380D0B3C2BD}" dt="2022-09-12T14:27:44.908" v="4910" actId="700"/>
          <ac:spMkLst>
            <pc:docMk/>
            <pc:sldMk cId="1761857728" sldId="1666"/>
            <ac:spMk id="3" creationId="{3BF04976-BF54-4032-B033-48D39B4D9E4F}"/>
          </ac:spMkLst>
        </pc:spChg>
        <pc:spChg chg="mod ord">
          <ac:chgData name="Matthew Deeprose" userId="4b9f57a1-f6a7-4947-aa46-f230d0a71242" providerId="ADAL" clId="{BA2DFDE7-6BCE-4B41-B3B9-F380D0B3C2BD}" dt="2022-09-12T14:27:44.908" v="4910" actId="700"/>
          <ac:spMkLst>
            <pc:docMk/>
            <pc:sldMk cId="1761857728" sldId="1666"/>
            <ac:spMk id="4" creationId="{D872A4A4-00F5-4CAA-ABE5-39D8CCC3C754}"/>
          </ac:spMkLst>
        </pc:spChg>
        <pc:spChg chg="mod ord">
          <ac:chgData name="Matthew Deeprose" userId="4b9f57a1-f6a7-4947-aa46-f230d0a71242" providerId="ADAL" clId="{BA2DFDE7-6BCE-4B41-B3B9-F380D0B3C2BD}" dt="2022-09-12T14:27:44.908" v="4910" actId="700"/>
          <ac:spMkLst>
            <pc:docMk/>
            <pc:sldMk cId="1761857728" sldId="1666"/>
            <ac:spMk id="5" creationId="{04AE3393-EA3A-4572-9298-A65CC0CEA294}"/>
          </ac:spMkLst>
        </pc:spChg>
        <pc:spChg chg="add mod ord">
          <ac:chgData name="Matthew Deeprose" userId="4b9f57a1-f6a7-4947-aa46-f230d0a71242" providerId="ADAL" clId="{BA2DFDE7-6BCE-4B41-B3B9-F380D0B3C2BD}" dt="2022-09-12T14:27:44.908" v="4910" actId="700"/>
          <ac:spMkLst>
            <pc:docMk/>
            <pc:sldMk cId="1761857728" sldId="1666"/>
            <ac:spMk id="6" creationId="{CE50599F-E8E4-4700-8FE4-E0CE59A9F122}"/>
          </ac:spMkLst>
        </pc:spChg>
        <pc:spChg chg="add del mod ord">
          <ac:chgData name="Matthew Deeprose" userId="4b9f57a1-f6a7-4947-aa46-f230d0a71242" providerId="ADAL" clId="{BA2DFDE7-6BCE-4B41-B3B9-F380D0B3C2BD}" dt="2022-09-12T14:27:48.045" v="4911" actId="478"/>
          <ac:spMkLst>
            <pc:docMk/>
            <pc:sldMk cId="1761857728" sldId="1666"/>
            <ac:spMk id="7" creationId="{17A0E1F3-4F19-4182-BB72-9D02511C6E25}"/>
          </ac:spMkLst>
        </pc:spChg>
        <pc:spChg chg="mod">
          <ac:chgData name="Matthew Deeprose" userId="4b9f57a1-f6a7-4947-aa46-f230d0a71242" providerId="ADAL" clId="{BA2DFDE7-6BCE-4B41-B3B9-F380D0B3C2BD}" dt="2022-09-12T14:27:49.009" v="4912"/>
          <ac:spMkLst>
            <pc:docMk/>
            <pc:sldMk cId="1761857728" sldId="1666"/>
            <ac:spMk id="9" creationId="{60E2A1C6-1FB1-430C-9965-ED9C16D161E7}"/>
          </ac:spMkLst>
        </pc:spChg>
        <pc:spChg chg="mod">
          <ac:chgData name="Matthew Deeprose" userId="4b9f57a1-f6a7-4947-aa46-f230d0a71242" providerId="ADAL" clId="{BA2DFDE7-6BCE-4B41-B3B9-F380D0B3C2BD}" dt="2022-09-12T14:27:49.009" v="4912"/>
          <ac:spMkLst>
            <pc:docMk/>
            <pc:sldMk cId="1761857728" sldId="1666"/>
            <ac:spMk id="10" creationId="{3BFC4292-B24A-47F9-AA81-B7877252AE50}"/>
          </ac:spMkLst>
        </pc:spChg>
        <pc:spChg chg="mod">
          <ac:chgData name="Matthew Deeprose" userId="4b9f57a1-f6a7-4947-aa46-f230d0a71242" providerId="ADAL" clId="{BA2DFDE7-6BCE-4B41-B3B9-F380D0B3C2BD}" dt="2022-09-12T14:27:49.009" v="4912"/>
          <ac:spMkLst>
            <pc:docMk/>
            <pc:sldMk cId="1761857728" sldId="1666"/>
            <ac:spMk id="11" creationId="{7A56C364-0A0F-45DE-919E-505772D45203}"/>
          </ac:spMkLst>
        </pc:spChg>
        <pc:spChg chg="mod">
          <ac:chgData name="Matthew Deeprose" userId="4b9f57a1-f6a7-4947-aa46-f230d0a71242" providerId="ADAL" clId="{BA2DFDE7-6BCE-4B41-B3B9-F380D0B3C2BD}" dt="2022-09-12T14:27:49.009" v="4912"/>
          <ac:spMkLst>
            <pc:docMk/>
            <pc:sldMk cId="1761857728" sldId="1666"/>
            <ac:spMk id="12" creationId="{EAE1BF4D-0C9A-4DD6-8ACE-DA68728B158F}"/>
          </ac:spMkLst>
        </pc:spChg>
        <pc:spChg chg="mod">
          <ac:chgData name="Matthew Deeprose" userId="4b9f57a1-f6a7-4947-aa46-f230d0a71242" providerId="ADAL" clId="{BA2DFDE7-6BCE-4B41-B3B9-F380D0B3C2BD}" dt="2022-09-12T14:27:49.009" v="4912"/>
          <ac:spMkLst>
            <pc:docMk/>
            <pc:sldMk cId="1761857728" sldId="1666"/>
            <ac:spMk id="13" creationId="{8EA3822F-FA71-4567-B5A5-1625C08B152A}"/>
          </ac:spMkLst>
        </pc:spChg>
        <pc:spChg chg="mod">
          <ac:chgData name="Matthew Deeprose" userId="4b9f57a1-f6a7-4947-aa46-f230d0a71242" providerId="ADAL" clId="{BA2DFDE7-6BCE-4B41-B3B9-F380D0B3C2BD}" dt="2022-09-12T14:27:49.009" v="4912"/>
          <ac:spMkLst>
            <pc:docMk/>
            <pc:sldMk cId="1761857728" sldId="1666"/>
            <ac:spMk id="14" creationId="{F2784864-502B-4699-A4D2-F5DB2CDE3A1F}"/>
          </ac:spMkLst>
        </pc:spChg>
        <pc:spChg chg="mod">
          <ac:chgData name="Matthew Deeprose" userId="4b9f57a1-f6a7-4947-aa46-f230d0a71242" providerId="ADAL" clId="{BA2DFDE7-6BCE-4B41-B3B9-F380D0B3C2BD}" dt="2022-09-12T14:27:49.009" v="4912"/>
          <ac:spMkLst>
            <pc:docMk/>
            <pc:sldMk cId="1761857728" sldId="1666"/>
            <ac:spMk id="15" creationId="{D05C5994-A4FB-4858-96B6-B78D47A936CB}"/>
          </ac:spMkLst>
        </pc:spChg>
        <pc:spChg chg="mod">
          <ac:chgData name="Matthew Deeprose" userId="4b9f57a1-f6a7-4947-aa46-f230d0a71242" providerId="ADAL" clId="{BA2DFDE7-6BCE-4B41-B3B9-F380D0B3C2BD}" dt="2022-09-12T14:27:49.009" v="4912"/>
          <ac:spMkLst>
            <pc:docMk/>
            <pc:sldMk cId="1761857728" sldId="1666"/>
            <ac:spMk id="16" creationId="{41AD3144-6DC5-41BC-B40D-974E14705494}"/>
          </ac:spMkLst>
        </pc:spChg>
        <pc:spChg chg="mod">
          <ac:chgData name="Matthew Deeprose" userId="4b9f57a1-f6a7-4947-aa46-f230d0a71242" providerId="ADAL" clId="{BA2DFDE7-6BCE-4B41-B3B9-F380D0B3C2BD}" dt="2022-09-12T14:27:49.009" v="4912"/>
          <ac:spMkLst>
            <pc:docMk/>
            <pc:sldMk cId="1761857728" sldId="1666"/>
            <ac:spMk id="17" creationId="{705B10B2-ACD5-407F-B800-CA0DA38D03D4}"/>
          </ac:spMkLst>
        </pc:spChg>
        <pc:spChg chg="mod">
          <ac:chgData name="Matthew Deeprose" userId="4b9f57a1-f6a7-4947-aa46-f230d0a71242" providerId="ADAL" clId="{BA2DFDE7-6BCE-4B41-B3B9-F380D0B3C2BD}" dt="2022-09-12T14:27:49.009" v="4912"/>
          <ac:spMkLst>
            <pc:docMk/>
            <pc:sldMk cId="1761857728" sldId="1666"/>
            <ac:spMk id="18" creationId="{29D71767-958C-4F2A-94EC-580ADF7ABB83}"/>
          </ac:spMkLst>
        </pc:spChg>
        <pc:spChg chg="mod">
          <ac:chgData name="Matthew Deeprose" userId="4b9f57a1-f6a7-4947-aa46-f230d0a71242" providerId="ADAL" clId="{BA2DFDE7-6BCE-4B41-B3B9-F380D0B3C2BD}" dt="2022-09-12T14:27:49.009" v="4912"/>
          <ac:spMkLst>
            <pc:docMk/>
            <pc:sldMk cId="1761857728" sldId="1666"/>
            <ac:spMk id="19" creationId="{18DACD52-2EE1-4117-BD64-095853D5D928}"/>
          </ac:spMkLst>
        </pc:spChg>
        <pc:spChg chg="mod">
          <ac:chgData name="Matthew Deeprose" userId="4b9f57a1-f6a7-4947-aa46-f230d0a71242" providerId="ADAL" clId="{BA2DFDE7-6BCE-4B41-B3B9-F380D0B3C2BD}" dt="2022-09-12T14:27:49.009" v="4912"/>
          <ac:spMkLst>
            <pc:docMk/>
            <pc:sldMk cId="1761857728" sldId="1666"/>
            <ac:spMk id="20" creationId="{4529E912-4957-4BB5-93A2-A970AF716B55}"/>
          </ac:spMkLst>
        </pc:spChg>
        <pc:spChg chg="mod">
          <ac:chgData name="Matthew Deeprose" userId="4b9f57a1-f6a7-4947-aa46-f230d0a71242" providerId="ADAL" clId="{BA2DFDE7-6BCE-4B41-B3B9-F380D0B3C2BD}" dt="2022-09-12T14:27:49.009" v="4912"/>
          <ac:spMkLst>
            <pc:docMk/>
            <pc:sldMk cId="1761857728" sldId="1666"/>
            <ac:spMk id="21" creationId="{2150385A-207B-48BC-883F-6D0A77358806}"/>
          </ac:spMkLst>
        </pc:spChg>
        <pc:spChg chg="mod">
          <ac:chgData name="Matthew Deeprose" userId="4b9f57a1-f6a7-4947-aa46-f230d0a71242" providerId="ADAL" clId="{BA2DFDE7-6BCE-4B41-B3B9-F380D0B3C2BD}" dt="2022-09-12T14:27:49.009" v="4912"/>
          <ac:spMkLst>
            <pc:docMk/>
            <pc:sldMk cId="1761857728" sldId="1666"/>
            <ac:spMk id="22" creationId="{D8870E1C-E044-4596-96A9-2E9F834262D5}"/>
          </ac:spMkLst>
        </pc:spChg>
        <pc:spChg chg="mod">
          <ac:chgData name="Matthew Deeprose" userId="4b9f57a1-f6a7-4947-aa46-f230d0a71242" providerId="ADAL" clId="{BA2DFDE7-6BCE-4B41-B3B9-F380D0B3C2BD}" dt="2022-09-12T14:27:49.009" v="4912"/>
          <ac:spMkLst>
            <pc:docMk/>
            <pc:sldMk cId="1761857728" sldId="1666"/>
            <ac:spMk id="23" creationId="{5960B2FA-249F-46C5-B1B8-9DA4F7B4EDB4}"/>
          </ac:spMkLst>
        </pc:spChg>
        <pc:spChg chg="mod">
          <ac:chgData name="Matthew Deeprose" userId="4b9f57a1-f6a7-4947-aa46-f230d0a71242" providerId="ADAL" clId="{BA2DFDE7-6BCE-4B41-B3B9-F380D0B3C2BD}" dt="2022-09-12T14:27:49.009" v="4912"/>
          <ac:spMkLst>
            <pc:docMk/>
            <pc:sldMk cId="1761857728" sldId="1666"/>
            <ac:spMk id="24" creationId="{FB39770C-FB70-42CD-B904-CDE666799771}"/>
          </ac:spMkLst>
        </pc:spChg>
        <pc:spChg chg="mod">
          <ac:chgData name="Matthew Deeprose" userId="4b9f57a1-f6a7-4947-aa46-f230d0a71242" providerId="ADAL" clId="{BA2DFDE7-6BCE-4B41-B3B9-F380D0B3C2BD}" dt="2022-09-12T14:27:49.009" v="4912"/>
          <ac:spMkLst>
            <pc:docMk/>
            <pc:sldMk cId="1761857728" sldId="1666"/>
            <ac:spMk id="25" creationId="{B3EC7F52-C4CA-4A7A-9EC2-DBC88DBB7E6D}"/>
          </ac:spMkLst>
        </pc:spChg>
        <pc:spChg chg="mod">
          <ac:chgData name="Matthew Deeprose" userId="4b9f57a1-f6a7-4947-aa46-f230d0a71242" providerId="ADAL" clId="{BA2DFDE7-6BCE-4B41-B3B9-F380D0B3C2BD}" dt="2022-09-12T14:27:49.009" v="4912"/>
          <ac:spMkLst>
            <pc:docMk/>
            <pc:sldMk cId="1761857728" sldId="1666"/>
            <ac:spMk id="26" creationId="{279AF252-48DD-4FD6-9EAE-68A861785965}"/>
          </ac:spMkLst>
        </pc:spChg>
        <pc:spChg chg="mod">
          <ac:chgData name="Matthew Deeprose" userId="4b9f57a1-f6a7-4947-aa46-f230d0a71242" providerId="ADAL" clId="{BA2DFDE7-6BCE-4B41-B3B9-F380D0B3C2BD}" dt="2022-09-12T14:27:49.009" v="4912"/>
          <ac:spMkLst>
            <pc:docMk/>
            <pc:sldMk cId="1761857728" sldId="1666"/>
            <ac:spMk id="27" creationId="{68450471-45A6-46EF-806A-765AA0F2E2C5}"/>
          </ac:spMkLst>
        </pc:spChg>
        <pc:spChg chg="mod">
          <ac:chgData name="Matthew Deeprose" userId="4b9f57a1-f6a7-4947-aa46-f230d0a71242" providerId="ADAL" clId="{BA2DFDE7-6BCE-4B41-B3B9-F380D0B3C2BD}" dt="2022-09-12T14:27:49.009" v="4912"/>
          <ac:spMkLst>
            <pc:docMk/>
            <pc:sldMk cId="1761857728" sldId="1666"/>
            <ac:spMk id="28" creationId="{D07D2F61-7A2B-47D8-95FB-27DBBCADC1A3}"/>
          </ac:spMkLst>
        </pc:spChg>
        <pc:spChg chg="mod">
          <ac:chgData name="Matthew Deeprose" userId="4b9f57a1-f6a7-4947-aa46-f230d0a71242" providerId="ADAL" clId="{BA2DFDE7-6BCE-4B41-B3B9-F380D0B3C2BD}" dt="2022-09-12T14:27:49.009" v="4912"/>
          <ac:spMkLst>
            <pc:docMk/>
            <pc:sldMk cId="1761857728" sldId="1666"/>
            <ac:spMk id="29" creationId="{44284D2A-44D2-4DF5-9B07-CE85CE5D62FD}"/>
          </ac:spMkLst>
        </pc:spChg>
        <pc:spChg chg="mod">
          <ac:chgData name="Matthew Deeprose" userId="4b9f57a1-f6a7-4947-aa46-f230d0a71242" providerId="ADAL" clId="{BA2DFDE7-6BCE-4B41-B3B9-F380D0B3C2BD}" dt="2022-09-12T14:27:49.009" v="4912"/>
          <ac:spMkLst>
            <pc:docMk/>
            <pc:sldMk cId="1761857728" sldId="1666"/>
            <ac:spMk id="30" creationId="{A88C83C1-3749-47DB-B68A-EBAE4315DA86}"/>
          </ac:spMkLst>
        </pc:spChg>
        <pc:spChg chg="mod">
          <ac:chgData name="Matthew Deeprose" userId="4b9f57a1-f6a7-4947-aa46-f230d0a71242" providerId="ADAL" clId="{BA2DFDE7-6BCE-4B41-B3B9-F380D0B3C2BD}" dt="2022-09-12T14:27:49.009" v="4912"/>
          <ac:spMkLst>
            <pc:docMk/>
            <pc:sldMk cId="1761857728" sldId="1666"/>
            <ac:spMk id="31" creationId="{03843094-3787-43DC-A85E-CB8161692C4D}"/>
          </ac:spMkLst>
        </pc:spChg>
        <pc:spChg chg="mod">
          <ac:chgData name="Matthew Deeprose" userId="4b9f57a1-f6a7-4947-aa46-f230d0a71242" providerId="ADAL" clId="{BA2DFDE7-6BCE-4B41-B3B9-F380D0B3C2BD}" dt="2022-09-12T14:27:49.009" v="4912"/>
          <ac:spMkLst>
            <pc:docMk/>
            <pc:sldMk cId="1761857728" sldId="1666"/>
            <ac:spMk id="32" creationId="{B5E61238-49AA-45AB-8572-0FEAF36229EB}"/>
          </ac:spMkLst>
        </pc:spChg>
        <pc:spChg chg="mod">
          <ac:chgData name="Matthew Deeprose" userId="4b9f57a1-f6a7-4947-aa46-f230d0a71242" providerId="ADAL" clId="{BA2DFDE7-6BCE-4B41-B3B9-F380D0B3C2BD}" dt="2022-09-12T14:27:49.009" v="4912"/>
          <ac:spMkLst>
            <pc:docMk/>
            <pc:sldMk cId="1761857728" sldId="1666"/>
            <ac:spMk id="33" creationId="{5C961AAB-41E6-4B27-B0D3-9EE5D3ADBA48}"/>
          </ac:spMkLst>
        </pc:spChg>
        <pc:spChg chg="mod">
          <ac:chgData name="Matthew Deeprose" userId="4b9f57a1-f6a7-4947-aa46-f230d0a71242" providerId="ADAL" clId="{BA2DFDE7-6BCE-4B41-B3B9-F380D0B3C2BD}" dt="2022-09-12T14:27:49.009" v="4912"/>
          <ac:spMkLst>
            <pc:docMk/>
            <pc:sldMk cId="1761857728" sldId="1666"/>
            <ac:spMk id="34" creationId="{1B5D5B74-436C-4579-A3E0-0A36B518A125}"/>
          </ac:spMkLst>
        </pc:spChg>
        <pc:spChg chg="mod">
          <ac:chgData name="Matthew Deeprose" userId="4b9f57a1-f6a7-4947-aa46-f230d0a71242" providerId="ADAL" clId="{BA2DFDE7-6BCE-4B41-B3B9-F380D0B3C2BD}" dt="2022-09-12T14:27:49.009" v="4912"/>
          <ac:spMkLst>
            <pc:docMk/>
            <pc:sldMk cId="1761857728" sldId="1666"/>
            <ac:spMk id="35" creationId="{934FBF47-9CFA-488F-900C-A3AE4AE3A586}"/>
          </ac:spMkLst>
        </pc:spChg>
        <pc:spChg chg="mod">
          <ac:chgData name="Matthew Deeprose" userId="4b9f57a1-f6a7-4947-aa46-f230d0a71242" providerId="ADAL" clId="{BA2DFDE7-6BCE-4B41-B3B9-F380D0B3C2BD}" dt="2022-09-12T14:27:49.009" v="4912"/>
          <ac:spMkLst>
            <pc:docMk/>
            <pc:sldMk cId="1761857728" sldId="1666"/>
            <ac:spMk id="36" creationId="{E518A8A9-FAF5-4BEC-BBE0-6F2BDE3A11CF}"/>
          </ac:spMkLst>
        </pc:spChg>
        <pc:spChg chg="mod">
          <ac:chgData name="Matthew Deeprose" userId="4b9f57a1-f6a7-4947-aa46-f230d0a71242" providerId="ADAL" clId="{BA2DFDE7-6BCE-4B41-B3B9-F380D0B3C2BD}" dt="2022-09-12T14:27:49.009" v="4912"/>
          <ac:spMkLst>
            <pc:docMk/>
            <pc:sldMk cId="1761857728" sldId="1666"/>
            <ac:spMk id="37" creationId="{670A634E-E97D-4C50-9DA2-E6D33829890E}"/>
          </ac:spMkLst>
        </pc:spChg>
        <pc:spChg chg="mod">
          <ac:chgData name="Matthew Deeprose" userId="4b9f57a1-f6a7-4947-aa46-f230d0a71242" providerId="ADAL" clId="{BA2DFDE7-6BCE-4B41-B3B9-F380D0B3C2BD}" dt="2022-09-12T14:27:49.009" v="4912"/>
          <ac:spMkLst>
            <pc:docMk/>
            <pc:sldMk cId="1761857728" sldId="1666"/>
            <ac:spMk id="38" creationId="{4A5BDB5C-2DBC-4FE1-AD23-B17D26303566}"/>
          </ac:spMkLst>
        </pc:spChg>
        <pc:spChg chg="mod">
          <ac:chgData name="Matthew Deeprose" userId="4b9f57a1-f6a7-4947-aa46-f230d0a71242" providerId="ADAL" clId="{BA2DFDE7-6BCE-4B41-B3B9-F380D0B3C2BD}" dt="2022-09-12T14:27:49.009" v="4912"/>
          <ac:spMkLst>
            <pc:docMk/>
            <pc:sldMk cId="1761857728" sldId="1666"/>
            <ac:spMk id="39" creationId="{26709A82-C23A-4D51-A2B5-09AA5243A29F}"/>
          </ac:spMkLst>
        </pc:spChg>
        <pc:spChg chg="mod">
          <ac:chgData name="Matthew Deeprose" userId="4b9f57a1-f6a7-4947-aa46-f230d0a71242" providerId="ADAL" clId="{BA2DFDE7-6BCE-4B41-B3B9-F380D0B3C2BD}" dt="2022-09-12T14:27:49.009" v="4912"/>
          <ac:spMkLst>
            <pc:docMk/>
            <pc:sldMk cId="1761857728" sldId="1666"/>
            <ac:spMk id="40" creationId="{D6FE769D-C0B5-44F5-98D3-14522A9EAA17}"/>
          </ac:spMkLst>
        </pc:spChg>
        <pc:spChg chg="mod">
          <ac:chgData name="Matthew Deeprose" userId="4b9f57a1-f6a7-4947-aa46-f230d0a71242" providerId="ADAL" clId="{BA2DFDE7-6BCE-4B41-B3B9-F380D0B3C2BD}" dt="2022-09-12T14:27:49.009" v="4912"/>
          <ac:spMkLst>
            <pc:docMk/>
            <pc:sldMk cId="1761857728" sldId="1666"/>
            <ac:spMk id="41" creationId="{E746698E-8455-4AB0-A4DD-787700FE84A2}"/>
          </ac:spMkLst>
        </pc:spChg>
        <pc:spChg chg="mod">
          <ac:chgData name="Matthew Deeprose" userId="4b9f57a1-f6a7-4947-aa46-f230d0a71242" providerId="ADAL" clId="{BA2DFDE7-6BCE-4B41-B3B9-F380D0B3C2BD}" dt="2022-09-12T14:27:49.009" v="4912"/>
          <ac:spMkLst>
            <pc:docMk/>
            <pc:sldMk cId="1761857728" sldId="1666"/>
            <ac:spMk id="42" creationId="{101BA3CA-5560-47B3-9E3F-18A79C98D6AF}"/>
          </ac:spMkLst>
        </pc:spChg>
        <pc:spChg chg="mod">
          <ac:chgData name="Matthew Deeprose" userId="4b9f57a1-f6a7-4947-aa46-f230d0a71242" providerId="ADAL" clId="{BA2DFDE7-6BCE-4B41-B3B9-F380D0B3C2BD}" dt="2022-09-12T14:27:49.009" v="4912"/>
          <ac:spMkLst>
            <pc:docMk/>
            <pc:sldMk cId="1761857728" sldId="1666"/>
            <ac:spMk id="43" creationId="{2501540F-1176-4B00-91E7-0D0F1A57A73A}"/>
          </ac:spMkLst>
        </pc:spChg>
        <pc:spChg chg="mod">
          <ac:chgData name="Matthew Deeprose" userId="4b9f57a1-f6a7-4947-aa46-f230d0a71242" providerId="ADAL" clId="{BA2DFDE7-6BCE-4B41-B3B9-F380D0B3C2BD}" dt="2022-09-12T14:27:49.009" v="4912"/>
          <ac:spMkLst>
            <pc:docMk/>
            <pc:sldMk cId="1761857728" sldId="1666"/>
            <ac:spMk id="44" creationId="{FAF7583D-7704-4AE6-8349-091D2E0CBC17}"/>
          </ac:spMkLst>
        </pc:spChg>
        <pc:spChg chg="mod">
          <ac:chgData name="Matthew Deeprose" userId="4b9f57a1-f6a7-4947-aa46-f230d0a71242" providerId="ADAL" clId="{BA2DFDE7-6BCE-4B41-B3B9-F380D0B3C2BD}" dt="2022-09-12T14:27:49.009" v="4912"/>
          <ac:spMkLst>
            <pc:docMk/>
            <pc:sldMk cId="1761857728" sldId="1666"/>
            <ac:spMk id="45" creationId="{90D51D8E-E80F-4208-916E-131CCDCFDFFE}"/>
          </ac:spMkLst>
        </pc:spChg>
        <pc:spChg chg="mod">
          <ac:chgData name="Matthew Deeprose" userId="4b9f57a1-f6a7-4947-aa46-f230d0a71242" providerId="ADAL" clId="{BA2DFDE7-6BCE-4B41-B3B9-F380D0B3C2BD}" dt="2022-09-12T14:27:49.009" v="4912"/>
          <ac:spMkLst>
            <pc:docMk/>
            <pc:sldMk cId="1761857728" sldId="1666"/>
            <ac:spMk id="46" creationId="{E4239D30-9163-4382-934F-3A896DB475D1}"/>
          </ac:spMkLst>
        </pc:spChg>
        <pc:spChg chg="mod">
          <ac:chgData name="Matthew Deeprose" userId="4b9f57a1-f6a7-4947-aa46-f230d0a71242" providerId="ADAL" clId="{BA2DFDE7-6BCE-4B41-B3B9-F380D0B3C2BD}" dt="2022-09-12T14:27:49.009" v="4912"/>
          <ac:spMkLst>
            <pc:docMk/>
            <pc:sldMk cId="1761857728" sldId="1666"/>
            <ac:spMk id="47" creationId="{2D98FE68-54EC-4D0B-88D8-21CECA502E38}"/>
          </ac:spMkLst>
        </pc:spChg>
        <pc:spChg chg="mod">
          <ac:chgData name="Matthew Deeprose" userId="4b9f57a1-f6a7-4947-aa46-f230d0a71242" providerId="ADAL" clId="{BA2DFDE7-6BCE-4B41-B3B9-F380D0B3C2BD}" dt="2022-09-12T14:27:49.009" v="4912"/>
          <ac:spMkLst>
            <pc:docMk/>
            <pc:sldMk cId="1761857728" sldId="1666"/>
            <ac:spMk id="48" creationId="{6424F7B2-8695-4589-83EF-1457BEAAC5E6}"/>
          </ac:spMkLst>
        </pc:spChg>
        <pc:spChg chg="mod">
          <ac:chgData name="Matthew Deeprose" userId="4b9f57a1-f6a7-4947-aa46-f230d0a71242" providerId="ADAL" clId="{BA2DFDE7-6BCE-4B41-B3B9-F380D0B3C2BD}" dt="2022-09-12T14:27:49.009" v="4912"/>
          <ac:spMkLst>
            <pc:docMk/>
            <pc:sldMk cId="1761857728" sldId="1666"/>
            <ac:spMk id="49" creationId="{7EACA32B-61D0-406E-BDD0-E4A5663FCF13}"/>
          </ac:spMkLst>
        </pc:spChg>
        <pc:spChg chg="mod">
          <ac:chgData name="Matthew Deeprose" userId="4b9f57a1-f6a7-4947-aa46-f230d0a71242" providerId="ADAL" clId="{BA2DFDE7-6BCE-4B41-B3B9-F380D0B3C2BD}" dt="2022-09-12T14:27:49.009" v="4912"/>
          <ac:spMkLst>
            <pc:docMk/>
            <pc:sldMk cId="1761857728" sldId="1666"/>
            <ac:spMk id="50" creationId="{763B1428-E06B-40B0-85A2-242034AAD4F0}"/>
          </ac:spMkLst>
        </pc:spChg>
        <pc:spChg chg="mod">
          <ac:chgData name="Matthew Deeprose" userId="4b9f57a1-f6a7-4947-aa46-f230d0a71242" providerId="ADAL" clId="{BA2DFDE7-6BCE-4B41-B3B9-F380D0B3C2BD}" dt="2022-09-12T14:27:49.009" v="4912"/>
          <ac:spMkLst>
            <pc:docMk/>
            <pc:sldMk cId="1761857728" sldId="1666"/>
            <ac:spMk id="51" creationId="{DC886DBC-F0B9-4CB5-BAAD-AA411A93BCFA}"/>
          </ac:spMkLst>
        </pc:spChg>
        <pc:spChg chg="mod">
          <ac:chgData name="Matthew Deeprose" userId="4b9f57a1-f6a7-4947-aa46-f230d0a71242" providerId="ADAL" clId="{BA2DFDE7-6BCE-4B41-B3B9-F380D0B3C2BD}" dt="2022-09-12T14:27:49.009" v="4912"/>
          <ac:spMkLst>
            <pc:docMk/>
            <pc:sldMk cId="1761857728" sldId="1666"/>
            <ac:spMk id="52" creationId="{00FF8EB6-4196-491A-B644-E8AAD3A49246}"/>
          </ac:spMkLst>
        </pc:spChg>
        <pc:spChg chg="mod">
          <ac:chgData name="Matthew Deeprose" userId="4b9f57a1-f6a7-4947-aa46-f230d0a71242" providerId="ADAL" clId="{BA2DFDE7-6BCE-4B41-B3B9-F380D0B3C2BD}" dt="2022-09-12T14:27:49.009" v="4912"/>
          <ac:spMkLst>
            <pc:docMk/>
            <pc:sldMk cId="1761857728" sldId="1666"/>
            <ac:spMk id="53" creationId="{A9962B6B-52CC-44BF-8C01-8040C8704052}"/>
          </ac:spMkLst>
        </pc:spChg>
        <pc:spChg chg="mod">
          <ac:chgData name="Matthew Deeprose" userId="4b9f57a1-f6a7-4947-aa46-f230d0a71242" providerId="ADAL" clId="{BA2DFDE7-6BCE-4B41-B3B9-F380D0B3C2BD}" dt="2022-09-12T14:27:49.009" v="4912"/>
          <ac:spMkLst>
            <pc:docMk/>
            <pc:sldMk cId="1761857728" sldId="1666"/>
            <ac:spMk id="54" creationId="{7DA941DD-2529-47CE-932A-C55DFEC8B2C1}"/>
          </ac:spMkLst>
        </pc:spChg>
        <pc:spChg chg="mod">
          <ac:chgData name="Matthew Deeprose" userId="4b9f57a1-f6a7-4947-aa46-f230d0a71242" providerId="ADAL" clId="{BA2DFDE7-6BCE-4B41-B3B9-F380D0B3C2BD}" dt="2022-09-12T14:27:49.009" v="4912"/>
          <ac:spMkLst>
            <pc:docMk/>
            <pc:sldMk cId="1761857728" sldId="1666"/>
            <ac:spMk id="55" creationId="{326A996F-331B-4C7E-9202-487058DFE1F9}"/>
          </ac:spMkLst>
        </pc:spChg>
        <pc:spChg chg="mod">
          <ac:chgData name="Matthew Deeprose" userId="4b9f57a1-f6a7-4947-aa46-f230d0a71242" providerId="ADAL" clId="{BA2DFDE7-6BCE-4B41-B3B9-F380D0B3C2BD}" dt="2022-09-12T14:27:49.009" v="4912"/>
          <ac:spMkLst>
            <pc:docMk/>
            <pc:sldMk cId="1761857728" sldId="1666"/>
            <ac:spMk id="56" creationId="{ECB4E4A9-EBFF-40E3-BDDF-F3E2464966C7}"/>
          </ac:spMkLst>
        </pc:spChg>
        <pc:spChg chg="mod">
          <ac:chgData name="Matthew Deeprose" userId="4b9f57a1-f6a7-4947-aa46-f230d0a71242" providerId="ADAL" clId="{BA2DFDE7-6BCE-4B41-B3B9-F380D0B3C2BD}" dt="2022-09-12T14:27:49.009" v="4912"/>
          <ac:spMkLst>
            <pc:docMk/>
            <pc:sldMk cId="1761857728" sldId="1666"/>
            <ac:spMk id="57" creationId="{29FBC2E6-AA95-4A96-BC3B-510ADF15F217}"/>
          </ac:spMkLst>
        </pc:spChg>
        <pc:spChg chg="mod">
          <ac:chgData name="Matthew Deeprose" userId="4b9f57a1-f6a7-4947-aa46-f230d0a71242" providerId="ADAL" clId="{BA2DFDE7-6BCE-4B41-B3B9-F380D0B3C2BD}" dt="2022-09-12T14:27:49.009" v="4912"/>
          <ac:spMkLst>
            <pc:docMk/>
            <pc:sldMk cId="1761857728" sldId="1666"/>
            <ac:spMk id="58" creationId="{98CA9226-122F-4167-A37D-97C97D962FA8}"/>
          </ac:spMkLst>
        </pc:spChg>
        <pc:spChg chg="mod">
          <ac:chgData name="Matthew Deeprose" userId="4b9f57a1-f6a7-4947-aa46-f230d0a71242" providerId="ADAL" clId="{BA2DFDE7-6BCE-4B41-B3B9-F380D0B3C2BD}" dt="2022-09-12T14:27:49.009" v="4912"/>
          <ac:spMkLst>
            <pc:docMk/>
            <pc:sldMk cId="1761857728" sldId="1666"/>
            <ac:spMk id="59" creationId="{D20FC334-23D7-4878-BAFA-0FAD3C82E7A0}"/>
          </ac:spMkLst>
        </pc:spChg>
        <pc:spChg chg="mod">
          <ac:chgData name="Matthew Deeprose" userId="4b9f57a1-f6a7-4947-aa46-f230d0a71242" providerId="ADAL" clId="{BA2DFDE7-6BCE-4B41-B3B9-F380D0B3C2BD}" dt="2022-09-12T14:27:49.009" v="4912"/>
          <ac:spMkLst>
            <pc:docMk/>
            <pc:sldMk cId="1761857728" sldId="1666"/>
            <ac:spMk id="60" creationId="{B585B70B-19BB-45C2-9209-FBA196321A82}"/>
          </ac:spMkLst>
        </pc:spChg>
        <pc:spChg chg="mod">
          <ac:chgData name="Matthew Deeprose" userId="4b9f57a1-f6a7-4947-aa46-f230d0a71242" providerId="ADAL" clId="{BA2DFDE7-6BCE-4B41-B3B9-F380D0B3C2BD}" dt="2022-09-12T14:27:49.009" v="4912"/>
          <ac:spMkLst>
            <pc:docMk/>
            <pc:sldMk cId="1761857728" sldId="1666"/>
            <ac:spMk id="61" creationId="{76E2981A-2C85-4407-BB0A-19AE87EB26D5}"/>
          </ac:spMkLst>
        </pc:spChg>
        <pc:spChg chg="mod">
          <ac:chgData name="Matthew Deeprose" userId="4b9f57a1-f6a7-4947-aa46-f230d0a71242" providerId="ADAL" clId="{BA2DFDE7-6BCE-4B41-B3B9-F380D0B3C2BD}" dt="2022-09-12T14:27:49.009" v="4912"/>
          <ac:spMkLst>
            <pc:docMk/>
            <pc:sldMk cId="1761857728" sldId="1666"/>
            <ac:spMk id="62" creationId="{B3B69904-B6FD-4659-9E1A-88DC2903AF4C}"/>
          </ac:spMkLst>
        </pc:spChg>
        <pc:spChg chg="mod">
          <ac:chgData name="Matthew Deeprose" userId="4b9f57a1-f6a7-4947-aa46-f230d0a71242" providerId="ADAL" clId="{BA2DFDE7-6BCE-4B41-B3B9-F380D0B3C2BD}" dt="2022-09-12T14:27:49.009" v="4912"/>
          <ac:spMkLst>
            <pc:docMk/>
            <pc:sldMk cId="1761857728" sldId="1666"/>
            <ac:spMk id="63" creationId="{D9171DB8-871E-401B-BF07-9FB11CFFB274}"/>
          </ac:spMkLst>
        </pc:spChg>
        <pc:spChg chg="mod">
          <ac:chgData name="Matthew Deeprose" userId="4b9f57a1-f6a7-4947-aa46-f230d0a71242" providerId="ADAL" clId="{BA2DFDE7-6BCE-4B41-B3B9-F380D0B3C2BD}" dt="2022-09-12T14:27:49.009" v="4912"/>
          <ac:spMkLst>
            <pc:docMk/>
            <pc:sldMk cId="1761857728" sldId="1666"/>
            <ac:spMk id="64" creationId="{A92A48FC-E032-477F-8987-B0AA203974FC}"/>
          </ac:spMkLst>
        </pc:spChg>
        <pc:spChg chg="mod">
          <ac:chgData name="Matthew Deeprose" userId="4b9f57a1-f6a7-4947-aa46-f230d0a71242" providerId="ADAL" clId="{BA2DFDE7-6BCE-4B41-B3B9-F380D0B3C2BD}" dt="2022-09-12T14:27:49.009" v="4912"/>
          <ac:spMkLst>
            <pc:docMk/>
            <pc:sldMk cId="1761857728" sldId="1666"/>
            <ac:spMk id="65" creationId="{00AF10E2-59E4-4F68-A934-F4712D6B5E3A}"/>
          </ac:spMkLst>
        </pc:spChg>
        <pc:spChg chg="mod">
          <ac:chgData name="Matthew Deeprose" userId="4b9f57a1-f6a7-4947-aa46-f230d0a71242" providerId="ADAL" clId="{BA2DFDE7-6BCE-4B41-B3B9-F380D0B3C2BD}" dt="2022-09-12T14:27:49.009" v="4912"/>
          <ac:spMkLst>
            <pc:docMk/>
            <pc:sldMk cId="1761857728" sldId="1666"/>
            <ac:spMk id="66" creationId="{48F71388-800C-4B51-BEFC-C15FFF6EAF1B}"/>
          </ac:spMkLst>
        </pc:spChg>
        <pc:spChg chg="mod">
          <ac:chgData name="Matthew Deeprose" userId="4b9f57a1-f6a7-4947-aa46-f230d0a71242" providerId="ADAL" clId="{BA2DFDE7-6BCE-4B41-B3B9-F380D0B3C2BD}" dt="2022-09-12T14:27:49.009" v="4912"/>
          <ac:spMkLst>
            <pc:docMk/>
            <pc:sldMk cId="1761857728" sldId="1666"/>
            <ac:spMk id="67" creationId="{F2461745-F024-4E75-821D-F611EF45E634}"/>
          </ac:spMkLst>
        </pc:spChg>
        <pc:spChg chg="mod">
          <ac:chgData name="Matthew Deeprose" userId="4b9f57a1-f6a7-4947-aa46-f230d0a71242" providerId="ADAL" clId="{BA2DFDE7-6BCE-4B41-B3B9-F380D0B3C2BD}" dt="2022-09-12T14:27:49.009" v="4912"/>
          <ac:spMkLst>
            <pc:docMk/>
            <pc:sldMk cId="1761857728" sldId="1666"/>
            <ac:spMk id="68" creationId="{1BF353CB-C77A-4FDC-8AD1-20727FD77D77}"/>
          </ac:spMkLst>
        </pc:spChg>
        <pc:spChg chg="mod">
          <ac:chgData name="Matthew Deeprose" userId="4b9f57a1-f6a7-4947-aa46-f230d0a71242" providerId="ADAL" clId="{BA2DFDE7-6BCE-4B41-B3B9-F380D0B3C2BD}" dt="2022-09-12T14:27:49.009" v="4912"/>
          <ac:spMkLst>
            <pc:docMk/>
            <pc:sldMk cId="1761857728" sldId="1666"/>
            <ac:spMk id="69" creationId="{830D4C57-76F4-4235-B487-26D240951167}"/>
          </ac:spMkLst>
        </pc:spChg>
        <pc:spChg chg="mod">
          <ac:chgData name="Matthew Deeprose" userId="4b9f57a1-f6a7-4947-aa46-f230d0a71242" providerId="ADAL" clId="{BA2DFDE7-6BCE-4B41-B3B9-F380D0B3C2BD}" dt="2022-09-12T14:27:49.009" v="4912"/>
          <ac:spMkLst>
            <pc:docMk/>
            <pc:sldMk cId="1761857728" sldId="1666"/>
            <ac:spMk id="70" creationId="{EBA7CFDC-1C13-495E-93FF-778D98766EAB}"/>
          </ac:spMkLst>
        </pc:spChg>
        <pc:spChg chg="mod">
          <ac:chgData name="Matthew Deeprose" userId="4b9f57a1-f6a7-4947-aa46-f230d0a71242" providerId="ADAL" clId="{BA2DFDE7-6BCE-4B41-B3B9-F380D0B3C2BD}" dt="2022-09-12T14:27:49.009" v="4912"/>
          <ac:spMkLst>
            <pc:docMk/>
            <pc:sldMk cId="1761857728" sldId="1666"/>
            <ac:spMk id="71" creationId="{999A7EE3-A015-48A1-BDD9-93618EA8BAD8}"/>
          </ac:spMkLst>
        </pc:spChg>
        <pc:spChg chg="mod">
          <ac:chgData name="Matthew Deeprose" userId="4b9f57a1-f6a7-4947-aa46-f230d0a71242" providerId="ADAL" clId="{BA2DFDE7-6BCE-4B41-B3B9-F380D0B3C2BD}" dt="2022-09-12T14:27:49.009" v="4912"/>
          <ac:spMkLst>
            <pc:docMk/>
            <pc:sldMk cId="1761857728" sldId="1666"/>
            <ac:spMk id="72" creationId="{52D510A6-5E76-4E77-BBF5-EBB76C4C5137}"/>
          </ac:spMkLst>
        </pc:spChg>
        <pc:spChg chg="mod">
          <ac:chgData name="Matthew Deeprose" userId="4b9f57a1-f6a7-4947-aa46-f230d0a71242" providerId="ADAL" clId="{BA2DFDE7-6BCE-4B41-B3B9-F380D0B3C2BD}" dt="2022-09-12T14:27:49.009" v="4912"/>
          <ac:spMkLst>
            <pc:docMk/>
            <pc:sldMk cId="1761857728" sldId="1666"/>
            <ac:spMk id="73" creationId="{E6416546-4C1E-4A6E-9C1C-152BCA3EED65}"/>
          </ac:spMkLst>
        </pc:spChg>
        <pc:spChg chg="mod">
          <ac:chgData name="Matthew Deeprose" userId="4b9f57a1-f6a7-4947-aa46-f230d0a71242" providerId="ADAL" clId="{BA2DFDE7-6BCE-4B41-B3B9-F380D0B3C2BD}" dt="2022-09-12T14:27:49.009" v="4912"/>
          <ac:spMkLst>
            <pc:docMk/>
            <pc:sldMk cId="1761857728" sldId="1666"/>
            <ac:spMk id="74" creationId="{4196CBBE-F74F-45F3-AACB-C88FA0D87003}"/>
          </ac:spMkLst>
        </pc:spChg>
        <pc:spChg chg="mod">
          <ac:chgData name="Matthew Deeprose" userId="4b9f57a1-f6a7-4947-aa46-f230d0a71242" providerId="ADAL" clId="{BA2DFDE7-6BCE-4B41-B3B9-F380D0B3C2BD}" dt="2022-09-12T14:27:49.009" v="4912"/>
          <ac:spMkLst>
            <pc:docMk/>
            <pc:sldMk cId="1761857728" sldId="1666"/>
            <ac:spMk id="75" creationId="{E91AA005-67B7-43CB-888F-E8ABFEE4831A}"/>
          </ac:spMkLst>
        </pc:spChg>
        <pc:spChg chg="mod">
          <ac:chgData name="Matthew Deeprose" userId="4b9f57a1-f6a7-4947-aa46-f230d0a71242" providerId="ADAL" clId="{BA2DFDE7-6BCE-4B41-B3B9-F380D0B3C2BD}" dt="2022-09-12T14:27:49.009" v="4912"/>
          <ac:spMkLst>
            <pc:docMk/>
            <pc:sldMk cId="1761857728" sldId="1666"/>
            <ac:spMk id="76" creationId="{5CA8A6E0-645C-4483-BC6A-8254440DDDDB}"/>
          </ac:spMkLst>
        </pc:spChg>
        <pc:spChg chg="mod">
          <ac:chgData name="Matthew Deeprose" userId="4b9f57a1-f6a7-4947-aa46-f230d0a71242" providerId="ADAL" clId="{BA2DFDE7-6BCE-4B41-B3B9-F380D0B3C2BD}" dt="2022-09-12T14:27:49.009" v="4912"/>
          <ac:spMkLst>
            <pc:docMk/>
            <pc:sldMk cId="1761857728" sldId="1666"/>
            <ac:spMk id="77" creationId="{9F5058CE-F9B8-4688-B9BB-B166D94361DA}"/>
          </ac:spMkLst>
        </pc:spChg>
        <pc:spChg chg="mod">
          <ac:chgData name="Matthew Deeprose" userId="4b9f57a1-f6a7-4947-aa46-f230d0a71242" providerId="ADAL" clId="{BA2DFDE7-6BCE-4B41-B3B9-F380D0B3C2BD}" dt="2022-09-12T14:27:49.009" v="4912"/>
          <ac:spMkLst>
            <pc:docMk/>
            <pc:sldMk cId="1761857728" sldId="1666"/>
            <ac:spMk id="78" creationId="{1E68C17B-37A3-4D88-8EF6-DEA5FF486998}"/>
          </ac:spMkLst>
        </pc:spChg>
        <pc:spChg chg="mod">
          <ac:chgData name="Matthew Deeprose" userId="4b9f57a1-f6a7-4947-aa46-f230d0a71242" providerId="ADAL" clId="{BA2DFDE7-6BCE-4B41-B3B9-F380D0B3C2BD}" dt="2022-09-12T14:27:49.009" v="4912"/>
          <ac:spMkLst>
            <pc:docMk/>
            <pc:sldMk cId="1761857728" sldId="1666"/>
            <ac:spMk id="79" creationId="{5D8A4534-5514-4234-A2EE-995D4DFF4C1F}"/>
          </ac:spMkLst>
        </pc:spChg>
        <pc:spChg chg="mod">
          <ac:chgData name="Matthew Deeprose" userId="4b9f57a1-f6a7-4947-aa46-f230d0a71242" providerId="ADAL" clId="{BA2DFDE7-6BCE-4B41-B3B9-F380D0B3C2BD}" dt="2022-09-12T14:27:49.009" v="4912"/>
          <ac:spMkLst>
            <pc:docMk/>
            <pc:sldMk cId="1761857728" sldId="1666"/>
            <ac:spMk id="80" creationId="{985E6410-34CF-446A-A8D9-1B337CF40531}"/>
          </ac:spMkLst>
        </pc:spChg>
        <pc:spChg chg="mod">
          <ac:chgData name="Matthew Deeprose" userId="4b9f57a1-f6a7-4947-aa46-f230d0a71242" providerId="ADAL" clId="{BA2DFDE7-6BCE-4B41-B3B9-F380D0B3C2BD}" dt="2022-09-12T14:27:49.009" v="4912"/>
          <ac:spMkLst>
            <pc:docMk/>
            <pc:sldMk cId="1761857728" sldId="1666"/>
            <ac:spMk id="81" creationId="{22A0CC7C-DF2B-4C92-8B8F-1BA9C7B3B807}"/>
          </ac:spMkLst>
        </pc:spChg>
        <pc:spChg chg="mod">
          <ac:chgData name="Matthew Deeprose" userId="4b9f57a1-f6a7-4947-aa46-f230d0a71242" providerId="ADAL" clId="{BA2DFDE7-6BCE-4B41-B3B9-F380D0B3C2BD}" dt="2022-09-12T14:27:49.009" v="4912"/>
          <ac:spMkLst>
            <pc:docMk/>
            <pc:sldMk cId="1761857728" sldId="1666"/>
            <ac:spMk id="82" creationId="{CB86C962-E4CD-4BAA-B476-7529FBE7D9F0}"/>
          </ac:spMkLst>
        </pc:spChg>
        <pc:spChg chg="mod">
          <ac:chgData name="Matthew Deeprose" userId="4b9f57a1-f6a7-4947-aa46-f230d0a71242" providerId="ADAL" clId="{BA2DFDE7-6BCE-4B41-B3B9-F380D0B3C2BD}" dt="2022-09-12T14:27:49.009" v="4912"/>
          <ac:spMkLst>
            <pc:docMk/>
            <pc:sldMk cId="1761857728" sldId="1666"/>
            <ac:spMk id="83" creationId="{D2542CE7-097B-4151-A759-6A0D2F92D5DB}"/>
          </ac:spMkLst>
        </pc:spChg>
        <pc:grpChg chg="add mod">
          <ac:chgData name="Matthew Deeprose" userId="4b9f57a1-f6a7-4947-aa46-f230d0a71242" providerId="ADAL" clId="{BA2DFDE7-6BCE-4B41-B3B9-F380D0B3C2BD}" dt="2022-09-12T14:27:49.009" v="4912"/>
          <ac:grpSpMkLst>
            <pc:docMk/>
            <pc:sldMk cId="1761857728" sldId="1666"/>
            <ac:grpSpMk id="8" creationId="{7429B9AC-A84D-419A-9DB6-B5D0C499078C}"/>
          </ac:grpSpMkLst>
        </pc:grpChg>
      </pc:sldChg>
      <pc:sldChg chg="modSp add mod modClrScheme chgLayout modNotesTx">
        <pc:chgData name="Matthew Deeprose" userId="4b9f57a1-f6a7-4947-aa46-f230d0a71242" providerId="ADAL" clId="{BA2DFDE7-6BCE-4B41-B3B9-F380D0B3C2BD}" dt="2022-09-26T09:01:01.984" v="14973"/>
        <pc:sldMkLst>
          <pc:docMk/>
          <pc:sldMk cId="3142681777" sldId="1666"/>
        </pc:sldMkLst>
        <pc:spChg chg="mod ord">
          <ac:chgData name="Matthew Deeprose" userId="4b9f57a1-f6a7-4947-aa46-f230d0a71242" providerId="ADAL" clId="{BA2DFDE7-6BCE-4B41-B3B9-F380D0B3C2BD}" dt="2022-09-21T10:08:31.326" v="9118" actId="700"/>
          <ac:spMkLst>
            <pc:docMk/>
            <pc:sldMk cId="3142681777" sldId="1666"/>
            <ac:spMk id="2" creationId="{42A88969-6142-4DE8-96C1-EA0EB48A861F}"/>
          </ac:spMkLst>
        </pc:spChg>
        <pc:spChg chg="mod ord">
          <ac:chgData name="Matthew Deeprose" userId="4b9f57a1-f6a7-4947-aa46-f230d0a71242" providerId="ADAL" clId="{BA2DFDE7-6BCE-4B41-B3B9-F380D0B3C2BD}" dt="2022-09-21T10:08:31.326" v="9118" actId="700"/>
          <ac:spMkLst>
            <pc:docMk/>
            <pc:sldMk cId="3142681777" sldId="1666"/>
            <ac:spMk id="5" creationId="{17B6CA13-0732-49D4-8C43-089CA7486165}"/>
          </ac:spMkLst>
        </pc:spChg>
        <pc:spChg chg="mod ord">
          <ac:chgData name="Matthew Deeprose" userId="4b9f57a1-f6a7-4947-aa46-f230d0a71242" providerId="ADAL" clId="{BA2DFDE7-6BCE-4B41-B3B9-F380D0B3C2BD}" dt="2022-09-21T10:08:31.326" v="9118" actId="700"/>
          <ac:spMkLst>
            <pc:docMk/>
            <pc:sldMk cId="3142681777" sldId="1666"/>
            <ac:spMk id="6" creationId="{15FC30A6-A550-46F1-880E-B3F2D422E9BD}"/>
          </ac:spMkLst>
        </pc:spChg>
      </pc:sldChg>
      <pc:sldChg chg="modSp add mod modNotesTx">
        <pc:chgData name="Matthew Deeprose" userId="4b9f57a1-f6a7-4947-aa46-f230d0a71242" providerId="ADAL" clId="{BA2DFDE7-6BCE-4B41-B3B9-F380D0B3C2BD}" dt="2022-09-26T13:30:26.544" v="19313" actId="6549"/>
        <pc:sldMkLst>
          <pc:docMk/>
          <pc:sldMk cId="1950183181" sldId="1667"/>
        </pc:sldMkLst>
        <pc:spChg chg="mod">
          <ac:chgData name="Matthew Deeprose" userId="4b9f57a1-f6a7-4947-aa46-f230d0a71242" providerId="ADAL" clId="{BA2DFDE7-6BCE-4B41-B3B9-F380D0B3C2BD}" dt="2022-09-12T14:34:40.152" v="5195" actId="20577"/>
          <ac:spMkLst>
            <pc:docMk/>
            <pc:sldMk cId="1950183181" sldId="1667"/>
            <ac:spMk id="2" creationId="{D3C17CE5-9971-40E6-BD0F-48F5CE719B1B}"/>
          </ac:spMkLst>
        </pc:spChg>
        <pc:graphicFrameChg chg="mod modGraphic">
          <ac:chgData name="Matthew Deeprose" userId="4b9f57a1-f6a7-4947-aa46-f230d0a71242" providerId="ADAL" clId="{BA2DFDE7-6BCE-4B41-B3B9-F380D0B3C2BD}" dt="2022-09-12T15:15:27.221" v="6158" actId="962"/>
          <ac:graphicFrameMkLst>
            <pc:docMk/>
            <pc:sldMk cId="1950183181" sldId="1667"/>
            <ac:graphicFrameMk id="6" creationId="{186B6923-81B3-4C18-AE5F-47BDCCC03374}"/>
          </ac:graphicFrameMkLst>
        </pc:graphicFrameChg>
      </pc:sldChg>
      <pc:sldChg chg="delSp modSp new mod modNotesTx">
        <pc:chgData name="Matthew Deeprose" userId="4b9f57a1-f6a7-4947-aa46-f230d0a71242" providerId="ADAL" clId="{BA2DFDE7-6BCE-4B41-B3B9-F380D0B3C2BD}" dt="2022-09-26T09:36:06.676" v="16389" actId="20577"/>
        <pc:sldMkLst>
          <pc:docMk/>
          <pc:sldMk cId="2730445763" sldId="1668"/>
        </pc:sldMkLst>
        <pc:spChg chg="mod">
          <ac:chgData name="Matthew Deeprose" userId="4b9f57a1-f6a7-4947-aa46-f230d0a71242" providerId="ADAL" clId="{BA2DFDE7-6BCE-4B41-B3B9-F380D0B3C2BD}" dt="2022-09-12T14:43:01.305" v="5440" actId="20577"/>
          <ac:spMkLst>
            <pc:docMk/>
            <pc:sldMk cId="2730445763" sldId="1668"/>
            <ac:spMk id="2" creationId="{D8B9EEEE-B275-4107-A403-AB78ACFC4611}"/>
          </ac:spMkLst>
        </pc:spChg>
        <pc:spChg chg="del">
          <ac:chgData name="Matthew Deeprose" userId="4b9f57a1-f6a7-4947-aa46-f230d0a71242" providerId="ADAL" clId="{BA2DFDE7-6BCE-4B41-B3B9-F380D0B3C2BD}" dt="2022-09-26T09:34:48.772" v="16220" actId="478"/>
          <ac:spMkLst>
            <pc:docMk/>
            <pc:sldMk cId="2730445763" sldId="1668"/>
            <ac:spMk id="3" creationId="{84A8D725-8F99-40CD-BD04-4B1CBD335F42}"/>
          </ac:spMkLst>
        </pc:spChg>
      </pc:sldChg>
      <pc:sldChg chg="addSp delSp modSp new mod modClrScheme chgLayout modNotesTx">
        <pc:chgData name="Matthew Deeprose" userId="4b9f57a1-f6a7-4947-aa46-f230d0a71242" providerId="ADAL" clId="{BA2DFDE7-6BCE-4B41-B3B9-F380D0B3C2BD}" dt="2022-09-26T13:31:15.536" v="19365" actId="20577"/>
        <pc:sldMkLst>
          <pc:docMk/>
          <pc:sldMk cId="3273663254" sldId="1669"/>
        </pc:sldMkLst>
        <pc:spChg chg="mod ord">
          <ac:chgData name="Matthew Deeprose" userId="4b9f57a1-f6a7-4947-aa46-f230d0a71242" providerId="ADAL" clId="{BA2DFDE7-6BCE-4B41-B3B9-F380D0B3C2BD}" dt="2022-09-12T14:47:38.144" v="5592" actId="700"/>
          <ac:spMkLst>
            <pc:docMk/>
            <pc:sldMk cId="3273663254" sldId="1669"/>
            <ac:spMk id="2" creationId="{0FA29F75-013A-41BB-AC21-6BD6BD95F05C}"/>
          </ac:spMkLst>
        </pc:spChg>
        <pc:spChg chg="mod ord">
          <ac:chgData name="Matthew Deeprose" userId="4b9f57a1-f6a7-4947-aa46-f230d0a71242" providerId="ADAL" clId="{BA2DFDE7-6BCE-4B41-B3B9-F380D0B3C2BD}" dt="2022-09-26T13:05:08.612" v="18081" actId="20577"/>
          <ac:spMkLst>
            <pc:docMk/>
            <pc:sldMk cId="3273663254" sldId="1669"/>
            <ac:spMk id="3" creationId="{8CD1A92B-4C43-4A78-9CBC-1C5DFAD728EE}"/>
          </ac:spMkLst>
        </pc:spChg>
        <pc:spChg chg="mod ord">
          <ac:chgData name="Matthew Deeprose" userId="4b9f57a1-f6a7-4947-aa46-f230d0a71242" providerId="ADAL" clId="{BA2DFDE7-6BCE-4B41-B3B9-F380D0B3C2BD}" dt="2022-09-12T14:47:38.144" v="5592" actId="700"/>
          <ac:spMkLst>
            <pc:docMk/>
            <pc:sldMk cId="3273663254" sldId="1669"/>
            <ac:spMk id="4" creationId="{EC30A690-D49E-4D1D-A26D-70844BF92DBD}"/>
          </ac:spMkLst>
        </pc:spChg>
        <pc:spChg chg="mod ord">
          <ac:chgData name="Matthew Deeprose" userId="4b9f57a1-f6a7-4947-aa46-f230d0a71242" providerId="ADAL" clId="{BA2DFDE7-6BCE-4B41-B3B9-F380D0B3C2BD}" dt="2022-09-12T14:47:38.144" v="5592" actId="700"/>
          <ac:spMkLst>
            <pc:docMk/>
            <pc:sldMk cId="3273663254" sldId="1669"/>
            <ac:spMk id="5" creationId="{D5B71B73-DA00-4806-8777-2F18F80DA4D3}"/>
          </ac:spMkLst>
        </pc:spChg>
        <pc:spChg chg="add del mod ord">
          <ac:chgData name="Matthew Deeprose" userId="4b9f57a1-f6a7-4947-aa46-f230d0a71242" providerId="ADAL" clId="{BA2DFDE7-6BCE-4B41-B3B9-F380D0B3C2BD}" dt="2022-09-12T14:47:53.304" v="5596" actId="3680"/>
          <ac:spMkLst>
            <pc:docMk/>
            <pc:sldMk cId="3273663254" sldId="1669"/>
            <ac:spMk id="6" creationId="{36079889-98A1-4211-9437-80AA0B4E4CE4}"/>
          </ac:spMkLst>
        </pc:spChg>
        <pc:graphicFrameChg chg="add mod ord modGraphic">
          <ac:chgData name="Matthew Deeprose" userId="4b9f57a1-f6a7-4947-aa46-f230d0a71242" providerId="ADAL" clId="{BA2DFDE7-6BCE-4B41-B3B9-F380D0B3C2BD}" dt="2022-09-12T15:01:04.521" v="5796" actId="572"/>
          <ac:graphicFrameMkLst>
            <pc:docMk/>
            <pc:sldMk cId="3273663254" sldId="1669"/>
            <ac:graphicFrameMk id="7" creationId="{55FB0CCD-FD5D-4268-91AB-AFD127049F89}"/>
          </ac:graphicFrameMkLst>
        </pc:graphicFrameChg>
      </pc:sldChg>
      <pc:sldChg chg="new del">
        <pc:chgData name="Matthew Deeprose" userId="4b9f57a1-f6a7-4947-aa46-f230d0a71242" providerId="ADAL" clId="{BA2DFDE7-6BCE-4B41-B3B9-F380D0B3C2BD}" dt="2022-09-12T15:14:10.191" v="5950" actId="47"/>
        <pc:sldMkLst>
          <pc:docMk/>
          <pc:sldMk cId="1202824332" sldId="1670"/>
        </pc:sldMkLst>
      </pc:sldChg>
      <pc:sldChg chg="modSp add mod modNotesTx">
        <pc:chgData name="Matthew Deeprose" userId="4b9f57a1-f6a7-4947-aa46-f230d0a71242" providerId="ADAL" clId="{BA2DFDE7-6BCE-4B41-B3B9-F380D0B3C2BD}" dt="2022-09-26T11:12:38.128" v="17761" actId="20577"/>
        <pc:sldMkLst>
          <pc:docMk/>
          <pc:sldMk cId="357482008" sldId="1671"/>
        </pc:sldMkLst>
        <pc:spChg chg="mod">
          <ac:chgData name="Matthew Deeprose" userId="4b9f57a1-f6a7-4947-aa46-f230d0a71242" providerId="ADAL" clId="{BA2DFDE7-6BCE-4B41-B3B9-F380D0B3C2BD}" dt="2022-09-12T15:01:52.578" v="5831" actId="20577"/>
          <ac:spMkLst>
            <pc:docMk/>
            <pc:sldMk cId="357482008" sldId="1671"/>
            <ac:spMk id="6" creationId="{013A040A-A6F6-4404-B17C-62B8580C4BD7}"/>
          </ac:spMkLst>
        </pc:spChg>
      </pc:sldChg>
      <pc:sldChg chg="addSp delSp modSp new mod modNotesTx">
        <pc:chgData name="Matthew Deeprose" userId="4b9f57a1-f6a7-4947-aa46-f230d0a71242" providerId="ADAL" clId="{BA2DFDE7-6BCE-4B41-B3B9-F380D0B3C2BD}" dt="2022-09-26T13:51:58.910" v="19416" actId="20577"/>
        <pc:sldMkLst>
          <pc:docMk/>
          <pc:sldMk cId="1657767174" sldId="1672"/>
        </pc:sldMkLst>
        <pc:spChg chg="mod">
          <ac:chgData name="Matthew Deeprose" userId="4b9f57a1-f6a7-4947-aa46-f230d0a71242" providerId="ADAL" clId="{BA2DFDE7-6BCE-4B41-B3B9-F380D0B3C2BD}" dt="2022-09-12T15:09:27.060" v="5867" actId="338"/>
          <ac:spMkLst>
            <pc:docMk/>
            <pc:sldMk cId="1657767174" sldId="1672"/>
            <ac:spMk id="2" creationId="{AF834589-A502-43C0-A6D8-11C6FCCD9535}"/>
          </ac:spMkLst>
        </pc:spChg>
        <pc:spChg chg="add del">
          <ac:chgData name="Matthew Deeprose" userId="4b9f57a1-f6a7-4947-aa46-f230d0a71242" providerId="ADAL" clId="{BA2DFDE7-6BCE-4B41-B3B9-F380D0B3C2BD}" dt="2022-09-12T15:09:21.799" v="5866"/>
          <ac:spMkLst>
            <pc:docMk/>
            <pc:sldMk cId="1657767174" sldId="1672"/>
            <ac:spMk id="3" creationId="{C3FD665F-FA63-4C87-B67F-39038890DB8E}"/>
          </ac:spMkLst>
        </pc:spChg>
        <pc:spChg chg="mod">
          <ac:chgData name="Matthew Deeprose" userId="4b9f57a1-f6a7-4947-aa46-f230d0a71242" providerId="ADAL" clId="{BA2DFDE7-6BCE-4B41-B3B9-F380D0B3C2BD}" dt="2022-09-12T15:09:27.060" v="5867" actId="338"/>
          <ac:spMkLst>
            <pc:docMk/>
            <pc:sldMk cId="1657767174" sldId="1672"/>
            <ac:spMk id="4" creationId="{AF531E5A-12CE-495B-98A1-6BC3FB0CC8AA}"/>
          </ac:spMkLst>
        </pc:spChg>
        <pc:spChg chg="mod">
          <ac:chgData name="Matthew Deeprose" userId="4b9f57a1-f6a7-4947-aa46-f230d0a71242" providerId="ADAL" clId="{BA2DFDE7-6BCE-4B41-B3B9-F380D0B3C2BD}" dt="2022-09-12T15:09:27.060" v="5867" actId="338"/>
          <ac:spMkLst>
            <pc:docMk/>
            <pc:sldMk cId="1657767174" sldId="1672"/>
            <ac:spMk id="5" creationId="{D8F9CEE2-CCC5-4242-BD59-D7E478615D49}"/>
          </ac:spMkLst>
        </pc:spChg>
        <pc:spChg chg="del mod topLvl">
          <ac:chgData name="Matthew Deeprose" userId="4b9f57a1-f6a7-4947-aa46-f230d0a71242" providerId="ADAL" clId="{BA2DFDE7-6BCE-4B41-B3B9-F380D0B3C2BD}" dt="2022-09-12T15:10:59.515" v="5905" actId="478"/>
          <ac:spMkLst>
            <pc:docMk/>
            <pc:sldMk cId="1657767174" sldId="1672"/>
            <ac:spMk id="9" creationId="{43BDCBA4-4B5B-4329-A179-48EFA2AB6D5F}"/>
          </ac:spMkLst>
        </pc:spChg>
        <pc:spChg chg="del mod topLvl">
          <ac:chgData name="Matthew Deeprose" userId="4b9f57a1-f6a7-4947-aa46-f230d0a71242" providerId="ADAL" clId="{BA2DFDE7-6BCE-4B41-B3B9-F380D0B3C2BD}" dt="2022-09-12T15:09:34.273" v="5872" actId="478"/>
          <ac:spMkLst>
            <pc:docMk/>
            <pc:sldMk cId="1657767174" sldId="1672"/>
            <ac:spMk id="10" creationId="{E528F021-F473-4AA4-8C07-D625F79B648C}"/>
          </ac:spMkLst>
        </pc:spChg>
        <pc:spChg chg="mod topLvl">
          <ac:chgData name="Matthew Deeprose" userId="4b9f57a1-f6a7-4947-aa46-f230d0a71242" providerId="ADAL" clId="{BA2DFDE7-6BCE-4B41-B3B9-F380D0B3C2BD}" dt="2022-09-12T15:28:08.078" v="6305" actId="1582"/>
          <ac:spMkLst>
            <pc:docMk/>
            <pc:sldMk cId="1657767174" sldId="1672"/>
            <ac:spMk id="11" creationId="{E07977D9-CD72-4893-9D4D-DFC6A6F31CB8}"/>
          </ac:spMkLst>
        </pc:spChg>
        <pc:spChg chg="mod topLvl">
          <ac:chgData name="Matthew Deeprose" userId="4b9f57a1-f6a7-4947-aa46-f230d0a71242" providerId="ADAL" clId="{BA2DFDE7-6BCE-4B41-B3B9-F380D0B3C2BD}" dt="2022-09-12T15:28:08.078" v="6305" actId="1582"/>
          <ac:spMkLst>
            <pc:docMk/>
            <pc:sldMk cId="1657767174" sldId="1672"/>
            <ac:spMk id="12" creationId="{9BB7BF7E-4365-435D-B236-73DB53921C7D}"/>
          </ac:spMkLst>
        </pc:spChg>
        <pc:spChg chg="mod topLvl">
          <ac:chgData name="Matthew Deeprose" userId="4b9f57a1-f6a7-4947-aa46-f230d0a71242" providerId="ADAL" clId="{BA2DFDE7-6BCE-4B41-B3B9-F380D0B3C2BD}" dt="2022-09-12T15:12:15.171" v="5940" actId="1036"/>
          <ac:spMkLst>
            <pc:docMk/>
            <pc:sldMk cId="1657767174" sldId="1672"/>
            <ac:spMk id="13" creationId="{639A5D9F-8FEB-4A35-88E2-C6220AB9CF1D}"/>
          </ac:spMkLst>
        </pc:spChg>
        <pc:spChg chg="mod topLvl">
          <ac:chgData name="Matthew Deeprose" userId="4b9f57a1-f6a7-4947-aa46-f230d0a71242" providerId="ADAL" clId="{BA2DFDE7-6BCE-4B41-B3B9-F380D0B3C2BD}" dt="2022-09-12T15:12:15.171" v="5940" actId="1036"/>
          <ac:spMkLst>
            <pc:docMk/>
            <pc:sldMk cId="1657767174" sldId="1672"/>
            <ac:spMk id="14" creationId="{E3323146-CD38-48B4-B8D4-DA3C15DA113D}"/>
          </ac:spMkLst>
        </pc:spChg>
        <pc:spChg chg="mod topLvl">
          <ac:chgData name="Matthew Deeprose" userId="4b9f57a1-f6a7-4947-aa46-f230d0a71242" providerId="ADAL" clId="{BA2DFDE7-6BCE-4B41-B3B9-F380D0B3C2BD}" dt="2022-09-12T15:12:15.171" v="5940" actId="1036"/>
          <ac:spMkLst>
            <pc:docMk/>
            <pc:sldMk cId="1657767174" sldId="1672"/>
            <ac:spMk id="15" creationId="{B3524BF0-626E-487F-A742-5B1A38885432}"/>
          </ac:spMkLst>
        </pc:spChg>
        <pc:spChg chg="mod topLvl">
          <ac:chgData name="Matthew Deeprose" userId="4b9f57a1-f6a7-4947-aa46-f230d0a71242" providerId="ADAL" clId="{BA2DFDE7-6BCE-4B41-B3B9-F380D0B3C2BD}" dt="2022-09-12T15:12:15.171" v="5940" actId="1036"/>
          <ac:spMkLst>
            <pc:docMk/>
            <pc:sldMk cId="1657767174" sldId="1672"/>
            <ac:spMk id="16" creationId="{B94926AA-71F9-4817-8994-A5FFA729A7F6}"/>
          </ac:spMkLst>
        </pc:spChg>
        <pc:spChg chg="mod topLvl">
          <ac:chgData name="Matthew Deeprose" userId="4b9f57a1-f6a7-4947-aa46-f230d0a71242" providerId="ADAL" clId="{BA2DFDE7-6BCE-4B41-B3B9-F380D0B3C2BD}" dt="2022-09-12T15:12:15.171" v="5940" actId="1036"/>
          <ac:spMkLst>
            <pc:docMk/>
            <pc:sldMk cId="1657767174" sldId="1672"/>
            <ac:spMk id="17" creationId="{9AA0ED62-27B0-416B-91A0-75B6F87DAD6B}"/>
          </ac:spMkLst>
        </pc:spChg>
        <pc:spChg chg="mod topLvl">
          <ac:chgData name="Matthew Deeprose" userId="4b9f57a1-f6a7-4947-aa46-f230d0a71242" providerId="ADAL" clId="{BA2DFDE7-6BCE-4B41-B3B9-F380D0B3C2BD}" dt="2022-09-12T15:27:49.036" v="6293" actId="208"/>
          <ac:spMkLst>
            <pc:docMk/>
            <pc:sldMk cId="1657767174" sldId="1672"/>
            <ac:spMk id="18" creationId="{D082613F-C4BE-40B5-98C1-55E86EA5C79C}"/>
          </ac:spMkLst>
        </pc:spChg>
        <pc:spChg chg="mod topLvl">
          <ac:chgData name="Matthew Deeprose" userId="4b9f57a1-f6a7-4947-aa46-f230d0a71242" providerId="ADAL" clId="{BA2DFDE7-6BCE-4B41-B3B9-F380D0B3C2BD}" dt="2022-09-12T15:12:15.171" v="5940" actId="1036"/>
          <ac:spMkLst>
            <pc:docMk/>
            <pc:sldMk cId="1657767174" sldId="1672"/>
            <ac:spMk id="19" creationId="{7457BDD3-AFDC-4A4D-B864-5DAFC2513806}"/>
          </ac:spMkLst>
        </pc:spChg>
        <pc:spChg chg="mod topLvl">
          <ac:chgData name="Matthew Deeprose" userId="4b9f57a1-f6a7-4947-aa46-f230d0a71242" providerId="ADAL" clId="{BA2DFDE7-6BCE-4B41-B3B9-F380D0B3C2BD}" dt="2022-09-12T15:12:15.171" v="5940" actId="1036"/>
          <ac:spMkLst>
            <pc:docMk/>
            <pc:sldMk cId="1657767174" sldId="1672"/>
            <ac:spMk id="20" creationId="{EF60EE08-59DB-4E14-B1F3-549A93C79895}"/>
          </ac:spMkLst>
        </pc:spChg>
        <pc:spChg chg="mod topLvl">
          <ac:chgData name="Matthew Deeprose" userId="4b9f57a1-f6a7-4947-aa46-f230d0a71242" providerId="ADAL" clId="{BA2DFDE7-6BCE-4B41-B3B9-F380D0B3C2BD}" dt="2022-09-12T15:12:15.171" v="5940" actId="1036"/>
          <ac:spMkLst>
            <pc:docMk/>
            <pc:sldMk cId="1657767174" sldId="1672"/>
            <ac:spMk id="21" creationId="{16DA99AA-C72B-4F61-912A-48987A7DE263}"/>
          </ac:spMkLst>
        </pc:spChg>
        <pc:spChg chg="mod topLvl">
          <ac:chgData name="Matthew Deeprose" userId="4b9f57a1-f6a7-4947-aa46-f230d0a71242" providerId="ADAL" clId="{BA2DFDE7-6BCE-4B41-B3B9-F380D0B3C2BD}" dt="2022-09-12T15:12:15.171" v="5940" actId="1036"/>
          <ac:spMkLst>
            <pc:docMk/>
            <pc:sldMk cId="1657767174" sldId="1672"/>
            <ac:spMk id="22" creationId="{7E49EBCF-8B29-4413-8FDB-33AE33042F03}"/>
          </ac:spMkLst>
        </pc:spChg>
        <pc:spChg chg="mod topLvl">
          <ac:chgData name="Matthew Deeprose" userId="4b9f57a1-f6a7-4947-aa46-f230d0a71242" providerId="ADAL" clId="{BA2DFDE7-6BCE-4B41-B3B9-F380D0B3C2BD}" dt="2022-09-12T15:12:15.171" v="5940" actId="1036"/>
          <ac:spMkLst>
            <pc:docMk/>
            <pc:sldMk cId="1657767174" sldId="1672"/>
            <ac:spMk id="23" creationId="{EFC5E78F-6FF0-4240-9F24-322587F0A9E5}"/>
          </ac:spMkLst>
        </pc:spChg>
        <pc:spChg chg="mod topLvl">
          <ac:chgData name="Matthew Deeprose" userId="4b9f57a1-f6a7-4947-aa46-f230d0a71242" providerId="ADAL" clId="{BA2DFDE7-6BCE-4B41-B3B9-F380D0B3C2BD}" dt="2022-09-12T15:12:15.171" v="5940" actId="1036"/>
          <ac:spMkLst>
            <pc:docMk/>
            <pc:sldMk cId="1657767174" sldId="1672"/>
            <ac:spMk id="24" creationId="{EE143CC0-04A1-4CFC-A128-72FAE2C37495}"/>
          </ac:spMkLst>
        </pc:spChg>
        <pc:spChg chg="mod topLvl">
          <ac:chgData name="Matthew Deeprose" userId="4b9f57a1-f6a7-4947-aa46-f230d0a71242" providerId="ADAL" clId="{BA2DFDE7-6BCE-4B41-B3B9-F380D0B3C2BD}" dt="2022-09-12T15:12:15.171" v="5940" actId="1036"/>
          <ac:spMkLst>
            <pc:docMk/>
            <pc:sldMk cId="1657767174" sldId="1672"/>
            <ac:spMk id="25" creationId="{64402491-688C-4235-A783-1BD353AD7CA0}"/>
          </ac:spMkLst>
        </pc:spChg>
        <pc:spChg chg="mod topLvl">
          <ac:chgData name="Matthew Deeprose" userId="4b9f57a1-f6a7-4947-aa46-f230d0a71242" providerId="ADAL" clId="{BA2DFDE7-6BCE-4B41-B3B9-F380D0B3C2BD}" dt="2022-09-12T15:12:15.171" v="5940" actId="1036"/>
          <ac:spMkLst>
            <pc:docMk/>
            <pc:sldMk cId="1657767174" sldId="1672"/>
            <ac:spMk id="26" creationId="{ABE7113E-5C07-43A8-8983-96C1458FC5EB}"/>
          </ac:spMkLst>
        </pc:spChg>
        <pc:spChg chg="mod topLvl">
          <ac:chgData name="Matthew Deeprose" userId="4b9f57a1-f6a7-4947-aa46-f230d0a71242" providerId="ADAL" clId="{BA2DFDE7-6BCE-4B41-B3B9-F380D0B3C2BD}" dt="2022-09-12T15:12:15.171" v="5940" actId="1036"/>
          <ac:spMkLst>
            <pc:docMk/>
            <pc:sldMk cId="1657767174" sldId="1672"/>
            <ac:spMk id="27" creationId="{E81B8E7C-D7B3-43BD-BF1F-A651F897BAA6}"/>
          </ac:spMkLst>
        </pc:spChg>
        <pc:spChg chg="mod topLvl">
          <ac:chgData name="Matthew Deeprose" userId="4b9f57a1-f6a7-4947-aa46-f230d0a71242" providerId="ADAL" clId="{BA2DFDE7-6BCE-4B41-B3B9-F380D0B3C2BD}" dt="2022-09-12T15:12:15.171" v="5940" actId="1036"/>
          <ac:spMkLst>
            <pc:docMk/>
            <pc:sldMk cId="1657767174" sldId="1672"/>
            <ac:spMk id="28" creationId="{1BE9B531-A39E-44A7-B323-0C1223F5405B}"/>
          </ac:spMkLst>
        </pc:spChg>
        <pc:spChg chg="mod topLvl">
          <ac:chgData name="Matthew Deeprose" userId="4b9f57a1-f6a7-4947-aa46-f230d0a71242" providerId="ADAL" clId="{BA2DFDE7-6BCE-4B41-B3B9-F380D0B3C2BD}" dt="2022-09-12T15:12:15.171" v="5940" actId="1036"/>
          <ac:spMkLst>
            <pc:docMk/>
            <pc:sldMk cId="1657767174" sldId="1672"/>
            <ac:spMk id="29" creationId="{00E46780-3372-4E51-A1F8-AEF37E61AF45}"/>
          </ac:spMkLst>
        </pc:spChg>
        <pc:spChg chg="mod topLvl">
          <ac:chgData name="Matthew Deeprose" userId="4b9f57a1-f6a7-4947-aa46-f230d0a71242" providerId="ADAL" clId="{BA2DFDE7-6BCE-4B41-B3B9-F380D0B3C2BD}" dt="2022-09-12T15:12:15.171" v="5940" actId="1036"/>
          <ac:spMkLst>
            <pc:docMk/>
            <pc:sldMk cId="1657767174" sldId="1672"/>
            <ac:spMk id="30" creationId="{0F74F55E-E334-4DF8-B387-35BA36E02C4A}"/>
          </ac:spMkLst>
        </pc:spChg>
        <pc:spChg chg="mod topLvl">
          <ac:chgData name="Matthew Deeprose" userId="4b9f57a1-f6a7-4947-aa46-f230d0a71242" providerId="ADAL" clId="{BA2DFDE7-6BCE-4B41-B3B9-F380D0B3C2BD}" dt="2022-09-12T15:12:15.171" v="5940" actId="1036"/>
          <ac:spMkLst>
            <pc:docMk/>
            <pc:sldMk cId="1657767174" sldId="1672"/>
            <ac:spMk id="31" creationId="{0E3DBE56-1C36-4E79-9549-09120B525EF0}"/>
          </ac:spMkLst>
        </pc:spChg>
        <pc:spChg chg="mod topLvl">
          <ac:chgData name="Matthew Deeprose" userId="4b9f57a1-f6a7-4947-aa46-f230d0a71242" providerId="ADAL" clId="{BA2DFDE7-6BCE-4B41-B3B9-F380D0B3C2BD}" dt="2022-09-12T15:12:15.171" v="5940" actId="1036"/>
          <ac:spMkLst>
            <pc:docMk/>
            <pc:sldMk cId="1657767174" sldId="1672"/>
            <ac:spMk id="32" creationId="{2E483084-2559-4821-A41C-526D724536AF}"/>
          </ac:spMkLst>
        </pc:spChg>
        <pc:spChg chg="mod topLvl">
          <ac:chgData name="Matthew Deeprose" userId="4b9f57a1-f6a7-4947-aa46-f230d0a71242" providerId="ADAL" clId="{BA2DFDE7-6BCE-4B41-B3B9-F380D0B3C2BD}" dt="2022-09-12T15:12:15.171" v="5940" actId="1036"/>
          <ac:spMkLst>
            <pc:docMk/>
            <pc:sldMk cId="1657767174" sldId="1672"/>
            <ac:spMk id="33" creationId="{E95FC1B4-2C83-4BCB-938B-12D675A70529}"/>
          </ac:spMkLst>
        </pc:spChg>
        <pc:spChg chg="mod topLvl">
          <ac:chgData name="Matthew Deeprose" userId="4b9f57a1-f6a7-4947-aa46-f230d0a71242" providerId="ADAL" clId="{BA2DFDE7-6BCE-4B41-B3B9-F380D0B3C2BD}" dt="2022-09-12T15:12:15.171" v="5940" actId="1036"/>
          <ac:spMkLst>
            <pc:docMk/>
            <pc:sldMk cId="1657767174" sldId="1672"/>
            <ac:spMk id="34" creationId="{7B9B4C27-B9D6-4EC9-9025-850206B16635}"/>
          </ac:spMkLst>
        </pc:spChg>
        <pc:spChg chg="mod topLvl">
          <ac:chgData name="Matthew Deeprose" userId="4b9f57a1-f6a7-4947-aa46-f230d0a71242" providerId="ADAL" clId="{BA2DFDE7-6BCE-4B41-B3B9-F380D0B3C2BD}" dt="2022-09-12T15:12:15.171" v="5940" actId="1036"/>
          <ac:spMkLst>
            <pc:docMk/>
            <pc:sldMk cId="1657767174" sldId="1672"/>
            <ac:spMk id="35" creationId="{9DB8980E-D4B7-458E-8A06-449BF64BD54D}"/>
          </ac:spMkLst>
        </pc:spChg>
        <pc:spChg chg="mod topLvl">
          <ac:chgData name="Matthew Deeprose" userId="4b9f57a1-f6a7-4947-aa46-f230d0a71242" providerId="ADAL" clId="{BA2DFDE7-6BCE-4B41-B3B9-F380D0B3C2BD}" dt="2022-09-12T15:12:15.171" v="5940" actId="1036"/>
          <ac:spMkLst>
            <pc:docMk/>
            <pc:sldMk cId="1657767174" sldId="1672"/>
            <ac:spMk id="36" creationId="{87128A61-CB72-46F9-93FD-26A3C08BD9FD}"/>
          </ac:spMkLst>
        </pc:spChg>
        <pc:spChg chg="mod topLvl">
          <ac:chgData name="Matthew Deeprose" userId="4b9f57a1-f6a7-4947-aa46-f230d0a71242" providerId="ADAL" clId="{BA2DFDE7-6BCE-4B41-B3B9-F380D0B3C2BD}" dt="2022-09-12T15:12:15.171" v="5940" actId="1036"/>
          <ac:spMkLst>
            <pc:docMk/>
            <pc:sldMk cId="1657767174" sldId="1672"/>
            <ac:spMk id="37" creationId="{EA9E2136-BE7C-4ABA-8F3C-9503235099A5}"/>
          </ac:spMkLst>
        </pc:spChg>
        <pc:spChg chg="mod topLvl">
          <ac:chgData name="Matthew Deeprose" userId="4b9f57a1-f6a7-4947-aa46-f230d0a71242" providerId="ADAL" clId="{BA2DFDE7-6BCE-4B41-B3B9-F380D0B3C2BD}" dt="2022-09-12T15:12:15.171" v="5940" actId="1036"/>
          <ac:spMkLst>
            <pc:docMk/>
            <pc:sldMk cId="1657767174" sldId="1672"/>
            <ac:spMk id="38" creationId="{F6E227B7-B16B-4DA3-9D33-AE0367A54D2C}"/>
          </ac:spMkLst>
        </pc:spChg>
        <pc:spChg chg="mod topLvl">
          <ac:chgData name="Matthew Deeprose" userId="4b9f57a1-f6a7-4947-aa46-f230d0a71242" providerId="ADAL" clId="{BA2DFDE7-6BCE-4B41-B3B9-F380D0B3C2BD}" dt="2022-09-12T15:12:15.171" v="5940" actId="1036"/>
          <ac:spMkLst>
            <pc:docMk/>
            <pc:sldMk cId="1657767174" sldId="1672"/>
            <ac:spMk id="39" creationId="{4DA35EF5-9488-4AEB-B938-B6D3269D0FC2}"/>
          </ac:spMkLst>
        </pc:spChg>
        <pc:spChg chg="mod topLvl">
          <ac:chgData name="Matthew Deeprose" userId="4b9f57a1-f6a7-4947-aa46-f230d0a71242" providerId="ADAL" clId="{BA2DFDE7-6BCE-4B41-B3B9-F380D0B3C2BD}" dt="2022-09-12T15:12:15.171" v="5940" actId="1036"/>
          <ac:spMkLst>
            <pc:docMk/>
            <pc:sldMk cId="1657767174" sldId="1672"/>
            <ac:spMk id="40" creationId="{5F4BB118-11AE-4D74-A925-7D06F4147D86}"/>
          </ac:spMkLst>
        </pc:spChg>
        <pc:spChg chg="mod topLvl">
          <ac:chgData name="Matthew Deeprose" userId="4b9f57a1-f6a7-4947-aa46-f230d0a71242" providerId="ADAL" clId="{BA2DFDE7-6BCE-4B41-B3B9-F380D0B3C2BD}" dt="2022-09-12T15:12:15.171" v="5940" actId="1036"/>
          <ac:spMkLst>
            <pc:docMk/>
            <pc:sldMk cId="1657767174" sldId="1672"/>
            <ac:spMk id="41" creationId="{74A32950-FBAD-4623-B363-638C72E08F40}"/>
          </ac:spMkLst>
        </pc:spChg>
        <pc:spChg chg="mod topLvl">
          <ac:chgData name="Matthew Deeprose" userId="4b9f57a1-f6a7-4947-aa46-f230d0a71242" providerId="ADAL" clId="{BA2DFDE7-6BCE-4B41-B3B9-F380D0B3C2BD}" dt="2022-09-12T15:12:15.171" v="5940" actId="1036"/>
          <ac:spMkLst>
            <pc:docMk/>
            <pc:sldMk cId="1657767174" sldId="1672"/>
            <ac:spMk id="42" creationId="{EDAC78AB-6221-4C09-B712-A25050F8E337}"/>
          </ac:spMkLst>
        </pc:spChg>
        <pc:spChg chg="mod topLvl">
          <ac:chgData name="Matthew Deeprose" userId="4b9f57a1-f6a7-4947-aa46-f230d0a71242" providerId="ADAL" clId="{BA2DFDE7-6BCE-4B41-B3B9-F380D0B3C2BD}" dt="2022-09-12T15:27:40.474" v="6288" actId="1582"/>
          <ac:spMkLst>
            <pc:docMk/>
            <pc:sldMk cId="1657767174" sldId="1672"/>
            <ac:spMk id="43" creationId="{110A36F2-19B8-479D-8DA2-29C360766EF1}"/>
          </ac:spMkLst>
        </pc:spChg>
        <pc:spChg chg="mod topLvl">
          <ac:chgData name="Matthew Deeprose" userId="4b9f57a1-f6a7-4947-aa46-f230d0a71242" providerId="ADAL" clId="{BA2DFDE7-6BCE-4B41-B3B9-F380D0B3C2BD}" dt="2022-09-12T15:28:02.831" v="6300" actId="1582"/>
          <ac:spMkLst>
            <pc:docMk/>
            <pc:sldMk cId="1657767174" sldId="1672"/>
            <ac:spMk id="44" creationId="{A186E435-CDE8-484F-A5CD-E6EEAB971327}"/>
          </ac:spMkLst>
        </pc:spChg>
        <pc:spChg chg="mod topLvl">
          <ac:chgData name="Matthew Deeprose" userId="4b9f57a1-f6a7-4947-aa46-f230d0a71242" providerId="ADAL" clId="{BA2DFDE7-6BCE-4B41-B3B9-F380D0B3C2BD}" dt="2022-09-12T15:28:02.831" v="6300" actId="1582"/>
          <ac:spMkLst>
            <pc:docMk/>
            <pc:sldMk cId="1657767174" sldId="1672"/>
            <ac:spMk id="45" creationId="{37049E7C-E1D5-457A-B1B6-3CBFC33D4807}"/>
          </ac:spMkLst>
        </pc:spChg>
        <pc:spChg chg="mod topLvl">
          <ac:chgData name="Matthew Deeprose" userId="4b9f57a1-f6a7-4947-aa46-f230d0a71242" providerId="ADAL" clId="{BA2DFDE7-6BCE-4B41-B3B9-F380D0B3C2BD}" dt="2022-09-12T15:28:15.920" v="6310" actId="1582"/>
          <ac:spMkLst>
            <pc:docMk/>
            <pc:sldMk cId="1657767174" sldId="1672"/>
            <ac:spMk id="46" creationId="{FC5E9069-5CB4-42D1-A27D-127961A87C16}"/>
          </ac:spMkLst>
        </pc:spChg>
        <pc:spChg chg="mod topLvl">
          <ac:chgData name="Matthew Deeprose" userId="4b9f57a1-f6a7-4947-aa46-f230d0a71242" providerId="ADAL" clId="{BA2DFDE7-6BCE-4B41-B3B9-F380D0B3C2BD}" dt="2022-09-12T15:28:15.920" v="6310" actId="1582"/>
          <ac:spMkLst>
            <pc:docMk/>
            <pc:sldMk cId="1657767174" sldId="1672"/>
            <ac:spMk id="47" creationId="{8D2FA29D-8431-40CB-88FA-96C78ADD8E9F}"/>
          </ac:spMkLst>
        </pc:spChg>
        <pc:spChg chg="mod topLvl">
          <ac:chgData name="Matthew Deeprose" userId="4b9f57a1-f6a7-4947-aa46-f230d0a71242" providerId="ADAL" clId="{BA2DFDE7-6BCE-4B41-B3B9-F380D0B3C2BD}" dt="2022-09-12T15:28:25.190" v="6315" actId="1582"/>
          <ac:spMkLst>
            <pc:docMk/>
            <pc:sldMk cId="1657767174" sldId="1672"/>
            <ac:spMk id="48" creationId="{910B46B1-9B15-4554-BFD5-FF831073A1F2}"/>
          </ac:spMkLst>
        </pc:spChg>
        <pc:spChg chg="mod topLvl">
          <ac:chgData name="Matthew Deeprose" userId="4b9f57a1-f6a7-4947-aa46-f230d0a71242" providerId="ADAL" clId="{BA2DFDE7-6BCE-4B41-B3B9-F380D0B3C2BD}" dt="2022-09-12T15:28:25.190" v="6315" actId="1582"/>
          <ac:spMkLst>
            <pc:docMk/>
            <pc:sldMk cId="1657767174" sldId="1672"/>
            <ac:spMk id="49" creationId="{D64D60A9-FC7C-4C2B-9AE8-02A66F96D5C5}"/>
          </ac:spMkLst>
        </pc:spChg>
        <pc:spChg chg="mod topLvl">
          <ac:chgData name="Matthew Deeprose" userId="4b9f57a1-f6a7-4947-aa46-f230d0a71242" providerId="ADAL" clId="{BA2DFDE7-6BCE-4B41-B3B9-F380D0B3C2BD}" dt="2022-09-12T15:27:56.804" v="6298" actId="1582"/>
          <ac:spMkLst>
            <pc:docMk/>
            <pc:sldMk cId="1657767174" sldId="1672"/>
            <ac:spMk id="50" creationId="{BD720F9C-E204-4E7A-B473-C192FEB011F1}"/>
          </ac:spMkLst>
        </pc:spChg>
        <pc:spChg chg="mod topLvl">
          <ac:chgData name="Matthew Deeprose" userId="4b9f57a1-f6a7-4947-aa46-f230d0a71242" providerId="ADAL" clId="{BA2DFDE7-6BCE-4B41-B3B9-F380D0B3C2BD}" dt="2022-09-12T15:27:56.804" v="6298" actId="1582"/>
          <ac:spMkLst>
            <pc:docMk/>
            <pc:sldMk cId="1657767174" sldId="1672"/>
            <ac:spMk id="51" creationId="{B0ED4F0A-D295-401E-9660-6D000C0A8ECB}"/>
          </ac:spMkLst>
        </pc:spChg>
        <pc:spChg chg="mod topLvl">
          <ac:chgData name="Matthew Deeprose" userId="4b9f57a1-f6a7-4947-aa46-f230d0a71242" providerId="ADAL" clId="{BA2DFDE7-6BCE-4B41-B3B9-F380D0B3C2BD}" dt="2022-09-12T15:12:15.171" v="5940" actId="1036"/>
          <ac:spMkLst>
            <pc:docMk/>
            <pc:sldMk cId="1657767174" sldId="1672"/>
            <ac:spMk id="52" creationId="{3DCFE2F0-68FD-4B0D-BB5D-F8D822DD6DDF}"/>
          </ac:spMkLst>
        </pc:spChg>
        <pc:spChg chg="mod topLvl">
          <ac:chgData name="Matthew Deeprose" userId="4b9f57a1-f6a7-4947-aa46-f230d0a71242" providerId="ADAL" clId="{BA2DFDE7-6BCE-4B41-B3B9-F380D0B3C2BD}" dt="2022-09-12T15:12:15.171" v="5940" actId="1036"/>
          <ac:spMkLst>
            <pc:docMk/>
            <pc:sldMk cId="1657767174" sldId="1672"/>
            <ac:spMk id="53" creationId="{1A3B7740-5DC7-4280-A0E7-6046485E6ED5}"/>
          </ac:spMkLst>
        </pc:spChg>
        <pc:spChg chg="mod topLvl">
          <ac:chgData name="Matthew Deeprose" userId="4b9f57a1-f6a7-4947-aa46-f230d0a71242" providerId="ADAL" clId="{BA2DFDE7-6BCE-4B41-B3B9-F380D0B3C2BD}" dt="2022-09-12T15:12:15.171" v="5940" actId="1036"/>
          <ac:spMkLst>
            <pc:docMk/>
            <pc:sldMk cId="1657767174" sldId="1672"/>
            <ac:spMk id="54" creationId="{12B032D6-C7CA-4E03-91AA-5F84D02DC8FA}"/>
          </ac:spMkLst>
        </pc:spChg>
        <pc:spChg chg="mod topLvl">
          <ac:chgData name="Matthew Deeprose" userId="4b9f57a1-f6a7-4947-aa46-f230d0a71242" providerId="ADAL" clId="{BA2DFDE7-6BCE-4B41-B3B9-F380D0B3C2BD}" dt="2022-09-12T15:28:41.680" v="6320" actId="1582"/>
          <ac:spMkLst>
            <pc:docMk/>
            <pc:sldMk cId="1657767174" sldId="1672"/>
            <ac:spMk id="55" creationId="{3B2D7AC2-92C5-401E-865A-7F6BACE84E2A}"/>
          </ac:spMkLst>
        </pc:spChg>
        <pc:spChg chg="mod topLvl">
          <ac:chgData name="Matthew Deeprose" userId="4b9f57a1-f6a7-4947-aa46-f230d0a71242" providerId="ADAL" clId="{BA2DFDE7-6BCE-4B41-B3B9-F380D0B3C2BD}" dt="2022-09-12T15:28:41.680" v="6320" actId="1582"/>
          <ac:spMkLst>
            <pc:docMk/>
            <pc:sldMk cId="1657767174" sldId="1672"/>
            <ac:spMk id="56" creationId="{C84BFA90-7318-4A86-9CAC-2678972169B0}"/>
          </ac:spMkLst>
        </pc:spChg>
        <pc:grpChg chg="mod">
          <ac:chgData name="Matthew Deeprose" userId="4b9f57a1-f6a7-4947-aa46-f230d0a71242" providerId="ADAL" clId="{BA2DFDE7-6BCE-4B41-B3B9-F380D0B3C2BD}" dt="2022-09-12T15:09:27.060" v="5867" actId="338"/>
          <ac:grpSpMkLst>
            <pc:docMk/>
            <pc:sldMk cId="1657767174" sldId="1672"/>
            <ac:grpSpMk id="1" creationId="{00000000-0000-0000-0000-000000000000}"/>
          </ac:grpSpMkLst>
        </pc:grpChg>
        <pc:grpChg chg="del mod">
          <ac:chgData name="Matthew Deeprose" userId="4b9f57a1-f6a7-4947-aa46-f230d0a71242" providerId="ADAL" clId="{BA2DFDE7-6BCE-4B41-B3B9-F380D0B3C2BD}" dt="2022-09-12T15:09:30.398" v="5868" actId="165"/>
          <ac:grpSpMkLst>
            <pc:docMk/>
            <pc:sldMk cId="1657767174" sldId="1672"/>
            <ac:grpSpMk id="8" creationId="{5714899A-1F66-4F0F-BED9-5AF663296434}"/>
          </ac:grpSpMkLst>
        </pc:grpChg>
        <pc:grpChg chg="add mod">
          <ac:chgData name="Matthew Deeprose" userId="4b9f57a1-f6a7-4947-aa46-f230d0a71242" providerId="ADAL" clId="{BA2DFDE7-6BCE-4B41-B3B9-F380D0B3C2BD}" dt="2022-09-12T15:12:15.171" v="5940" actId="1036"/>
          <ac:grpSpMkLst>
            <pc:docMk/>
            <pc:sldMk cId="1657767174" sldId="1672"/>
            <ac:grpSpMk id="57" creationId="{5E7CDEF1-23A9-4986-B6EA-2C7580D1A07C}"/>
          </ac:grpSpMkLst>
        </pc:grpChg>
        <pc:picChg chg="add del mod">
          <ac:chgData name="Matthew Deeprose" userId="4b9f57a1-f6a7-4947-aa46-f230d0a71242" providerId="ADAL" clId="{BA2DFDE7-6BCE-4B41-B3B9-F380D0B3C2BD}" dt="2022-09-12T15:09:27.060" v="5867" actId="338"/>
          <ac:picMkLst>
            <pc:docMk/>
            <pc:sldMk cId="1657767174" sldId="1672"/>
            <ac:picMk id="7" creationId="{08A9E0CD-CD51-4D95-B270-B54FC7D7C565}"/>
          </ac:picMkLst>
        </pc:picChg>
      </pc:sldChg>
      <pc:sldChg chg="delSp modSp new mod">
        <pc:chgData name="Matthew Deeprose" userId="4b9f57a1-f6a7-4947-aa46-f230d0a71242" providerId="ADAL" clId="{BA2DFDE7-6BCE-4B41-B3B9-F380D0B3C2BD}" dt="2022-09-13T06:53:46.961" v="6353" actId="478"/>
        <pc:sldMkLst>
          <pc:docMk/>
          <pc:sldMk cId="1795937033" sldId="1673"/>
        </pc:sldMkLst>
        <pc:spChg chg="mod">
          <ac:chgData name="Matthew Deeprose" userId="4b9f57a1-f6a7-4947-aa46-f230d0a71242" providerId="ADAL" clId="{BA2DFDE7-6BCE-4B41-B3B9-F380D0B3C2BD}" dt="2022-09-13T06:53:44.910" v="6352" actId="20577"/>
          <ac:spMkLst>
            <pc:docMk/>
            <pc:sldMk cId="1795937033" sldId="1673"/>
            <ac:spMk id="2" creationId="{876B9863-B67D-48FA-9879-910ED3481E7D}"/>
          </ac:spMkLst>
        </pc:spChg>
        <pc:spChg chg="del">
          <ac:chgData name="Matthew Deeprose" userId="4b9f57a1-f6a7-4947-aa46-f230d0a71242" providerId="ADAL" clId="{BA2DFDE7-6BCE-4B41-B3B9-F380D0B3C2BD}" dt="2022-09-13T06:53:46.961" v="6353" actId="478"/>
          <ac:spMkLst>
            <pc:docMk/>
            <pc:sldMk cId="1795937033" sldId="1673"/>
            <ac:spMk id="3" creationId="{30DE6E65-7AFB-4F49-93BF-2829EAAC8EF9}"/>
          </ac:spMkLst>
        </pc:spChg>
      </pc:sldChg>
      <pc:sldChg chg="addSp delSp modSp new mod modClrScheme chgLayout modNotesTx">
        <pc:chgData name="Matthew Deeprose" userId="4b9f57a1-f6a7-4947-aa46-f230d0a71242" providerId="ADAL" clId="{BA2DFDE7-6BCE-4B41-B3B9-F380D0B3C2BD}" dt="2022-09-26T13:27:58.243" v="18997" actId="6549"/>
        <pc:sldMkLst>
          <pc:docMk/>
          <pc:sldMk cId="3420296359" sldId="1674"/>
        </pc:sldMkLst>
        <pc:spChg chg="mod ord">
          <ac:chgData name="Matthew Deeprose" userId="4b9f57a1-f6a7-4947-aa46-f230d0a71242" providerId="ADAL" clId="{BA2DFDE7-6BCE-4B41-B3B9-F380D0B3C2BD}" dt="2022-09-21T09:27:39.559" v="7417" actId="700"/>
          <ac:spMkLst>
            <pc:docMk/>
            <pc:sldMk cId="3420296359" sldId="1674"/>
            <ac:spMk id="2" creationId="{C718C338-8931-48CA-999C-D7FD87BCC59B}"/>
          </ac:spMkLst>
        </pc:spChg>
        <pc:spChg chg="del">
          <ac:chgData name="Matthew Deeprose" userId="4b9f57a1-f6a7-4947-aa46-f230d0a71242" providerId="ADAL" clId="{BA2DFDE7-6BCE-4B41-B3B9-F380D0B3C2BD}" dt="2022-09-21T09:27:09.257" v="7409"/>
          <ac:spMkLst>
            <pc:docMk/>
            <pc:sldMk cId="3420296359" sldId="1674"/>
            <ac:spMk id="3" creationId="{0AB2316F-9630-423F-BFA0-ED9D1EC497B3}"/>
          </ac:spMkLst>
        </pc:spChg>
        <pc:spChg chg="mod ord">
          <ac:chgData name="Matthew Deeprose" userId="4b9f57a1-f6a7-4947-aa46-f230d0a71242" providerId="ADAL" clId="{BA2DFDE7-6BCE-4B41-B3B9-F380D0B3C2BD}" dt="2022-09-21T09:27:39.559" v="7417" actId="700"/>
          <ac:spMkLst>
            <pc:docMk/>
            <pc:sldMk cId="3420296359" sldId="1674"/>
            <ac:spMk id="4" creationId="{20BBCBCD-63D2-406F-AFD3-66E64AB91DA0}"/>
          </ac:spMkLst>
        </pc:spChg>
        <pc:spChg chg="mod ord">
          <ac:chgData name="Matthew Deeprose" userId="4b9f57a1-f6a7-4947-aa46-f230d0a71242" providerId="ADAL" clId="{BA2DFDE7-6BCE-4B41-B3B9-F380D0B3C2BD}" dt="2022-09-21T09:27:39.559" v="7417" actId="700"/>
          <ac:spMkLst>
            <pc:docMk/>
            <pc:sldMk cId="3420296359" sldId="1674"/>
            <ac:spMk id="5" creationId="{15EE5579-B96D-4F86-B575-995047F9FC49}"/>
          </ac:spMkLst>
        </pc:spChg>
        <pc:spChg chg="add del mod ord">
          <ac:chgData name="Matthew Deeprose" userId="4b9f57a1-f6a7-4947-aa46-f230d0a71242" providerId="ADAL" clId="{BA2DFDE7-6BCE-4B41-B3B9-F380D0B3C2BD}" dt="2022-09-21T09:29:53.070" v="7720"/>
          <ac:spMkLst>
            <pc:docMk/>
            <pc:sldMk cId="3420296359" sldId="1674"/>
            <ac:spMk id="8" creationId="{C6C4DC0B-4A23-4AF3-B153-28875EB4E5EB}"/>
          </ac:spMkLst>
        </pc:spChg>
        <pc:spChg chg="add del mod ord">
          <ac:chgData name="Matthew Deeprose" userId="4b9f57a1-f6a7-4947-aa46-f230d0a71242" providerId="ADAL" clId="{BA2DFDE7-6BCE-4B41-B3B9-F380D0B3C2BD}" dt="2022-09-21T09:27:39.559" v="7417" actId="700"/>
          <ac:spMkLst>
            <pc:docMk/>
            <pc:sldMk cId="3420296359" sldId="1674"/>
            <ac:spMk id="12" creationId="{C361604F-B4F9-0C60-7ACB-7BD65D3ED666}"/>
          </ac:spMkLst>
        </pc:spChg>
        <pc:graphicFrameChg chg="add mod modGraphic">
          <ac:chgData name="Matthew Deeprose" userId="4b9f57a1-f6a7-4947-aa46-f230d0a71242" providerId="ADAL" clId="{BA2DFDE7-6BCE-4B41-B3B9-F380D0B3C2BD}" dt="2022-09-21T14:51:29.400" v="12885" actId="962"/>
          <ac:graphicFrameMkLst>
            <pc:docMk/>
            <pc:sldMk cId="3420296359" sldId="1674"/>
            <ac:graphicFrameMk id="10" creationId="{B8D10625-1861-478B-ABF8-03141E9A31F0}"/>
          </ac:graphicFrameMkLst>
        </pc:graphicFrameChg>
        <pc:picChg chg="add mod ord modCrop">
          <ac:chgData name="Matthew Deeprose" userId="4b9f57a1-f6a7-4947-aa46-f230d0a71242" providerId="ADAL" clId="{BA2DFDE7-6BCE-4B41-B3B9-F380D0B3C2BD}" dt="2022-09-21T14:53:07.084" v="13326" actId="962"/>
          <ac:picMkLst>
            <pc:docMk/>
            <pc:sldMk cId="3420296359" sldId="1674"/>
            <ac:picMk id="7" creationId="{7DA276EF-3171-4224-8519-05F016849799}"/>
          </ac:picMkLst>
        </pc:picChg>
      </pc:sldChg>
      <pc:sldChg chg="addSp delSp modSp new del mod modClrScheme chgLayout">
        <pc:chgData name="Matthew Deeprose" userId="4b9f57a1-f6a7-4947-aa46-f230d0a71242" providerId="ADAL" clId="{BA2DFDE7-6BCE-4B41-B3B9-F380D0B3C2BD}" dt="2022-09-21T09:30:30.996" v="7734" actId="47"/>
        <pc:sldMkLst>
          <pc:docMk/>
          <pc:sldMk cId="4025592102" sldId="1675"/>
        </pc:sldMkLst>
        <pc:spChg chg="del mod ord">
          <ac:chgData name="Matthew Deeprose" userId="4b9f57a1-f6a7-4947-aa46-f230d0a71242" providerId="ADAL" clId="{BA2DFDE7-6BCE-4B41-B3B9-F380D0B3C2BD}" dt="2022-09-21T09:29:37.613" v="7712" actId="700"/>
          <ac:spMkLst>
            <pc:docMk/>
            <pc:sldMk cId="4025592102" sldId="1675"/>
            <ac:spMk id="2" creationId="{A6094567-8120-4D85-87D0-C65FFE6F1D16}"/>
          </ac:spMkLst>
        </pc:spChg>
        <pc:spChg chg="del mod ord">
          <ac:chgData name="Matthew Deeprose" userId="4b9f57a1-f6a7-4947-aa46-f230d0a71242" providerId="ADAL" clId="{BA2DFDE7-6BCE-4B41-B3B9-F380D0B3C2BD}" dt="2022-09-21T09:29:37.613" v="7712" actId="700"/>
          <ac:spMkLst>
            <pc:docMk/>
            <pc:sldMk cId="4025592102" sldId="1675"/>
            <ac:spMk id="3" creationId="{188534AD-B0DB-42C4-A623-6A7144DC8B79}"/>
          </ac:spMkLst>
        </pc:spChg>
        <pc:spChg chg="del">
          <ac:chgData name="Matthew Deeprose" userId="4b9f57a1-f6a7-4947-aa46-f230d0a71242" providerId="ADAL" clId="{BA2DFDE7-6BCE-4B41-B3B9-F380D0B3C2BD}" dt="2022-09-21T09:29:37.613" v="7712" actId="700"/>
          <ac:spMkLst>
            <pc:docMk/>
            <pc:sldMk cId="4025592102" sldId="1675"/>
            <ac:spMk id="4" creationId="{DAB77F9D-06CD-42B1-8B77-40CF737A9C06}"/>
          </ac:spMkLst>
        </pc:spChg>
        <pc:spChg chg="mod ord">
          <ac:chgData name="Matthew Deeprose" userId="4b9f57a1-f6a7-4947-aa46-f230d0a71242" providerId="ADAL" clId="{BA2DFDE7-6BCE-4B41-B3B9-F380D0B3C2BD}" dt="2022-09-21T09:29:44.210" v="7717" actId="26606"/>
          <ac:spMkLst>
            <pc:docMk/>
            <pc:sldMk cId="4025592102" sldId="1675"/>
            <ac:spMk id="5" creationId="{ABF12FA9-39AB-4D16-87FB-91DD9B8A27AE}"/>
          </ac:spMkLst>
        </pc:spChg>
        <pc:spChg chg="mod ord">
          <ac:chgData name="Matthew Deeprose" userId="4b9f57a1-f6a7-4947-aa46-f230d0a71242" providerId="ADAL" clId="{BA2DFDE7-6BCE-4B41-B3B9-F380D0B3C2BD}" dt="2022-09-21T09:29:44.210" v="7717" actId="26606"/>
          <ac:spMkLst>
            <pc:docMk/>
            <pc:sldMk cId="4025592102" sldId="1675"/>
            <ac:spMk id="6" creationId="{274B1A4B-CB75-43C9-BC80-C5BA52677670}"/>
          </ac:spMkLst>
        </pc:spChg>
        <pc:spChg chg="add del mod ord">
          <ac:chgData name="Matthew Deeprose" userId="4b9f57a1-f6a7-4947-aa46-f230d0a71242" providerId="ADAL" clId="{BA2DFDE7-6BCE-4B41-B3B9-F380D0B3C2BD}" dt="2022-09-21T09:29:44.210" v="7717" actId="26606"/>
          <ac:spMkLst>
            <pc:docMk/>
            <pc:sldMk cId="4025592102" sldId="1675"/>
            <ac:spMk id="7" creationId="{241BE0DE-009E-4AF4-B073-68B30812A12F}"/>
          </ac:spMkLst>
        </pc:spChg>
        <pc:spChg chg="add del mod ord">
          <ac:chgData name="Matthew Deeprose" userId="4b9f57a1-f6a7-4947-aa46-f230d0a71242" providerId="ADAL" clId="{BA2DFDE7-6BCE-4B41-B3B9-F380D0B3C2BD}" dt="2022-09-21T09:29:44.210" v="7717" actId="26606"/>
          <ac:spMkLst>
            <pc:docMk/>
            <pc:sldMk cId="4025592102" sldId="1675"/>
            <ac:spMk id="8" creationId="{6F2C31D9-B2B1-4217-8CFA-A3EFC86F7BE8}"/>
          </ac:spMkLst>
        </pc:spChg>
        <pc:spChg chg="add">
          <ac:chgData name="Matthew Deeprose" userId="4b9f57a1-f6a7-4947-aa46-f230d0a71242" providerId="ADAL" clId="{BA2DFDE7-6BCE-4B41-B3B9-F380D0B3C2BD}" dt="2022-09-21T09:29:44.210" v="7717" actId="26606"/>
          <ac:spMkLst>
            <pc:docMk/>
            <pc:sldMk cId="4025592102" sldId="1675"/>
            <ac:spMk id="14" creationId="{932C4080-363F-DB98-5F0A-29EACEBB3CFE}"/>
          </ac:spMkLst>
        </pc:spChg>
        <pc:graphicFrameChg chg="add">
          <ac:chgData name="Matthew Deeprose" userId="4b9f57a1-f6a7-4947-aa46-f230d0a71242" providerId="ADAL" clId="{BA2DFDE7-6BCE-4B41-B3B9-F380D0B3C2BD}" dt="2022-09-21T09:29:44.210" v="7717" actId="26606"/>
          <ac:graphicFrameMkLst>
            <pc:docMk/>
            <pc:sldMk cId="4025592102" sldId="1675"/>
            <ac:graphicFrameMk id="10" creationId="{A545421C-64C5-2A2D-D468-A35B391C7FE6}"/>
          </ac:graphicFrameMkLst>
        </pc:graphicFrameChg>
      </pc:sldChg>
      <pc:sldMasterChg chg="delSldLayout">
        <pc:chgData name="Matthew Deeprose" userId="4b9f57a1-f6a7-4947-aa46-f230d0a71242" providerId="ADAL" clId="{BA2DFDE7-6BCE-4B41-B3B9-F380D0B3C2BD}" dt="2022-09-12T10:58:48.979" v="733" actId="47"/>
        <pc:sldMasterMkLst>
          <pc:docMk/>
          <pc:sldMasterMk cId="2971315901" sldId="2147483663"/>
        </pc:sldMasterMkLst>
        <pc:sldLayoutChg chg="del">
          <pc:chgData name="Matthew Deeprose" userId="4b9f57a1-f6a7-4947-aa46-f230d0a71242" providerId="ADAL" clId="{BA2DFDE7-6BCE-4B41-B3B9-F380D0B3C2BD}" dt="2022-09-12T10:58:48.979" v="733" actId="47"/>
          <pc:sldLayoutMkLst>
            <pc:docMk/>
            <pc:sldMasterMk cId="2971315901" sldId="2147483663"/>
            <pc:sldLayoutMk cId="3570524306" sldId="2147483701"/>
          </pc:sldLayoutMkLst>
        </pc:sldLayoutChg>
        <pc:sldLayoutChg chg="del">
          <pc:chgData name="Matthew Deeprose" userId="4b9f57a1-f6a7-4947-aa46-f230d0a71242" providerId="ADAL" clId="{BA2DFDE7-6BCE-4B41-B3B9-F380D0B3C2BD}" dt="2022-09-12T10:56:58.199" v="675" actId="47"/>
          <pc:sldLayoutMkLst>
            <pc:docMk/>
            <pc:sldMasterMk cId="2971315901" sldId="2147483663"/>
            <pc:sldLayoutMk cId="1134696137" sldId="2147483702"/>
          </pc:sldLayoutMkLst>
        </pc:sldLayoutChg>
      </pc:sldMasterChg>
    </pc:docChg>
  </pc:docChgLst>
  <pc:docChgLst>
    <pc:chgData name="Matthew Deeprose" userId="4b9f57a1-f6a7-4947-aa46-f230d0a71242" providerId="ADAL" clId="{D3A11EDE-94EB-464F-88C0-D4CC71A2D511}"/>
    <pc:docChg chg="custSel modSld">
      <pc:chgData name="Matthew Deeprose" userId="4b9f57a1-f6a7-4947-aa46-f230d0a71242" providerId="ADAL" clId="{D3A11EDE-94EB-464F-88C0-D4CC71A2D511}" dt="2022-09-25T18:57:52.501" v="2884" actId="20577"/>
      <pc:docMkLst>
        <pc:docMk/>
      </pc:docMkLst>
      <pc:sldChg chg="modNotesTx">
        <pc:chgData name="Matthew Deeprose" userId="4b9f57a1-f6a7-4947-aa46-f230d0a71242" providerId="ADAL" clId="{D3A11EDE-94EB-464F-88C0-D4CC71A2D511}" dt="2022-09-25T18:48:38.831" v="799" actId="20577"/>
        <pc:sldMkLst>
          <pc:docMk/>
          <pc:sldMk cId="3683879910" sldId="1626"/>
        </pc:sldMkLst>
      </pc:sldChg>
      <pc:sldChg chg="modNotesTx">
        <pc:chgData name="Matthew Deeprose" userId="4b9f57a1-f6a7-4947-aa46-f230d0a71242" providerId="ADAL" clId="{D3A11EDE-94EB-464F-88C0-D4CC71A2D511}" dt="2022-09-25T18:46:44.444" v="527" actId="20577"/>
        <pc:sldMkLst>
          <pc:docMk/>
          <pc:sldMk cId="2056051433" sldId="1659"/>
        </pc:sldMkLst>
      </pc:sldChg>
      <pc:sldChg chg="modNotesTx">
        <pc:chgData name="Matthew Deeprose" userId="4b9f57a1-f6a7-4947-aa46-f230d0a71242" providerId="ADAL" clId="{D3A11EDE-94EB-464F-88C0-D4CC71A2D511}" dt="2022-09-25T18:51:51.085" v="1497" actId="20577"/>
        <pc:sldMkLst>
          <pc:docMk/>
          <pc:sldMk cId="3419931359" sldId="1660"/>
        </pc:sldMkLst>
      </pc:sldChg>
      <pc:sldChg chg="modNotesTx">
        <pc:chgData name="Matthew Deeprose" userId="4b9f57a1-f6a7-4947-aa46-f230d0a71242" providerId="ADAL" clId="{D3A11EDE-94EB-464F-88C0-D4CC71A2D511}" dt="2022-09-25T18:47:53.457" v="694" actId="20577"/>
        <pc:sldMkLst>
          <pc:docMk/>
          <pc:sldMk cId="3842000662" sldId="1661"/>
        </pc:sldMkLst>
      </pc:sldChg>
      <pc:sldChg chg="addSp delSp modSp mod modClrScheme chgLayout modNotesTx">
        <pc:chgData name="Matthew Deeprose" userId="4b9f57a1-f6a7-4947-aa46-f230d0a71242" providerId="ADAL" clId="{D3A11EDE-94EB-464F-88C0-D4CC71A2D511}" dt="2022-09-25T18:33:07.474" v="442" actId="20577"/>
        <pc:sldMkLst>
          <pc:docMk/>
          <pc:sldMk cId="1693662937" sldId="1662"/>
        </pc:sldMkLst>
        <pc:spChg chg="mod ord">
          <ac:chgData name="Matthew Deeprose" userId="4b9f57a1-f6a7-4947-aa46-f230d0a71242" providerId="ADAL" clId="{D3A11EDE-94EB-464F-88C0-D4CC71A2D511}" dt="2022-09-25T18:31:02.478" v="1" actId="26606"/>
          <ac:spMkLst>
            <pc:docMk/>
            <pc:sldMk cId="1693662937" sldId="1662"/>
            <ac:spMk id="2" creationId="{53CFCA71-0C38-4135-855A-D93B94912E00}"/>
          </ac:spMkLst>
        </pc:spChg>
        <pc:spChg chg="del mod ord">
          <ac:chgData name="Matthew Deeprose" userId="4b9f57a1-f6a7-4947-aa46-f230d0a71242" providerId="ADAL" clId="{D3A11EDE-94EB-464F-88C0-D4CC71A2D511}" dt="2022-09-25T18:30:56.569" v="0" actId="700"/>
          <ac:spMkLst>
            <pc:docMk/>
            <pc:sldMk cId="1693662937" sldId="1662"/>
            <ac:spMk id="3" creationId="{1670D5BD-A861-4A97-AB04-548657C26DEE}"/>
          </ac:spMkLst>
        </pc:spChg>
        <pc:spChg chg="del">
          <ac:chgData name="Matthew Deeprose" userId="4b9f57a1-f6a7-4947-aa46-f230d0a71242" providerId="ADAL" clId="{D3A11EDE-94EB-464F-88C0-D4CC71A2D511}" dt="2022-09-25T18:30:56.569" v="0" actId="700"/>
          <ac:spMkLst>
            <pc:docMk/>
            <pc:sldMk cId="1693662937" sldId="1662"/>
            <ac:spMk id="4" creationId="{5D1F570A-B4EB-43FA-9896-8D89BC620E71}"/>
          </ac:spMkLst>
        </pc:spChg>
        <pc:spChg chg="mod ord">
          <ac:chgData name="Matthew Deeprose" userId="4b9f57a1-f6a7-4947-aa46-f230d0a71242" providerId="ADAL" clId="{D3A11EDE-94EB-464F-88C0-D4CC71A2D511}" dt="2022-09-25T18:31:02.478" v="1" actId="26606"/>
          <ac:spMkLst>
            <pc:docMk/>
            <pc:sldMk cId="1693662937" sldId="1662"/>
            <ac:spMk id="5" creationId="{95852589-0DF9-496B-A160-0CEC901B1981}"/>
          </ac:spMkLst>
        </pc:spChg>
        <pc:spChg chg="mod ord">
          <ac:chgData name="Matthew Deeprose" userId="4b9f57a1-f6a7-4947-aa46-f230d0a71242" providerId="ADAL" clId="{D3A11EDE-94EB-464F-88C0-D4CC71A2D511}" dt="2022-09-25T18:31:02.478" v="1" actId="26606"/>
          <ac:spMkLst>
            <pc:docMk/>
            <pc:sldMk cId="1693662937" sldId="1662"/>
            <ac:spMk id="6" creationId="{1DACFB48-CF29-4598-9988-56BC6FE03D36}"/>
          </ac:spMkLst>
        </pc:spChg>
        <pc:spChg chg="add del mod ord">
          <ac:chgData name="Matthew Deeprose" userId="4b9f57a1-f6a7-4947-aa46-f230d0a71242" providerId="ADAL" clId="{D3A11EDE-94EB-464F-88C0-D4CC71A2D511}" dt="2022-09-25T18:31:02.478" v="1" actId="26606"/>
          <ac:spMkLst>
            <pc:docMk/>
            <pc:sldMk cId="1693662937" sldId="1662"/>
            <ac:spMk id="7" creationId="{FCCE2965-2AD6-47C6-AF6C-6A7F1EF55235}"/>
          </ac:spMkLst>
        </pc:spChg>
        <pc:picChg chg="add mod">
          <ac:chgData name="Matthew Deeprose" userId="4b9f57a1-f6a7-4947-aa46-f230d0a71242" providerId="ADAL" clId="{D3A11EDE-94EB-464F-88C0-D4CC71A2D511}" dt="2022-09-25T18:31:36.131" v="12" actId="1036"/>
          <ac:picMkLst>
            <pc:docMk/>
            <pc:sldMk cId="1693662937" sldId="1662"/>
            <ac:picMk id="9" creationId="{C005F115-4FD2-7382-9D07-B9BCF4868996}"/>
          </ac:picMkLst>
        </pc:picChg>
      </pc:sldChg>
      <pc:sldChg chg="modSp modNotesTx">
        <pc:chgData name="Matthew Deeprose" userId="4b9f57a1-f6a7-4947-aa46-f230d0a71242" providerId="ADAL" clId="{D3A11EDE-94EB-464F-88C0-D4CC71A2D511}" dt="2022-09-25T18:57:24.930" v="2751" actId="20577"/>
        <pc:sldMkLst>
          <pc:docMk/>
          <pc:sldMk cId="3433905310" sldId="1664"/>
        </pc:sldMkLst>
        <pc:graphicFrameChg chg="mod">
          <ac:chgData name="Matthew Deeprose" userId="4b9f57a1-f6a7-4947-aa46-f230d0a71242" providerId="ADAL" clId="{D3A11EDE-94EB-464F-88C0-D4CC71A2D511}" dt="2022-09-25T18:57:24.930" v="2751" actId="20577"/>
          <ac:graphicFrameMkLst>
            <pc:docMk/>
            <pc:sldMk cId="3433905310" sldId="1664"/>
            <ac:graphicFrameMk id="6" creationId="{2F382E54-45A1-49A6-8114-23C4CF641EC8}"/>
          </ac:graphicFrameMkLst>
        </pc:graphicFrameChg>
      </pc:sldChg>
      <pc:sldChg chg="modNotesTx">
        <pc:chgData name="Matthew Deeprose" userId="4b9f57a1-f6a7-4947-aa46-f230d0a71242" providerId="ADAL" clId="{D3A11EDE-94EB-464F-88C0-D4CC71A2D511}" dt="2022-09-25T18:52:04.986" v="1545" actId="20577"/>
        <pc:sldMkLst>
          <pc:docMk/>
          <pc:sldMk cId="1795937033" sldId="1673"/>
        </pc:sldMkLst>
      </pc:sldChg>
      <pc:sldChg chg="modNotesTx">
        <pc:chgData name="Matthew Deeprose" userId="4b9f57a1-f6a7-4947-aa46-f230d0a71242" providerId="ADAL" clId="{D3A11EDE-94EB-464F-88C0-D4CC71A2D511}" dt="2022-09-25T18:57:52.501" v="2884" actId="20577"/>
        <pc:sldMkLst>
          <pc:docMk/>
          <pc:sldMk cId="3420296359" sldId="1674"/>
        </pc:sldMkLst>
      </pc:sldChg>
    </pc:docChg>
  </pc:docChgLst>
  <pc:docChgLst>
    <pc:chgData name="Matthew Deeprose" userId="4b9f57a1-f6a7-4947-aa46-f230d0a71242" providerId="ADAL" clId="{58519206-C132-4160-A550-EAA5027C76A6}"/>
    <pc:docChg chg="custSel replTag delTag">
      <pc:chgData name="Matthew Deeprose" userId="4b9f57a1-f6a7-4947-aa46-f230d0a71242" providerId="ADAL" clId="{58519206-C132-4160-A550-EAA5027C76A6}" dt="2023-01-16T15:38:18.658" v="6"/>
      <pc:docMkLst>
        <pc:docMk/>
      </pc:docMkLst>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7.xml.rels><?xml version="1.0" encoding="UTF-8" standalone="yes"?>
<Relationships xmlns="http://schemas.openxmlformats.org/package/2006/relationships"><Relationship Id="rId2" Type="http://schemas.openxmlformats.org/officeDocument/2006/relationships/hyperlink" Target="https://matthewdeeprose.github.io/better_content_made_easy.html" TargetMode="External"/><Relationship Id="rId1" Type="http://schemas.openxmlformats.org/officeDocument/2006/relationships/hyperlink" Target="https://matthewdeeprose.github.io/inspector_for_all"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7.xml.rels><?xml version="1.0" encoding="UTF-8" standalone="yes"?>
<Relationships xmlns="http://schemas.openxmlformats.org/package/2006/relationships"><Relationship Id="rId2" Type="http://schemas.openxmlformats.org/officeDocument/2006/relationships/hyperlink" Target="https://matthewdeeprose.github.io/inspector_for_all" TargetMode="External"/><Relationship Id="rId1" Type="http://schemas.openxmlformats.org/officeDocument/2006/relationships/hyperlink" Target="https://matthewdeeprose.github.io/better_content_made_easy.html"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D32C2-CDD3-42A4-8C6A-301EB4E0D18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C71276-A67F-44E0-8224-E8636CBB762F}">
      <dgm:prSet/>
      <dgm:spPr/>
      <dgm:t>
        <a:bodyPr/>
        <a:lstStyle/>
        <a:p>
          <a:r>
            <a:rPr lang="en-GB" dirty="0">
              <a:solidFill>
                <a:srgbClr val="FFFFEE"/>
              </a:solidFill>
            </a:rPr>
            <a:t>Designing a session around alternative text for complex images</a:t>
          </a:r>
          <a:endParaRPr lang="en-US" dirty="0">
            <a:solidFill>
              <a:srgbClr val="FFFFEE"/>
            </a:solidFill>
          </a:endParaRPr>
        </a:p>
      </dgm:t>
    </dgm:pt>
    <dgm:pt modelId="{2169D474-95CA-4CCE-8FE2-4D51AD14D450}" type="parTrans" cxnId="{6F058FD6-E777-40E8-AA12-3C6B719C8A61}">
      <dgm:prSet/>
      <dgm:spPr/>
      <dgm:t>
        <a:bodyPr/>
        <a:lstStyle/>
        <a:p>
          <a:endParaRPr lang="en-US">
            <a:solidFill>
              <a:srgbClr val="FFFFEE"/>
            </a:solidFill>
          </a:endParaRPr>
        </a:p>
      </dgm:t>
    </dgm:pt>
    <dgm:pt modelId="{5097D415-F2C8-4231-AFC6-628CD8100824}" type="sibTrans" cxnId="{6F058FD6-E777-40E8-AA12-3C6B719C8A61}">
      <dgm:prSet/>
      <dgm:spPr/>
      <dgm:t>
        <a:bodyPr/>
        <a:lstStyle/>
        <a:p>
          <a:endParaRPr lang="en-US">
            <a:solidFill>
              <a:srgbClr val="FFFFEE"/>
            </a:solidFill>
          </a:endParaRPr>
        </a:p>
      </dgm:t>
    </dgm:pt>
    <dgm:pt modelId="{A1BFA900-7171-48CB-B479-129966990D6D}">
      <dgm:prSet/>
      <dgm:spPr/>
      <dgm:t>
        <a:bodyPr/>
        <a:lstStyle/>
        <a:p>
          <a:r>
            <a:rPr lang="en-GB" noProof="0" dirty="0">
              <a:solidFill>
                <a:srgbClr val="FFFFEE"/>
              </a:solidFill>
            </a:rPr>
            <a:t>Helping colleagues make accessible colour choices</a:t>
          </a:r>
        </a:p>
      </dgm:t>
    </dgm:pt>
    <dgm:pt modelId="{6B413AB8-8664-4C7E-98E9-3215BE3B7285}" type="parTrans" cxnId="{3E9EF300-FEF0-466D-A210-C85CACDFEE5C}">
      <dgm:prSet/>
      <dgm:spPr/>
      <dgm:t>
        <a:bodyPr/>
        <a:lstStyle/>
        <a:p>
          <a:endParaRPr lang="en-US">
            <a:solidFill>
              <a:srgbClr val="FFFFEE"/>
            </a:solidFill>
          </a:endParaRPr>
        </a:p>
      </dgm:t>
    </dgm:pt>
    <dgm:pt modelId="{A0B66ACE-4257-4D3F-8FA5-F6BD78C47439}" type="sibTrans" cxnId="{3E9EF300-FEF0-466D-A210-C85CACDFEE5C}">
      <dgm:prSet/>
      <dgm:spPr/>
      <dgm:t>
        <a:bodyPr/>
        <a:lstStyle/>
        <a:p>
          <a:endParaRPr lang="en-US">
            <a:solidFill>
              <a:srgbClr val="FFFFEE"/>
            </a:solidFill>
          </a:endParaRPr>
        </a:p>
      </dgm:t>
    </dgm:pt>
    <dgm:pt modelId="{25E6EDAC-464B-412A-8FDC-0CE10EA96A82}">
      <dgm:prSet/>
      <dgm:spPr/>
      <dgm:t>
        <a:bodyPr/>
        <a:lstStyle/>
        <a:p>
          <a:r>
            <a:rPr lang="en-GB" dirty="0">
              <a:solidFill>
                <a:srgbClr val="FFFFEE"/>
              </a:solidFill>
            </a:rPr>
            <a:t>Accessibility and organisational change, one small step</a:t>
          </a:r>
          <a:endParaRPr lang="en-US" dirty="0">
            <a:solidFill>
              <a:srgbClr val="FFFFEE"/>
            </a:solidFill>
          </a:endParaRPr>
        </a:p>
      </dgm:t>
    </dgm:pt>
    <dgm:pt modelId="{E6CC0D75-7DD4-4174-9C80-84AA43A6FDE7}" type="parTrans" cxnId="{EC9704E5-C23A-449C-8094-7B3930640020}">
      <dgm:prSet/>
      <dgm:spPr/>
      <dgm:t>
        <a:bodyPr/>
        <a:lstStyle/>
        <a:p>
          <a:endParaRPr lang="en-US">
            <a:solidFill>
              <a:srgbClr val="FFFFEE"/>
            </a:solidFill>
          </a:endParaRPr>
        </a:p>
      </dgm:t>
    </dgm:pt>
    <dgm:pt modelId="{73122904-AEEC-47E7-97A2-F6A617736453}" type="sibTrans" cxnId="{EC9704E5-C23A-449C-8094-7B3930640020}">
      <dgm:prSet/>
      <dgm:spPr/>
      <dgm:t>
        <a:bodyPr/>
        <a:lstStyle/>
        <a:p>
          <a:endParaRPr lang="en-US">
            <a:solidFill>
              <a:srgbClr val="FFFFEE"/>
            </a:solidFill>
          </a:endParaRPr>
        </a:p>
      </dgm:t>
    </dgm:pt>
    <dgm:pt modelId="{727A6295-CA4E-44AF-A10B-94E0E5A46886}" type="pres">
      <dgm:prSet presAssocID="{0F1D32C2-CDD3-42A4-8C6A-301EB4E0D182}" presName="root" presStyleCnt="0">
        <dgm:presLayoutVars>
          <dgm:dir/>
          <dgm:resizeHandles val="exact"/>
        </dgm:presLayoutVars>
      </dgm:prSet>
      <dgm:spPr/>
    </dgm:pt>
    <dgm:pt modelId="{B24C94CA-7506-4F7B-A8EF-F276F9D0D7D2}" type="pres">
      <dgm:prSet presAssocID="{E1C71276-A67F-44E0-8224-E8636CBB762F}" presName="compNode" presStyleCnt="0"/>
      <dgm:spPr/>
    </dgm:pt>
    <dgm:pt modelId="{2DB7FE0B-408B-4860-9F58-B319E40D4F79}" type="pres">
      <dgm:prSet presAssocID="{E1C71276-A67F-44E0-8224-E8636CBB762F}" presName="bgRect" presStyleLbl="bgShp" presStyleIdx="0" presStyleCnt="3"/>
      <dgm:spPr>
        <a:solidFill>
          <a:schemeClr val="tx2"/>
        </a:solidFill>
        <a:ln w="38100">
          <a:solidFill>
            <a:schemeClr val="accent3"/>
          </a:solidFill>
        </a:ln>
      </dgm:spPr>
    </dgm:pt>
    <dgm:pt modelId="{58260F7E-3DC9-4A5A-ADF7-6D524365D946}" type="pres">
      <dgm:prSet presAssocID="{E1C71276-A67F-44E0-8224-E8636CBB76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mage"/>
        </a:ext>
      </dgm:extLst>
    </dgm:pt>
    <dgm:pt modelId="{36B2B74D-2A34-4A85-ACCA-6BE5C4F7B755}" type="pres">
      <dgm:prSet presAssocID="{E1C71276-A67F-44E0-8224-E8636CBB762F}" presName="spaceRect" presStyleCnt="0"/>
      <dgm:spPr/>
    </dgm:pt>
    <dgm:pt modelId="{91BF5730-153B-4D15-AD88-F13B70415CC0}" type="pres">
      <dgm:prSet presAssocID="{E1C71276-A67F-44E0-8224-E8636CBB762F}" presName="parTx" presStyleLbl="revTx" presStyleIdx="0" presStyleCnt="3">
        <dgm:presLayoutVars>
          <dgm:chMax val="0"/>
          <dgm:chPref val="0"/>
        </dgm:presLayoutVars>
      </dgm:prSet>
      <dgm:spPr/>
    </dgm:pt>
    <dgm:pt modelId="{023444D7-44B6-485A-923A-BEAA7AC32479}" type="pres">
      <dgm:prSet presAssocID="{5097D415-F2C8-4231-AFC6-628CD8100824}" presName="sibTrans" presStyleCnt="0"/>
      <dgm:spPr/>
    </dgm:pt>
    <dgm:pt modelId="{BD4BC9F2-0506-4493-B5A8-A33F02E7A1FB}" type="pres">
      <dgm:prSet presAssocID="{A1BFA900-7171-48CB-B479-129966990D6D}" presName="compNode" presStyleCnt="0"/>
      <dgm:spPr/>
    </dgm:pt>
    <dgm:pt modelId="{0B2FED76-4C1B-4C9B-B253-603E30B6D292}" type="pres">
      <dgm:prSet presAssocID="{A1BFA900-7171-48CB-B479-129966990D6D}" presName="bgRect" presStyleLbl="bgShp" presStyleIdx="1" presStyleCnt="3"/>
      <dgm:spPr>
        <a:solidFill>
          <a:schemeClr val="tx2"/>
        </a:solidFill>
        <a:ln w="38100">
          <a:solidFill>
            <a:schemeClr val="accent3"/>
          </a:solidFill>
        </a:ln>
      </dgm:spPr>
    </dgm:pt>
    <dgm:pt modelId="{B0C537FE-6A9A-47F3-A919-77EA353CCEF9}" type="pres">
      <dgm:prSet presAssocID="{A1BFA900-7171-48CB-B479-129966990D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ll paint brush"/>
        </a:ext>
      </dgm:extLst>
    </dgm:pt>
    <dgm:pt modelId="{E8533413-11CC-4BEE-AC8D-06555F2F8EA9}" type="pres">
      <dgm:prSet presAssocID="{A1BFA900-7171-48CB-B479-129966990D6D}" presName="spaceRect" presStyleCnt="0"/>
      <dgm:spPr/>
    </dgm:pt>
    <dgm:pt modelId="{434D418E-0AD7-4406-B392-AB991AE4A76C}" type="pres">
      <dgm:prSet presAssocID="{A1BFA900-7171-48CB-B479-129966990D6D}" presName="parTx" presStyleLbl="revTx" presStyleIdx="1" presStyleCnt="3">
        <dgm:presLayoutVars>
          <dgm:chMax val="0"/>
          <dgm:chPref val="0"/>
        </dgm:presLayoutVars>
      </dgm:prSet>
      <dgm:spPr/>
    </dgm:pt>
    <dgm:pt modelId="{1D185EFF-1FA7-43B9-835F-8116A53A6286}" type="pres">
      <dgm:prSet presAssocID="{A0B66ACE-4257-4D3F-8FA5-F6BD78C47439}" presName="sibTrans" presStyleCnt="0"/>
      <dgm:spPr/>
    </dgm:pt>
    <dgm:pt modelId="{33229FEC-ADD8-457C-A551-F00D39D8A1DA}" type="pres">
      <dgm:prSet presAssocID="{25E6EDAC-464B-412A-8FDC-0CE10EA96A82}" presName="compNode" presStyleCnt="0"/>
      <dgm:spPr/>
    </dgm:pt>
    <dgm:pt modelId="{1A1BB283-3C21-4DF5-93F2-E075270395A5}" type="pres">
      <dgm:prSet presAssocID="{25E6EDAC-464B-412A-8FDC-0CE10EA96A82}" presName="bgRect" presStyleLbl="bgShp" presStyleIdx="2" presStyleCnt="3"/>
      <dgm:spPr>
        <a:solidFill>
          <a:schemeClr val="tx2"/>
        </a:solidFill>
        <a:ln w="38100">
          <a:solidFill>
            <a:schemeClr val="accent3"/>
          </a:solidFill>
        </a:ln>
      </dgm:spPr>
    </dgm:pt>
    <dgm:pt modelId="{7C25F90A-B200-4992-8642-A14C34CB2E4A}" type="pres">
      <dgm:prSet presAssocID="{25E6EDAC-464B-412A-8FDC-0CE10EA96A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53E3F202-BF77-4BCE-97CA-0E0B20D737CB}" type="pres">
      <dgm:prSet presAssocID="{25E6EDAC-464B-412A-8FDC-0CE10EA96A82}" presName="spaceRect" presStyleCnt="0"/>
      <dgm:spPr/>
    </dgm:pt>
    <dgm:pt modelId="{8D464CC4-CC00-4478-90DD-70284F3237DC}" type="pres">
      <dgm:prSet presAssocID="{25E6EDAC-464B-412A-8FDC-0CE10EA96A82}" presName="parTx" presStyleLbl="revTx" presStyleIdx="2" presStyleCnt="3">
        <dgm:presLayoutVars>
          <dgm:chMax val="0"/>
          <dgm:chPref val="0"/>
        </dgm:presLayoutVars>
      </dgm:prSet>
      <dgm:spPr/>
    </dgm:pt>
  </dgm:ptLst>
  <dgm:cxnLst>
    <dgm:cxn modelId="{3E9EF300-FEF0-466D-A210-C85CACDFEE5C}" srcId="{0F1D32C2-CDD3-42A4-8C6A-301EB4E0D182}" destId="{A1BFA900-7171-48CB-B479-129966990D6D}" srcOrd="1" destOrd="0" parTransId="{6B413AB8-8664-4C7E-98E9-3215BE3B7285}" sibTransId="{A0B66ACE-4257-4D3F-8FA5-F6BD78C47439}"/>
    <dgm:cxn modelId="{85CCCD01-026C-46C4-9DDB-D26291CD3A82}" type="presOf" srcId="{A1BFA900-7171-48CB-B479-129966990D6D}" destId="{434D418E-0AD7-4406-B392-AB991AE4A76C}" srcOrd="0" destOrd="0" presId="urn:microsoft.com/office/officeart/2018/2/layout/IconVerticalSolidList"/>
    <dgm:cxn modelId="{F6544436-F127-4E8C-B512-0D4C919C1750}" type="presOf" srcId="{25E6EDAC-464B-412A-8FDC-0CE10EA96A82}" destId="{8D464CC4-CC00-4478-90DD-70284F3237DC}" srcOrd="0" destOrd="0" presId="urn:microsoft.com/office/officeart/2018/2/layout/IconVerticalSolidList"/>
    <dgm:cxn modelId="{DF204164-B5FE-4FB5-9BD9-E6509AE64ED5}" type="presOf" srcId="{E1C71276-A67F-44E0-8224-E8636CBB762F}" destId="{91BF5730-153B-4D15-AD88-F13B70415CC0}" srcOrd="0" destOrd="0" presId="urn:microsoft.com/office/officeart/2018/2/layout/IconVerticalSolidList"/>
    <dgm:cxn modelId="{6F058FD6-E777-40E8-AA12-3C6B719C8A61}" srcId="{0F1D32C2-CDD3-42A4-8C6A-301EB4E0D182}" destId="{E1C71276-A67F-44E0-8224-E8636CBB762F}" srcOrd="0" destOrd="0" parTransId="{2169D474-95CA-4CCE-8FE2-4D51AD14D450}" sibTransId="{5097D415-F2C8-4231-AFC6-628CD8100824}"/>
    <dgm:cxn modelId="{EC9704E5-C23A-449C-8094-7B3930640020}" srcId="{0F1D32C2-CDD3-42A4-8C6A-301EB4E0D182}" destId="{25E6EDAC-464B-412A-8FDC-0CE10EA96A82}" srcOrd="2" destOrd="0" parTransId="{E6CC0D75-7DD4-4174-9C80-84AA43A6FDE7}" sibTransId="{73122904-AEEC-47E7-97A2-F6A617736453}"/>
    <dgm:cxn modelId="{FD3D2DF3-599B-4D91-968D-EE49624BB95F}" type="presOf" srcId="{0F1D32C2-CDD3-42A4-8C6A-301EB4E0D182}" destId="{727A6295-CA4E-44AF-A10B-94E0E5A46886}" srcOrd="0" destOrd="0" presId="urn:microsoft.com/office/officeart/2018/2/layout/IconVerticalSolidList"/>
    <dgm:cxn modelId="{D238B404-BBE8-4D26-A89D-1A91F27CD26E}" type="presParOf" srcId="{727A6295-CA4E-44AF-A10B-94E0E5A46886}" destId="{B24C94CA-7506-4F7B-A8EF-F276F9D0D7D2}" srcOrd="0" destOrd="0" presId="urn:microsoft.com/office/officeart/2018/2/layout/IconVerticalSolidList"/>
    <dgm:cxn modelId="{D4B9B71D-90FF-4C3D-AD0C-DEDF1B192E64}" type="presParOf" srcId="{B24C94CA-7506-4F7B-A8EF-F276F9D0D7D2}" destId="{2DB7FE0B-408B-4860-9F58-B319E40D4F79}" srcOrd="0" destOrd="0" presId="urn:microsoft.com/office/officeart/2018/2/layout/IconVerticalSolidList"/>
    <dgm:cxn modelId="{A8608045-8B31-4B5E-A3FF-98D886B76343}" type="presParOf" srcId="{B24C94CA-7506-4F7B-A8EF-F276F9D0D7D2}" destId="{58260F7E-3DC9-4A5A-ADF7-6D524365D946}" srcOrd="1" destOrd="0" presId="urn:microsoft.com/office/officeart/2018/2/layout/IconVerticalSolidList"/>
    <dgm:cxn modelId="{9EC8CD8F-A344-4FEE-826F-904496641B1E}" type="presParOf" srcId="{B24C94CA-7506-4F7B-A8EF-F276F9D0D7D2}" destId="{36B2B74D-2A34-4A85-ACCA-6BE5C4F7B755}" srcOrd="2" destOrd="0" presId="urn:microsoft.com/office/officeart/2018/2/layout/IconVerticalSolidList"/>
    <dgm:cxn modelId="{0D5F3475-96CF-4ECD-B0AE-A454881324A1}" type="presParOf" srcId="{B24C94CA-7506-4F7B-A8EF-F276F9D0D7D2}" destId="{91BF5730-153B-4D15-AD88-F13B70415CC0}" srcOrd="3" destOrd="0" presId="urn:microsoft.com/office/officeart/2018/2/layout/IconVerticalSolidList"/>
    <dgm:cxn modelId="{63A525D2-D692-4C77-B238-0D6B6148F717}" type="presParOf" srcId="{727A6295-CA4E-44AF-A10B-94E0E5A46886}" destId="{023444D7-44B6-485A-923A-BEAA7AC32479}" srcOrd="1" destOrd="0" presId="urn:microsoft.com/office/officeart/2018/2/layout/IconVerticalSolidList"/>
    <dgm:cxn modelId="{747C4BF9-55EB-4F9E-A182-46D4B76A42BD}" type="presParOf" srcId="{727A6295-CA4E-44AF-A10B-94E0E5A46886}" destId="{BD4BC9F2-0506-4493-B5A8-A33F02E7A1FB}" srcOrd="2" destOrd="0" presId="urn:microsoft.com/office/officeart/2018/2/layout/IconVerticalSolidList"/>
    <dgm:cxn modelId="{390DE938-2655-40D2-AA8A-3CF078503163}" type="presParOf" srcId="{BD4BC9F2-0506-4493-B5A8-A33F02E7A1FB}" destId="{0B2FED76-4C1B-4C9B-B253-603E30B6D292}" srcOrd="0" destOrd="0" presId="urn:microsoft.com/office/officeart/2018/2/layout/IconVerticalSolidList"/>
    <dgm:cxn modelId="{D16397B9-FEF6-4D67-815C-B0FB0EF8FED9}" type="presParOf" srcId="{BD4BC9F2-0506-4493-B5A8-A33F02E7A1FB}" destId="{B0C537FE-6A9A-47F3-A919-77EA353CCEF9}" srcOrd="1" destOrd="0" presId="urn:microsoft.com/office/officeart/2018/2/layout/IconVerticalSolidList"/>
    <dgm:cxn modelId="{D0EED001-8301-471B-8652-ABEE8FCDED94}" type="presParOf" srcId="{BD4BC9F2-0506-4493-B5A8-A33F02E7A1FB}" destId="{E8533413-11CC-4BEE-AC8D-06555F2F8EA9}" srcOrd="2" destOrd="0" presId="urn:microsoft.com/office/officeart/2018/2/layout/IconVerticalSolidList"/>
    <dgm:cxn modelId="{D3C2CA39-1786-427E-934E-910C7823F795}" type="presParOf" srcId="{BD4BC9F2-0506-4493-B5A8-A33F02E7A1FB}" destId="{434D418E-0AD7-4406-B392-AB991AE4A76C}" srcOrd="3" destOrd="0" presId="urn:microsoft.com/office/officeart/2018/2/layout/IconVerticalSolidList"/>
    <dgm:cxn modelId="{0381D219-C582-4BA3-844C-C13E299B6ABE}" type="presParOf" srcId="{727A6295-CA4E-44AF-A10B-94E0E5A46886}" destId="{1D185EFF-1FA7-43B9-835F-8116A53A6286}" srcOrd="3" destOrd="0" presId="urn:microsoft.com/office/officeart/2018/2/layout/IconVerticalSolidList"/>
    <dgm:cxn modelId="{FC3DCD3C-5E32-4C84-AA8D-8A43CF1C42DB}" type="presParOf" srcId="{727A6295-CA4E-44AF-A10B-94E0E5A46886}" destId="{33229FEC-ADD8-457C-A551-F00D39D8A1DA}" srcOrd="4" destOrd="0" presId="urn:microsoft.com/office/officeart/2018/2/layout/IconVerticalSolidList"/>
    <dgm:cxn modelId="{211257EA-B107-41C3-8C67-CD7DC5053206}" type="presParOf" srcId="{33229FEC-ADD8-457C-A551-F00D39D8A1DA}" destId="{1A1BB283-3C21-4DF5-93F2-E075270395A5}" srcOrd="0" destOrd="0" presId="urn:microsoft.com/office/officeart/2018/2/layout/IconVerticalSolidList"/>
    <dgm:cxn modelId="{83613D9B-E8EF-4E92-84C1-33EE318AAD94}" type="presParOf" srcId="{33229FEC-ADD8-457C-A551-F00D39D8A1DA}" destId="{7C25F90A-B200-4992-8642-A14C34CB2E4A}" srcOrd="1" destOrd="0" presId="urn:microsoft.com/office/officeart/2018/2/layout/IconVerticalSolidList"/>
    <dgm:cxn modelId="{11D40C6E-A601-4496-AF06-4EEE96ED66E9}" type="presParOf" srcId="{33229FEC-ADD8-457C-A551-F00D39D8A1DA}" destId="{53E3F202-BF77-4BCE-97CA-0E0B20D737CB}" srcOrd="2" destOrd="0" presId="urn:microsoft.com/office/officeart/2018/2/layout/IconVerticalSolidList"/>
    <dgm:cxn modelId="{32EB8231-4CF0-44B7-BA6C-629370F7BE4F}" type="presParOf" srcId="{33229FEC-ADD8-457C-A551-F00D39D8A1DA}" destId="{8D464CC4-CC00-4478-90DD-70284F3237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33B87-2CE9-4200-9307-78C253A5469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C904C40-9D29-42E6-9B62-6A27AA751E6A}">
      <dgm:prSet custT="1"/>
      <dgm:spPr/>
      <dgm:t>
        <a:bodyPr/>
        <a:lstStyle/>
        <a:p>
          <a:pPr algn="l">
            <a:defRPr cap="all"/>
          </a:pPr>
          <a:r>
            <a:rPr lang="en-GB" sz="2800" cap="none" dirty="0">
              <a:solidFill>
                <a:srgbClr val="FFFFEE"/>
              </a:solidFill>
            </a:rPr>
            <a:t>One of the top two issues for most institutions</a:t>
          </a:r>
          <a:endParaRPr lang="en-US" sz="2800" cap="none" dirty="0">
            <a:solidFill>
              <a:srgbClr val="FFFFEE"/>
            </a:solidFill>
          </a:endParaRPr>
        </a:p>
      </dgm:t>
      <dgm:extLst>
        <a:ext uri="{E40237B7-FDA0-4F09-8148-C483321AD2D9}">
          <dgm14:cNvPr xmlns:dgm14="http://schemas.microsoft.com/office/drawing/2010/diagram" id="0" name="" descr="One of the top two issues for most institutions.&#10;Existing guidance can be overly simple.&#10;Good alt text realises potential of Ally audio format.&#10;"/>
        </a:ext>
      </dgm:extLst>
    </dgm:pt>
    <dgm:pt modelId="{308C3CE5-76C8-45DD-8405-1F14352F85A0}" type="parTrans" cxnId="{C0B34B03-5EFC-420A-86ED-426F960A1359}">
      <dgm:prSet/>
      <dgm:spPr/>
      <dgm:t>
        <a:bodyPr/>
        <a:lstStyle/>
        <a:p>
          <a:endParaRPr lang="en-US" sz="2400" dirty="0">
            <a:solidFill>
              <a:srgbClr val="FFFFEE"/>
            </a:solidFill>
          </a:endParaRPr>
        </a:p>
      </dgm:t>
    </dgm:pt>
    <dgm:pt modelId="{871E8EEB-E2F7-4FF1-9A50-121AA2F28858}" type="sibTrans" cxnId="{C0B34B03-5EFC-420A-86ED-426F960A1359}">
      <dgm:prSet/>
      <dgm:spPr/>
      <dgm:t>
        <a:bodyPr/>
        <a:lstStyle/>
        <a:p>
          <a:endParaRPr lang="en-US" sz="2400" dirty="0">
            <a:solidFill>
              <a:srgbClr val="FFFFEE"/>
            </a:solidFill>
          </a:endParaRPr>
        </a:p>
      </dgm:t>
    </dgm:pt>
    <dgm:pt modelId="{09D971CB-CCD5-4E53-9DF3-2D39739663B6}">
      <dgm:prSet custT="1"/>
      <dgm:spPr/>
      <dgm:t>
        <a:bodyPr/>
        <a:lstStyle/>
        <a:p>
          <a:pPr algn="l">
            <a:defRPr cap="all"/>
          </a:pPr>
          <a:r>
            <a:rPr lang="en-GB" sz="2800" cap="none" dirty="0">
              <a:solidFill>
                <a:srgbClr val="FFFFEE"/>
              </a:solidFill>
            </a:rPr>
            <a:t>Existing guidance can be overly simple</a:t>
          </a:r>
          <a:endParaRPr lang="en-US" sz="2800" cap="none" dirty="0">
            <a:solidFill>
              <a:srgbClr val="FFFFEE"/>
            </a:solidFill>
          </a:endParaRPr>
        </a:p>
      </dgm:t>
      <dgm:extLst>
        <a:ext uri="{E40237B7-FDA0-4F09-8148-C483321AD2D9}">
          <dgm14:cNvPr xmlns:dgm14="http://schemas.microsoft.com/office/drawing/2010/diagram" id="0" name="" descr="One of the top two issues for most institutions.&#10;Existing guidance can be overly simple.&#10;Good alt text realises potential of Ally audio format.&#10;"/>
        </a:ext>
      </dgm:extLst>
    </dgm:pt>
    <dgm:pt modelId="{5D8D2874-0088-4D69-B14A-712B5D289675}" type="parTrans" cxnId="{A21C6521-D3A2-4F26-8A79-D823D6DB1598}">
      <dgm:prSet/>
      <dgm:spPr/>
      <dgm:t>
        <a:bodyPr/>
        <a:lstStyle/>
        <a:p>
          <a:endParaRPr lang="en-US" sz="2400" dirty="0">
            <a:solidFill>
              <a:srgbClr val="FFFFEE"/>
            </a:solidFill>
          </a:endParaRPr>
        </a:p>
      </dgm:t>
    </dgm:pt>
    <dgm:pt modelId="{371F878A-DD3F-4A44-8E72-51DCF8647C08}" type="sibTrans" cxnId="{A21C6521-D3A2-4F26-8A79-D823D6DB1598}">
      <dgm:prSet/>
      <dgm:spPr/>
      <dgm:t>
        <a:bodyPr/>
        <a:lstStyle/>
        <a:p>
          <a:endParaRPr lang="en-US" sz="2400" dirty="0">
            <a:solidFill>
              <a:srgbClr val="FFFFEE"/>
            </a:solidFill>
          </a:endParaRPr>
        </a:p>
      </dgm:t>
    </dgm:pt>
    <dgm:pt modelId="{DAAFCDCC-CABE-4422-85F8-0DF34BC6C225}">
      <dgm:prSet custT="1"/>
      <dgm:spPr/>
      <dgm:t>
        <a:bodyPr/>
        <a:lstStyle/>
        <a:p>
          <a:pPr algn="l">
            <a:defRPr cap="all"/>
          </a:pPr>
          <a:r>
            <a:rPr lang="en-GB" sz="2800" cap="none" dirty="0">
              <a:solidFill>
                <a:srgbClr val="FFFFEE"/>
              </a:solidFill>
            </a:rPr>
            <a:t>Good alt text realises potential of Ally audio format</a:t>
          </a:r>
          <a:endParaRPr lang="en-US" sz="2800" cap="none" dirty="0">
            <a:solidFill>
              <a:srgbClr val="FFFFEE"/>
            </a:solidFill>
          </a:endParaRPr>
        </a:p>
      </dgm:t>
      <dgm:extLst>
        <a:ext uri="{E40237B7-FDA0-4F09-8148-C483321AD2D9}">
          <dgm14:cNvPr xmlns:dgm14="http://schemas.microsoft.com/office/drawing/2010/diagram" id="0" name="" descr="One of the top two issues for most institutions.&#10;Existing guidance can be overly simple.&#10;Good alt text realises potential of Ally audio format.&#10;"/>
        </a:ext>
      </dgm:extLst>
    </dgm:pt>
    <dgm:pt modelId="{8C60CC33-2377-4CC3-8315-AB9942C878B4}" type="parTrans" cxnId="{89F90C65-2B2D-4131-9107-B162BF2EB386}">
      <dgm:prSet/>
      <dgm:spPr/>
      <dgm:t>
        <a:bodyPr/>
        <a:lstStyle/>
        <a:p>
          <a:endParaRPr lang="en-US" sz="2400" dirty="0">
            <a:solidFill>
              <a:srgbClr val="FFFFEE"/>
            </a:solidFill>
          </a:endParaRPr>
        </a:p>
      </dgm:t>
    </dgm:pt>
    <dgm:pt modelId="{AF25A120-1DDF-4B52-B3DA-5B8EA755FC7A}" type="sibTrans" cxnId="{89F90C65-2B2D-4131-9107-B162BF2EB386}">
      <dgm:prSet/>
      <dgm:spPr/>
      <dgm:t>
        <a:bodyPr/>
        <a:lstStyle/>
        <a:p>
          <a:endParaRPr lang="en-US" sz="2400" dirty="0">
            <a:solidFill>
              <a:srgbClr val="FFFFEE"/>
            </a:solidFill>
          </a:endParaRPr>
        </a:p>
      </dgm:t>
    </dgm:pt>
    <dgm:pt modelId="{021A2B4C-03AB-4E72-AC40-FA1A04567074}" type="pres">
      <dgm:prSet presAssocID="{F2433B87-2CE9-4200-9307-78C253A5469E}" presName="root" presStyleCnt="0">
        <dgm:presLayoutVars>
          <dgm:dir/>
          <dgm:resizeHandles val="exact"/>
        </dgm:presLayoutVars>
      </dgm:prSet>
      <dgm:spPr/>
    </dgm:pt>
    <dgm:pt modelId="{ABE7588E-1CAF-4D24-8B2A-EA37756E34ED}" type="pres">
      <dgm:prSet presAssocID="{9C904C40-9D29-42E6-9B62-6A27AA751E6A}" presName="compNode" presStyleCnt="0"/>
      <dgm:spPr/>
    </dgm:pt>
    <dgm:pt modelId="{758E84B9-74A1-42B5-9774-7417D1D74D2B}" type="pres">
      <dgm:prSet presAssocID="{9C904C40-9D29-42E6-9B62-6A27AA751E6A}" presName="iconBgRect" presStyleLbl="bgShp" presStyleIdx="0" presStyleCnt="3"/>
      <dgm:spPr>
        <a:solidFill>
          <a:schemeClr val="tx2"/>
        </a:solidFill>
        <a:ln w="38100">
          <a:solidFill>
            <a:schemeClr val="accent1"/>
          </a:solidFill>
        </a:ln>
      </dgm:spPr>
    </dgm:pt>
    <dgm:pt modelId="{9754C5CB-950C-4069-B741-E545390C0708}" type="pres">
      <dgm:prSet presAssocID="{9C904C40-9D29-42E6-9B62-6A27AA751E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xponential Graph with solid fill"/>
        </a:ext>
      </dgm:extLst>
    </dgm:pt>
    <dgm:pt modelId="{DF871A51-1F19-4EFD-BEEC-7F53372485F2}" type="pres">
      <dgm:prSet presAssocID="{9C904C40-9D29-42E6-9B62-6A27AA751E6A}" presName="spaceRect" presStyleCnt="0"/>
      <dgm:spPr/>
    </dgm:pt>
    <dgm:pt modelId="{09E06085-11F4-452F-BEBA-DEAEC9D67043}" type="pres">
      <dgm:prSet presAssocID="{9C904C40-9D29-42E6-9B62-6A27AA751E6A}" presName="textRect" presStyleLbl="revTx" presStyleIdx="0" presStyleCnt="3">
        <dgm:presLayoutVars>
          <dgm:chMax val="1"/>
          <dgm:chPref val="1"/>
        </dgm:presLayoutVars>
      </dgm:prSet>
      <dgm:spPr/>
    </dgm:pt>
    <dgm:pt modelId="{39CC74C5-5EF6-4537-A201-0A0213893404}" type="pres">
      <dgm:prSet presAssocID="{871E8EEB-E2F7-4FF1-9A50-121AA2F28858}" presName="sibTrans" presStyleCnt="0"/>
      <dgm:spPr/>
    </dgm:pt>
    <dgm:pt modelId="{C28F18B1-7C1C-4247-81E4-B9322CE5302C}" type="pres">
      <dgm:prSet presAssocID="{09D971CB-CCD5-4E53-9DF3-2D39739663B6}" presName="compNode" presStyleCnt="0"/>
      <dgm:spPr/>
    </dgm:pt>
    <dgm:pt modelId="{7AD9ADBF-62D4-4FDE-827E-CEB506E5F259}" type="pres">
      <dgm:prSet presAssocID="{09D971CB-CCD5-4E53-9DF3-2D39739663B6}" presName="iconBgRect" presStyleLbl="bgShp" presStyleIdx="1" presStyleCnt="3"/>
      <dgm:spPr>
        <a:solidFill>
          <a:schemeClr val="tx2"/>
        </a:solidFill>
        <a:ln w="38100">
          <a:solidFill>
            <a:schemeClr val="accent1"/>
          </a:solidFill>
        </a:ln>
      </dgm:spPr>
    </dgm:pt>
    <dgm:pt modelId="{1115B447-3311-4793-9303-ABF4B1EA33A0}" type="pres">
      <dgm:prSet presAssocID="{09D971CB-CCD5-4E53-9DF3-2D39739663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884E821-50AC-4F06-8760-551D1D6ABB6F}" type="pres">
      <dgm:prSet presAssocID="{09D971CB-CCD5-4E53-9DF3-2D39739663B6}" presName="spaceRect" presStyleCnt="0"/>
      <dgm:spPr/>
    </dgm:pt>
    <dgm:pt modelId="{72A1B2AD-7FD8-4266-8810-AB30E807DC87}" type="pres">
      <dgm:prSet presAssocID="{09D971CB-CCD5-4E53-9DF3-2D39739663B6}" presName="textRect" presStyleLbl="revTx" presStyleIdx="1" presStyleCnt="3">
        <dgm:presLayoutVars>
          <dgm:chMax val="1"/>
          <dgm:chPref val="1"/>
        </dgm:presLayoutVars>
      </dgm:prSet>
      <dgm:spPr/>
    </dgm:pt>
    <dgm:pt modelId="{851AC6B3-69FF-493B-AA26-95452C628877}" type="pres">
      <dgm:prSet presAssocID="{371F878A-DD3F-4A44-8E72-51DCF8647C08}" presName="sibTrans" presStyleCnt="0"/>
      <dgm:spPr/>
    </dgm:pt>
    <dgm:pt modelId="{57949C97-CD15-4F22-A5BD-545F8921AA03}" type="pres">
      <dgm:prSet presAssocID="{DAAFCDCC-CABE-4422-85F8-0DF34BC6C225}" presName="compNode" presStyleCnt="0"/>
      <dgm:spPr/>
    </dgm:pt>
    <dgm:pt modelId="{63B20670-398D-4D58-9C09-EF3A1D20CEBB}" type="pres">
      <dgm:prSet presAssocID="{DAAFCDCC-CABE-4422-85F8-0DF34BC6C225}" presName="iconBgRect" presStyleLbl="bgShp" presStyleIdx="2" presStyleCnt="3"/>
      <dgm:spPr>
        <a:solidFill>
          <a:schemeClr val="tx2"/>
        </a:solidFill>
        <a:ln w="38100">
          <a:solidFill>
            <a:schemeClr val="accent1"/>
          </a:solidFill>
        </a:ln>
      </dgm:spPr>
    </dgm:pt>
    <dgm:pt modelId="{D1DFD053-18D9-4AB2-92C7-8D2AE5B954FE}" type="pres">
      <dgm:prSet presAssocID="{DAAFCDCC-CABE-4422-85F8-0DF34BC6C2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F7EE4EC9-5A26-4F0A-98EE-CD04203918B1}" type="pres">
      <dgm:prSet presAssocID="{DAAFCDCC-CABE-4422-85F8-0DF34BC6C225}" presName="spaceRect" presStyleCnt="0"/>
      <dgm:spPr/>
    </dgm:pt>
    <dgm:pt modelId="{7F6491CF-5373-4A7F-B855-04C2F6CF0FE1}" type="pres">
      <dgm:prSet presAssocID="{DAAFCDCC-CABE-4422-85F8-0DF34BC6C225}" presName="textRect" presStyleLbl="revTx" presStyleIdx="2" presStyleCnt="3">
        <dgm:presLayoutVars>
          <dgm:chMax val="1"/>
          <dgm:chPref val="1"/>
        </dgm:presLayoutVars>
      </dgm:prSet>
      <dgm:spPr/>
    </dgm:pt>
  </dgm:ptLst>
  <dgm:cxnLst>
    <dgm:cxn modelId="{C0B34B03-5EFC-420A-86ED-426F960A1359}" srcId="{F2433B87-2CE9-4200-9307-78C253A5469E}" destId="{9C904C40-9D29-42E6-9B62-6A27AA751E6A}" srcOrd="0" destOrd="0" parTransId="{308C3CE5-76C8-45DD-8405-1F14352F85A0}" sibTransId="{871E8EEB-E2F7-4FF1-9A50-121AA2F28858}"/>
    <dgm:cxn modelId="{A21C6521-D3A2-4F26-8A79-D823D6DB1598}" srcId="{F2433B87-2CE9-4200-9307-78C253A5469E}" destId="{09D971CB-CCD5-4E53-9DF3-2D39739663B6}" srcOrd="1" destOrd="0" parTransId="{5D8D2874-0088-4D69-B14A-712B5D289675}" sibTransId="{371F878A-DD3F-4A44-8E72-51DCF8647C08}"/>
    <dgm:cxn modelId="{5705DF3D-2C19-4873-89C8-3529293778C8}" type="presOf" srcId="{9C904C40-9D29-42E6-9B62-6A27AA751E6A}" destId="{09E06085-11F4-452F-BEBA-DEAEC9D67043}" srcOrd="0" destOrd="0" presId="urn:microsoft.com/office/officeart/2018/5/layout/IconCircleLabelList"/>
    <dgm:cxn modelId="{EEC50440-64EE-4E11-877B-C7B32CFE8120}" type="presOf" srcId="{DAAFCDCC-CABE-4422-85F8-0DF34BC6C225}" destId="{7F6491CF-5373-4A7F-B855-04C2F6CF0FE1}" srcOrd="0" destOrd="0" presId="urn:microsoft.com/office/officeart/2018/5/layout/IconCircleLabelList"/>
    <dgm:cxn modelId="{89F90C65-2B2D-4131-9107-B162BF2EB386}" srcId="{F2433B87-2CE9-4200-9307-78C253A5469E}" destId="{DAAFCDCC-CABE-4422-85F8-0DF34BC6C225}" srcOrd="2" destOrd="0" parTransId="{8C60CC33-2377-4CC3-8315-AB9942C878B4}" sibTransId="{AF25A120-1DDF-4B52-B3DA-5B8EA755FC7A}"/>
    <dgm:cxn modelId="{93EB8367-E071-4CC5-BBCA-95C36E1FC7F5}" type="presOf" srcId="{09D971CB-CCD5-4E53-9DF3-2D39739663B6}" destId="{72A1B2AD-7FD8-4266-8810-AB30E807DC87}" srcOrd="0" destOrd="0" presId="urn:microsoft.com/office/officeart/2018/5/layout/IconCircleLabelList"/>
    <dgm:cxn modelId="{B652C378-5D9E-4BD0-9E29-8888E8E2770E}" type="presOf" srcId="{F2433B87-2CE9-4200-9307-78C253A5469E}" destId="{021A2B4C-03AB-4E72-AC40-FA1A04567074}" srcOrd="0" destOrd="0" presId="urn:microsoft.com/office/officeart/2018/5/layout/IconCircleLabelList"/>
    <dgm:cxn modelId="{7833E5A2-5C1C-4C3C-A21D-500E5E151992}" type="presParOf" srcId="{021A2B4C-03AB-4E72-AC40-FA1A04567074}" destId="{ABE7588E-1CAF-4D24-8B2A-EA37756E34ED}" srcOrd="0" destOrd="0" presId="urn:microsoft.com/office/officeart/2018/5/layout/IconCircleLabelList"/>
    <dgm:cxn modelId="{DBC9678A-8516-4140-83C3-88E1689AA8B4}" type="presParOf" srcId="{ABE7588E-1CAF-4D24-8B2A-EA37756E34ED}" destId="{758E84B9-74A1-42B5-9774-7417D1D74D2B}" srcOrd="0" destOrd="0" presId="urn:microsoft.com/office/officeart/2018/5/layout/IconCircleLabelList"/>
    <dgm:cxn modelId="{90BCCD2F-5B1F-4212-AD78-3E9893DC0690}" type="presParOf" srcId="{ABE7588E-1CAF-4D24-8B2A-EA37756E34ED}" destId="{9754C5CB-950C-4069-B741-E545390C0708}" srcOrd="1" destOrd="0" presId="urn:microsoft.com/office/officeart/2018/5/layout/IconCircleLabelList"/>
    <dgm:cxn modelId="{78579668-3C39-44CB-A9CD-759162422446}" type="presParOf" srcId="{ABE7588E-1CAF-4D24-8B2A-EA37756E34ED}" destId="{DF871A51-1F19-4EFD-BEEC-7F53372485F2}" srcOrd="2" destOrd="0" presId="urn:microsoft.com/office/officeart/2018/5/layout/IconCircleLabelList"/>
    <dgm:cxn modelId="{BF20BF97-2E24-4C12-A1FD-8ED28299853C}" type="presParOf" srcId="{ABE7588E-1CAF-4D24-8B2A-EA37756E34ED}" destId="{09E06085-11F4-452F-BEBA-DEAEC9D67043}" srcOrd="3" destOrd="0" presId="urn:microsoft.com/office/officeart/2018/5/layout/IconCircleLabelList"/>
    <dgm:cxn modelId="{07005367-2AE7-49D4-9310-5554C5633BCF}" type="presParOf" srcId="{021A2B4C-03AB-4E72-AC40-FA1A04567074}" destId="{39CC74C5-5EF6-4537-A201-0A0213893404}" srcOrd="1" destOrd="0" presId="urn:microsoft.com/office/officeart/2018/5/layout/IconCircleLabelList"/>
    <dgm:cxn modelId="{F03301BD-053C-4270-88BB-F462F3EA4A8A}" type="presParOf" srcId="{021A2B4C-03AB-4E72-AC40-FA1A04567074}" destId="{C28F18B1-7C1C-4247-81E4-B9322CE5302C}" srcOrd="2" destOrd="0" presId="urn:microsoft.com/office/officeart/2018/5/layout/IconCircleLabelList"/>
    <dgm:cxn modelId="{1A8499ED-02A4-4D2D-8D7A-ECE57FCDC7B0}" type="presParOf" srcId="{C28F18B1-7C1C-4247-81E4-B9322CE5302C}" destId="{7AD9ADBF-62D4-4FDE-827E-CEB506E5F259}" srcOrd="0" destOrd="0" presId="urn:microsoft.com/office/officeart/2018/5/layout/IconCircleLabelList"/>
    <dgm:cxn modelId="{79B70B65-F5BF-469F-A0F7-C9FEC946B4B8}" type="presParOf" srcId="{C28F18B1-7C1C-4247-81E4-B9322CE5302C}" destId="{1115B447-3311-4793-9303-ABF4B1EA33A0}" srcOrd="1" destOrd="0" presId="urn:microsoft.com/office/officeart/2018/5/layout/IconCircleLabelList"/>
    <dgm:cxn modelId="{B16EE336-BB53-4370-8BF7-8BC76B9AD9EC}" type="presParOf" srcId="{C28F18B1-7C1C-4247-81E4-B9322CE5302C}" destId="{B884E821-50AC-4F06-8760-551D1D6ABB6F}" srcOrd="2" destOrd="0" presId="urn:microsoft.com/office/officeart/2018/5/layout/IconCircleLabelList"/>
    <dgm:cxn modelId="{34FF66C5-B045-4FDF-901C-4024BB8C0385}" type="presParOf" srcId="{C28F18B1-7C1C-4247-81E4-B9322CE5302C}" destId="{72A1B2AD-7FD8-4266-8810-AB30E807DC87}" srcOrd="3" destOrd="0" presId="urn:microsoft.com/office/officeart/2018/5/layout/IconCircleLabelList"/>
    <dgm:cxn modelId="{6B3D0E7F-5457-4BFF-AF82-28DBFFB7E453}" type="presParOf" srcId="{021A2B4C-03AB-4E72-AC40-FA1A04567074}" destId="{851AC6B3-69FF-493B-AA26-95452C628877}" srcOrd="3" destOrd="0" presId="urn:microsoft.com/office/officeart/2018/5/layout/IconCircleLabelList"/>
    <dgm:cxn modelId="{57EB5936-23B0-4605-A16B-3088DDA00FB8}" type="presParOf" srcId="{021A2B4C-03AB-4E72-AC40-FA1A04567074}" destId="{57949C97-CD15-4F22-A5BD-545F8921AA03}" srcOrd="4" destOrd="0" presId="urn:microsoft.com/office/officeart/2018/5/layout/IconCircleLabelList"/>
    <dgm:cxn modelId="{305DC4A9-6CA6-4417-87B7-CDBC702BD4D8}" type="presParOf" srcId="{57949C97-CD15-4F22-A5BD-545F8921AA03}" destId="{63B20670-398D-4D58-9C09-EF3A1D20CEBB}" srcOrd="0" destOrd="0" presId="urn:microsoft.com/office/officeart/2018/5/layout/IconCircleLabelList"/>
    <dgm:cxn modelId="{2221629D-519C-4FBD-AC08-1FB3C974B85B}" type="presParOf" srcId="{57949C97-CD15-4F22-A5BD-545F8921AA03}" destId="{D1DFD053-18D9-4AB2-92C7-8D2AE5B954FE}" srcOrd="1" destOrd="0" presId="urn:microsoft.com/office/officeart/2018/5/layout/IconCircleLabelList"/>
    <dgm:cxn modelId="{D084A055-A5BB-42A5-9DD7-A9E788CFF524}" type="presParOf" srcId="{57949C97-CD15-4F22-A5BD-545F8921AA03}" destId="{F7EE4EC9-5A26-4F0A-98EE-CD04203918B1}" srcOrd="2" destOrd="0" presId="urn:microsoft.com/office/officeart/2018/5/layout/IconCircleLabelList"/>
    <dgm:cxn modelId="{1F9538CD-8906-4E04-B4F7-B70FC99D7FF5}" type="presParOf" srcId="{57949C97-CD15-4F22-A5BD-545F8921AA03}" destId="{7F6491CF-5373-4A7F-B855-04C2F6CF0FE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BF1C3C-3930-4BE6-8DDE-0BDB0926DAA3}"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139EE174-BDE9-4145-85F5-DA7FDE50E1AA}">
      <dgm:prSet custT="1"/>
      <dgm:spPr/>
      <dgm:t>
        <a:bodyPr/>
        <a:lstStyle/>
        <a:p>
          <a:pPr>
            <a:defRPr cap="all"/>
          </a:pPr>
          <a:r>
            <a:rPr lang="en-GB" sz="2400" cap="none" dirty="0">
              <a:solidFill>
                <a:schemeClr val="tx1"/>
              </a:solidFill>
            </a:rPr>
            <a:t>An overview of the session</a:t>
          </a:r>
          <a:endParaRPr lang="en-US" sz="2400" cap="none" dirty="0">
            <a:solidFill>
              <a:schemeClr val="tx1"/>
            </a:solidFill>
          </a:endParaRPr>
        </a:p>
      </dgm:t>
    </dgm:pt>
    <dgm:pt modelId="{C57F8DA4-47D0-4BC5-84E3-0BE2811174FA}" type="parTrans" cxnId="{3791F4E8-A0F6-4092-8335-E18E38135EAE}">
      <dgm:prSet/>
      <dgm:spPr/>
      <dgm:t>
        <a:bodyPr/>
        <a:lstStyle/>
        <a:p>
          <a:endParaRPr lang="en-US" sz="4800">
            <a:solidFill>
              <a:schemeClr val="tx1"/>
            </a:solidFill>
          </a:endParaRPr>
        </a:p>
      </dgm:t>
    </dgm:pt>
    <dgm:pt modelId="{2E0DFABE-EAD7-4483-98F8-74A86BE97B16}" type="sibTrans" cxnId="{3791F4E8-A0F6-4092-8335-E18E38135EAE}">
      <dgm:prSet phldrT="1" phldr="0" custT="1"/>
      <dgm:spPr/>
      <dgm:t>
        <a:bodyPr/>
        <a:lstStyle/>
        <a:p>
          <a:r>
            <a:rPr lang="en-US" sz="7200">
              <a:solidFill>
                <a:schemeClr val="tx1"/>
              </a:solidFill>
            </a:rPr>
            <a:t>1</a:t>
          </a:r>
        </a:p>
      </dgm:t>
    </dgm:pt>
    <dgm:pt modelId="{AABC4B38-C55A-4DB7-9E34-4D77944A4CD5}">
      <dgm:prSet custT="1"/>
      <dgm:spPr/>
      <dgm:t>
        <a:bodyPr/>
        <a:lstStyle/>
        <a:p>
          <a:pPr>
            <a:defRPr cap="all"/>
          </a:pPr>
          <a:r>
            <a:rPr lang="en-GB" sz="2400" cap="none" dirty="0">
              <a:solidFill>
                <a:schemeClr val="tx1"/>
              </a:solidFill>
            </a:rPr>
            <a:t>Key resources and discoveries</a:t>
          </a:r>
          <a:endParaRPr lang="en-US" sz="2400" cap="none" dirty="0">
            <a:solidFill>
              <a:schemeClr val="tx1"/>
            </a:solidFill>
          </a:endParaRPr>
        </a:p>
      </dgm:t>
    </dgm:pt>
    <dgm:pt modelId="{C87A643A-59A4-4C63-8CAE-FF9F41CEB924}" type="parTrans" cxnId="{4A1921A9-63C6-4FBB-9CA6-E42FB92F645B}">
      <dgm:prSet/>
      <dgm:spPr/>
      <dgm:t>
        <a:bodyPr/>
        <a:lstStyle/>
        <a:p>
          <a:endParaRPr lang="en-US" sz="4800">
            <a:solidFill>
              <a:schemeClr val="tx1"/>
            </a:solidFill>
          </a:endParaRPr>
        </a:p>
      </dgm:t>
    </dgm:pt>
    <dgm:pt modelId="{E0E9BD7A-03C2-4A83-8D0B-CFF15BA7B8E6}" type="sibTrans" cxnId="{4A1921A9-63C6-4FBB-9CA6-E42FB92F645B}">
      <dgm:prSet phldrT="2" phldr="0" custT="1"/>
      <dgm:spPr/>
      <dgm:t>
        <a:bodyPr/>
        <a:lstStyle/>
        <a:p>
          <a:r>
            <a:rPr lang="en-US" sz="7200">
              <a:solidFill>
                <a:schemeClr val="tx1"/>
              </a:solidFill>
            </a:rPr>
            <a:t>2</a:t>
          </a:r>
        </a:p>
      </dgm:t>
    </dgm:pt>
    <dgm:pt modelId="{9BB032E2-FFB4-4657-B521-394DD2DF1B52}">
      <dgm:prSet custT="1"/>
      <dgm:spPr/>
      <dgm:t>
        <a:bodyPr/>
        <a:lstStyle/>
        <a:p>
          <a:pPr>
            <a:defRPr cap="all"/>
          </a:pPr>
          <a:r>
            <a:rPr lang="en-GB" sz="2400" cap="none" dirty="0">
              <a:solidFill>
                <a:schemeClr val="tx1"/>
              </a:solidFill>
            </a:rPr>
            <a:t>Questions remaining</a:t>
          </a:r>
          <a:endParaRPr lang="en-US" sz="2400" cap="none" dirty="0">
            <a:solidFill>
              <a:schemeClr val="tx1"/>
            </a:solidFill>
          </a:endParaRPr>
        </a:p>
      </dgm:t>
    </dgm:pt>
    <dgm:pt modelId="{76C3454F-3134-4A9A-8C71-583D5E7CAA64}" type="parTrans" cxnId="{E96E84BB-3C51-4517-AC6C-2F9A0783F357}">
      <dgm:prSet/>
      <dgm:spPr/>
      <dgm:t>
        <a:bodyPr/>
        <a:lstStyle/>
        <a:p>
          <a:endParaRPr lang="en-US" sz="4800">
            <a:solidFill>
              <a:schemeClr val="tx1"/>
            </a:solidFill>
          </a:endParaRPr>
        </a:p>
      </dgm:t>
    </dgm:pt>
    <dgm:pt modelId="{149D5A0D-66D0-40A2-A7CC-E9F550143544}" type="sibTrans" cxnId="{E96E84BB-3C51-4517-AC6C-2F9A0783F357}">
      <dgm:prSet phldrT="3" phldr="0" custT="1"/>
      <dgm:spPr/>
      <dgm:t>
        <a:bodyPr/>
        <a:lstStyle/>
        <a:p>
          <a:r>
            <a:rPr lang="en-US" sz="7200">
              <a:solidFill>
                <a:schemeClr val="tx1"/>
              </a:solidFill>
            </a:rPr>
            <a:t>3</a:t>
          </a:r>
        </a:p>
      </dgm:t>
    </dgm:pt>
    <dgm:pt modelId="{16F814B2-AE56-4DAD-9A3E-F30F2349D149}">
      <dgm:prSet custT="1"/>
      <dgm:spPr/>
      <dgm:t>
        <a:bodyPr/>
        <a:lstStyle/>
        <a:p>
          <a:pPr>
            <a:defRPr cap="all"/>
          </a:pPr>
          <a:r>
            <a:rPr lang="en-US" sz="2400" cap="none" dirty="0">
              <a:solidFill>
                <a:schemeClr val="tx1"/>
              </a:solidFill>
            </a:rPr>
            <a:t>Next steps</a:t>
          </a:r>
        </a:p>
      </dgm:t>
    </dgm:pt>
    <dgm:pt modelId="{A75C32EA-4E5E-46B8-B0A9-DD69CBA61145}" type="parTrans" cxnId="{0238A599-AD00-44EB-86AA-157D03D92302}">
      <dgm:prSet/>
      <dgm:spPr/>
      <dgm:t>
        <a:bodyPr/>
        <a:lstStyle/>
        <a:p>
          <a:endParaRPr lang="en-US" sz="4800">
            <a:solidFill>
              <a:schemeClr val="tx1"/>
            </a:solidFill>
          </a:endParaRPr>
        </a:p>
      </dgm:t>
    </dgm:pt>
    <dgm:pt modelId="{00A1A712-1FDA-4271-AEEF-C7A0F9D7C27C}" type="sibTrans" cxnId="{0238A599-AD00-44EB-86AA-157D03D92302}">
      <dgm:prSet phldrT="4" phldr="0" custT="1"/>
      <dgm:spPr/>
      <dgm:t>
        <a:bodyPr/>
        <a:lstStyle/>
        <a:p>
          <a:r>
            <a:rPr lang="en-US" sz="7200">
              <a:solidFill>
                <a:schemeClr val="tx1"/>
              </a:solidFill>
            </a:rPr>
            <a:t>4</a:t>
          </a:r>
        </a:p>
      </dgm:t>
    </dgm:pt>
    <dgm:pt modelId="{C70198C2-56CE-4143-9EF4-609075E6066F}" type="pres">
      <dgm:prSet presAssocID="{10BF1C3C-3930-4BE6-8DDE-0BDB0926DAA3}" presName="linearFlow" presStyleCnt="0">
        <dgm:presLayoutVars>
          <dgm:dir/>
          <dgm:animLvl val="lvl"/>
          <dgm:resizeHandles val="exact"/>
        </dgm:presLayoutVars>
      </dgm:prSet>
      <dgm:spPr/>
    </dgm:pt>
    <dgm:pt modelId="{16D96916-202A-4322-A402-7FC1611A9472}" type="pres">
      <dgm:prSet presAssocID="{139EE174-BDE9-4145-85F5-DA7FDE50E1AA}" presName="compositeNode" presStyleCnt="0"/>
      <dgm:spPr/>
    </dgm:pt>
    <dgm:pt modelId="{7FCE5C92-57DB-480F-BAA6-68DC651B56DB}" type="pres">
      <dgm:prSet presAssocID="{139EE174-BDE9-4145-85F5-DA7FDE50E1AA}" presName="parTx" presStyleLbl="node1" presStyleIdx="0" presStyleCnt="0">
        <dgm:presLayoutVars>
          <dgm:chMax val="0"/>
          <dgm:chPref val="0"/>
          <dgm:bulletEnabled val="1"/>
        </dgm:presLayoutVars>
      </dgm:prSet>
      <dgm:spPr/>
    </dgm:pt>
    <dgm:pt modelId="{9B834D9A-7107-41CD-B797-885955605F4A}" type="pres">
      <dgm:prSet presAssocID="{139EE174-BDE9-4145-85F5-DA7FDE50E1AA}" presName="parSh" presStyleCnt="0"/>
      <dgm:spPr/>
    </dgm:pt>
    <dgm:pt modelId="{0CE0DC8B-0572-4212-9AD5-7A8686C3C66F}" type="pres">
      <dgm:prSet presAssocID="{139EE174-BDE9-4145-85F5-DA7FDE50E1AA}" presName="lineNode" presStyleLbl="alignAccFollowNode1" presStyleIdx="0" presStyleCnt="12"/>
      <dgm:spPr/>
    </dgm:pt>
    <dgm:pt modelId="{16625CB0-91CD-49FB-86F2-3255B30DC0D7}" type="pres">
      <dgm:prSet presAssocID="{139EE174-BDE9-4145-85F5-DA7FDE50E1AA}" presName="lineArrowNode" presStyleLbl="alignAccFollowNode1" presStyleIdx="1" presStyleCnt="12"/>
      <dgm:spPr/>
    </dgm:pt>
    <dgm:pt modelId="{F3707DD0-2E46-4B7F-A88A-B513ACB9963E}" type="pres">
      <dgm:prSet presAssocID="{2E0DFABE-EAD7-4483-98F8-74A86BE97B16}" presName="sibTransNodeCircle" presStyleLbl="alignNode1" presStyleIdx="0" presStyleCnt="4">
        <dgm:presLayoutVars>
          <dgm:chMax val="0"/>
          <dgm:bulletEnabled/>
        </dgm:presLayoutVars>
      </dgm:prSet>
      <dgm:spPr/>
    </dgm:pt>
    <dgm:pt modelId="{3A72ACF1-F73F-4659-B178-9E2A151F7263}" type="pres">
      <dgm:prSet presAssocID="{2E0DFABE-EAD7-4483-98F8-74A86BE97B16}" presName="spacerBetweenCircleAndCallout" presStyleCnt="0">
        <dgm:presLayoutVars/>
      </dgm:prSet>
      <dgm:spPr/>
    </dgm:pt>
    <dgm:pt modelId="{BC38C67A-3298-4943-8D32-C19E73D16AE5}" type="pres">
      <dgm:prSet presAssocID="{139EE174-BDE9-4145-85F5-DA7FDE50E1AA}" presName="nodeText" presStyleLbl="alignAccFollowNode1" presStyleIdx="2" presStyleCnt="12">
        <dgm:presLayoutVars>
          <dgm:bulletEnabled val="1"/>
        </dgm:presLayoutVars>
      </dgm:prSet>
      <dgm:spPr/>
    </dgm:pt>
    <dgm:pt modelId="{D270311D-F365-4885-9417-BB8CD8AABC7D}" type="pres">
      <dgm:prSet presAssocID="{2E0DFABE-EAD7-4483-98F8-74A86BE97B16}" presName="sibTransComposite" presStyleCnt="0"/>
      <dgm:spPr/>
    </dgm:pt>
    <dgm:pt modelId="{85A7028F-1C68-49FA-9A03-8FB2B5D7B763}" type="pres">
      <dgm:prSet presAssocID="{AABC4B38-C55A-4DB7-9E34-4D77944A4CD5}" presName="compositeNode" presStyleCnt="0"/>
      <dgm:spPr/>
    </dgm:pt>
    <dgm:pt modelId="{BDA34B92-5D94-48CA-BC28-90D1E7BDAFDD}" type="pres">
      <dgm:prSet presAssocID="{AABC4B38-C55A-4DB7-9E34-4D77944A4CD5}" presName="parTx" presStyleLbl="node1" presStyleIdx="0" presStyleCnt="0">
        <dgm:presLayoutVars>
          <dgm:chMax val="0"/>
          <dgm:chPref val="0"/>
          <dgm:bulletEnabled val="1"/>
        </dgm:presLayoutVars>
      </dgm:prSet>
      <dgm:spPr/>
    </dgm:pt>
    <dgm:pt modelId="{23B408EC-986A-49EC-8FDE-F20D64775804}" type="pres">
      <dgm:prSet presAssocID="{AABC4B38-C55A-4DB7-9E34-4D77944A4CD5}" presName="parSh" presStyleCnt="0"/>
      <dgm:spPr/>
    </dgm:pt>
    <dgm:pt modelId="{2F73C11C-7BFC-4225-8E64-3FE21EEA51B2}" type="pres">
      <dgm:prSet presAssocID="{AABC4B38-C55A-4DB7-9E34-4D77944A4CD5}" presName="lineNode" presStyleLbl="alignAccFollowNode1" presStyleIdx="3" presStyleCnt="12"/>
      <dgm:spPr/>
    </dgm:pt>
    <dgm:pt modelId="{60E41B3F-E2BD-4EFE-B9D3-A4206CB20E86}" type="pres">
      <dgm:prSet presAssocID="{AABC4B38-C55A-4DB7-9E34-4D77944A4CD5}" presName="lineArrowNode" presStyleLbl="alignAccFollowNode1" presStyleIdx="4" presStyleCnt="12"/>
      <dgm:spPr/>
    </dgm:pt>
    <dgm:pt modelId="{E59867EF-DFF0-4A01-96EA-67984B5EB194}" type="pres">
      <dgm:prSet presAssocID="{E0E9BD7A-03C2-4A83-8D0B-CFF15BA7B8E6}" presName="sibTransNodeCircle" presStyleLbl="alignNode1" presStyleIdx="1" presStyleCnt="4">
        <dgm:presLayoutVars>
          <dgm:chMax val="0"/>
          <dgm:bulletEnabled/>
        </dgm:presLayoutVars>
      </dgm:prSet>
      <dgm:spPr/>
    </dgm:pt>
    <dgm:pt modelId="{BA3F8F93-9492-4A41-9500-E2479B9B3414}" type="pres">
      <dgm:prSet presAssocID="{E0E9BD7A-03C2-4A83-8D0B-CFF15BA7B8E6}" presName="spacerBetweenCircleAndCallout" presStyleCnt="0">
        <dgm:presLayoutVars/>
      </dgm:prSet>
      <dgm:spPr/>
    </dgm:pt>
    <dgm:pt modelId="{1703F5BE-CFC0-45D5-8E7C-430D6BD0A2A3}" type="pres">
      <dgm:prSet presAssocID="{AABC4B38-C55A-4DB7-9E34-4D77944A4CD5}" presName="nodeText" presStyleLbl="alignAccFollowNode1" presStyleIdx="5" presStyleCnt="12">
        <dgm:presLayoutVars>
          <dgm:bulletEnabled val="1"/>
        </dgm:presLayoutVars>
      </dgm:prSet>
      <dgm:spPr/>
    </dgm:pt>
    <dgm:pt modelId="{1B6531FF-5C04-4B40-B2C9-39E329F62E76}" type="pres">
      <dgm:prSet presAssocID="{E0E9BD7A-03C2-4A83-8D0B-CFF15BA7B8E6}" presName="sibTransComposite" presStyleCnt="0"/>
      <dgm:spPr/>
    </dgm:pt>
    <dgm:pt modelId="{C9D4709D-8643-4D52-85B9-2F2413051152}" type="pres">
      <dgm:prSet presAssocID="{9BB032E2-FFB4-4657-B521-394DD2DF1B52}" presName="compositeNode" presStyleCnt="0"/>
      <dgm:spPr/>
    </dgm:pt>
    <dgm:pt modelId="{68263064-6488-42D3-8067-A3C6FF1265DC}" type="pres">
      <dgm:prSet presAssocID="{9BB032E2-FFB4-4657-B521-394DD2DF1B52}" presName="parTx" presStyleLbl="node1" presStyleIdx="0" presStyleCnt="0">
        <dgm:presLayoutVars>
          <dgm:chMax val="0"/>
          <dgm:chPref val="0"/>
          <dgm:bulletEnabled val="1"/>
        </dgm:presLayoutVars>
      </dgm:prSet>
      <dgm:spPr/>
    </dgm:pt>
    <dgm:pt modelId="{5FCB4D72-B93F-46BB-9AE2-8A9930A5CCA6}" type="pres">
      <dgm:prSet presAssocID="{9BB032E2-FFB4-4657-B521-394DD2DF1B52}" presName="parSh" presStyleCnt="0"/>
      <dgm:spPr/>
    </dgm:pt>
    <dgm:pt modelId="{7094CE48-B8DA-4A07-B898-DF77C4F411E5}" type="pres">
      <dgm:prSet presAssocID="{9BB032E2-FFB4-4657-B521-394DD2DF1B52}" presName="lineNode" presStyleLbl="alignAccFollowNode1" presStyleIdx="6" presStyleCnt="12"/>
      <dgm:spPr/>
    </dgm:pt>
    <dgm:pt modelId="{1C8596EF-497B-4677-979E-8FFDCA8E5185}" type="pres">
      <dgm:prSet presAssocID="{9BB032E2-FFB4-4657-B521-394DD2DF1B52}" presName="lineArrowNode" presStyleLbl="alignAccFollowNode1" presStyleIdx="7" presStyleCnt="12"/>
      <dgm:spPr/>
    </dgm:pt>
    <dgm:pt modelId="{4B568257-AF66-4D9C-BB11-9E184184C105}" type="pres">
      <dgm:prSet presAssocID="{149D5A0D-66D0-40A2-A7CC-E9F550143544}" presName="sibTransNodeCircle" presStyleLbl="alignNode1" presStyleIdx="2" presStyleCnt="4">
        <dgm:presLayoutVars>
          <dgm:chMax val="0"/>
          <dgm:bulletEnabled/>
        </dgm:presLayoutVars>
      </dgm:prSet>
      <dgm:spPr/>
    </dgm:pt>
    <dgm:pt modelId="{7C4497C0-846D-409C-8BFB-547441CEBE04}" type="pres">
      <dgm:prSet presAssocID="{149D5A0D-66D0-40A2-A7CC-E9F550143544}" presName="spacerBetweenCircleAndCallout" presStyleCnt="0">
        <dgm:presLayoutVars/>
      </dgm:prSet>
      <dgm:spPr/>
    </dgm:pt>
    <dgm:pt modelId="{ECD10D42-187D-4B37-BC37-92E8BD057B1B}" type="pres">
      <dgm:prSet presAssocID="{9BB032E2-FFB4-4657-B521-394DD2DF1B52}" presName="nodeText" presStyleLbl="alignAccFollowNode1" presStyleIdx="8" presStyleCnt="12">
        <dgm:presLayoutVars>
          <dgm:bulletEnabled val="1"/>
        </dgm:presLayoutVars>
      </dgm:prSet>
      <dgm:spPr/>
    </dgm:pt>
    <dgm:pt modelId="{51E816E7-CEA0-4B63-BDB9-09201FF379D3}" type="pres">
      <dgm:prSet presAssocID="{149D5A0D-66D0-40A2-A7CC-E9F550143544}" presName="sibTransComposite" presStyleCnt="0"/>
      <dgm:spPr/>
    </dgm:pt>
    <dgm:pt modelId="{B0CD083F-EE0F-4D47-87F7-6D1EC15982C4}" type="pres">
      <dgm:prSet presAssocID="{16F814B2-AE56-4DAD-9A3E-F30F2349D149}" presName="compositeNode" presStyleCnt="0"/>
      <dgm:spPr/>
    </dgm:pt>
    <dgm:pt modelId="{B4576165-4295-4DA7-A6DF-EC1203C10DC7}" type="pres">
      <dgm:prSet presAssocID="{16F814B2-AE56-4DAD-9A3E-F30F2349D149}" presName="parTx" presStyleLbl="node1" presStyleIdx="0" presStyleCnt="0">
        <dgm:presLayoutVars>
          <dgm:chMax val="0"/>
          <dgm:chPref val="0"/>
          <dgm:bulletEnabled val="1"/>
        </dgm:presLayoutVars>
      </dgm:prSet>
      <dgm:spPr/>
    </dgm:pt>
    <dgm:pt modelId="{BCF6AE76-15A8-435D-BDD7-F68F6E88B085}" type="pres">
      <dgm:prSet presAssocID="{16F814B2-AE56-4DAD-9A3E-F30F2349D149}" presName="parSh" presStyleCnt="0"/>
      <dgm:spPr/>
    </dgm:pt>
    <dgm:pt modelId="{B26EB387-147E-4394-89FF-650B002E5EC0}" type="pres">
      <dgm:prSet presAssocID="{16F814B2-AE56-4DAD-9A3E-F30F2349D149}" presName="lineNode" presStyleLbl="alignAccFollowNode1" presStyleIdx="9" presStyleCnt="12"/>
      <dgm:spPr/>
    </dgm:pt>
    <dgm:pt modelId="{8C8B96D3-3B7F-4928-A151-E1F8310D92F5}" type="pres">
      <dgm:prSet presAssocID="{16F814B2-AE56-4DAD-9A3E-F30F2349D149}" presName="lineArrowNode" presStyleLbl="alignAccFollowNode1" presStyleIdx="10" presStyleCnt="12"/>
      <dgm:spPr/>
    </dgm:pt>
    <dgm:pt modelId="{180E0B5C-B56E-4F25-A4CA-A9FBB9CCD36F}" type="pres">
      <dgm:prSet presAssocID="{00A1A712-1FDA-4271-AEEF-C7A0F9D7C27C}" presName="sibTransNodeCircle" presStyleLbl="alignNode1" presStyleIdx="3" presStyleCnt="4">
        <dgm:presLayoutVars>
          <dgm:chMax val="0"/>
          <dgm:bulletEnabled/>
        </dgm:presLayoutVars>
      </dgm:prSet>
      <dgm:spPr/>
    </dgm:pt>
    <dgm:pt modelId="{2A4853FC-4BB7-4ED1-AACC-22C61475A4BF}" type="pres">
      <dgm:prSet presAssocID="{00A1A712-1FDA-4271-AEEF-C7A0F9D7C27C}" presName="spacerBetweenCircleAndCallout" presStyleCnt="0">
        <dgm:presLayoutVars/>
      </dgm:prSet>
      <dgm:spPr/>
    </dgm:pt>
    <dgm:pt modelId="{F7A1CDDC-E447-47F7-AB23-21C7A8F904D3}" type="pres">
      <dgm:prSet presAssocID="{16F814B2-AE56-4DAD-9A3E-F30F2349D149}" presName="nodeText" presStyleLbl="alignAccFollowNode1" presStyleIdx="11" presStyleCnt="12">
        <dgm:presLayoutVars>
          <dgm:bulletEnabled val="1"/>
        </dgm:presLayoutVars>
      </dgm:prSet>
      <dgm:spPr/>
    </dgm:pt>
  </dgm:ptLst>
  <dgm:cxnLst>
    <dgm:cxn modelId="{26399D04-CA16-4F58-B941-6299CF4733AE}" type="presOf" srcId="{149D5A0D-66D0-40A2-A7CC-E9F550143544}" destId="{4B568257-AF66-4D9C-BB11-9E184184C105}" srcOrd="0" destOrd="0" presId="urn:microsoft.com/office/officeart/2016/7/layout/LinearArrowProcessNumbered"/>
    <dgm:cxn modelId="{DA29BB22-6B7F-406C-837B-DAE8C215CF18}" type="presOf" srcId="{AABC4B38-C55A-4DB7-9E34-4D77944A4CD5}" destId="{1703F5BE-CFC0-45D5-8E7C-430D6BD0A2A3}" srcOrd="0" destOrd="0" presId="urn:microsoft.com/office/officeart/2016/7/layout/LinearArrowProcessNumbered"/>
    <dgm:cxn modelId="{0238A599-AD00-44EB-86AA-157D03D92302}" srcId="{10BF1C3C-3930-4BE6-8DDE-0BDB0926DAA3}" destId="{16F814B2-AE56-4DAD-9A3E-F30F2349D149}" srcOrd="3" destOrd="0" parTransId="{A75C32EA-4E5E-46B8-B0A9-DD69CBA61145}" sibTransId="{00A1A712-1FDA-4271-AEEF-C7A0F9D7C27C}"/>
    <dgm:cxn modelId="{232AB7A4-A442-4CEE-9048-847EB9B66432}" type="presOf" srcId="{10BF1C3C-3930-4BE6-8DDE-0BDB0926DAA3}" destId="{C70198C2-56CE-4143-9EF4-609075E6066F}" srcOrd="0" destOrd="0" presId="urn:microsoft.com/office/officeart/2016/7/layout/LinearArrowProcessNumbered"/>
    <dgm:cxn modelId="{AA19F5A4-B635-481F-8075-0916CE796143}" type="presOf" srcId="{16F814B2-AE56-4DAD-9A3E-F30F2349D149}" destId="{F7A1CDDC-E447-47F7-AB23-21C7A8F904D3}" srcOrd="0" destOrd="0" presId="urn:microsoft.com/office/officeart/2016/7/layout/LinearArrowProcessNumbered"/>
    <dgm:cxn modelId="{4A1921A9-63C6-4FBB-9CA6-E42FB92F645B}" srcId="{10BF1C3C-3930-4BE6-8DDE-0BDB0926DAA3}" destId="{AABC4B38-C55A-4DB7-9E34-4D77944A4CD5}" srcOrd="1" destOrd="0" parTransId="{C87A643A-59A4-4C63-8CAE-FF9F41CEB924}" sibTransId="{E0E9BD7A-03C2-4A83-8D0B-CFF15BA7B8E6}"/>
    <dgm:cxn modelId="{E96E84BB-3C51-4517-AC6C-2F9A0783F357}" srcId="{10BF1C3C-3930-4BE6-8DDE-0BDB0926DAA3}" destId="{9BB032E2-FFB4-4657-B521-394DD2DF1B52}" srcOrd="2" destOrd="0" parTransId="{76C3454F-3134-4A9A-8C71-583D5E7CAA64}" sibTransId="{149D5A0D-66D0-40A2-A7CC-E9F550143544}"/>
    <dgm:cxn modelId="{0201E5C4-FF91-4D71-99B4-2723FB9FF0E8}" type="presOf" srcId="{E0E9BD7A-03C2-4A83-8D0B-CFF15BA7B8E6}" destId="{E59867EF-DFF0-4A01-96EA-67984B5EB194}" srcOrd="0" destOrd="0" presId="urn:microsoft.com/office/officeart/2016/7/layout/LinearArrowProcessNumbered"/>
    <dgm:cxn modelId="{A07664C5-5730-4096-994A-32D4938DF7F7}" type="presOf" srcId="{139EE174-BDE9-4145-85F5-DA7FDE50E1AA}" destId="{BC38C67A-3298-4943-8D32-C19E73D16AE5}" srcOrd="0" destOrd="0" presId="urn:microsoft.com/office/officeart/2016/7/layout/LinearArrowProcessNumbered"/>
    <dgm:cxn modelId="{C30B70DC-7BF8-4C29-B25F-7515B7600714}" type="presOf" srcId="{00A1A712-1FDA-4271-AEEF-C7A0F9D7C27C}" destId="{180E0B5C-B56E-4F25-A4CA-A9FBB9CCD36F}" srcOrd="0" destOrd="0" presId="urn:microsoft.com/office/officeart/2016/7/layout/LinearArrowProcessNumbered"/>
    <dgm:cxn modelId="{3791F4E8-A0F6-4092-8335-E18E38135EAE}" srcId="{10BF1C3C-3930-4BE6-8DDE-0BDB0926DAA3}" destId="{139EE174-BDE9-4145-85F5-DA7FDE50E1AA}" srcOrd="0" destOrd="0" parTransId="{C57F8DA4-47D0-4BC5-84E3-0BE2811174FA}" sibTransId="{2E0DFABE-EAD7-4483-98F8-74A86BE97B16}"/>
    <dgm:cxn modelId="{7BD6D5F2-08D0-483D-B12C-347002A6097D}" type="presOf" srcId="{2E0DFABE-EAD7-4483-98F8-74A86BE97B16}" destId="{F3707DD0-2E46-4B7F-A88A-B513ACB9963E}" srcOrd="0" destOrd="0" presId="urn:microsoft.com/office/officeart/2016/7/layout/LinearArrowProcessNumbered"/>
    <dgm:cxn modelId="{F4D6A0F6-DF10-4AA5-88B3-824B8CA584C9}" type="presOf" srcId="{9BB032E2-FFB4-4657-B521-394DD2DF1B52}" destId="{ECD10D42-187D-4B37-BC37-92E8BD057B1B}" srcOrd="0" destOrd="0" presId="urn:microsoft.com/office/officeart/2016/7/layout/LinearArrowProcessNumbered"/>
    <dgm:cxn modelId="{471DAD9A-6066-4D7C-9CB0-A8FEA1F80221}" type="presParOf" srcId="{C70198C2-56CE-4143-9EF4-609075E6066F}" destId="{16D96916-202A-4322-A402-7FC1611A9472}" srcOrd="0" destOrd="0" presId="urn:microsoft.com/office/officeart/2016/7/layout/LinearArrowProcessNumbered"/>
    <dgm:cxn modelId="{6B211AD4-DEC7-411F-8A09-9E0DA9B06B4A}" type="presParOf" srcId="{16D96916-202A-4322-A402-7FC1611A9472}" destId="{7FCE5C92-57DB-480F-BAA6-68DC651B56DB}" srcOrd="0" destOrd="0" presId="urn:microsoft.com/office/officeart/2016/7/layout/LinearArrowProcessNumbered"/>
    <dgm:cxn modelId="{6552592F-9B2C-4524-B642-099F202066B2}" type="presParOf" srcId="{16D96916-202A-4322-A402-7FC1611A9472}" destId="{9B834D9A-7107-41CD-B797-885955605F4A}" srcOrd="1" destOrd="0" presId="urn:microsoft.com/office/officeart/2016/7/layout/LinearArrowProcessNumbered"/>
    <dgm:cxn modelId="{F5493A65-8DB9-4D48-A63E-DD3811A2F4C0}" type="presParOf" srcId="{9B834D9A-7107-41CD-B797-885955605F4A}" destId="{0CE0DC8B-0572-4212-9AD5-7A8686C3C66F}" srcOrd="0" destOrd="0" presId="urn:microsoft.com/office/officeart/2016/7/layout/LinearArrowProcessNumbered"/>
    <dgm:cxn modelId="{FAB00684-4EED-410B-9D02-73BEAA3DB62B}" type="presParOf" srcId="{9B834D9A-7107-41CD-B797-885955605F4A}" destId="{16625CB0-91CD-49FB-86F2-3255B30DC0D7}" srcOrd="1" destOrd="0" presId="urn:microsoft.com/office/officeart/2016/7/layout/LinearArrowProcessNumbered"/>
    <dgm:cxn modelId="{03B88CF5-990E-48BD-9D37-32014E6B54F9}" type="presParOf" srcId="{9B834D9A-7107-41CD-B797-885955605F4A}" destId="{F3707DD0-2E46-4B7F-A88A-B513ACB9963E}" srcOrd="2" destOrd="0" presId="urn:microsoft.com/office/officeart/2016/7/layout/LinearArrowProcessNumbered"/>
    <dgm:cxn modelId="{BC72D9AB-2DA5-4643-A833-4EE1F1E84ADF}" type="presParOf" srcId="{9B834D9A-7107-41CD-B797-885955605F4A}" destId="{3A72ACF1-F73F-4659-B178-9E2A151F7263}" srcOrd="3" destOrd="0" presId="urn:microsoft.com/office/officeart/2016/7/layout/LinearArrowProcessNumbered"/>
    <dgm:cxn modelId="{A2A0BE04-5DB6-4722-AE87-EEEB0E3575EB}" type="presParOf" srcId="{16D96916-202A-4322-A402-7FC1611A9472}" destId="{BC38C67A-3298-4943-8D32-C19E73D16AE5}" srcOrd="2" destOrd="0" presId="urn:microsoft.com/office/officeart/2016/7/layout/LinearArrowProcessNumbered"/>
    <dgm:cxn modelId="{11473451-1C47-4573-B38E-0BB075C04561}" type="presParOf" srcId="{C70198C2-56CE-4143-9EF4-609075E6066F}" destId="{D270311D-F365-4885-9417-BB8CD8AABC7D}" srcOrd="1" destOrd="0" presId="urn:microsoft.com/office/officeart/2016/7/layout/LinearArrowProcessNumbered"/>
    <dgm:cxn modelId="{7B92C43A-DA2C-4677-A8C1-7A07B74999A3}" type="presParOf" srcId="{C70198C2-56CE-4143-9EF4-609075E6066F}" destId="{85A7028F-1C68-49FA-9A03-8FB2B5D7B763}" srcOrd="2" destOrd="0" presId="urn:microsoft.com/office/officeart/2016/7/layout/LinearArrowProcessNumbered"/>
    <dgm:cxn modelId="{6D805D1E-21B6-4F73-9E19-0770038ECB46}" type="presParOf" srcId="{85A7028F-1C68-49FA-9A03-8FB2B5D7B763}" destId="{BDA34B92-5D94-48CA-BC28-90D1E7BDAFDD}" srcOrd="0" destOrd="0" presId="urn:microsoft.com/office/officeart/2016/7/layout/LinearArrowProcessNumbered"/>
    <dgm:cxn modelId="{C9D0CDF0-4BEB-4A4B-8D0D-1B4D60876322}" type="presParOf" srcId="{85A7028F-1C68-49FA-9A03-8FB2B5D7B763}" destId="{23B408EC-986A-49EC-8FDE-F20D64775804}" srcOrd="1" destOrd="0" presId="urn:microsoft.com/office/officeart/2016/7/layout/LinearArrowProcessNumbered"/>
    <dgm:cxn modelId="{CFE8E38F-851C-4419-99E7-B5A4D955DC4C}" type="presParOf" srcId="{23B408EC-986A-49EC-8FDE-F20D64775804}" destId="{2F73C11C-7BFC-4225-8E64-3FE21EEA51B2}" srcOrd="0" destOrd="0" presId="urn:microsoft.com/office/officeart/2016/7/layout/LinearArrowProcessNumbered"/>
    <dgm:cxn modelId="{C19C165C-D314-474C-8679-82496E3BFD9A}" type="presParOf" srcId="{23B408EC-986A-49EC-8FDE-F20D64775804}" destId="{60E41B3F-E2BD-4EFE-B9D3-A4206CB20E86}" srcOrd="1" destOrd="0" presId="urn:microsoft.com/office/officeart/2016/7/layout/LinearArrowProcessNumbered"/>
    <dgm:cxn modelId="{C2A327AC-EE9C-4F2C-8712-5576C5B18443}" type="presParOf" srcId="{23B408EC-986A-49EC-8FDE-F20D64775804}" destId="{E59867EF-DFF0-4A01-96EA-67984B5EB194}" srcOrd="2" destOrd="0" presId="urn:microsoft.com/office/officeart/2016/7/layout/LinearArrowProcessNumbered"/>
    <dgm:cxn modelId="{30ECFDB5-0236-4586-9290-FDF78AD6CB41}" type="presParOf" srcId="{23B408EC-986A-49EC-8FDE-F20D64775804}" destId="{BA3F8F93-9492-4A41-9500-E2479B9B3414}" srcOrd="3" destOrd="0" presId="urn:microsoft.com/office/officeart/2016/7/layout/LinearArrowProcessNumbered"/>
    <dgm:cxn modelId="{2B7205CF-DC25-4AD4-8C6D-60832712B05D}" type="presParOf" srcId="{85A7028F-1C68-49FA-9A03-8FB2B5D7B763}" destId="{1703F5BE-CFC0-45D5-8E7C-430D6BD0A2A3}" srcOrd="2" destOrd="0" presId="urn:microsoft.com/office/officeart/2016/7/layout/LinearArrowProcessNumbered"/>
    <dgm:cxn modelId="{70F5C741-9659-4E3B-A329-4BE37E79DE68}" type="presParOf" srcId="{C70198C2-56CE-4143-9EF4-609075E6066F}" destId="{1B6531FF-5C04-4B40-B2C9-39E329F62E76}" srcOrd="3" destOrd="0" presId="urn:microsoft.com/office/officeart/2016/7/layout/LinearArrowProcessNumbered"/>
    <dgm:cxn modelId="{1D61119E-6540-4299-BB4F-3C02D16532B7}" type="presParOf" srcId="{C70198C2-56CE-4143-9EF4-609075E6066F}" destId="{C9D4709D-8643-4D52-85B9-2F2413051152}" srcOrd="4" destOrd="0" presId="urn:microsoft.com/office/officeart/2016/7/layout/LinearArrowProcessNumbered"/>
    <dgm:cxn modelId="{BE5B91F6-C6D0-48DE-9245-8C735712C532}" type="presParOf" srcId="{C9D4709D-8643-4D52-85B9-2F2413051152}" destId="{68263064-6488-42D3-8067-A3C6FF1265DC}" srcOrd="0" destOrd="0" presId="urn:microsoft.com/office/officeart/2016/7/layout/LinearArrowProcessNumbered"/>
    <dgm:cxn modelId="{BA868DA2-8D24-478F-B758-1CE59C79AEC1}" type="presParOf" srcId="{C9D4709D-8643-4D52-85B9-2F2413051152}" destId="{5FCB4D72-B93F-46BB-9AE2-8A9930A5CCA6}" srcOrd="1" destOrd="0" presId="urn:microsoft.com/office/officeart/2016/7/layout/LinearArrowProcessNumbered"/>
    <dgm:cxn modelId="{983C0175-36A8-438D-BE66-7E5E67F4F345}" type="presParOf" srcId="{5FCB4D72-B93F-46BB-9AE2-8A9930A5CCA6}" destId="{7094CE48-B8DA-4A07-B898-DF77C4F411E5}" srcOrd="0" destOrd="0" presId="urn:microsoft.com/office/officeart/2016/7/layout/LinearArrowProcessNumbered"/>
    <dgm:cxn modelId="{0925B729-C137-4D75-B79C-CBC4A5B4CFAA}" type="presParOf" srcId="{5FCB4D72-B93F-46BB-9AE2-8A9930A5CCA6}" destId="{1C8596EF-497B-4677-979E-8FFDCA8E5185}" srcOrd="1" destOrd="0" presId="urn:microsoft.com/office/officeart/2016/7/layout/LinearArrowProcessNumbered"/>
    <dgm:cxn modelId="{3306A28A-05DB-4ACF-BB8D-B39DB0E92873}" type="presParOf" srcId="{5FCB4D72-B93F-46BB-9AE2-8A9930A5CCA6}" destId="{4B568257-AF66-4D9C-BB11-9E184184C105}" srcOrd="2" destOrd="0" presId="urn:microsoft.com/office/officeart/2016/7/layout/LinearArrowProcessNumbered"/>
    <dgm:cxn modelId="{FC9DE858-8829-4F83-AB71-5D80C389F4CA}" type="presParOf" srcId="{5FCB4D72-B93F-46BB-9AE2-8A9930A5CCA6}" destId="{7C4497C0-846D-409C-8BFB-547441CEBE04}" srcOrd="3" destOrd="0" presId="urn:microsoft.com/office/officeart/2016/7/layout/LinearArrowProcessNumbered"/>
    <dgm:cxn modelId="{E9AF2B7B-1877-4B5B-B72A-1BD0E4BC502C}" type="presParOf" srcId="{C9D4709D-8643-4D52-85B9-2F2413051152}" destId="{ECD10D42-187D-4B37-BC37-92E8BD057B1B}" srcOrd="2" destOrd="0" presId="urn:microsoft.com/office/officeart/2016/7/layout/LinearArrowProcessNumbered"/>
    <dgm:cxn modelId="{6CB3AA35-3399-4B20-8776-DAF18AE6428B}" type="presParOf" srcId="{C70198C2-56CE-4143-9EF4-609075E6066F}" destId="{51E816E7-CEA0-4B63-BDB9-09201FF379D3}" srcOrd="5" destOrd="0" presId="urn:microsoft.com/office/officeart/2016/7/layout/LinearArrowProcessNumbered"/>
    <dgm:cxn modelId="{F391DDF4-F04C-4F5D-A15A-D0D02038866C}" type="presParOf" srcId="{C70198C2-56CE-4143-9EF4-609075E6066F}" destId="{B0CD083F-EE0F-4D47-87F7-6D1EC15982C4}" srcOrd="6" destOrd="0" presId="urn:microsoft.com/office/officeart/2016/7/layout/LinearArrowProcessNumbered"/>
    <dgm:cxn modelId="{C6B0C7F6-4A47-4E4D-BC32-A449BDA788EB}" type="presParOf" srcId="{B0CD083F-EE0F-4D47-87F7-6D1EC15982C4}" destId="{B4576165-4295-4DA7-A6DF-EC1203C10DC7}" srcOrd="0" destOrd="0" presId="urn:microsoft.com/office/officeart/2016/7/layout/LinearArrowProcessNumbered"/>
    <dgm:cxn modelId="{4E27325B-4943-4BD0-9DC0-7B4540DF75D2}" type="presParOf" srcId="{B0CD083F-EE0F-4D47-87F7-6D1EC15982C4}" destId="{BCF6AE76-15A8-435D-BDD7-F68F6E88B085}" srcOrd="1" destOrd="0" presId="urn:microsoft.com/office/officeart/2016/7/layout/LinearArrowProcessNumbered"/>
    <dgm:cxn modelId="{51BB5961-0A5A-41B6-9B49-ED54F4203D7B}" type="presParOf" srcId="{BCF6AE76-15A8-435D-BDD7-F68F6E88B085}" destId="{B26EB387-147E-4394-89FF-650B002E5EC0}" srcOrd="0" destOrd="0" presId="urn:microsoft.com/office/officeart/2016/7/layout/LinearArrowProcessNumbered"/>
    <dgm:cxn modelId="{4647DC3C-A9A7-493F-8C26-6D8CEA9E299A}" type="presParOf" srcId="{BCF6AE76-15A8-435D-BDD7-F68F6E88B085}" destId="{8C8B96D3-3B7F-4928-A151-E1F8310D92F5}" srcOrd="1" destOrd="0" presId="urn:microsoft.com/office/officeart/2016/7/layout/LinearArrowProcessNumbered"/>
    <dgm:cxn modelId="{93E26ED5-EE3C-4691-812E-D11CD28B8BC8}" type="presParOf" srcId="{BCF6AE76-15A8-435D-BDD7-F68F6E88B085}" destId="{180E0B5C-B56E-4F25-A4CA-A9FBB9CCD36F}" srcOrd="2" destOrd="0" presId="urn:microsoft.com/office/officeart/2016/7/layout/LinearArrowProcessNumbered"/>
    <dgm:cxn modelId="{597D7C85-24AE-4FCF-8F08-CE3A3912ADCC}" type="presParOf" srcId="{BCF6AE76-15A8-435D-BDD7-F68F6E88B085}" destId="{2A4853FC-4BB7-4ED1-AACC-22C61475A4BF}" srcOrd="3" destOrd="0" presId="urn:microsoft.com/office/officeart/2016/7/layout/LinearArrowProcessNumbered"/>
    <dgm:cxn modelId="{9C625948-BC96-4513-BCFB-1F18F67BE7BF}" type="presParOf" srcId="{B0CD083F-EE0F-4D47-87F7-6D1EC15982C4}" destId="{F7A1CDDC-E447-47F7-AB23-21C7A8F904D3}"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BF1C3C-3930-4BE6-8DDE-0BDB0926DAA3}"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139EE174-BDE9-4145-85F5-DA7FDE50E1AA}">
      <dgm:prSet custT="1"/>
      <dgm:spPr/>
      <dgm:t>
        <a:bodyPr/>
        <a:lstStyle/>
        <a:p>
          <a:pPr>
            <a:defRPr cap="all"/>
          </a:pPr>
          <a:r>
            <a:rPr lang="en-GB" sz="2400" cap="none" dirty="0">
              <a:solidFill>
                <a:schemeClr val="tx1"/>
              </a:solidFill>
            </a:rPr>
            <a:t>Previous attempts</a:t>
          </a:r>
          <a:endParaRPr lang="en-US" sz="2400" cap="none" dirty="0">
            <a:solidFill>
              <a:schemeClr val="tx1"/>
            </a:solidFill>
          </a:endParaRPr>
        </a:p>
      </dgm:t>
    </dgm:pt>
    <dgm:pt modelId="{C57F8DA4-47D0-4BC5-84E3-0BE2811174FA}" type="parTrans" cxnId="{3791F4E8-A0F6-4092-8335-E18E38135EAE}">
      <dgm:prSet/>
      <dgm:spPr/>
      <dgm:t>
        <a:bodyPr/>
        <a:lstStyle/>
        <a:p>
          <a:endParaRPr lang="en-US" sz="4800">
            <a:solidFill>
              <a:schemeClr val="tx1"/>
            </a:solidFill>
          </a:endParaRPr>
        </a:p>
      </dgm:t>
    </dgm:pt>
    <dgm:pt modelId="{2E0DFABE-EAD7-4483-98F8-74A86BE97B16}" type="sibTrans" cxnId="{3791F4E8-A0F6-4092-8335-E18E38135EAE}">
      <dgm:prSet phldrT="1" phldr="0" custT="1"/>
      <dgm:spPr/>
      <dgm:t>
        <a:bodyPr/>
        <a:lstStyle/>
        <a:p>
          <a:r>
            <a:rPr lang="en-US" sz="7200">
              <a:solidFill>
                <a:schemeClr val="tx1"/>
              </a:solidFill>
            </a:rPr>
            <a:t>1</a:t>
          </a:r>
        </a:p>
      </dgm:t>
    </dgm:pt>
    <dgm:pt modelId="{AABC4B38-C55A-4DB7-9E34-4D77944A4CD5}">
      <dgm:prSet custT="1"/>
      <dgm:spPr/>
      <dgm:t>
        <a:bodyPr/>
        <a:lstStyle/>
        <a:p>
          <a:pPr>
            <a:defRPr cap="all"/>
          </a:pPr>
          <a:r>
            <a:rPr lang="en-GB" sz="2400" cap="none" dirty="0">
              <a:solidFill>
                <a:schemeClr val="tx1"/>
              </a:solidFill>
            </a:rPr>
            <a:t>Discoveries</a:t>
          </a:r>
          <a:endParaRPr lang="en-US" sz="2400" cap="none" dirty="0">
            <a:solidFill>
              <a:schemeClr val="tx1"/>
            </a:solidFill>
          </a:endParaRPr>
        </a:p>
      </dgm:t>
    </dgm:pt>
    <dgm:pt modelId="{C87A643A-59A4-4C63-8CAE-FF9F41CEB924}" type="parTrans" cxnId="{4A1921A9-63C6-4FBB-9CA6-E42FB92F645B}">
      <dgm:prSet/>
      <dgm:spPr/>
      <dgm:t>
        <a:bodyPr/>
        <a:lstStyle/>
        <a:p>
          <a:endParaRPr lang="en-US" sz="4800">
            <a:solidFill>
              <a:schemeClr val="tx1"/>
            </a:solidFill>
          </a:endParaRPr>
        </a:p>
      </dgm:t>
    </dgm:pt>
    <dgm:pt modelId="{E0E9BD7A-03C2-4A83-8D0B-CFF15BA7B8E6}" type="sibTrans" cxnId="{4A1921A9-63C6-4FBB-9CA6-E42FB92F645B}">
      <dgm:prSet phldrT="2" phldr="0" custT="1"/>
      <dgm:spPr/>
      <dgm:t>
        <a:bodyPr/>
        <a:lstStyle/>
        <a:p>
          <a:r>
            <a:rPr lang="en-US" sz="7200">
              <a:solidFill>
                <a:schemeClr val="tx1"/>
              </a:solidFill>
            </a:rPr>
            <a:t>2</a:t>
          </a:r>
        </a:p>
      </dgm:t>
    </dgm:pt>
    <dgm:pt modelId="{9BB032E2-FFB4-4657-B521-394DD2DF1B52}">
      <dgm:prSet custT="1"/>
      <dgm:spPr/>
      <dgm:t>
        <a:bodyPr/>
        <a:lstStyle/>
        <a:p>
          <a:pPr>
            <a:defRPr cap="all"/>
          </a:pPr>
          <a:r>
            <a:rPr lang="en-GB" sz="2400" cap="none" dirty="0">
              <a:solidFill>
                <a:schemeClr val="tx1"/>
              </a:solidFill>
            </a:rPr>
            <a:t>Something new</a:t>
          </a:r>
          <a:endParaRPr lang="en-US" sz="2400" cap="none" dirty="0">
            <a:solidFill>
              <a:schemeClr val="tx1"/>
            </a:solidFill>
          </a:endParaRPr>
        </a:p>
      </dgm:t>
    </dgm:pt>
    <dgm:pt modelId="{76C3454F-3134-4A9A-8C71-583D5E7CAA64}" type="parTrans" cxnId="{E96E84BB-3C51-4517-AC6C-2F9A0783F357}">
      <dgm:prSet/>
      <dgm:spPr/>
      <dgm:t>
        <a:bodyPr/>
        <a:lstStyle/>
        <a:p>
          <a:endParaRPr lang="en-US" sz="4800">
            <a:solidFill>
              <a:schemeClr val="tx1"/>
            </a:solidFill>
          </a:endParaRPr>
        </a:p>
      </dgm:t>
    </dgm:pt>
    <dgm:pt modelId="{149D5A0D-66D0-40A2-A7CC-E9F550143544}" type="sibTrans" cxnId="{E96E84BB-3C51-4517-AC6C-2F9A0783F357}">
      <dgm:prSet phldrT="3" phldr="0" custT="1"/>
      <dgm:spPr/>
      <dgm:t>
        <a:bodyPr/>
        <a:lstStyle/>
        <a:p>
          <a:r>
            <a:rPr lang="en-US" sz="7200">
              <a:solidFill>
                <a:schemeClr val="tx1"/>
              </a:solidFill>
            </a:rPr>
            <a:t>3</a:t>
          </a:r>
        </a:p>
      </dgm:t>
    </dgm:pt>
    <dgm:pt modelId="{16F814B2-AE56-4DAD-9A3E-F30F2349D149}">
      <dgm:prSet custT="1"/>
      <dgm:spPr/>
      <dgm:t>
        <a:bodyPr/>
        <a:lstStyle/>
        <a:p>
          <a:pPr>
            <a:defRPr cap="all"/>
          </a:pPr>
          <a:r>
            <a:rPr lang="en-US" sz="2400" cap="none" dirty="0">
              <a:solidFill>
                <a:schemeClr val="tx1"/>
              </a:solidFill>
            </a:rPr>
            <a:t>Next steps</a:t>
          </a:r>
        </a:p>
      </dgm:t>
    </dgm:pt>
    <dgm:pt modelId="{A75C32EA-4E5E-46B8-B0A9-DD69CBA61145}" type="parTrans" cxnId="{0238A599-AD00-44EB-86AA-157D03D92302}">
      <dgm:prSet/>
      <dgm:spPr/>
      <dgm:t>
        <a:bodyPr/>
        <a:lstStyle/>
        <a:p>
          <a:endParaRPr lang="en-US" sz="4800">
            <a:solidFill>
              <a:schemeClr val="tx1"/>
            </a:solidFill>
          </a:endParaRPr>
        </a:p>
      </dgm:t>
    </dgm:pt>
    <dgm:pt modelId="{00A1A712-1FDA-4271-AEEF-C7A0F9D7C27C}" type="sibTrans" cxnId="{0238A599-AD00-44EB-86AA-157D03D92302}">
      <dgm:prSet phldrT="4" phldr="0" custT="1"/>
      <dgm:spPr/>
      <dgm:t>
        <a:bodyPr/>
        <a:lstStyle/>
        <a:p>
          <a:r>
            <a:rPr lang="en-US" sz="7200">
              <a:solidFill>
                <a:schemeClr val="tx1"/>
              </a:solidFill>
            </a:rPr>
            <a:t>4</a:t>
          </a:r>
        </a:p>
      </dgm:t>
    </dgm:pt>
    <dgm:pt modelId="{C70198C2-56CE-4143-9EF4-609075E6066F}" type="pres">
      <dgm:prSet presAssocID="{10BF1C3C-3930-4BE6-8DDE-0BDB0926DAA3}" presName="linearFlow" presStyleCnt="0">
        <dgm:presLayoutVars>
          <dgm:dir/>
          <dgm:animLvl val="lvl"/>
          <dgm:resizeHandles val="exact"/>
        </dgm:presLayoutVars>
      </dgm:prSet>
      <dgm:spPr/>
    </dgm:pt>
    <dgm:pt modelId="{16D96916-202A-4322-A402-7FC1611A9472}" type="pres">
      <dgm:prSet presAssocID="{139EE174-BDE9-4145-85F5-DA7FDE50E1AA}" presName="compositeNode" presStyleCnt="0"/>
      <dgm:spPr/>
    </dgm:pt>
    <dgm:pt modelId="{7FCE5C92-57DB-480F-BAA6-68DC651B56DB}" type="pres">
      <dgm:prSet presAssocID="{139EE174-BDE9-4145-85F5-DA7FDE50E1AA}" presName="parTx" presStyleLbl="node1" presStyleIdx="0" presStyleCnt="0">
        <dgm:presLayoutVars>
          <dgm:chMax val="0"/>
          <dgm:chPref val="0"/>
          <dgm:bulletEnabled val="1"/>
        </dgm:presLayoutVars>
      </dgm:prSet>
      <dgm:spPr/>
    </dgm:pt>
    <dgm:pt modelId="{9B834D9A-7107-41CD-B797-885955605F4A}" type="pres">
      <dgm:prSet presAssocID="{139EE174-BDE9-4145-85F5-DA7FDE50E1AA}" presName="parSh" presStyleCnt="0"/>
      <dgm:spPr/>
    </dgm:pt>
    <dgm:pt modelId="{0CE0DC8B-0572-4212-9AD5-7A8686C3C66F}" type="pres">
      <dgm:prSet presAssocID="{139EE174-BDE9-4145-85F5-DA7FDE50E1AA}" presName="lineNode" presStyleLbl="alignAccFollowNode1" presStyleIdx="0" presStyleCnt="12"/>
      <dgm:spPr/>
    </dgm:pt>
    <dgm:pt modelId="{16625CB0-91CD-49FB-86F2-3255B30DC0D7}" type="pres">
      <dgm:prSet presAssocID="{139EE174-BDE9-4145-85F5-DA7FDE50E1AA}" presName="lineArrowNode" presStyleLbl="alignAccFollowNode1" presStyleIdx="1" presStyleCnt="12"/>
      <dgm:spPr/>
    </dgm:pt>
    <dgm:pt modelId="{F3707DD0-2E46-4B7F-A88A-B513ACB9963E}" type="pres">
      <dgm:prSet presAssocID="{2E0DFABE-EAD7-4483-98F8-74A86BE97B16}" presName="sibTransNodeCircle" presStyleLbl="alignNode1" presStyleIdx="0" presStyleCnt="4">
        <dgm:presLayoutVars>
          <dgm:chMax val="0"/>
          <dgm:bulletEnabled/>
        </dgm:presLayoutVars>
      </dgm:prSet>
      <dgm:spPr/>
    </dgm:pt>
    <dgm:pt modelId="{3A72ACF1-F73F-4659-B178-9E2A151F7263}" type="pres">
      <dgm:prSet presAssocID="{2E0DFABE-EAD7-4483-98F8-74A86BE97B16}" presName="spacerBetweenCircleAndCallout" presStyleCnt="0">
        <dgm:presLayoutVars/>
      </dgm:prSet>
      <dgm:spPr/>
    </dgm:pt>
    <dgm:pt modelId="{BC38C67A-3298-4943-8D32-C19E73D16AE5}" type="pres">
      <dgm:prSet presAssocID="{139EE174-BDE9-4145-85F5-DA7FDE50E1AA}" presName="nodeText" presStyleLbl="alignAccFollowNode1" presStyleIdx="2" presStyleCnt="12">
        <dgm:presLayoutVars>
          <dgm:bulletEnabled val="1"/>
        </dgm:presLayoutVars>
      </dgm:prSet>
      <dgm:spPr/>
    </dgm:pt>
    <dgm:pt modelId="{D270311D-F365-4885-9417-BB8CD8AABC7D}" type="pres">
      <dgm:prSet presAssocID="{2E0DFABE-EAD7-4483-98F8-74A86BE97B16}" presName="sibTransComposite" presStyleCnt="0"/>
      <dgm:spPr/>
    </dgm:pt>
    <dgm:pt modelId="{85A7028F-1C68-49FA-9A03-8FB2B5D7B763}" type="pres">
      <dgm:prSet presAssocID="{AABC4B38-C55A-4DB7-9E34-4D77944A4CD5}" presName="compositeNode" presStyleCnt="0"/>
      <dgm:spPr/>
    </dgm:pt>
    <dgm:pt modelId="{BDA34B92-5D94-48CA-BC28-90D1E7BDAFDD}" type="pres">
      <dgm:prSet presAssocID="{AABC4B38-C55A-4DB7-9E34-4D77944A4CD5}" presName="parTx" presStyleLbl="node1" presStyleIdx="0" presStyleCnt="0">
        <dgm:presLayoutVars>
          <dgm:chMax val="0"/>
          <dgm:chPref val="0"/>
          <dgm:bulletEnabled val="1"/>
        </dgm:presLayoutVars>
      </dgm:prSet>
      <dgm:spPr/>
    </dgm:pt>
    <dgm:pt modelId="{23B408EC-986A-49EC-8FDE-F20D64775804}" type="pres">
      <dgm:prSet presAssocID="{AABC4B38-C55A-4DB7-9E34-4D77944A4CD5}" presName="parSh" presStyleCnt="0"/>
      <dgm:spPr/>
    </dgm:pt>
    <dgm:pt modelId="{2F73C11C-7BFC-4225-8E64-3FE21EEA51B2}" type="pres">
      <dgm:prSet presAssocID="{AABC4B38-C55A-4DB7-9E34-4D77944A4CD5}" presName="lineNode" presStyleLbl="alignAccFollowNode1" presStyleIdx="3" presStyleCnt="12"/>
      <dgm:spPr/>
    </dgm:pt>
    <dgm:pt modelId="{60E41B3F-E2BD-4EFE-B9D3-A4206CB20E86}" type="pres">
      <dgm:prSet presAssocID="{AABC4B38-C55A-4DB7-9E34-4D77944A4CD5}" presName="lineArrowNode" presStyleLbl="alignAccFollowNode1" presStyleIdx="4" presStyleCnt="12"/>
      <dgm:spPr/>
    </dgm:pt>
    <dgm:pt modelId="{E59867EF-DFF0-4A01-96EA-67984B5EB194}" type="pres">
      <dgm:prSet presAssocID="{E0E9BD7A-03C2-4A83-8D0B-CFF15BA7B8E6}" presName="sibTransNodeCircle" presStyleLbl="alignNode1" presStyleIdx="1" presStyleCnt="4">
        <dgm:presLayoutVars>
          <dgm:chMax val="0"/>
          <dgm:bulletEnabled/>
        </dgm:presLayoutVars>
      </dgm:prSet>
      <dgm:spPr/>
    </dgm:pt>
    <dgm:pt modelId="{BA3F8F93-9492-4A41-9500-E2479B9B3414}" type="pres">
      <dgm:prSet presAssocID="{E0E9BD7A-03C2-4A83-8D0B-CFF15BA7B8E6}" presName="spacerBetweenCircleAndCallout" presStyleCnt="0">
        <dgm:presLayoutVars/>
      </dgm:prSet>
      <dgm:spPr/>
    </dgm:pt>
    <dgm:pt modelId="{1703F5BE-CFC0-45D5-8E7C-430D6BD0A2A3}" type="pres">
      <dgm:prSet presAssocID="{AABC4B38-C55A-4DB7-9E34-4D77944A4CD5}" presName="nodeText" presStyleLbl="alignAccFollowNode1" presStyleIdx="5" presStyleCnt="12">
        <dgm:presLayoutVars>
          <dgm:bulletEnabled val="1"/>
        </dgm:presLayoutVars>
      </dgm:prSet>
      <dgm:spPr/>
    </dgm:pt>
    <dgm:pt modelId="{1B6531FF-5C04-4B40-B2C9-39E329F62E76}" type="pres">
      <dgm:prSet presAssocID="{E0E9BD7A-03C2-4A83-8D0B-CFF15BA7B8E6}" presName="sibTransComposite" presStyleCnt="0"/>
      <dgm:spPr/>
    </dgm:pt>
    <dgm:pt modelId="{C9D4709D-8643-4D52-85B9-2F2413051152}" type="pres">
      <dgm:prSet presAssocID="{9BB032E2-FFB4-4657-B521-394DD2DF1B52}" presName="compositeNode" presStyleCnt="0"/>
      <dgm:spPr/>
    </dgm:pt>
    <dgm:pt modelId="{68263064-6488-42D3-8067-A3C6FF1265DC}" type="pres">
      <dgm:prSet presAssocID="{9BB032E2-FFB4-4657-B521-394DD2DF1B52}" presName="parTx" presStyleLbl="node1" presStyleIdx="0" presStyleCnt="0">
        <dgm:presLayoutVars>
          <dgm:chMax val="0"/>
          <dgm:chPref val="0"/>
          <dgm:bulletEnabled val="1"/>
        </dgm:presLayoutVars>
      </dgm:prSet>
      <dgm:spPr/>
    </dgm:pt>
    <dgm:pt modelId="{5FCB4D72-B93F-46BB-9AE2-8A9930A5CCA6}" type="pres">
      <dgm:prSet presAssocID="{9BB032E2-FFB4-4657-B521-394DD2DF1B52}" presName="parSh" presStyleCnt="0"/>
      <dgm:spPr/>
    </dgm:pt>
    <dgm:pt modelId="{7094CE48-B8DA-4A07-B898-DF77C4F411E5}" type="pres">
      <dgm:prSet presAssocID="{9BB032E2-FFB4-4657-B521-394DD2DF1B52}" presName="lineNode" presStyleLbl="alignAccFollowNode1" presStyleIdx="6" presStyleCnt="12"/>
      <dgm:spPr/>
    </dgm:pt>
    <dgm:pt modelId="{1C8596EF-497B-4677-979E-8FFDCA8E5185}" type="pres">
      <dgm:prSet presAssocID="{9BB032E2-FFB4-4657-B521-394DD2DF1B52}" presName="lineArrowNode" presStyleLbl="alignAccFollowNode1" presStyleIdx="7" presStyleCnt="12"/>
      <dgm:spPr/>
    </dgm:pt>
    <dgm:pt modelId="{4B568257-AF66-4D9C-BB11-9E184184C105}" type="pres">
      <dgm:prSet presAssocID="{149D5A0D-66D0-40A2-A7CC-E9F550143544}" presName="sibTransNodeCircle" presStyleLbl="alignNode1" presStyleIdx="2" presStyleCnt="4">
        <dgm:presLayoutVars>
          <dgm:chMax val="0"/>
          <dgm:bulletEnabled/>
        </dgm:presLayoutVars>
      </dgm:prSet>
      <dgm:spPr/>
    </dgm:pt>
    <dgm:pt modelId="{7C4497C0-846D-409C-8BFB-547441CEBE04}" type="pres">
      <dgm:prSet presAssocID="{149D5A0D-66D0-40A2-A7CC-E9F550143544}" presName="spacerBetweenCircleAndCallout" presStyleCnt="0">
        <dgm:presLayoutVars/>
      </dgm:prSet>
      <dgm:spPr/>
    </dgm:pt>
    <dgm:pt modelId="{ECD10D42-187D-4B37-BC37-92E8BD057B1B}" type="pres">
      <dgm:prSet presAssocID="{9BB032E2-FFB4-4657-B521-394DD2DF1B52}" presName="nodeText" presStyleLbl="alignAccFollowNode1" presStyleIdx="8" presStyleCnt="12">
        <dgm:presLayoutVars>
          <dgm:bulletEnabled val="1"/>
        </dgm:presLayoutVars>
      </dgm:prSet>
      <dgm:spPr/>
    </dgm:pt>
    <dgm:pt modelId="{51E816E7-CEA0-4B63-BDB9-09201FF379D3}" type="pres">
      <dgm:prSet presAssocID="{149D5A0D-66D0-40A2-A7CC-E9F550143544}" presName="sibTransComposite" presStyleCnt="0"/>
      <dgm:spPr/>
    </dgm:pt>
    <dgm:pt modelId="{B0CD083F-EE0F-4D47-87F7-6D1EC15982C4}" type="pres">
      <dgm:prSet presAssocID="{16F814B2-AE56-4DAD-9A3E-F30F2349D149}" presName="compositeNode" presStyleCnt="0"/>
      <dgm:spPr/>
    </dgm:pt>
    <dgm:pt modelId="{B4576165-4295-4DA7-A6DF-EC1203C10DC7}" type="pres">
      <dgm:prSet presAssocID="{16F814B2-AE56-4DAD-9A3E-F30F2349D149}" presName="parTx" presStyleLbl="node1" presStyleIdx="0" presStyleCnt="0">
        <dgm:presLayoutVars>
          <dgm:chMax val="0"/>
          <dgm:chPref val="0"/>
          <dgm:bulletEnabled val="1"/>
        </dgm:presLayoutVars>
      </dgm:prSet>
      <dgm:spPr/>
    </dgm:pt>
    <dgm:pt modelId="{BCF6AE76-15A8-435D-BDD7-F68F6E88B085}" type="pres">
      <dgm:prSet presAssocID="{16F814B2-AE56-4DAD-9A3E-F30F2349D149}" presName="parSh" presStyleCnt="0"/>
      <dgm:spPr/>
    </dgm:pt>
    <dgm:pt modelId="{B26EB387-147E-4394-89FF-650B002E5EC0}" type="pres">
      <dgm:prSet presAssocID="{16F814B2-AE56-4DAD-9A3E-F30F2349D149}" presName="lineNode" presStyleLbl="alignAccFollowNode1" presStyleIdx="9" presStyleCnt="12"/>
      <dgm:spPr/>
    </dgm:pt>
    <dgm:pt modelId="{8C8B96D3-3B7F-4928-A151-E1F8310D92F5}" type="pres">
      <dgm:prSet presAssocID="{16F814B2-AE56-4DAD-9A3E-F30F2349D149}" presName="lineArrowNode" presStyleLbl="alignAccFollowNode1" presStyleIdx="10" presStyleCnt="12"/>
      <dgm:spPr/>
    </dgm:pt>
    <dgm:pt modelId="{180E0B5C-B56E-4F25-A4CA-A9FBB9CCD36F}" type="pres">
      <dgm:prSet presAssocID="{00A1A712-1FDA-4271-AEEF-C7A0F9D7C27C}" presName="sibTransNodeCircle" presStyleLbl="alignNode1" presStyleIdx="3" presStyleCnt="4">
        <dgm:presLayoutVars>
          <dgm:chMax val="0"/>
          <dgm:bulletEnabled/>
        </dgm:presLayoutVars>
      </dgm:prSet>
      <dgm:spPr/>
    </dgm:pt>
    <dgm:pt modelId="{2A4853FC-4BB7-4ED1-AACC-22C61475A4BF}" type="pres">
      <dgm:prSet presAssocID="{00A1A712-1FDA-4271-AEEF-C7A0F9D7C27C}" presName="spacerBetweenCircleAndCallout" presStyleCnt="0">
        <dgm:presLayoutVars/>
      </dgm:prSet>
      <dgm:spPr/>
    </dgm:pt>
    <dgm:pt modelId="{F7A1CDDC-E447-47F7-AB23-21C7A8F904D3}" type="pres">
      <dgm:prSet presAssocID="{16F814B2-AE56-4DAD-9A3E-F30F2349D149}" presName="nodeText" presStyleLbl="alignAccFollowNode1" presStyleIdx="11" presStyleCnt="12">
        <dgm:presLayoutVars>
          <dgm:bulletEnabled val="1"/>
        </dgm:presLayoutVars>
      </dgm:prSet>
      <dgm:spPr/>
    </dgm:pt>
  </dgm:ptLst>
  <dgm:cxnLst>
    <dgm:cxn modelId="{26399D04-CA16-4F58-B941-6299CF4733AE}" type="presOf" srcId="{149D5A0D-66D0-40A2-A7CC-E9F550143544}" destId="{4B568257-AF66-4D9C-BB11-9E184184C105}" srcOrd="0" destOrd="0" presId="urn:microsoft.com/office/officeart/2016/7/layout/LinearArrowProcessNumbered"/>
    <dgm:cxn modelId="{DA29BB22-6B7F-406C-837B-DAE8C215CF18}" type="presOf" srcId="{AABC4B38-C55A-4DB7-9E34-4D77944A4CD5}" destId="{1703F5BE-CFC0-45D5-8E7C-430D6BD0A2A3}" srcOrd="0" destOrd="0" presId="urn:microsoft.com/office/officeart/2016/7/layout/LinearArrowProcessNumbered"/>
    <dgm:cxn modelId="{0238A599-AD00-44EB-86AA-157D03D92302}" srcId="{10BF1C3C-3930-4BE6-8DDE-0BDB0926DAA3}" destId="{16F814B2-AE56-4DAD-9A3E-F30F2349D149}" srcOrd="3" destOrd="0" parTransId="{A75C32EA-4E5E-46B8-B0A9-DD69CBA61145}" sibTransId="{00A1A712-1FDA-4271-AEEF-C7A0F9D7C27C}"/>
    <dgm:cxn modelId="{232AB7A4-A442-4CEE-9048-847EB9B66432}" type="presOf" srcId="{10BF1C3C-3930-4BE6-8DDE-0BDB0926DAA3}" destId="{C70198C2-56CE-4143-9EF4-609075E6066F}" srcOrd="0" destOrd="0" presId="urn:microsoft.com/office/officeart/2016/7/layout/LinearArrowProcessNumbered"/>
    <dgm:cxn modelId="{AA19F5A4-B635-481F-8075-0916CE796143}" type="presOf" srcId="{16F814B2-AE56-4DAD-9A3E-F30F2349D149}" destId="{F7A1CDDC-E447-47F7-AB23-21C7A8F904D3}" srcOrd="0" destOrd="0" presId="urn:microsoft.com/office/officeart/2016/7/layout/LinearArrowProcessNumbered"/>
    <dgm:cxn modelId="{4A1921A9-63C6-4FBB-9CA6-E42FB92F645B}" srcId="{10BF1C3C-3930-4BE6-8DDE-0BDB0926DAA3}" destId="{AABC4B38-C55A-4DB7-9E34-4D77944A4CD5}" srcOrd="1" destOrd="0" parTransId="{C87A643A-59A4-4C63-8CAE-FF9F41CEB924}" sibTransId="{E0E9BD7A-03C2-4A83-8D0B-CFF15BA7B8E6}"/>
    <dgm:cxn modelId="{E96E84BB-3C51-4517-AC6C-2F9A0783F357}" srcId="{10BF1C3C-3930-4BE6-8DDE-0BDB0926DAA3}" destId="{9BB032E2-FFB4-4657-B521-394DD2DF1B52}" srcOrd="2" destOrd="0" parTransId="{76C3454F-3134-4A9A-8C71-583D5E7CAA64}" sibTransId="{149D5A0D-66D0-40A2-A7CC-E9F550143544}"/>
    <dgm:cxn modelId="{0201E5C4-FF91-4D71-99B4-2723FB9FF0E8}" type="presOf" srcId="{E0E9BD7A-03C2-4A83-8D0B-CFF15BA7B8E6}" destId="{E59867EF-DFF0-4A01-96EA-67984B5EB194}" srcOrd="0" destOrd="0" presId="urn:microsoft.com/office/officeart/2016/7/layout/LinearArrowProcessNumbered"/>
    <dgm:cxn modelId="{A07664C5-5730-4096-994A-32D4938DF7F7}" type="presOf" srcId="{139EE174-BDE9-4145-85F5-DA7FDE50E1AA}" destId="{BC38C67A-3298-4943-8D32-C19E73D16AE5}" srcOrd="0" destOrd="0" presId="urn:microsoft.com/office/officeart/2016/7/layout/LinearArrowProcessNumbered"/>
    <dgm:cxn modelId="{C30B70DC-7BF8-4C29-B25F-7515B7600714}" type="presOf" srcId="{00A1A712-1FDA-4271-AEEF-C7A0F9D7C27C}" destId="{180E0B5C-B56E-4F25-A4CA-A9FBB9CCD36F}" srcOrd="0" destOrd="0" presId="urn:microsoft.com/office/officeart/2016/7/layout/LinearArrowProcessNumbered"/>
    <dgm:cxn modelId="{3791F4E8-A0F6-4092-8335-E18E38135EAE}" srcId="{10BF1C3C-3930-4BE6-8DDE-0BDB0926DAA3}" destId="{139EE174-BDE9-4145-85F5-DA7FDE50E1AA}" srcOrd="0" destOrd="0" parTransId="{C57F8DA4-47D0-4BC5-84E3-0BE2811174FA}" sibTransId="{2E0DFABE-EAD7-4483-98F8-74A86BE97B16}"/>
    <dgm:cxn modelId="{7BD6D5F2-08D0-483D-B12C-347002A6097D}" type="presOf" srcId="{2E0DFABE-EAD7-4483-98F8-74A86BE97B16}" destId="{F3707DD0-2E46-4B7F-A88A-B513ACB9963E}" srcOrd="0" destOrd="0" presId="urn:microsoft.com/office/officeart/2016/7/layout/LinearArrowProcessNumbered"/>
    <dgm:cxn modelId="{F4D6A0F6-DF10-4AA5-88B3-824B8CA584C9}" type="presOf" srcId="{9BB032E2-FFB4-4657-B521-394DD2DF1B52}" destId="{ECD10D42-187D-4B37-BC37-92E8BD057B1B}" srcOrd="0" destOrd="0" presId="urn:microsoft.com/office/officeart/2016/7/layout/LinearArrowProcessNumbered"/>
    <dgm:cxn modelId="{471DAD9A-6066-4D7C-9CB0-A8FEA1F80221}" type="presParOf" srcId="{C70198C2-56CE-4143-9EF4-609075E6066F}" destId="{16D96916-202A-4322-A402-7FC1611A9472}" srcOrd="0" destOrd="0" presId="urn:microsoft.com/office/officeart/2016/7/layout/LinearArrowProcessNumbered"/>
    <dgm:cxn modelId="{6B211AD4-DEC7-411F-8A09-9E0DA9B06B4A}" type="presParOf" srcId="{16D96916-202A-4322-A402-7FC1611A9472}" destId="{7FCE5C92-57DB-480F-BAA6-68DC651B56DB}" srcOrd="0" destOrd="0" presId="urn:microsoft.com/office/officeart/2016/7/layout/LinearArrowProcessNumbered"/>
    <dgm:cxn modelId="{6552592F-9B2C-4524-B642-099F202066B2}" type="presParOf" srcId="{16D96916-202A-4322-A402-7FC1611A9472}" destId="{9B834D9A-7107-41CD-B797-885955605F4A}" srcOrd="1" destOrd="0" presId="urn:microsoft.com/office/officeart/2016/7/layout/LinearArrowProcessNumbered"/>
    <dgm:cxn modelId="{F5493A65-8DB9-4D48-A63E-DD3811A2F4C0}" type="presParOf" srcId="{9B834D9A-7107-41CD-B797-885955605F4A}" destId="{0CE0DC8B-0572-4212-9AD5-7A8686C3C66F}" srcOrd="0" destOrd="0" presId="urn:microsoft.com/office/officeart/2016/7/layout/LinearArrowProcessNumbered"/>
    <dgm:cxn modelId="{FAB00684-4EED-410B-9D02-73BEAA3DB62B}" type="presParOf" srcId="{9B834D9A-7107-41CD-B797-885955605F4A}" destId="{16625CB0-91CD-49FB-86F2-3255B30DC0D7}" srcOrd="1" destOrd="0" presId="urn:microsoft.com/office/officeart/2016/7/layout/LinearArrowProcessNumbered"/>
    <dgm:cxn modelId="{03B88CF5-990E-48BD-9D37-32014E6B54F9}" type="presParOf" srcId="{9B834D9A-7107-41CD-B797-885955605F4A}" destId="{F3707DD0-2E46-4B7F-A88A-B513ACB9963E}" srcOrd="2" destOrd="0" presId="urn:microsoft.com/office/officeart/2016/7/layout/LinearArrowProcessNumbered"/>
    <dgm:cxn modelId="{BC72D9AB-2DA5-4643-A833-4EE1F1E84ADF}" type="presParOf" srcId="{9B834D9A-7107-41CD-B797-885955605F4A}" destId="{3A72ACF1-F73F-4659-B178-9E2A151F7263}" srcOrd="3" destOrd="0" presId="urn:microsoft.com/office/officeart/2016/7/layout/LinearArrowProcessNumbered"/>
    <dgm:cxn modelId="{A2A0BE04-5DB6-4722-AE87-EEEB0E3575EB}" type="presParOf" srcId="{16D96916-202A-4322-A402-7FC1611A9472}" destId="{BC38C67A-3298-4943-8D32-C19E73D16AE5}" srcOrd="2" destOrd="0" presId="urn:microsoft.com/office/officeart/2016/7/layout/LinearArrowProcessNumbered"/>
    <dgm:cxn modelId="{11473451-1C47-4573-B38E-0BB075C04561}" type="presParOf" srcId="{C70198C2-56CE-4143-9EF4-609075E6066F}" destId="{D270311D-F365-4885-9417-BB8CD8AABC7D}" srcOrd="1" destOrd="0" presId="urn:microsoft.com/office/officeart/2016/7/layout/LinearArrowProcessNumbered"/>
    <dgm:cxn modelId="{7B92C43A-DA2C-4677-A8C1-7A07B74999A3}" type="presParOf" srcId="{C70198C2-56CE-4143-9EF4-609075E6066F}" destId="{85A7028F-1C68-49FA-9A03-8FB2B5D7B763}" srcOrd="2" destOrd="0" presId="urn:microsoft.com/office/officeart/2016/7/layout/LinearArrowProcessNumbered"/>
    <dgm:cxn modelId="{6D805D1E-21B6-4F73-9E19-0770038ECB46}" type="presParOf" srcId="{85A7028F-1C68-49FA-9A03-8FB2B5D7B763}" destId="{BDA34B92-5D94-48CA-BC28-90D1E7BDAFDD}" srcOrd="0" destOrd="0" presId="urn:microsoft.com/office/officeart/2016/7/layout/LinearArrowProcessNumbered"/>
    <dgm:cxn modelId="{C9D0CDF0-4BEB-4A4B-8D0D-1B4D60876322}" type="presParOf" srcId="{85A7028F-1C68-49FA-9A03-8FB2B5D7B763}" destId="{23B408EC-986A-49EC-8FDE-F20D64775804}" srcOrd="1" destOrd="0" presId="urn:microsoft.com/office/officeart/2016/7/layout/LinearArrowProcessNumbered"/>
    <dgm:cxn modelId="{CFE8E38F-851C-4419-99E7-B5A4D955DC4C}" type="presParOf" srcId="{23B408EC-986A-49EC-8FDE-F20D64775804}" destId="{2F73C11C-7BFC-4225-8E64-3FE21EEA51B2}" srcOrd="0" destOrd="0" presId="urn:microsoft.com/office/officeart/2016/7/layout/LinearArrowProcessNumbered"/>
    <dgm:cxn modelId="{C19C165C-D314-474C-8679-82496E3BFD9A}" type="presParOf" srcId="{23B408EC-986A-49EC-8FDE-F20D64775804}" destId="{60E41B3F-E2BD-4EFE-B9D3-A4206CB20E86}" srcOrd="1" destOrd="0" presId="urn:microsoft.com/office/officeart/2016/7/layout/LinearArrowProcessNumbered"/>
    <dgm:cxn modelId="{C2A327AC-EE9C-4F2C-8712-5576C5B18443}" type="presParOf" srcId="{23B408EC-986A-49EC-8FDE-F20D64775804}" destId="{E59867EF-DFF0-4A01-96EA-67984B5EB194}" srcOrd="2" destOrd="0" presId="urn:microsoft.com/office/officeart/2016/7/layout/LinearArrowProcessNumbered"/>
    <dgm:cxn modelId="{30ECFDB5-0236-4586-9290-FDF78AD6CB41}" type="presParOf" srcId="{23B408EC-986A-49EC-8FDE-F20D64775804}" destId="{BA3F8F93-9492-4A41-9500-E2479B9B3414}" srcOrd="3" destOrd="0" presId="urn:microsoft.com/office/officeart/2016/7/layout/LinearArrowProcessNumbered"/>
    <dgm:cxn modelId="{2B7205CF-DC25-4AD4-8C6D-60832712B05D}" type="presParOf" srcId="{85A7028F-1C68-49FA-9A03-8FB2B5D7B763}" destId="{1703F5BE-CFC0-45D5-8E7C-430D6BD0A2A3}" srcOrd="2" destOrd="0" presId="urn:microsoft.com/office/officeart/2016/7/layout/LinearArrowProcessNumbered"/>
    <dgm:cxn modelId="{70F5C741-9659-4E3B-A329-4BE37E79DE68}" type="presParOf" srcId="{C70198C2-56CE-4143-9EF4-609075E6066F}" destId="{1B6531FF-5C04-4B40-B2C9-39E329F62E76}" srcOrd="3" destOrd="0" presId="urn:microsoft.com/office/officeart/2016/7/layout/LinearArrowProcessNumbered"/>
    <dgm:cxn modelId="{1D61119E-6540-4299-BB4F-3C02D16532B7}" type="presParOf" srcId="{C70198C2-56CE-4143-9EF4-609075E6066F}" destId="{C9D4709D-8643-4D52-85B9-2F2413051152}" srcOrd="4" destOrd="0" presId="urn:microsoft.com/office/officeart/2016/7/layout/LinearArrowProcessNumbered"/>
    <dgm:cxn modelId="{BE5B91F6-C6D0-48DE-9245-8C735712C532}" type="presParOf" srcId="{C9D4709D-8643-4D52-85B9-2F2413051152}" destId="{68263064-6488-42D3-8067-A3C6FF1265DC}" srcOrd="0" destOrd="0" presId="urn:microsoft.com/office/officeart/2016/7/layout/LinearArrowProcessNumbered"/>
    <dgm:cxn modelId="{BA868DA2-8D24-478F-B758-1CE59C79AEC1}" type="presParOf" srcId="{C9D4709D-8643-4D52-85B9-2F2413051152}" destId="{5FCB4D72-B93F-46BB-9AE2-8A9930A5CCA6}" srcOrd="1" destOrd="0" presId="urn:microsoft.com/office/officeart/2016/7/layout/LinearArrowProcessNumbered"/>
    <dgm:cxn modelId="{983C0175-36A8-438D-BE66-7E5E67F4F345}" type="presParOf" srcId="{5FCB4D72-B93F-46BB-9AE2-8A9930A5CCA6}" destId="{7094CE48-B8DA-4A07-B898-DF77C4F411E5}" srcOrd="0" destOrd="0" presId="urn:microsoft.com/office/officeart/2016/7/layout/LinearArrowProcessNumbered"/>
    <dgm:cxn modelId="{0925B729-C137-4D75-B79C-CBC4A5B4CFAA}" type="presParOf" srcId="{5FCB4D72-B93F-46BB-9AE2-8A9930A5CCA6}" destId="{1C8596EF-497B-4677-979E-8FFDCA8E5185}" srcOrd="1" destOrd="0" presId="urn:microsoft.com/office/officeart/2016/7/layout/LinearArrowProcessNumbered"/>
    <dgm:cxn modelId="{3306A28A-05DB-4ACF-BB8D-B39DB0E92873}" type="presParOf" srcId="{5FCB4D72-B93F-46BB-9AE2-8A9930A5CCA6}" destId="{4B568257-AF66-4D9C-BB11-9E184184C105}" srcOrd="2" destOrd="0" presId="urn:microsoft.com/office/officeart/2016/7/layout/LinearArrowProcessNumbered"/>
    <dgm:cxn modelId="{FC9DE858-8829-4F83-AB71-5D80C389F4CA}" type="presParOf" srcId="{5FCB4D72-B93F-46BB-9AE2-8A9930A5CCA6}" destId="{7C4497C0-846D-409C-8BFB-547441CEBE04}" srcOrd="3" destOrd="0" presId="urn:microsoft.com/office/officeart/2016/7/layout/LinearArrowProcessNumbered"/>
    <dgm:cxn modelId="{E9AF2B7B-1877-4B5B-B72A-1BD0E4BC502C}" type="presParOf" srcId="{C9D4709D-8643-4D52-85B9-2F2413051152}" destId="{ECD10D42-187D-4B37-BC37-92E8BD057B1B}" srcOrd="2" destOrd="0" presId="urn:microsoft.com/office/officeart/2016/7/layout/LinearArrowProcessNumbered"/>
    <dgm:cxn modelId="{6CB3AA35-3399-4B20-8776-DAF18AE6428B}" type="presParOf" srcId="{C70198C2-56CE-4143-9EF4-609075E6066F}" destId="{51E816E7-CEA0-4B63-BDB9-09201FF379D3}" srcOrd="5" destOrd="0" presId="urn:microsoft.com/office/officeart/2016/7/layout/LinearArrowProcessNumbered"/>
    <dgm:cxn modelId="{F391DDF4-F04C-4F5D-A15A-D0D02038866C}" type="presParOf" srcId="{C70198C2-56CE-4143-9EF4-609075E6066F}" destId="{B0CD083F-EE0F-4D47-87F7-6D1EC15982C4}" srcOrd="6" destOrd="0" presId="urn:microsoft.com/office/officeart/2016/7/layout/LinearArrowProcessNumbered"/>
    <dgm:cxn modelId="{C6B0C7F6-4A47-4E4D-BC32-A449BDA788EB}" type="presParOf" srcId="{B0CD083F-EE0F-4D47-87F7-6D1EC15982C4}" destId="{B4576165-4295-4DA7-A6DF-EC1203C10DC7}" srcOrd="0" destOrd="0" presId="urn:microsoft.com/office/officeart/2016/7/layout/LinearArrowProcessNumbered"/>
    <dgm:cxn modelId="{4E27325B-4943-4BD0-9DC0-7B4540DF75D2}" type="presParOf" srcId="{B0CD083F-EE0F-4D47-87F7-6D1EC15982C4}" destId="{BCF6AE76-15A8-435D-BDD7-F68F6E88B085}" srcOrd="1" destOrd="0" presId="urn:microsoft.com/office/officeart/2016/7/layout/LinearArrowProcessNumbered"/>
    <dgm:cxn modelId="{51BB5961-0A5A-41B6-9B49-ED54F4203D7B}" type="presParOf" srcId="{BCF6AE76-15A8-435D-BDD7-F68F6E88B085}" destId="{B26EB387-147E-4394-89FF-650B002E5EC0}" srcOrd="0" destOrd="0" presId="urn:microsoft.com/office/officeart/2016/7/layout/LinearArrowProcessNumbered"/>
    <dgm:cxn modelId="{4647DC3C-A9A7-493F-8C26-6D8CEA9E299A}" type="presParOf" srcId="{BCF6AE76-15A8-435D-BDD7-F68F6E88B085}" destId="{8C8B96D3-3B7F-4928-A151-E1F8310D92F5}" srcOrd="1" destOrd="0" presId="urn:microsoft.com/office/officeart/2016/7/layout/LinearArrowProcessNumbered"/>
    <dgm:cxn modelId="{93E26ED5-EE3C-4691-812E-D11CD28B8BC8}" type="presParOf" srcId="{BCF6AE76-15A8-435D-BDD7-F68F6E88B085}" destId="{180E0B5C-B56E-4F25-A4CA-A9FBB9CCD36F}" srcOrd="2" destOrd="0" presId="urn:microsoft.com/office/officeart/2016/7/layout/LinearArrowProcessNumbered"/>
    <dgm:cxn modelId="{597D7C85-24AE-4FCF-8F08-CE3A3912ADCC}" type="presParOf" srcId="{BCF6AE76-15A8-435D-BDD7-F68F6E88B085}" destId="{2A4853FC-4BB7-4ED1-AACC-22C61475A4BF}" srcOrd="3" destOrd="0" presId="urn:microsoft.com/office/officeart/2016/7/layout/LinearArrowProcessNumbered"/>
    <dgm:cxn modelId="{9C625948-BC96-4513-BCFB-1F18F67BE7BF}" type="presParOf" srcId="{B0CD083F-EE0F-4D47-87F7-6D1EC15982C4}" destId="{F7A1CDDC-E447-47F7-AB23-21C7A8F904D3}"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3230A-B292-4318-8053-4F8A7995BA1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EF9BAC0-AF4D-426B-BB85-118E89E93A1E}">
      <dgm:prSet/>
      <dgm:spPr/>
      <dgm:t>
        <a:bodyPr/>
        <a:lstStyle/>
        <a:p>
          <a:pPr>
            <a:lnSpc>
              <a:spcPct val="100000"/>
            </a:lnSpc>
          </a:pPr>
          <a:r>
            <a:rPr lang="en-GB" dirty="0">
              <a:solidFill>
                <a:srgbClr val="FFFFEE"/>
              </a:solidFill>
            </a:rPr>
            <a:t>Work with more colours than just our University brand palette.</a:t>
          </a:r>
        </a:p>
      </dgm:t>
    </dgm:pt>
    <dgm:pt modelId="{EB45C54F-9C34-4E02-921C-D5E4BA6E1A67}" type="parTrans" cxnId="{4EF4D212-793C-4A4E-A033-8EF3B616FA40}">
      <dgm:prSet/>
      <dgm:spPr/>
      <dgm:t>
        <a:bodyPr/>
        <a:lstStyle/>
        <a:p>
          <a:endParaRPr lang="en-US">
            <a:solidFill>
              <a:srgbClr val="FFFFEE"/>
            </a:solidFill>
          </a:endParaRPr>
        </a:p>
      </dgm:t>
    </dgm:pt>
    <dgm:pt modelId="{BDE6CE8E-6713-4856-9C3D-6F576A3EEC14}" type="sibTrans" cxnId="{4EF4D212-793C-4A4E-A033-8EF3B616FA40}">
      <dgm:prSet/>
      <dgm:spPr/>
      <dgm:t>
        <a:bodyPr/>
        <a:lstStyle/>
        <a:p>
          <a:endParaRPr lang="en-US">
            <a:solidFill>
              <a:srgbClr val="FFFFEE"/>
            </a:solidFill>
          </a:endParaRPr>
        </a:p>
      </dgm:t>
    </dgm:pt>
    <dgm:pt modelId="{BFC9E818-52C9-498C-9A91-4A46583E5588}">
      <dgm:prSet/>
      <dgm:spPr/>
      <dgm:t>
        <a:bodyPr/>
        <a:lstStyle/>
        <a:p>
          <a:pPr>
            <a:lnSpc>
              <a:spcPct val="100000"/>
            </a:lnSpc>
          </a:pPr>
          <a:r>
            <a:rPr lang="en-GB" dirty="0">
              <a:solidFill>
                <a:srgbClr val="FFFFEE"/>
              </a:solidFill>
            </a:rPr>
            <a:t>Add a “hold” feature, or otherwise allow for some elements to be fixed before the next “roll”.</a:t>
          </a:r>
        </a:p>
      </dgm:t>
    </dgm:pt>
    <dgm:pt modelId="{2C6CA800-3049-4F4A-8D8A-CCF059190048}" type="parTrans" cxnId="{BD6DBA16-4A11-49E9-9277-AC8374F4889C}">
      <dgm:prSet/>
      <dgm:spPr/>
      <dgm:t>
        <a:bodyPr/>
        <a:lstStyle/>
        <a:p>
          <a:endParaRPr lang="en-US">
            <a:solidFill>
              <a:srgbClr val="FFFFEE"/>
            </a:solidFill>
          </a:endParaRPr>
        </a:p>
      </dgm:t>
    </dgm:pt>
    <dgm:pt modelId="{D67C6C4D-AD6F-4F84-BF78-171A539B5513}" type="sibTrans" cxnId="{BD6DBA16-4A11-49E9-9277-AC8374F4889C}">
      <dgm:prSet/>
      <dgm:spPr/>
      <dgm:t>
        <a:bodyPr/>
        <a:lstStyle/>
        <a:p>
          <a:endParaRPr lang="en-US">
            <a:solidFill>
              <a:srgbClr val="FFFFEE"/>
            </a:solidFill>
          </a:endParaRPr>
        </a:p>
      </dgm:t>
    </dgm:pt>
    <dgm:pt modelId="{8B84BC0D-CD1C-4651-984B-3181D0002A0B}">
      <dgm:prSet/>
      <dgm:spPr/>
      <dgm:t>
        <a:bodyPr/>
        <a:lstStyle/>
        <a:p>
          <a:pPr>
            <a:lnSpc>
              <a:spcPct val="100000"/>
            </a:lnSpc>
          </a:pPr>
          <a:r>
            <a:rPr lang="en-GB" dirty="0">
              <a:solidFill>
                <a:srgbClr val="FFFFEE"/>
              </a:solidFill>
            </a:rPr>
            <a:t>Use some random text or graphics to add variety?</a:t>
          </a:r>
        </a:p>
      </dgm:t>
    </dgm:pt>
    <dgm:pt modelId="{F3213FC0-749F-401D-BC60-07F9B0361A6A}" type="parTrans" cxnId="{B28E9304-D3D6-4840-AAE0-F0411842524E}">
      <dgm:prSet/>
      <dgm:spPr/>
      <dgm:t>
        <a:bodyPr/>
        <a:lstStyle/>
        <a:p>
          <a:endParaRPr lang="en-US">
            <a:solidFill>
              <a:srgbClr val="FFFFEE"/>
            </a:solidFill>
          </a:endParaRPr>
        </a:p>
      </dgm:t>
    </dgm:pt>
    <dgm:pt modelId="{42E63035-4C16-48B4-9D0C-6BB8565888D3}" type="sibTrans" cxnId="{B28E9304-D3D6-4840-AAE0-F0411842524E}">
      <dgm:prSet/>
      <dgm:spPr/>
      <dgm:t>
        <a:bodyPr/>
        <a:lstStyle/>
        <a:p>
          <a:endParaRPr lang="en-US">
            <a:solidFill>
              <a:srgbClr val="FFFFEE"/>
            </a:solidFill>
          </a:endParaRPr>
        </a:p>
      </dgm:t>
    </dgm:pt>
    <dgm:pt modelId="{BE530E01-FC2B-4DAD-9F16-A631E5537147}">
      <dgm:prSet/>
      <dgm:spPr/>
      <dgm:t>
        <a:bodyPr/>
        <a:lstStyle/>
        <a:p>
          <a:pPr>
            <a:lnSpc>
              <a:spcPct val="100000"/>
            </a:lnSpc>
          </a:pPr>
          <a:r>
            <a:rPr lang="en-GB" dirty="0">
              <a:solidFill>
                <a:srgbClr val="FFFFEE"/>
              </a:solidFill>
            </a:rPr>
            <a:t>Add Accessible Perceptual Contrast Algorithm results.</a:t>
          </a:r>
        </a:p>
      </dgm:t>
    </dgm:pt>
    <dgm:pt modelId="{C5529A31-7C83-4C8F-B264-4D56D8F45211}" type="parTrans" cxnId="{3DA15D60-614A-4BD5-AF0F-E3B95B5D22BB}">
      <dgm:prSet/>
      <dgm:spPr/>
      <dgm:t>
        <a:bodyPr/>
        <a:lstStyle/>
        <a:p>
          <a:endParaRPr lang="en-US">
            <a:solidFill>
              <a:srgbClr val="FFFFEE"/>
            </a:solidFill>
          </a:endParaRPr>
        </a:p>
      </dgm:t>
    </dgm:pt>
    <dgm:pt modelId="{556E948D-6E9D-4C73-AE13-101BA3200F32}" type="sibTrans" cxnId="{3DA15D60-614A-4BD5-AF0F-E3B95B5D22BB}">
      <dgm:prSet/>
      <dgm:spPr/>
      <dgm:t>
        <a:bodyPr/>
        <a:lstStyle/>
        <a:p>
          <a:endParaRPr lang="en-US">
            <a:solidFill>
              <a:srgbClr val="FFFFEE"/>
            </a:solidFill>
          </a:endParaRPr>
        </a:p>
      </dgm:t>
    </dgm:pt>
    <dgm:pt modelId="{8D464B0E-119A-47D9-903B-6DB4623C8A29}" type="pres">
      <dgm:prSet presAssocID="{DAA3230A-B292-4318-8053-4F8A7995BA1E}" presName="root" presStyleCnt="0">
        <dgm:presLayoutVars>
          <dgm:dir/>
          <dgm:resizeHandles val="exact"/>
        </dgm:presLayoutVars>
      </dgm:prSet>
      <dgm:spPr/>
    </dgm:pt>
    <dgm:pt modelId="{5626F046-D4DB-463A-9B81-11AC3310E715}" type="pres">
      <dgm:prSet presAssocID="{1EF9BAC0-AF4D-426B-BB85-118E89E93A1E}" presName="compNode" presStyleCnt="0"/>
      <dgm:spPr/>
    </dgm:pt>
    <dgm:pt modelId="{9ED6FBBD-1DC4-4FBD-AC5A-6BA6222ACFD9}" type="pres">
      <dgm:prSet presAssocID="{1EF9BAC0-AF4D-426B-BB85-118E89E93A1E}" presName="bgRect" presStyleLbl="bgShp" presStyleIdx="0" presStyleCnt="4" custLinFactNeighborX="-5"/>
      <dgm:spPr>
        <a:solidFill>
          <a:schemeClr val="tx2"/>
        </a:solidFill>
        <a:ln w="38100">
          <a:solidFill>
            <a:schemeClr val="accent4"/>
          </a:solidFill>
        </a:ln>
      </dgm:spPr>
    </dgm:pt>
    <dgm:pt modelId="{2B40B9EA-2170-4D57-99F5-D0673C70AD1E}" type="pres">
      <dgm:prSet presAssocID="{1EF9BAC0-AF4D-426B-BB85-118E89E93A1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alette with solid fill"/>
        </a:ext>
      </dgm:extLst>
    </dgm:pt>
    <dgm:pt modelId="{41693741-32A3-465F-99D1-24EBF7FE9BE5}" type="pres">
      <dgm:prSet presAssocID="{1EF9BAC0-AF4D-426B-BB85-118E89E93A1E}" presName="spaceRect" presStyleCnt="0"/>
      <dgm:spPr/>
    </dgm:pt>
    <dgm:pt modelId="{11FF2242-6606-426B-B05C-C134382098AD}" type="pres">
      <dgm:prSet presAssocID="{1EF9BAC0-AF4D-426B-BB85-118E89E93A1E}" presName="parTx" presStyleLbl="revTx" presStyleIdx="0" presStyleCnt="4">
        <dgm:presLayoutVars>
          <dgm:chMax val="0"/>
          <dgm:chPref val="0"/>
        </dgm:presLayoutVars>
      </dgm:prSet>
      <dgm:spPr/>
    </dgm:pt>
    <dgm:pt modelId="{4BF17E0B-D670-43C2-B2B1-3D90EB980402}" type="pres">
      <dgm:prSet presAssocID="{BDE6CE8E-6713-4856-9C3D-6F576A3EEC14}" presName="sibTrans" presStyleCnt="0"/>
      <dgm:spPr/>
    </dgm:pt>
    <dgm:pt modelId="{FDDB5F85-EA09-4FB6-B450-2A3939882F08}" type="pres">
      <dgm:prSet presAssocID="{BFC9E818-52C9-498C-9A91-4A46583E5588}" presName="compNode" presStyleCnt="0"/>
      <dgm:spPr/>
    </dgm:pt>
    <dgm:pt modelId="{C61B644D-22CA-4119-BA67-C38B46B662D6}" type="pres">
      <dgm:prSet presAssocID="{BFC9E818-52C9-498C-9A91-4A46583E5588}" presName="bgRect" presStyleLbl="bgShp" presStyleIdx="1" presStyleCnt="4"/>
      <dgm:spPr>
        <a:solidFill>
          <a:schemeClr val="tx2"/>
        </a:solidFill>
        <a:ln w="38100">
          <a:solidFill>
            <a:schemeClr val="accent4"/>
          </a:solidFill>
        </a:ln>
      </dgm:spPr>
    </dgm:pt>
    <dgm:pt modelId="{B9A2AA9B-E7D8-479B-A081-D66CAEB7A0F1}" type="pres">
      <dgm:prSet presAssocID="{BFC9E818-52C9-498C-9A91-4A46583E558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emon with solid fill"/>
        </a:ext>
      </dgm:extLst>
    </dgm:pt>
    <dgm:pt modelId="{C29D71AF-6B87-4395-9B7B-C20F5792A4B7}" type="pres">
      <dgm:prSet presAssocID="{BFC9E818-52C9-498C-9A91-4A46583E5588}" presName="spaceRect" presStyleCnt="0"/>
      <dgm:spPr/>
    </dgm:pt>
    <dgm:pt modelId="{A5D34116-D58C-404F-9D40-7CF7DB9BB711}" type="pres">
      <dgm:prSet presAssocID="{BFC9E818-52C9-498C-9A91-4A46583E5588}" presName="parTx" presStyleLbl="revTx" presStyleIdx="1" presStyleCnt="4">
        <dgm:presLayoutVars>
          <dgm:chMax val="0"/>
          <dgm:chPref val="0"/>
        </dgm:presLayoutVars>
      </dgm:prSet>
      <dgm:spPr/>
    </dgm:pt>
    <dgm:pt modelId="{5708E0FB-6FB8-4C24-BC1A-6BABBFA18D52}" type="pres">
      <dgm:prSet presAssocID="{D67C6C4D-AD6F-4F84-BF78-171A539B5513}" presName="sibTrans" presStyleCnt="0"/>
      <dgm:spPr/>
    </dgm:pt>
    <dgm:pt modelId="{AD88B2AE-7FA1-4781-8EC2-11486C442B0A}" type="pres">
      <dgm:prSet presAssocID="{8B84BC0D-CD1C-4651-984B-3181D0002A0B}" presName="compNode" presStyleCnt="0"/>
      <dgm:spPr/>
    </dgm:pt>
    <dgm:pt modelId="{CE834803-F9B4-4D1E-A820-2DB15CBE0F56}" type="pres">
      <dgm:prSet presAssocID="{8B84BC0D-CD1C-4651-984B-3181D0002A0B}" presName="bgRect" presStyleLbl="bgShp" presStyleIdx="2" presStyleCnt="4"/>
      <dgm:spPr>
        <a:solidFill>
          <a:schemeClr val="tx2"/>
        </a:solidFill>
        <a:ln w="38100">
          <a:solidFill>
            <a:schemeClr val="accent4"/>
          </a:solidFill>
        </a:ln>
      </dgm:spPr>
    </dgm:pt>
    <dgm:pt modelId="{9F013F9C-4DDD-413B-87E3-E4993918A27B}" type="pres">
      <dgm:prSet presAssocID="{8B84BC0D-CD1C-4651-984B-3181D0002A0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7D3322F8-99A1-4D51-BA57-BA9477F346EB}" type="pres">
      <dgm:prSet presAssocID="{8B84BC0D-CD1C-4651-984B-3181D0002A0B}" presName="spaceRect" presStyleCnt="0"/>
      <dgm:spPr/>
    </dgm:pt>
    <dgm:pt modelId="{450CA8EE-92C9-43F4-AC8C-E16A5349DF5D}" type="pres">
      <dgm:prSet presAssocID="{8B84BC0D-CD1C-4651-984B-3181D0002A0B}" presName="parTx" presStyleLbl="revTx" presStyleIdx="2" presStyleCnt="4">
        <dgm:presLayoutVars>
          <dgm:chMax val="0"/>
          <dgm:chPref val="0"/>
        </dgm:presLayoutVars>
      </dgm:prSet>
      <dgm:spPr/>
    </dgm:pt>
    <dgm:pt modelId="{D56067B8-A740-4835-A715-824C994B4FC0}" type="pres">
      <dgm:prSet presAssocID="{42E63035-4C16-48B4-9D0C-6BB8565888D3}" presName="sibTrans" presStyleCnt="0"/>
      <dgm:spPr/>
    </dgm:pt>
    <dgm:pt modelId="{C3CCA1B8-2989-4CC4-89DF-D8790B0CD334}" type="pres">
      <dgm:prSet presAssocID="{BE530E01-FC2B-4DAD-9F16-A631E5537147}" presName="compNode" presStyleCnt="0"/>
      <dgm:spPr/>
    </dgm:pt>
    <dgm:pt modelId="{DC2C9698-274A-4628-BE5E-D6E398E62153}" type="pres">
      <dgm:prSet presAssocID="{BE530E01-FC2B-4DAD-9F16-A631E5537147}" presName="bgRect" presStyleLbl="bgShp" presStyleIdx="3" presStyleCnt="4"/>
      <dgm:spPr>
        <a:solidFill>
          <a:schemeClr val="tx2"/>
        </a:solidFill>
        <a:ln w="38100">
          <a:solidFill>
            <a:schemeClr val="accent4"/>
          </a:solidFill>
        </a:ln>
      </dgm:spPr>
    </dgm:pt>
    <dgm:pt modelId="{5F09F86C-17DF-44DC-973C-0CFBBAF29249}" type="pres">
      <dgm:prSet presAssocID="{BE530E01-FC2B-4DAD-9F16-A631E553714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rowser window with solid fill"/>
        </a:ext>
      </dgm:extLst>
    </dgm:pt>
    <dgm:pt modelId="{07B2882C-83AC-4BCA-A67D-6202038AF0AC}" type="pres">
      <dgm:prSet presAssocID="{BE530E01-FC2B-4DAD-9F16-A631E5537147}" presName="spaceRect" presStyleCnt="0"/>
      <dgm:spPr/>
    </dgm:pt>
    <dgm:pt modelId="{3E4D060F-33AF-4AFD-8352-44E4F040A2D1}" type="pres">
      <dgm:prSet presAssocID="{BE530E01-FC2B-4DAD-9F16-A631E5537147}" presName="parTx" presStyleLbl="revTx" presStyleIdx="3" presStyleCnt="4">
        <dgm:presLayoutVars>
          <dgm:chMax val="0"/>
          <dgm:chPref val="0"/>
        </dgm:presLayoutVars>
      </dgm:prSet>
      <dgm:spPr/>
    </dgm:pt>
  </dgm:ptLst>
  <dgm:cxnLst>
    <dgm:cxn modelId="{B28E9304-D3D6-4840-AAE0-F0411842524E}" srcId="{DAA3230A-B292-4318-8053-4F8A7995BA1E}" destId="{8B84BC0D-CD1C-4651-984B-3181D0002A0B}" srcOrd="2" destOrd="0" parTransId="{F3213FC0-749F-401D-BC60-07F9B0361A6A}" sibTransId="{42E63035-4C16-48B4-9D0C-6BB8565888D3}"/>
    <dgm:cxn modelId="{59ED9B0D-E971-499E-A853-891D7481F617}" type="presOf" srcId="{BFC9E818-52C9-498C-9A91-4A46583E5588}" destId="{A5D34116-D58C-404F-9D40-7CF7DB9BB711}" srcOrd="0" destOrd="0" presId="urn:microsoft.com/office/officeart/2018/2/layout/IconVerticalSolidList"/>
    <dgm:cxn modelId="{4EF4D212-793C-4A4E-A033-8EF3B616FA40}" srcId="{DAA3230A-B292-4318-8053-4F8A7995BA1E}" destId="{1EF9BAC0-AF4D-426B-BB85-118E89E93A1E}" srcOrd="0" destOrd="0" parTransId="{EB45C54F-9C34-4E02-921C-D5E4BA6E1A67}" sibTransId="{BDE6CE8E-6713-4856-9C3D-6F576A3EEC14}"/>
    <dgm:cxn modelId="{BD6DBA16-4A11-49E9-9277-AC8374F4889C}" srcId="{DAA3230A-B292-4318-8053-4F8A7995BA1E}" destId="{BFC9E818-52C9-498C-9A91-4A46583E5588}" srcOrd="1" destOrd="0" parTransId="{2C6CA800-3049-4F4A-8D8A-CCF059190048}" sibTransId="{D67C6C4D-AD6F-4F84-BF78-171A539B5513}"/>
    <dgm:cxn modelId="{3C17EE36-117B-45B0-9DF4-39C524D78462}" type="presOf" srcId="{8B84BC0D-CD1C-4651-984B-3181D0002A0B}" destId="{450CA8EE-92C9-43F4-AC8C-E16A5349DF5D}" srcOrd="0" destOrd="0" presId="urn:microsoft.com/office/officeart/2018/2/layout/IconVerticalSolidList"/>
    <dgm:cxn modelId="{3DA15D60-614A-4BD5-AF0F-E3B95B5D22BB}" srcId="{DAA3230A-B292-4318-8053-4F8A7995BA1E}" destId="{BE530E01-FC2B-4DAD-9F16-A631E5537147}" srcOrd="3" destOrd="0" parTransId="{C5529A31-7C83-4C8F-B264-4D56D8F45211}" sibTransId="{556E948D-6E9D-4C73-AE13-101BA3200F32}"/>
    <dgm:cxn modelId="{7E6050BB-D8FC-4A02-A1A0-DC27F5C6AB5F}" type="presOf" srcId="{DAA3230A-B292-4318-8053-4F8A7995BA1E}" destId="{8D464B0E-119A-47D9-903B-6DB4623C8A29}" srcOrd="0" destOrd="0" presId="urn:microsoft.com/office/officeart/2018/2/layout/IconVerticalSolidList"/>
    <dgm:cxn modelId="{86A5C7D7-07F3-4624-9930-999070971AAC}" type="presOf" srcId="{BE530E01-FC2B-4DAD-9F16-A631E5537147}" destId="{3E4D060F-33AF-4AFD-8352-44E4F040A2D1}" srcOrd="0" destOrd="0" presId="urn:microsoft.com/office/officeart/2018/2/layout/IconVerticalSolidList"/>
    <dgm:cxn modelId="{ECABAFDA-B921-4A1D-8F5C-8476FEE557C7}" type="presOf" srcId="{1EF9BAC0-AF4D-426B-BB85-118E89E93A1E}" destId="{11FF2242-6606-426B-B05C-C134382098AD}" srcOrd="0" destOrd="0" presId="urn:microsoft.com/office/officeart/2018/2/layout/IconVerticalSolidList"/>
    <dgm:cxn modelId="{128706A9-1B9B-4EE7-8ABE-377ABFCC5A54}" type="presParOf" srcId="{8D464B0E-119A-47D9-903B-6DB4623C8A29}" destId="{5626F046-D4DB-463A-9B81-11AC3310E715}" srcOrd="0" destOrd="0" presId="urn:microsoft.com/office/officeart/2018/2/layout/IconVerticalSolidList"/>
    <dgm:cxn modelId="{FDD08EA3-1951-4E65-96D1-119AD439050D}" type="presParOf" srcId="{5626F046-D4DB-463A-9B81-11AC3310E715}" destId="{9ED6FBBD-1DC4-4FBD-AC5A-6BA6222ACFD9}" srcOrd="0" destOrd="0" presId="urn:microsoft.com/office/officeart/2018/2/layout/IconVerticalSolidList"/>
    <dgm:cxn modelId="{0ED925BE-6E31-4467-A660-C82DCCACDD6A}" type="presParOf" srcId="{5626F046-D4DB-463A-9B81-11AC3310E715}" destId="{2B40B9EA-2170-4D57-99F5-D0673C70AD1E}" srcOrd="1" destOrd="0" presId="urn:microsoft.com/office/officeart/2018/2/layout/IconVerticalSolidList"/>
    <dgm:cxn modelId="{3CD7D7F0-8B54-468F-B98A-0A87B5D26BC4}" type="presParOf" srcId="{5626F046-D4DB-463A-9B81-11AC3310E715}" destId="{41693741-32A3-465F-99D1-24EBF7FE9BE5}" srcOrd="2" destOrd="0" presId="urn:microsoft.com/office/officeart/2018/2/layout/IconVerticalSolidList"/>
    <dgm:cxn modelId="{A9A378BE-7B3E-4541-99C1-C76C8E5947FD}" type="presParOf" srcId="{5626F046-D4DB-463A-9B81-11AC3310E715}" destId="{11FF2242-6606-426B-B05C-C134382098AD}" srcOrd="3" destOrd="0" presId="urn:microsoft.com/office/officeart/2018/2/layout/IconVerticalSolidList"/>
    <dgm:cxn modelId="{BCE592AE-DE7F-489C-A018-C458293BD947}" type="presParOf" srcId="{8D464B0E-119A-47D9-903B-6DB4623C8A29}" destId="{4BF17E0B-D670-43C2-B2B1-3D90EB980402}" srcOrd="1" destOrd="0" presId="urn:microsoft.com/office/officeart/2018/2/layout/IconVerticalSolidList"/>
    <dgm:cxn modelId="{D35010FC-1308-4774-845E-B16646ECBFFA}" type="presParOf" srcId="{8D464B0E-119A-47D9-903B-6DB4623C8A29}" destId="{FDDB5F85-EA09-4FB6-B450-2A3939882F08}" srcOrd="2" destOrd="0" presId="urn:microsoft.com/office/officeart/2018/2/layout/IconVerticalSolidList"/>
    <dgm:cxn modelId="{5E8EB0C5-BC2F-4B0B-997E-EFBD747C0649}" type="presParOf" srcId="{FDDB5F85-EA09-4FB6-B450-2A3939882F08}" destId="{C61B644D-22CA-4119-BA67-C38B46B662D6}" srcOrd="0" destOrd="0" presId="urn:microsoft.com/office/officeart/2018/2/layout/IconVerticalSolidList"/>
    <dgm:cxn modelId="{2B4E608C-A1CF-465D-84B2-D09C4182CEC9}" type="presParOf" srcId="{FDDB5F85-EA09-4FB6-B450-2A3939882F08}" destId="{B9A2AA9B-E7D8-479B-A081-D66CAEB7A0F1}" srcOrd="1" destOrd="0" presId="urn:microsoft.com/office/officeart/2018/2/layout/IconVerticalSolidList"/>
    <dgm:cxn modelId="{765DE4B5-9E27-4A90-8E9B-24CD2929DD80}" type="presParOf" srcId="{FDDB5F85-EA09-4FB6-B450-2A3939882F08}" destId="{C29D71AF-6B87-4395-9B7B-C20F5792A4B7}" srcOrd="2" destOrd="0" presId="urn:microsoft.com/office/officeart/2018/2/layout/IconVerticalSolidList"/>
    <dgm:cxn modelId="{291FE1AD-7861-46C7-8C25-7DBADD20377F}" type="presParOf" srcId="{FDDB5F85-EA09-4FB6-B450-2A3939882F08}" destId="{A5D34116-D58C-404F-9D40-7CF7DB9BB711}" srcOrd="3" destOrd="0" presId="urn:microsoft.com/office/officeart/2018/2/layout/IconVerticalSolidList"/>
    <dgm:cxn modelId="{BA7930A7-66A5-4433-B215-F19B22EB6627}" type="presParOf" srcId="{8D464B0E-119A-47D9-903B-6DB4623C8A29}" destId="{5708E0FB-6FB8-4C24-BC1A-6BABBFA18D52}" srcOrd="3" destOrd="0" presId="urn:microsoft.com/office/officeart/2018/2/layout/IconVerticalSolidList"/>
    <dgm:cxn modelId="{C0F8B732-605C-44C8-A51B-8CD72DF0ECAB}" type="presParOf" srcId="{8D464B0E-119A-47D9-903B-6DB4623C8A29}" destId="{AD88B2AE-7FA1-4781-8EC2-11486C442B0A}" srcOrd="4" destOrd="0" presId="urn:microsoft.com/office/officeart/2018/2/layout/IconVerticalSolidList"/>
    <dgm:cxn modelId="{FC2932E8-64BF-446E-89F8-B4ADBE340C74}" type="presParOf" srcId="{AD88B2AE-7FA1-4781-8EC2-11486C442B0A}" destId="{CE834803-F9B4-4D1E-A820-2DB15CBE0F56}" srcOrd="0" destOrd="0" presId="urn:microsoft.com/office/officeart/2018/2/layout/IconVerticalSolidList"/>
    <dgm:cxn modelId="{E346B658-0751-470D-B62C-A8BC9977E5EF}" type="presParOf" srcId="{AD88B2AE-7FA1-4781-8EC2-11486C442B0A}" destId="{9F013F9C-4DDD-413B-87E3-E4993918A27B}" srcOrd="1" destOrd="0" presId="urn:microsoft.com/office/officeart/2018/2/layout/IconVerticalSolidList"/>
    <dgm:cxn modelId="{4A63EAF6-1052-4FDD-95D4-CC56CF51AD49}" type="presParOf" srcId="{AD88B2AE-7FA1-4781-8EC2-11486C442B0A}" destId="{7D3322F8-99A1-4D51-BA57-BA9477F346EB}" srcOrd="2" destOrd="0" presId="urn:microsoft.com/office/officeart/2018/2/layout/IconVerticalSolidList"/>
    <dgm:cxn modelId="{0AA6D4A6-C8F7-4373-9514-9936A7DEDBD6}" type="presParOf" srcId="{AD88B2AE-7FA1-4781-8EC2-11486C442B0A}" destId="{450CA8EE-92C9-43F4-AC8C-E16A5349DF5D}" srcOrd="3" destOrd="0" presId="urn:microsoft.com/office/officeart/2018/2/layout/IconVerticalSolidList"/>
    <dgm:cxn modelId="{AE651484-C57B-4D13-915B-70F5554756C9}" type="presParOf" srcId="{8D464B0E-119A-47D9-903B-6DB4623C8A29}" destId="{D56067B8-A740-4835-A715-824C994B4FC0}" srcOrd="5" destOrd="0" presId="urn:microsoft.com/office/officeart/2018/2/layout/IconVerticalSolidList"/>
    <dgm:cxn modelId="{F1ADA004-043F-4AFC-B70B-E48D1F6CA5E7}" type="presParOf" srcId="{8D464B0E-119A-47D9-903B-6DB4623C8A29}" destId="{C3CCA1B8-2989-4CC4-89DF-D8790B0CD334}" srcOrd="6" destOrd="0" presId="urn:microsoft.com/office/officeart/2018/2/layout/IconVerticalSolidList"/>
    <dgm:cxn modelId="{3DAFF003-914D-43BF-B47C-F7B27E3E9DB5}" type="presParOf" srcId="{C3CCA1B8-2989-4CC4-89DF-D8790B0CD334}" destId="{DC2C9698-274A-4628-BE5E-D6E398E62153}" srcOrd="0" destOrd="0" presId="urn:microsoft.com/office/officeart/2018/2/layout/IconVerticalSolidList"/>
    <dgm:cxn modelId="{74D91FF0-99BA-406B-8252-A284D226182A}" type="presParOf" srcId="{C3CCA1B8-2989-4CC4-89DF-D8790B0CD334}" destId="{5F09F86C-17DF-44DC-973C-0CFBBAF29249}" srcOrd="1" destOrd="0" presId="urn:microsoft.com/office/officeart/2018/2/layout/IconVerticalSolidList"/>
    <dgm:cxn modelId="{FE5E2130-3D82-4F0C-82C2-BDB8C343A124}" type="presParOf" srcId="{C3CCA1B8-2989-4CC4-89DF-D8790B0CD334}" destId="{07B2882C-83AC-4BCA-A67D-6202038AF0AC}" srcOrd="2" destOrd="0" presId="urn:microsoft.com/office/officeart/2018/2/layout/IconVerticalSolidList"/>
    <dgm:cxn modelId="{54D9FCC1-4B95-4683-8E96-4C6CAA81A0F4}" type="presParOf" srcId="{C3CCA1B8-2989-4CC4-89DF-D8790B0CD334}" destId="{3E4D060F-33AF-4AFD-8352-44E4F040A2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7F8C4F-A014-4C87-8A9A-F7A52807932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0474B2D-3323-47B9-87C7-0B9380071FC1}">
      <dgm:prSet/>
      <dgm:spPr/>
      <dgm:t>
        <a:bodyPr/>
        <a:lstStyle/>
        <a:p>
          <a:r>
            <a:rPr lang="en-GB">
              <a:solidFill>
                <a:srgbClr val="FFFFEE"/>
              </a:solidFill>
            </a:rPr>
            <a:t>Most users cannot install software on University computers.</a:t>
          </a:r>
          <a:endParaRPr lang="en-US">
            <a:solidFill>
              <a:srgbClr val="FFFFEE"/>
            </a:solidFill>
          </a:endParaRPr>
        </a:p>
      </dgm:t>
    </dgm:pt>
    <dgm:pt modelId="{A908C6BD-0D6E-406B-A6E5-96AF4B30EF92}" type="parTrans" cxnId="{A395536F-331B-4ADE-B61C-35E748A38619}">
      <dgm:prSet/>
      <dgm:spPr/>
      <dgm:t>
        <a:bodyPr/>
        <a:lstStyle/>
        <a:p>
          <a:endParaRPr lang="en-US">
            <a:solidFill>
              <a:srgbClr val="FFFFEE"/>
            </a:solidFill>
          </a:endParaRPr>
        </a:p>
      </dgm:t>
    </dgm:pt>
    <dgm:pt modelId="{E9664E52-435E-4557-9B84-4EDFA597738F}" type="sibTrans" cxnId="{A395536F-331B-4ADE-B61C-35E748A38619}">
      <dgm:prSet/>
      <dgm:spPr/>
      <dgm:t>
        <a:bodyPr/>
        <a:lstStyle/>
        <a:p>
          <a:endParaRPr lang="en-US">
            <a:solidFill>
              <a:srgbClr val="FFFFEE"/>
            </a:solidFill>
          </a:endParaRPr>
        </a:p>
      </dgm:t>
    </dgm:pt>
    <dgm:pt modelId="{1E2DEA9D-ABC9-4241-81B2-1E2D6CEDE471}">
      <dgm:prSet/>
      <dgm:spPr/>
      <dgm:t>
        <a:bodyPr/>
        <a:lstStyle/>
        <a:p>
          <a:r>
            <a:rPr lang="en-GB" dirty="0">
              <a:solidFill>
                <a:srgbClr val="FFFFEE"/>
              </a:solidFill>
            </a:rPr>
            <a:t>Lack of universal colour picker tool built into Windows.</a:t>
          </a:r>
          <a:endParaRPr lang="en-US" dirty="0">
            <a:solidFill>
              <a:srgbClr val="FFFFEE"/>
            </a:solidFill>
          </a:endParaRPr>
        </a:p>
      </dgm:t>
    </dgm:pt>
    <dgm:pt modelId="{38B84C51-4997-4C9D-A9EE-10C1F6CCE6D4}" type="parTrans" cxnId="{0A7EB4E6-4251-4BBD-809B-F3F2BFBA9574}">
      <dgm:prSet/>
      <dgm:spPr/>
      <dgm:t>
        <a:bodyPr/>
        <a:lstStyle/>
        <a:p>
          <a:endParaRPr lang="en-US">
            <a:solidFill>
              <a:srgbClr val="FFFFEE"/>
            </a:solidFill>
          </a:endParaRPr>
        </a:p>
      </dgm:t>
    </dgm:pt>
    <dgm:pt modelId="{B50FB7FC-392E-42EC-94FF-CA84BB43B19A}" type="sibTrans" cxnId="{0A7EB4E6-4251-4BBD-809B-F3F2BFBA9574}">
      <dgm:prSet/>
      <dgm:spPr/>
      <dgm:t>
        <a:bodyPr/>
        <a:lstStyle/>
        <a:p>
          <a:endParaRPr lang="en-US">
            <a:solidFill>
              <a:srgbClr val="FFFFEE"/>
            </a:solidFill>
          </a:endParaRPr>
        </a:p>
      </dgm:t>
    </dgm:pt>
    <dgm:pt modelId="{C5C79CCC-FA9B-48EB-AE3C-6E8046321735}">
      <dgm:prSet/>
      <dgm:spPr/>
      <dgm:t>
        <a:bodyPr/>
        <a:lstStyle/>
        <a:p>
          <a:r>
            <a:rPr lang="en-GB" dirty="0">
              <a:solidFill>
                <a:srgbClr val="FFFFEE"/>
              </a:solidFill>
            </a:rPr>
            <a:t>So, provide </a:t>
          </a:r>
          <a:r>
            <a:rPr lang="en-GB" dirty="0" err="1">
              <a:solidFill>
                <a:srgbClr val="FFFFEE"/>
              </a:solidFill>
            </a:rPr>
            <a:t>TPGi</a:t>
          </a:r>
          <a:r>
            <a:rPr lang="en-GB" dirty="0">
              <a:solidFill>
                <a:srgbClr val="FFFFEE"/>
              </a:solidFill>
            </a:rPr>
            <a:t> tool in Software Centre.</a:t>
          </a:r>
          <a:endParaRPr lang="en-US" dirty="0">
            <a:solidFill>
              <a:srgbClr val="FFFFEE"/>
            </a:solidFill>
          </a:endParaRPr>
        </a:p>
      </dgm:t>
    </dgm:pt>
    <dgm:pt modelId="{44ED9995-8D39-4AF5-8149-E04D1779DDDA}" type="parTrans" cxnId="{307126EB-95BF-4D1A-AE20-14FAF1C54391}">
      <dgm:prSet/>
      <dgm:spPr/>
      <dgm:t>
        <a:bodyPr/>
        <a:lstStyle/>
        <a:p>
          <a:endParaRPr lang="en-US">
            <a:solidFill>
              <a:srgbClr val="FFFFEE"/>
            </a:solidFill>
          </a:endParaRPr>
        </a:p>
      </dgm:t>
    </dgm:pt>
    <dgm:pt modelId="{9B382B81-C514-4770-95B5-EDCBAC27B73C}" type="sibTrans" cxnId="{307126EB-95BF-4D1A-AE20-14FAF1C54391}">
      <dgm:prSet/>
      <dgm:spPr/>
      <dgm:t>
        <a:bodyPr/>
        <a:lstStyle/>
        <a:p>
          <a:endParaRPr lang="en-US">
            <a:solidFill>
              <a:srgbClr val="FFFFEE"/>
            </a:solidFill>
          </a:endParaRPr>
        </a:p>
      </dgm:t>
    </dgm:pt>
    <dgm:pt modelId="{83F5075F-EE78-4CFA-B37E-BDB4914F769F}" type="pres">
      <dgm:prSet presAssocID="{D47F8C4F-A014-4C87-8A9A-F7A528079324}" presName="root" presStyleCnt="0">
        <dgm:presLayoutVars>
          <dgm:dir/>
          <dgm:resizeHandles val="exact"/>
        </dgm:presLayoutVars>
      </dgm:prSet>
      <dgm:spPr/>
    </dgm:pt>
    <dgm:pt modelId="{9A0343CC-0F0A-4FB8-80CA-6007F0FB8628}" type="pres">
      <dgm:prSet presAssocID="{20474B2D-3323-47B9-87C7-0B9380071FC1}" presName="compNode" presStyleCnt="0"/>
      <dgm:spPr/>
    </dgm:pt>
    <dgm:pt modelId="{23E735EA-DDA0-40D6-94E5-D9344A257F99}" type="pres">
      <dgm:prSet presAssocID="{20474B2D-3323-47B9-87C7-0B9380071FC1}" presName="bgRect" presStyleLbl="bgShp" presStyleIdx="0" presStyleCnt="3"/>
      <dgm:spPr>
        <a:solidFill>
          <a:schemeClr val="tx2"/>
        </a:solidFill>
        <a:ln w="38100">
          <a:solidFill>
            <a:schemeClr val="accent1"/>
          </a:solidFill>
        </a:ln>
      </dgm:spPr>
    </dgm:pt>
    <dgm:pt modelId="{AE03911C-4080-4FC5-9542-08D68D61A5F6}" type="pres">
      <dgm:prSet presAssocID="{20474B2D-3323-47B9-87C7-0B9380071F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2307FF8D-8006-4547-B406-BB8A760F1E16}" type="pres">
      <dgm:prSet presAssocID="{20474B2D-3323-47B9-87C7-0B9380071FC1}" presName="spaceRect" presStyleCnt="0"/>
      <dgm:spPr/>
    </dgm:pt>
    <dgm:pt modelId="{C064DF9F-CE35-402E-ADB5-97B9900C1C1E}" type="pres">
      <dgm:prSet presAssocID="{20474B2D-3323-47B9-87C7-0B9380071FC1}" presName="parTx" presStyleLbl="revTx" presStyleIdx="0" presStyleCnt="3">
        <dgm:presLayoutVars>
          <dgm:chMax val="0"/>
          <dgm:chPref val="0"/>
        </dgm:presLayoutVars>
      </dgm:prSet>
      <dgm:spPr/>
    </dgm:pt>
    <dgm:pt modelId="{170A0A49-5031-45BD-98F4-8A03B284CEF9}" type="pres">
      <dgm:prSet presAssocID="{E9664E52-435E-4557-9B84-4EDFA597738F}" presName="sibTrans" presStyleCnt="0"/>
      <dgm:spPr/>
    </dgm:pt>
    <dgm:pt modelId="{70D40BEE-F809-4220-A5C5-3FA113D00CAB}" type="pres">
      <dgm:prSet presAssocID="{1E2DEA9D-ABC9-4241-81B2-1E2D6CEDE471}" presName="compNode" presStyleCnt="0"/>
      <dgm:spPr/>
    </dgm:pt>
    <dgm:pt modelId="{B257C75F-E0C6-4FE8-8621-D57AA93B7426}" type="pres">
      <dgm:prSet presAssocID="{1E2DEA9D-ABC9-4241-81B2-1E2D6CEDE471}" presName="bgRect" presStyleLbl="bgShp" presStyleIdx="1" presStyleCnt="3"/>
      <dgm:spPr>
        <a:solidFill>
          <a:schemeClr val="tx2"/>
        </a:solidFill>
        <a:ln w="38100">
          <a:solidFill>
            <a:schemeClr val="accent1"/>
          </a:solidFill>
        </a:ln>
      </dgm:spPr>
    </dgm:pt>
    <dgm:pt modelId="{BC583F33-D9A1-461E-9073-D805C0C0E81D}" type="pres">
      <dgm:prSet presAssocID="{1E2DEA9D-ABC9-4241-81B2-1E2D6CEDE4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int"/>
        </a:ext>
      </dgm:extLst>
    </dgm:pt>
    <dgm:pt modelId="{7EC2B2C0-9B8B-4440-808D-98AB3E1C2416}" type="pres">
      <dgm:prSet presAssocID="{1E2DEA9D-ABC9-4241-81B2-1E2D6CEDE471}" presName="spaceRect" presStyleCnt="0"/>
      <dgm:spPr/>
    </dgm:pt>
    <dgm:pt modelId="{BDBDCC95-1F21-4F30-83D5-11D19F3B927D}" type="pres">
      <dgm:prSet presAssocID="{1E2DEA9D-ABC9-4241-81B2-1E2D6CEDE471}" presName="parTx" presStyleLbl="revTx" presStyleIdx="1" presStyleCnt="3">
        <dgm:presLayoutVars>
          <dgm:chMax val="0"/>
          <dgm:chPref val="0"/>
        </dgm:presLayoutVars>
      </dgm:prSet>
      <dgm:spPr/>
    </dgm:pt>
    <dgm:pt modelId="{B297C208-D391-4ABC-9230-F30499C1D97E}" type="pres">
      <dgm:prSet presAssocID="{B50FB7FC-392E-42EC-94FF-CA84BB43B19A}" presName="sibTrans" presStyleCnt="0"/>
      <dgm:spPr/>
    </dgm:pt>
    <dgm:pt modelId="{14C982D3-4701-4F40-9C32-E9E5F6CC57BE}" type="pres">
      <dgm:prSet presAssocID="{C5C79CCC-FA9B-48EB-AE3C-6E8046321735}" presName="compNode" presStyleCnt="0"/>
      <dgm:spPr/>
    </dgm:pt>
    <dgm:pt modelId="{908D1B58-BEE8-4D12-A52F-0D4EF13324FB}" type="pres">
      <dgm:prSet presAssocID="{C5C79CCC-FA9B-48EB-AE3C-6E8046321735}" presName="bgRect" presStyleLbl="bgShp" presStyleIdx="2" presStyleCnt="3"/>
      <dgm:spPr>
        <a:solidFill>
          <a:schemeClr val="tx2"/>
        </a:solidFill>
        <a:ln w="38100">
          <a:solidFill>
            <a:schemeClr val="accent1"/>
          </a:solidFill>
        </a:ln>
      </dgm:spPr>
    </dgm:pt>
    <dgm:pt modelId="{1E8D8924-9613-44C3-A127-33E433568E31}" type="pres">
      <dgm:prSet presAssocID="{C5C79CCC-FA9B-48EB-AE3C-6E80463217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46A96163-119C-4D75-B6E7-3F416A0B9FEA}" type="pres">
      <dgm:prSet presAssocID="{C5C79CCC-FA9B-48EB-AE3C-6E8046321735}" presName="spaceRect" presStyleCnt="0"/>
      <dgm:spPr/>
    </dgm:pt>
    <dgm:pt modelId="{9C69C1C2-3DB0-44F3-BF3B-CB6FC5112228}" type="pres">
      <dgm:prSet presAssocID="{C5C79CCC-FA9B-48EB-AE3C-6E8046321735}" presName="parTx" presStyleLbl="revTx" presStyleIdx="2" presStyleCnt="3">
        <dgm:presLayoutVars>
          <dgm:chMax val="0"/>
          <dgm:chPref val="0"/>
        </dgm:presLayoutVars>
      </dgm:prSet>
      <dgm:spPr/>
    </dgm:pt>
  </dgm:ptLst>
  <dgm:cxnLst>
    <dgm:cxn modelId="{A395536F-331B-4ADE-B61C-35E748A38619}" srcId="{D47F8C4F-A014-4C87-8A9A-F7A528079324}" destId="{20474B2D-3323-47B9-87C7-0B9380071FC1}" srcOrd="0" destOrd="0" parTransId="{A908C6BD-0D6E-406B-A6E5-96AF4B30EF92}" sibTransId="{E9664E52-435E-4557-9B84-4EDFA597738F}"/>
    <dgm:cxn modelId="{4A64AE82-1BBD-4068-8190-1D8D7C5C09B4}" type="presOf" srcId="{D47F8C4F-A014-4C87-8A9A-F7A528079324}" destId="{83F5075F-EE78-4CFA-B37E-BDB4914F769F}" srcOrd="0" destOrd="0" presId="urn:microsoft.com/office/officeart/2018/2/layout/IconVerticalSolidList"/>
    <dgm:cxn modelId="{B54447D6-93E4-4FBA-A0B6-2320258053FD}" type="presOf" srcId="{C5C79CCC-FA9B-48EB-AE3C-6E8046321735}" destId="{9C69C1C2-3DB0-44F3-BF3B-CB6FC5112228}" srcOrd="0" destOrd="0" presId="urn:microsoft.com/office/officeart/2018/2/layout/IconVerticalSolidList"/>
    <dgm:cxn modelId="{0A7EB4E6-4251-4BBD-809B-F3F2BFBA9574}" srcId="{D47F8C4F-A014-4C87-8A9A-F7A528079324}" destId="{1E2DEA9D-ABC9-4241-81B2-1E2D6CEDE471}" srcOrd="1" destOrd="0" parTransId="{38B84C51-4997-4C9D-A9EE-10C1F6CCE6D4}" sibTransId="{B50FB7FC-392E-42EC-94FF-CA84BB43B19A}"/>
    <dgm:cxn modelId="{307126EB-95BF-4D1A-AE20-14FAF1C54391}" srcId="{D47F8C4F-A014-4C87-8A9A-F7A528079324}" destId="{C5C79CCC-FA9B-48EB-AE3C-6E8046321735}" srcOrd="2" destOrd="0" parTransId="{44ED9995-8D39-4AF5-8149-E04D1779DDDA}" sibTransId="{9B382B81-C514-4770-95B5-EDCBAC27B73C}"/>
    <dgm:cxn modelId="{077F58EF-844A-46F4-B51B-A1BFBD83B369}" type="presOf" srcId="{20474B2D-3323-47B9-87C7-0B9380071FC1}" destId="{C064DF9F-CE35-402E-ADB5-97B9900C1C1E}" srcOrd="0" destOrd="0" presId="urn:microsoft.com/office/officeart/2018/2/layout/IconVerticalSolidList"/>
    <dgm:cxn modelId="{B99B40FC-05F3-4CCF-AF6D-F62ED29D68CD}" type="presOf" srcId="{1E2DEA9D-ABC9-4241-81B2-1E2D6CEDE471}" destId="{BDBDCC95-1F21-4F30-83D5-11D19F3B927D}" srcOrd="0" destOrd="0" presId="urn:microsoft.com/office/officeart/2018/2/layout/IconVerticalSolidList"/>
    <dgm:cxn modelId="{126C24D5-FFA5-4759-A0ED-89CF81773697}" type="presParOf" srcId="{83F5075F-EE78-4CFA-B37E-BDB4914F769F}" destId="{9A0343CC-0F0A-4FB8-80CA-6007F0FB8628}" srcOrd="0" destOrd="0" presId="urn:microsoft.com/office/officeart/2018/2/layout/IconVerticalSolidList"/>
    <dgm:cxn modelId="{01E55133-3FEB-4210-B9BF-30849B249D2C}" type="presParOf" srcId="{9A0343CC-0F0A-4FB8-80CA-6007F0FB8628}" destId="{23E735EA-DDA0-40D6-94E5-D9344A257F99}" srcOrd="0" destOrd="0" presId="urn:microsoft.com/office/officeart/2018/2/layout/IconVerticalSolidList"/>
    <dgm:cxn modelId="{AE10A922-8BA8-4586-A1D8-7A20ECED8635}" type="presParOf" srcId="{9A0343CC-0F0A-4FB8-80CA-6007F0FB8628}" destId="{AE03911C-4080-4FC5-9542-08D68D61A5F6}" srcOrd="1" destOrd="0" presId="urn:microsoft.com/office/officeart/2018/2/layout/IconVerticalSolidList"/>
    <dgm:cxn modelId="{B344B9E3-E829-45C5-B0EB-683BF5D5BC1F}" type="presParOf" srcId="{9A0343CC-0F0A-4FB8-80CA-6007F0FB8628}" destId="{2307FF8D-8006-4547-B406-BB8A760F1E16}" srcOrd="2" destOrd="0" presId="urn:microsoft.com/office/officeart/2018/2/layout/IconVerticalSolidList"/>
    <dgm:cxn modelId="{C6F9D03D-5971-4050-BED4-8B869EE0826E}" type="presParOf" srcId="{9A0343CC-0F0A-4FB8-80CA-6007F0FB8628}" destId="{C064DF9F-CE35-402E-ADB5-97B9900C1C1E}" srcOrd="3" destOrd="0" presId="urn:microsoft.com/office/officeart/2018/2/layout/IconVerticalSolidList"/>
    <dgm:cxn modelId="{D0C96EC3-96AE-4236-AA7A-920AF59C222C}" type="presParOf" srcId="{83F5075F-EE78-4CFA-B37E-BDB4914F769F}" destId="{170A0A49-5031-45BD-98F4-8A03B284CEF9}" srcOrd="1" destOrd="0" presId="urn:microsoft.com/office/officeart/2018/2/layout/IconVerticalSolidList"/>
    <dgm:cxn modelId="{B92159C9-DE71-40B9-9B77-2B0562337B3F}" type="presParOf" srcId="{83F5075F-EE78-4CFA-B37E-BDB4914F769F}" destId="{70D40BEE-F809-4220-A5C5-3FA113D00CAB}" srcOrd="2" destOrd="0" presId="urn:microsoft.com/office/officeart/2018/2/layout/IconVerticalSolidList"/>
    <dgm:cxn modelId="{EFD7E0FD-5F94-41BB-864D-2006B7E148FC}" type="presParOf" srcId="{70D40BEE-F809-4220-A5C5-3FA113D00CAB}" destId="{B257C75F-E0C6-4FE8-8621-D57AA93B7426}" srcOrd="0" destOrd="0" presId="urn:microsoft.com/office/officeart/2018/2/layout/IconVerticalSolidList"/>
    <dgm:cxn modelId="{00172FBE-6102-4030-9E27-43E97C93B5A8}" type="presParOf" srcId="{70D40BEE-F809-4220-A5C5-3FA113D00CAB}" destId="{BC583F33-D9A1-461E-9073-D805C0C0E81D}" srcOrd="1" destOrd="0" presId="urn:microsoft.com/office/officeart/2018/2/layout/IconVerticalSolidList"/>
    <dgm:cxn modelId="{61D9E3C0-FF3F-4F44-92D3-65213E80206F}" type="presParOf" srcId="{70D40BEE-F809-4220-A5C5-3FA113D00CAB}" destId="{7EC2B2C0-9B8B-4440-808D-98AB3E1C2416}" srcOrd="2" destOrd="0" presId="urn:microsoft.com/office/officeart/2018/2/layout/IconVerticalSolidList"/>
    <dgm:cxn modelId="{D6086DB1-D64A-493F-B9B0-055FF8878520}" type="presParOf" srcId="{70D40BEE-F809-4220-A5C5-3FA113D00CAB}" destId="{BDBDCC95-1F21-4F30-83D5-11D19F3B927D}" srcOrd="3" destOrd="0" presId="urn:microsoft.com/office/officeart/2018/2/layout/IconVerticalSolidList"/>
    <dgm:cxn modelId="{DD10AEDA-26C5-469D-B61C-65BEEC5379B9}" type="presParOf" srcId="{83F5075F-EE78-4CFA-B37E-BDB4914F769F}" destId="{B297C208-D391-4ABC-9230-F30499C1D97E}" srcOrd="3" destOrd="0" presId="urn:microsoft.com/office/officeart/2018/2/layout/IconVerticalSolidList"/>
    <dgm:cxn modelId="{B3E4039A-B9C0-47DD-AEB0-6C5B83E3AA0E}" type="presParOf" srcId="{83F5075F-EE78-4CFA-B37E-BDB4914F769F}" destId="{14C982D3-4701-4F40-9C32-E9E5F6CC57BE}" srcOrd="4" destOrd="0" presId="urn:microsoft.com/office/officeart/2018/2/layout/IconVerticalSolidList"/>
    <dgm:cxn modelId="{AA39852F-75EE-4FED-B5A4-2C449B1695AB}" type="presParOf" srcId="{14C982D3-4701-4F40-9C32-E9E5F6CC57BE}" destId="{908D1B58-BEE8-4D12-A52F-0D4EF13324FB}" srcOrd="0" destOrd="0" presId="urn:microsoft.com/office/officeart/2018/2/layout/IconVerticalSolidList"/>
    <dgm:cxn modelId="{6855E924-E726-4B43-BFA5-2AF2A77BFAA7}" type="presParOf" srcId="{14C982D3-4701-4F40-9C32-E9E5F6CC57BE}" destId="{1E8D8924-9613-44C3-A127-33E433568E31}" srcOrd="1" destOrd="0" presId="urn:microsoft.com/office/officeart/2018/2/layout/IconVerticalSolidList"/>
    <dgm:cxn modelId="{334F1289-0D1C-49B7-9CF8-D26FEE3D5200}" type="presParOf" srcId="{14C982D3-4701-4F40-9C32-E9E5F6CC57BE}" destId="{46A96163-119C-4D75-B6E7-3F416A0B9FEA}" srcOrd="2" destOrd="0" presId="urn:microsoft.com/office/officeart/2018/2/layout/IconVerticalSolidList"/>
    <dgm:cxn modelId="{457B0ADC-F3F0-42DE-8837-CA196D837793}" type="presParOf" srcId="{14C982D3-4701-4F40-9C32-E9E5F6CC57BE}" destId="{9C69C1C2-3DB0-44F3-BF3B-CB6FC511222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25B2D9-1056-4C69-8A46-EB727EE0D95A}" type="doc">
      <dgm:prSet loTypeId="urn:microsoft.com/office/officeart/2016/7/layout/VerticalDownArrowProcess" loCatId="process" qsTypeId="urn:microsoft.com/office/officeart/2005/8/quickstyle/simple1" qsCatId="simple" csTypeId="urn:microsoft.com/office/officeart/2005/8/colors/accent3_2" csCatId="accent3" phldr="1"/>
      <dgm:spPr/>
      <dgm:t>
        <a:bodyPr/>
        <a:lstStyle/>
        <a:p>
          <a:endParaRPr lang="en-US"/>
        </a:p>
      </dgm:t>
    </dgm:pt>
    <dgm:pt modelId="{4AAF0163-8FA0-45E8-B5F3-080AECD3B54E}">
      <dgm:prSet/>
      <dgm:spPr/>
      <dgm:t>
        <a:bodyPr/>
        <a:lstStyle/>
        <a:p>
          <a:r>
            <a:rPr lang="en-US" dirty="0">
              <a:solidFill>
                <a:schemeClr val="tx1"/>
              </a:solidFill>
            </a:rPr>
            <a:t>Setup</a:t>
          </a:r>
        </a:p>
      </dgm:t>
    </dgm:pt>
    <dgm:pt modelId="{703DBCD8-D9AA-4C9D-9D88-7FD44458B9BE}" type="parTrans" cxnId="{D01AB67B-BA2D-4C78-A9A1-969E05198BC8}">
      <dgm:prSet/>
      <dgm:spPr/>
      <dgm:t>
        <a:bodyPr/>
        <a:lstStyle/>
        <a:p>
          <a:endParaRPr lang="en-US">
            <a:solidFill>
              <a:schemeClr val="tx1"/>
            </a:solidFill>
          </a:endParaRPr>
        </a:p>
      </dgm:t>
    </dgm:pt>
    <dgm:pt modelId="{5B0E894F-BE49-4C5A-8819-A5895FACDB0B}" type="sibTrans" cxnId="{D01AB67B-BA2D-4C78-A9A1-969E05198BC8}">
      <dgm:prSet/>
      <dgm:spPr/>
      <dgm:t>
        <a:bodyPr/>
        <a:lstStyle/>
        <a:p>
          <a:endParaRPr lang="en-US">
            <a:solidFill>
              <a:schemeClr val="tx1"/>
            </a:solidFill>
          </a:endParaRPr>
        </a:p>
      </dgm:t>
    </dgm:pt>
    <dgm:pt modelId="{079A0560-80C7-4313-95C6-4338AF116032}">
      <dgm:prSet/>
      <dgm:spPr/>
      <dgm:t>
        <a:bodyPr/>
        <a:lstStyle/>
        <a:p>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Implement change </a:t>
          </a:r>
          <a:r>
            <a:rPr lang="en-US" dirty="0">
              <a:solidFill>
                <a:schemeClr val="tx1"/>
              </a:solidFill>
            </a:rPr>
            <a:t>using Group Policy.</a:t>
          </a:r>
        </a:p>
      </dgm:t>
    </dgm:pt>
    <dgm:pt modelId="{26510C9C-1B50-41D5-855E-A91C0DFA705B}" type="parTrans" cxnId="{637C5CD2-C63F-4A37-924B-1F7B121EC865}">
      <dgm:prSet/>
      <dgm:spPr/>
      <dgm:t>
        <a:bodyPr/>
        <a:lstStyle/>
        <a:p>
          <a:endParaRPr lang="en-US">
            <a:solidFill>
              <a:schemeClr val="tx1"/>
            </a:solidFill>
          </a:endParaRPr>
        </a:p>
      </dgm:t>
    </dgm:pt>
    <dgm:pt modelId="{7A437807-4F0D-4F73-96E5-84723D960DD6}" type="sibTrans" cxnId="{637C5CD2-C63F-4A37-924B-1F7B121EC865}">
      <dgm:prSet/>
      <dgm:spPr/>
      <dgm:t>
        <a:bodyPr/>
        <a:lstStyle/>
        <a:p>
          <a:endParaRPr lang="en-US">
            <a:solidFill>
              <a:schemeClr val="tx1"/>
            </a:solidFill>
          </a:endParaRPr>
        </a:p>
      </dgm:t>
    </dgm:pt>
    <dgm:pt modelId="{A0B8D50C-0BDA-4D4A-B834-9B21FD20F2A9}">
      <dgm:prSet/>
      <dgm:spPr/>
      <dgm:t>
        <a:bodyPr/>
        <a:lstStyle/>
        <a:p>
          <a:r>
            <a:rPr lang="en-US" dirty="0">
              <a:solidFill>
                <a:schemeClr val="tx1"/>
              </a:solidFill>
            </a:rPr>
            <a:t>Explain</a:t>
          </a:r>
        </a:p>
      </dgm:t>
    </dgm:pt>
    <dgm:pt modelId="{C13551C5-6127-4955-8AAC-42021C5325BB}" type="parTrans" cxnId="{D6B92BEB-759E-43CD-9AEE-CF6B94AC606D}">
      <dgm:prSet/>
      <dgm:spPr/>
      <dgm:t>
        <a:bodyPr/>
        <a:lstStyle/>
        <a:p>
          <a:endParaRPr lang="en-US">
            <a:solidFill>
              <a:schemeClr val="tx1"/>
            </a:solidFill>
          </a:endParaRPr>
        </a:p>
      </dgm:t>
    </dgm:pt>
    <dgm:pt modelId="{3FDC98B7-41EA-40F0-B623-7E6CF15AC04D}" type="sibTrans" cxnId="{D6B92BEB-759E-43CD-9AEE-CF6B94AC606D}">
      <dgm:prSet/>
      <dgm:spPr/>
      <dgm:t>
        <a:bodyPr/>
        <a:lstStyle/>
        <a:p>
          <a:endParaRPr lang="en-US">
            <a:solidFill>
              <a:schemeClr val="tx1"/>
            </a:solidFill>
          </a:endParaRPr>
        </a:p>
      </dgm:t>
    </dgm:pt>
    <dgm:pt modelId="{1280BBBC-1A16-420D-9924-F67A6EC3CCAE}">
      <dgm:prSet/>
      <dgm:spPr/>
      <dgm:t>
        <a:bodyPr/>
        <a:lstStyle/>
        <a:p>
          <a:r>
            <a:rPr lang="en-US" dirty="0">
              <a:solidFill>
                <a:schemeClr val="tx1"/>
              </a:solidFill>
            </a:rPr>
            <a:t>Raise awareness and </a:t>
          </a:r>
          <a:r>
            <a:rPr lang="en-US"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explain how to use.</a:t>
          </a:r>
          <a:endParaRPr lang="en-US" dirty="0">
            <a:solidFill>
              <a:schemeClr val="tx1"/>
            </a:solidFill>
          </a:endParaRPr>
        </a:p>
      </dgm:t>
    </dgm:pt>
    <dgm:pt modelId="{EB595CF2-80DB-4755-B968-BEEB0B4AD712}" type="parTrans" cxnId="{A594C0D2-68DC-4FFA-BE8A-A0CB0C979CCB}">
      <dgm:prSet/>
      <dgm:spPr/>
      <dgm:t>
        <a:bodyPr/>
        <a:lstStyle/>
        <a:p>
          <a:endParaRPr lang="en-US">
            <a:solidFill>
              <a:schemeClr val="tx1"/>
            </a:solidFill>
          </a:endParaRPr>
        </a:p>
      </dgm:t>
    </dgm:pt>
    <dgm:pt modelId="{E1B9F12F-0300-4C14-B4B1-B38C87D0077D}" type="sibTrans" cxnId="{A594C0D2-68DC-4FFA-BE8A-A0CB0C979CCB}">
      <dgm:prSet/>
      <dgm:spPr/>
      <dgm:t>
        <a:bodyPr/>
        <a:lstStyle/>
        <a:p>
          <a:endParaRPr lang="en-US">
            <a:solidFill>
              <a:schemeClr val="tx1"/>
            </a:solidFill>
          </a:endParaRPr>
        </a:p>
      </dgm:t>
    </dgm:pt>
    <dgm:pt modelId="{1D55533E-661F-451A-956C-4DAF6CBA8E05}">
      <dgm:prSet/>
      <dgm:spPr/>
      <dgm:t>
        <a:bodyPr/>
        <a:lstStyle/>
        <a:p>
          <a:r>
            <a:rPr lang="en-US" dirty="0">
              <a:solidFill>
                <a:schemeClr val="tx1"/>
              </a:solidFill>
            </a:rPr>
            <a:t>Success?</a:t>
          </a:r>
        </a:p>
      </dgm:t>
    </dgm:pt>
    <dgm:pt modelId="{FFF94E6E-5E50-4BD7-9D34-0BF09199F1C2}" type="parTrans" cxnId="{34AA4CF9-4DE8-4724-81B9-85B9C82ED463}">
      <dgm:prSet/>
      <dgm:spPr/>
      <dgm:t>
        <a:bodyPr/>
        <a:lstStyle/>
        <a:p>
          <a:endParaRPr lang="en-US">
            <a:solidFill>
              <a:schemeClr val="tx1"/>
            </a:solidFill>
          </a:endParaRPr>
        </a:p>
      </dgm:t>
    </dgm:pt>
    <dgm:pt modelId="{2C6F1F23-D2EC-4FDA-90EF-A528512B342D}" type="sibTrans" cxnId="{34AA4CF9-4DE8-4724-81B9-85B9C82ED463}">
      <dgm:prSet/>
      <dgm:spPr/>
      <dgm:t>
        <a:bodyPr/>
        <a:lstStyle/>
        <a:p>
          <a:endParaRPr lang="en-US">
            <a:solidFill>
              <a:schemeClr val="tx1"/>
            </a:solidFill>
          </a:endParaRPr>
        </a:p>
      </dgm:t>
    </dgm:pt>
    <dgm:pt modelId="{C76AD84E-54B4-4977-BA8A-4EF8998A18C9}">
      <dgm:prSet/>
      <dgm:spPr/>
      <dgm:t>
        <a:bodyPr/>
        <a:lstStyle/>
        <a:p>
          <a:r>
            <a:rPr lang="en-US" dirty="0">
              <a:solidFill>
                <a:schemeClr val="tx1"/>
              </a:solidFill>
            </a:rPr>
            <a:t>It’s one small step forwards.</a:t>
          </a:r>
        </a:p>
      </dgm:t>
    </dgm:pt>
    <dgm:pt modelId="{91EC2983-F5C5-42E0-8A51-46225ED6714B}" type="parTrans" cxnId="{BFCE2470-A7F5-4DF0-9170-FCC183777E84}">
      <dgm:prSet/>
      <dgm:spPr/>
      <dgm:t>
        <a:bodyPr/>
        <a:lstStyle/>
        <a:p>
          <a:endParaRPr lang="en-US">
            <a:solidFill>
              <a:schemeClr val="tx1"/>
            </a:solidFill>
          </a:endParaRPr>
        </a:p>
      </dgm:t>
    </dgm:pt>
    <dgm:pt modelId="{79CE6F00-1B50-4E1D-B0C0-07BE7C7150C4}" type="sibTrans" cxnId="{BFCE2470-A7F5-4DF0-9170-FCC183777E84}">
      <dgm:prSet/>
      <dgm:spPr/>
      <dgm:t>
        <a:bodyPr/>
        <a:lstStyle/>
        <a:p>
          <a:endParaRPr lang="en-US">
            <a:solidFill>
              <a:schemeClr val="tx1"/>
            </a:solidFill>
          </a:endParaRPr>
        </a:p>
      </dgm:t>
    </dgm:pt>
    <dgm:pt modelId="{662E7EC8-66FF-436F-8913-E24786B5D1FB}" type="pres">
      <dgm:prSet presAssocID="{DF25B2D9-1056-4C69-8A46-EB727EE0D95A}" presName="Name0" presStyleCnt="0">
        <dgm:presLayoutVars>
          <dgm:dir/>
          <dgm:animLvl val="lvl"/>
          <dgm:resizeHandles val="exact"/>
        </dgm:presLayoutVars>
      </dgm:prSet>
      <dgm:spPr/>
    </dgm:pt>
    <dgm:pt modelId="{37F36320-4349-495A-945D-28C94F9C918F}" type="pres">
      <dgm:prSet presAssocID="{1D55533E-661F-451A-956C-4DAF6CBA8E05}" presName="boxAndChildren" presStyleCnt="0"/>
      <dgm:spPr/>
    </dgm:pt>
    <dgm:pt modelId="{160DDD35-F1F2-46B8-8D13-F038661EFF67}" type="pres">
      <dgm:prSet presAssocID="{1D55533E-661F-451A-956C-4DAF6CBA8E05}" presName="parentTextBox" presStyleLbl="alignNode1" presStyleIdx="0" presStyleCnt="3"/>
      <dgm:spPr/>
    </dgm:pt>
    <dgm:pt modelId="{D27095DA-521E-4642-A1B0-E2A1FA4EF72C}" type="pres">
      <dgm:prSet presAssocID="{1D55533E-661F-451A-956C-4DAF6CBA8E05}" presName="descendantBox" presStyleLbl="bgAccFollowNode1" presStyleIdx="0" presStyleCnt="3"/>
      <dgm:spPr/>
    </dgm:pt>
    <dgm:pt modelId="{C52A6C8D-3A20-4111-8DB0-ABF717DE4AC9}" type="pres">
      <dgm:prSet presAssocID="{3FDC98B7-41EA-40F0-B623-7E6CF15AC04D}" presName="sp" presStyleCnt="0"/>
      <dgm:spPr/>
    </dgm:pt>
    <dgm:pt modelId="{E119EC6D-451F-4B21-A335-81157463550E}" type="pres">
      <dgm:prSet presAssocID="{A0B8D50C-0BDA-4D4A-B834-9B21FD20F2A9}" presName="arrowAndChildren" presStyleCnt="0"/>
      <dgm:spPr/>
    </dgm:pt>
    <dgm:pt modelId="{8007E493-6329-4B6C-971F-58CBB63FAA51}" type="pres">
      <dgm:prSet presAssocID="{A0B8D50C-0BDA-4D4A-B834-9B21FD20F2A9}" presName="parentTextArrow" presStyleLbl="node1" presStyleIdx="0" presStyleCnt="0"/>
      <dgm:spPr/>
    </dgm:pt>
    <dgm:pt modelId="{2E5EA2F1-8EE9-462B-98AB-903E51CEA3AB}" type="pres">
      <dgm:prSet presAssocID="{A0B8D50C-0BDA-4D4A-B834-9B21FD20F2A9}" presName="arrow" presStyleLbl="alignNode1" presStyleIdx="1" presStyleCnt="3"/>
      <dgm:spPr/>
    </dgm:pt>
    <dgm:pt modelId="{B787A942-F5B1-4984-9F6F-10364A30F125}" type="pres">
      <dgm:prSet presAssocID="{A0B8D50C-0BDA-4D4A-B834-9B21FD20F2A9}" presName="descendantArrow" presStyleLbl="bgAccFollowNode1" presStyleIdx="1" presStyleCnt="3"/>
      <dgm:spPr/>
    </dgm:pt>
    <dgm:pt modelId="{E32FBED7-2503-4528-AF6E-5B07D0B6CB64}" type="pres">
      <dgm:prSet presAssocID="{5B0E894F-BE49-4C5A-8819-A5895FACDB0B}" presName="sp" presStyleCnt="0"/>
      <dgm:spPr/>
    </dgm:pt>
    <dgm:pt modelId="{B68B491F-F37D-410A-AFF1-542098A16F2B}" type="pres">
      <dgm:prSet presAssocID="{4AAF0163-8FA0-45E8-B5F3-080AECD3B54E}" presName="arrowAndChildren" presStyleCnt="0"/>
      <dgm:spPr/>
    </dgm:pt>
    <dgm:pt modelId="{FA5AAE88-43E4-4B07-8C1B-EC97AEAB5B48}" type="pres">
      <dgm:prSet presAssocID="{4AAF0163-8FA0-45E8-B5F3-080AECD3B54E}" presName="parentTextArrow" presStyleLbl="node1" presStyleIdx="0" presStyleCnt="0"/>
      <dgm:spPr/>
    </dgm:pt>
    <dgm:pt modelId="{3EDDDA8C-F8F4-4FE8-AEFA-B70C6C792347}" type="pres">
      <dgm:prSet presAssocID="{4AAF0163-8FA0-45E8-B5F3-080AECD3B54E}" presName="arrow" presStyleLbl="alignNode1" presStyleIdx="2" presStyleCnt="3"/>
      <dgm:spPr/>
    </dgm:pt>
    <dgm:pt modelId="{E4FA901C-C0F2-470C-A90F-553F7D80636C}" type="pres">
      <dgm:prSet presAssocID="{4AAF0163-8FA0-45E8-B5F3-080AECD3B54E}" presName="descendantArrow" presStyleLbl="bgAccFollowNode1" presStyleIdx="2" presStyleCnt="3"/>
      <dgm:spPr/>
    </dgm:pt>
  </dgm:ptLst>
  <dgm:cxnLst>
    <dgm:cxn modelId="{2FD1BA0F-C4B7-46FD-8EAA-C9FF0FC4FF64}" type="presOf" srcId="{079A0560-80C7-4313-95C6-4338AF116032}" destId="{E4FA901C-C0F2-470C-A90F-553F7D80636C}" srcOrd="0" destOrd="0" presId="urn:microsoft.com/office/officeart/2016/7/layout/VerticalDownArrowProcess"/>
    <dgm:cxn modelId="{9FCED663-D877-43B0-B499-8CA2364722F0}" type="presOf" srcId="{A0B8D50C-0BDA-4D4A-B834-9B21FD20F2A9}" destId="{8007E493-6329-4B6C-971F-58CBB63FAA51}" srcOrd="0" destOrd="0" presId="urn:microsoft.com/office/officeart/2016/7/layout/VerticalDownArrowProcess"/>
    <dgm:cxn modelId="{22089C65-7CCA-4B3E-B02C-0284550660E6}" type="presOf" srcId="{DF25B2D9-1056-4C69-8A46-EB727EE0D95A}" destId="{662E7EC8-66FF-436F-8913-E24786B5D1FB}" srcOrd="0" destOrd="0" presId="urn:microsoft.com/office/officeart/2016/7/layout/VerticalDownArrowProcess"/>
    <dgm:cxn modelId="{E22EED4D-13A1-40D8-B732-B344DFE3D4C3}" type="presOf" srcId="{1280BBBC-1A16-420D-9924-F67A6EC3CCAE}" destId="{B787A942-F5B1-4984-9F6F-10364A30F125}" srcOrd="0" destOrd="0" presId="urn:microsoft.com/office/officeart/2016/7/layout/VerticalDownArrowProcess"/>
    <dgm:cxn modelId="{BFCE2470-A7F5-4DF0-9170-FCC183777E84}" srcId="{1D55533E-661F-451A-956C-4DAF6CBA8E05}" destId="{C76AD84E-54B4-4977-BA8A-4EF8998A18C9}" srcOrd="0" destOrd="0" parTransId="{91EC2983-F5C5-42E0-8A51-46225ED6714B}" sibTransId="{79CE6F00-1B50-4E1D-B0C0-07BE7C7150C4}"/>
    <dgm:cxn modelId="{D01AB67B-BA2D-4C78-A9A1-969E05198BC8}" srcId="{DF25B2D9-1056-4C69-8A46-EB727EE0D95A}" destId="{4AAF0163-8FA0-45E8-B5F3-080AECD3B54E}" srcOrd="0" destOrd="0" parTransId="{703DBCD8-D9AA-4C9D-9D88-7FD44458B9BE}" sibTransId="{5B0E894F-BE49-4C5A-8819-A5895FACDB0B}"/>
    <dgm:cxn modelId="{3B3D15A7-8E63-4A0F-8F22-1982FB321C86}" type="presOf" srcId="{1D55533E-661F-451A-956C-4DAF6CBA8E05}" destId="{160DDD35-F1F2-46B8-8D13-F038661EFF67}" srcOrd="0" destOrd="0" presId="urn:microsoft.com/office/officeart/2016/7/layout/VerticalDownArrowProcess"/>
    <dgm:cxn modelId="{6B4742C2-51A4-4ABF-A393-549BEBFA9075}" type="presOf" srcId="{4AAF0163-8FA0-45E8-B5F3-080AECD3B54E}" destId="{FA5AAE88-43E4-4B07-8C1B-EC97AEAB5B48}" srcOrd="0" destOrd="0" presId="urn:microsoft.com/office/officeart/2016/7/layout/VerticalDownArrowProcess"/>
    <dgm:cxn modelId="{D98C41C3-1E55-4D23-9731-664C0FBFF2C2}" type="presOf" srcId="{A0B8D50C-0BDA-4D4A-B834-9B21FD20F2A9}" destId="{2E5EA2F1-8EE9-462B-98AB-903E51CEA3AB}" srcOrd="1" destOrd="0" presId="urn:microsoft.com/office/officeart/2016/7/layout/VerticalDownArrowProcess"/>
    <dgm:cxn modelId="{F76AEAC7-295F-42AB-8343-B5EF7F9415EA}" type="presOf" srcId="{4AAF0163-8FA0-45E8-B5F3-080AECD3B54E}" destId="{3EDDDA8C-F8F4-4FE8-AEFA-B70C6C792347}" srcOrd="1" destOrd="0" presId="urn:microsoft.com/office/officeart/2016/7/layout/VerticalDownArrowProcess"/>
    <dgm:cxn modelId="{637C5CD2-C63F-4A37-924B-1F7B121EC865}" srcId="{4AAF0163-8FA0-45E8-B5F3-080AECD3B54E}" destId="{079A0560-80C7-4313-95C6-4338AF116032}" srcOrd="0" destOrd="0" parTransId="{26510C9C-1B50-41D5-855E-A91C0DFA705B}" sibTransId="{7A437807-4F0D-4F73-96E5-84723D960DD6}"/>
    <dgm:cxn modelId="{A594C0D2-68DC-4FFA-BE8A-A0CB0C979CCB}" srcId="{A0B8D50C-0BDA-4D4A-B834-9B21FD20F2A9}" destId="{1280BBBC-1A16-420D-9924-F67A6EC3CCAE}" srcOrd="0" destOrd="0" parTransId="{EB595CF2-80DB-4755-B968-BEEB0B4AD712}" sibTransId="{E1B9F12F-0300-4C14-B4B1-B38C87D0077D}"/>
    <dgm:cxn modelId="{D6B92BEB-759E-43CD-9AEE-CF6B94AC606D}" srcId="{DF25B2D9-1056-4C69-8A46-EB727EE0D95A}" destId="{A0B8D50C-0BDA-4D4A-B834-9B21FD20F2A9}" srcOrd="1" destOrd="0" parTransId="{C13551C5-6127-4955-8AAC-42021C5325BB}" sibTransId="{3FDC98B7-41EA-40F0-B623-7E6CF15AC04D}"/>
    <dgm:cxn modelId="{5C786FF5-958F-4F44-9E8E-7E9DBD2F6F81}" type="presOf" srcId="{C76AD84E-54B4-4977-BA8A-4EF8998A18C9}" destId="{D27095DA-521E-4642-A1B0-E2A1FA4EF72C}" srcOrd="0" destOrd="0" presId="urn:microsoft.com/office/officeart/2016/7/layout/VerticalDownArrowProcess"/>
    <dgm:cxn modelId="{34AA4CF9-4DE8-4724-81B9-85B9C82ED463}" srcId="{DF25B2D9-1056-4C69-8A46-EB727EE0D95A}" destId="{1D55533E-661F-451A-956C-4DAF6CBA8E05}" srcOrd="2" destOrd="0" parTransId="{FFF94E6E-5E50-4BD7-9D34-0BF09199F1C2}" sibTransId="{2C6F1F23-D2EC-4FDA-90EF-A528512B342D}"/>
    <dgm:cxn modelId="{AC5E3350-C3CA-4F26-B40A-DA03339473BA}" type="presParOf" srcId="{662E7EC8-66FF-436F-8913-E24786B5D1FB}" destId="{37F36320-4349-495A-945D-28C94F9C918F}" srcOrd="0" destOrd="0" presId="urn:microsoft.com/office/officeart/2016/7/layout/VerticalDownArrowProcess"/>
    <dgm:cxn modelId="{220B8F8C-839C-4B8B-B9B0-902FFD0D3E1A}" type="presParOf" srcId="{37F36320-4349-495A-945D-28C94F9C918F}" destId="{160DDD35-F1F2-46B8-8D13-F038661EFF67}" srcOrd="0" destOrd="0" presId="urn:microsoft.com/office/officeart/2016/7/layout/VerticalDownArrowProcess"/>
    <dgm:cxn modelId="{DE88F69E-1309-459C-BBB9-915E898DCA9F}" type="presParOf" srcId="{37F36320-4349-495A-945D-28C94F9C918F}" destId="{D27095DA-521E-4642-A1B0-E2A1FA4EF72C}" srcOrd="1" destOrd="0" presId="urn:microsoft.com/office/officeart/2016/7/layout/VerticalDownArrowProcess"/>
    <dgm:cxn modelId="{6DF91AAD-735F-411B-804C-6D8924994A57}" type="presParOf" srcId="{662E7EC8-66FF-436F-8913-E24786B5D1FB}" destId="{C52A6C8D-3A20-4111-8DB0-ABF717DE4AC9}" srcOrd="1" destOrd="0" presId="urn:microsoft.com/office/officeart/2016/7/layout/VerticalDownArrowProcess"/>
    <dgm:cxn modelId="{F130CBC5-96CC-460A-8117-A5BDD1400FE4}" type="presParOf" srcId="{662E7EC8-66FF-436F-8913-E24786B5D1FB}" destId="{E119EC6D-451F-4B21-A335-81157463550E}" srcOrd="2" destOrd="0" presId="urn:microsoft.com/office/officeart/2016/7/layout/VerticalDownArrowProcess"/>
    <dgm:cxn modelId="{561A8F82-BAAB-48D5-9BEA-84716217DAA2}" type="presParOf" srcId="{E119EC6D-451F-4B21-A335-81157463550E}" destId="{8007E493-6329-4B6C-971F-58CBB63FAA51}" srcOrd="0" destOrd="0" presId="urn:microsoft.com/office/officeart/2016/7/layout/VerticalDownArrowProcess"/>
    <dgm:cxn modelId="{E4CD1964-1EE7-4E3D-A213-3F0B1484B224}" type="presParOf" srcId="{E119EC6D-451F-4B21-A335-81157463550E}" destId="{2E5EA2F1-8EE9-462B-98AB-903E51CEA3AB}" srcOrd="1" destOrd="0" presId="urn:microsoft.com/office/officeart/2016/7/layout/VerticalDownArrowProcess"/>
    <dgm:cxn modelId="{273F363D-8C2C-490D-AE44-419A75D333FF}" type="presParOf" srcId="{E119EC6D-451F-4B21-A335-81157463550E}" destId="{B787A942-F5B1-4984-9F6F-10364A30F125}" srcOrd="2" destOrd="0" presId="urn:microsoft.com/office/officeart/2016/7/layout/VerticalDownArrowProcess"/>
    <dgm:cxn modelId="{93782750-4E71-4548-A85D-D2BC92A92D54}" type="presParOf" srcId="{662E7EC8-66FF-436F-8913-E24786B5D1FB}" destId="{E32FBED7-2503-4528-AF6E-5B07D0B6CB64}" srcOrd="3" destOrd="0" presId="urn:microsoft.com/office/officeart/2016/7/layout/VerticalDownArrowProcess"/>
    <dgm:cxn modelId="{1F179D07-B6CD-4854-A4FE-B2E15E6BF9BB}" type="presParOf" srcId="{662E7EC8-66FF-436F-8913-E24786B5D1FB}" destId="{B68B491F-F37D-410A-AFF1-542098A16F2B}" srcOrd="4" destOrd="0" presId="urn:microsoft.com/office/officeart/2016/7/layout/VerticalDownArrowProcess"/>
    <dgm:cxn modelId="{43F9E3BD-13B8-4527-8C71-C14F5E5762FF}" type="presParOf" srcId="{B68B491F-F37D-410A-AFF1-542098A16F2B}" destId="{FA5AAE88-43E4-4B07-8C1B-EC97AEAB5B48}" srcOrd="0" destOrd="0" presId="urn:microsoft.com/office/officeart/2016/7/layout/VerticalDownArrowProcess"/>
    <dgm:cxn modelId="{BFC444C0-0356-4946-A418-42AEE12B1184}" type="presParOf" srcId="{B68B491F-F37D-410A-AFF1-542098A16F2B}" destId="{3EDDDA8C-F8F4-4FE8-AEFA-B70C6C792347}" srcOrd="1" destOrd="0" presId="urn:microsoft.com/office/officeart/2016/7/layout/VerticalDownArrowProcess"/>
    <dgm:cxn modelId="{F7CD9C72-4920-4D3B-B1A1-B2CFF5EBA8C5}" type="presParOf" srcId="{B68B491F-F37D-410A-AFF1-542098A16F2B}" destId="{E4FA901C-C0F2-470C-A90F-553F7D80636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1D32C2-CDD3-42A4-8C6A-301EB4E0D18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C71276-A67F-44E0-8224-E8636CBB762F}">
      <dgm:prSet/>
      <dgm:spPr/>
      <dgm:t>
        <a:bodyPr/>
        <a:lstStyle/>
        <a:p>
          <a:r>
            <a:rPr lang="en-GB" dirty="0">
              <a:solidFill>
                <a:srgbClr val="FFFFEE"/>
              </a:solidFill>
            </a:rPr>
            <a:t>Designing a session around alternative text for complex images</a:t>
          </a:r>
          <a:endParaRPr lang="en-US" dirty="0">
            <a:solidFill>
              <a:srgbClr val="FFFFEE"/>
            </a:solidFill>
          </a:endParaRPr>
        </a:p>
      </dgm:t>
    </dgm:pt>
    <dgm:pt modelId="{2169D474-95CA-4CCE-8FE2-4D51AD14D450}" type="parTrans" cxnId="{6F058FD6-E777-40E8-AA12-3C6B719C8A61}">
      <dgm:prSet/>
      <dgm:spPr/>
      <dgm:t>
        <a:bodyPr/>
        <a:lstStyle/>
        <a:p>
          <a:endParaRPr lang="en-US">
            <a:solidFill>
              <a:srgbClr val="FFFFEE"/>
            </a:solidFill>
          </a:endParaRPr>
        </a:p>
      </dgm:t>
    </dgm:pt>
    <dgm:pt modelId="{5097D415-F2C8-4231-AFC6-628CD8100824}" type="sibTrans" cxnId="{6F058FD6-E777-40E8-AA12-3C6B719C8A61}">
      <dgm:prSet/>
      <dgm:spPr/>
      <dgm:t>
        <a:bodyPr/>
        <a:lstStyle/>
        <a:p>
          <a:endParaRPr lang="en-US">
            <a:solidFill>
              <a:srgbClr val="FFFFEE"/>
            </a:solidFill>
          </a:endParaRPr>
        </a:p>
      </dgm:t>
    </dgm:pt>
    <dgm:pt modelId="{A1BFA900-7171-48CB-B479-129966990D6D}">
      <dgm:prSet/>
      <dgm:spPr/>
      <dgm:t>
        <a:bodyPr/>
        <a:lstStyle/>
        <a:p>
          <a:r>
            <a:rPr lang="en-GB" noProof="0" dirty="0">
              <a:solidFill>
                <a:srgbClr val="FFFFEE"/>
              </a:solidFill>
            </a:rPr>
            <a:t>Helping colleagues make accessible colour choices</a:t>
          </a:r>
        </a:p>
      </dgm:t>
    </dgm:pt>
    <dgm:pt modelId="{6B413AB8-8664-4C7E-98E9-3215BE3B7285}" type="parTrans" cxnId="{3E9EF300-FEF0-466D-A210-C85CACDFEE5C}">
      <dgm:prSet/>
      <dgm:spPr/>
      <dgm:t>
        <a:bodyPr/>
        <a:lstStyle/>
        <a:p>
          <a:endParaRPr lang="en-US">
            <a:solidFill>
              <a:srgbClr val="FFFFEE"/>
            </a:solidFill>
          </a:endParaRPr>
        </a:p>
      </dgm:t>
    </dgm:pt>
    <dgm:pt modelId="{A0B66ACE-4257-4D3F-8FA5-F6BD78C47439}" type="sibTrans" cxnId="{3E9EF300-FEF0-466D-A210-C85CACDFEE5C}">
      <dgm:prSet/>
      <dgm:spPr/>
      <dgm:t>
        <a:bodyPr/>
        <a:lstStyle/>
        <a:p>
          <a:endParaRPr lang="en-US">
            <a:solidFill>
              <a:srgbClr val="FFFFEE"/>
            </a:solidFill>
          </a:endParaRPr>
        </a:p>
      </dgm:t>
    </dgm:pt>
    <dgm:pt modelId="{25E6EDAC-464B-412A-8FDC-0CE10EA96A82}">
      <dgm:prSet/>
      <dgm:spPr/>
      <dgm:t>
        <a:bodyPr/>
        <a:lstStyle/>
        <a:p>
          <a:r>
            <a:rPr lang="en-GB" dirty="0">
              <a:solidFill>
                <a:srgbClr val="FFFFEE"/>
              </a:solidFill>
            </a:rPr>
            <a:t>Accessibility and organisational change, one small step</a:t>
          </a:r>
          <a:endParaRPr lang="en-US" dirty="0">
            <a:solidFill>
              <a:srgbClr val="FFFFEE"/>
            </a:solidFill>
          </a:endParaRPr>
        </a:p>
      </dgm:t>
    </dgm:pt>
    <dgm:pt modelId="{E6CC0D75-7DD4-4174-9C80-84AA43A6FDE7}" type="parTrans" cxnId="{EC9704E5-C23A-449C-8094-7B3930640020}">
      <dgm:prSet/>
      <dgm:spPr/>
      <dgm:t>
        <a:bodyPr/>
        <a:lstStyle/>
        <a:p>
          <a:endParaRPr lang="en-US">
            <a:solidFill>
              <a:srgbClr val="FFFFEE"/>
            </a:solidFill>
          </a:endParaRPr>
        </a:p>
      </dgm:t>
    </dgm:pt>
    <dgm:pt modelId="{73122904-AEEC-47E7-97A2-F6A617736453}" type="sibTrans" cxnId="{EC9704E5-C23A-449C-8094-7B3930640020}">
      <dgm:prSet/>
      <dgm:spPr/>
      <dgm:t>
        <a:bodyPr/>
        <a:lstStyle/>
        <a:p>
          <a:endParaRPr lang="en-US">
            <a:solidFill>
              <a:srgbClr val="FFFFEE"/>
            </a:solidFill>
          </a:endParaRPr>
        </a:p>
      </dgm:t>
    </dgm:pt>
    <dgm:pt modelId="{727A6295-CA4E-44AF-A10B-94E0E5A46886}" type="pres">
      <dgm:prSet presAssocID="{0F1D32C2-CDD3-42A4-8C6A-301EB4E0D182}" presName="root" presStyleCnt="0">
        <dgm:presLayoutVars>
          <dgm:dir/>
          <dgm:resizeHandles val="exact"/>
        </dgm:presLayoutVars>
      </dgm:prSet>
      <dgm:spPr/>
    </dgm:pt>
    <dgm:pt modelId="{B24C94CA-7506-4F7B-A8EF-F276F9D0D7D2}" type="pres">
      <dgm:prSet presAssocID="{E1C71276-A67F-44E0-8224-E8636CBB762F}" presName="compNode" presStyleCnt="0"/>
      <dgm:spPr/>
    </dgm:pt>
    <dgm:pt modelId="{2DB7FE0B-408B-4860-9F58-B319E40D4F79}" type="pres">
      <dgm:prSet presAssocID="{E1C71276-A67F-44E0-8224-E8636CBB762F}" presName="bgRect" presStyleLbl="bgShp" presStyleIdx="0" presStyleCnt="3"/>
      <dgm:spPr>
        <a:solidFill>
          <a:schemeClr val="tx2"/>
        </a:solidFill>
        <a:ln w="38100">
          <a:solidFill>
            <a:schemeClr val="accent3"/>
          </a:solidFill>
        </a:ln>
      </dgm:spPr>
    </dgm:pt>
    <dgm:pt modelId="{58260F7E-3DC9-4A5A-ADF7-6D524365D946}" type="pres">
      <dgm:prSet presAssocID="{E1C71276-A67F-44E0-8224-E8636CBB76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mage"/>
        </a:ext>
      </dgm:extLst>
    </dgm:pt>
    <dgm:pt modelId="{36B2B74D-2A34-4A85-ACCA-6BE5C4F7B755}" type="pres">
      <dgm:prSet presAssocID="{E1C71276-A67F-44E0-8224-E8636CBB762F}" presName="spaceRect" presStyleCnt="0"/>
      <dgm:spPr/>
    </dgm:pt>
    <dgm:pt modelId="{91BF5730-153B-4D15-AD88-F13B70415CC0}" type="pres">
      <dgm:prSet presAssocID="{E1C71276-A67F-44E0-8224-E8636CBB762F}" presName="parTx" presStyleLbl="revTx" presStyleIdx="0" presStyleCnt="3">
        <dgm:presLayoutVars>
          <dgm:chMax val="0"/>
          <dgm:chPref val="0"/>
        </dgm:presLayoutVars>
      </dgm:prSet>
      <dgm:spPr/>
    </dgm:pt>
    <dgm:pt modelId="{023444D7-44B6-485A-923A-BEAA7AC32479}" type="pres">
      <dgm:prSet presAssocID="{5097D415-F2C8-4231-AFC6-628CD8100824}" presName="sibTrans" presStyleCnt="0"/>
      <dgm:spPr/>
    </dgm:pt>
    <dgm:pt modelId="{BD4BC9F2-0506-4493-B5A8-A33F02E7A1FB}" type="pres">
      <dgm:prSet presAssocID="{A1BFA900-7171-48CB-B479-129966990D6D}" presName="compNode" presStyleCnt="0"/>
      <dgm:spPr/>
    </dgm:pt>
    <dgm:pt modelId="{0B2FED76-4C1B-4C9B-B253-603E30B6D292}" type="pres">
      <dgm:prSet presAssocID="{A1BFA900-7171-48CB-B479-129966990D6D}" presName="bgRect" presStyleLbl="bgShp" presStyleIdx="1" presStyleCnt="3"/>
      <dgm:spPr>
        <a:solidFill>
          <a:schemeClr val="tx2"/>
        </a:solidFill>
        <a:ln w="38100">
          <a:solidFill>
            <a:schemeClr val="accent3"/>
          </a:solidFill>
        </a:ln>
      </dgm:spPr>
    </dgm:pt>
    <dgm:pt modelId="{B0C537FE-6A9A-47F3-A919-77EA353CCEF9}" type="pres">
      <dgm:prSet presAssocID="{A1BFA900-7171-48CB-B479-129966990D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ll paint brush"/>
        </a:ext>
      </dgm:extLst>
    </dgm:pt>
    <dgm:pt modelId="{E8533413-11CC-4BEE-AC8D-06555F2F8EA9}" type="pres">
      <dgm:prSet presAssocID="{A1BFA900-7171-48CB-B479-129966990D6D}" presName="spaceRect" presStyleCnt="0"/>
      <dgm:spPr/>
    </dgm:pt>
    <dgm:pt modelId="{434D418E-0AD7-4406-B392-AB991AE4A76C}" type="pres">
      <dgm:prSet presAssocID="{A1BFA900-7171-48CB-B479-129966990D6D}" presName="parTx" presStyleLbl="revTx" presStyleIdx="1" presStyleCnt="3">
        <dgm:presLayoutVars>
          <dgm:chMax val="0"/>
          <dgm:chPref val="0"/>
        </dgm:presLayoutVars>
      </dgm:prSet>
      <dgm:spPr/>
    </dgm:pt>
    <dgm:pt modelId="{1D185EFF-1FA7-43B9-835F-8116A53A6286}" type="pres">
      <dgm:prSet presAssocID="{A0B66ACE-4257-4D3F-8FA5-F6BD78C47439}" presName="sibTrans" presStyleCnt="0"/>
      <dgm:spPr/>
    </dgm:pt>
    <dgm:pt modelId="{33229FEC-ADD8-457C-A551-F00D39D8A1DA}" type="pres">
      <dgm:prSet presAssocID="{25E6EDAC-464B-412A-8FDC-0CE10EA96A82}" presName="compNode" presStyleCnt="0"/>
      <dgm:spPr/>
    </dgm:pt>
    <dgm:pt modelId="{1A1BB283-3C21-4DF5-93F2-E075270395A5}" type="pres">
      <dgm:prSet presAssocID="{25E6EDAC-464B-412A-8FDC-0CE10EA96A82}" presName="bgRect" presStyleLbl="bgShp" presStyleIdx="2" presStyleCnt="3"/>
      <dgm:spPr>
        <a:solidFill>
          <a:schemeClr val="tx2"/>
        </a:solidFill>
        <a:ln w="38100">
          <a:solidFill>
            <a:schemeClr val="accent3"/>
          </a:solidFill>
        </a:ln>
      </dgm:spPr>
    </dgm:pt>
    <dgm:pt modelId="{7C25F90A-B200-4992-8642-A14C34CB2E4A}" type="pres">
      <dgm:prSet presAssocID="{25E6EDAC-464B-412A-8FDC-0CE10EA96A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53E3F202-BF77-4BCE-97CA-0E0B20D737CB}" type="pres">
      <dgm:prSet presAssocID="{25E6EDAC-464B-412A-8FDC-0CE10EA96A82}" presName="spaceRect" presStyleCnt="0"/>
      <dgm:spPr/>
    </dgm:pt>
    <dgm:pt modelId="{8D464CC4-CC00-4478-90DD-70284F3237DC}" type="pres">
      <dgm:prSet presAssocID="{25E6EDAC-464B-412A-8FDC-0CE10EA96A82}" presName="parTx" presStyleLbl="revTx" presStyleIdx="2" presStyleCnt="3">
        <dgm:presLayoutVars>
          <dgm:chMax val="0"/>
          <dgm:chPref val="0"/>
        </dgm:presLayoutVars>
      </dgm:prSet>
      <dgm:spPr/>
    </dgm:pt>
  </dgm:ptLst>
  <dgm:cxnLst>
    <dgm:cxn modelId="{3E9EF300-FEF0-466D-A210-C85CACDFEE5C}" srcId="{0F1D32C2-CDD3-42A4-8C6A-301EB4E0D182}" destId="{A1BFA900-7171-48CB-B479-129966990D6D}" srcOrd="1" destOrd="0" parTransId="{6B413AB8-8664-4C7E-98E9-3215BE3B7285}" sibTransId="{A0B66ACE-4257-4D3F-8FA5-F6BD78C47439}"/>
    <dgm:cxn modelId="{85CCCD01-026C-46C4-9DDB-D26291CD3A82}" type="presOf" srcId="{A1BFA900-7171-48CB-B479-129966990D6D}" destId="{434D418E-0AD7-4406-B392-AB991AE4A76C}" srcOrd="0" destOrd="0" presId="urn:microsoft.com/office/officeart/2018/2/layout/IconVerticalSolidList"/>
    <dgm:cxn modelId="{F6544436-F127-4E8C-B512-0D4C919C1750}" type="presOf" srcId="{25E6EDAC-464B-412A-8FDC-0CE10EA96A82}" destId="{8D464CC4-CC00-4478-90DD-70284F3237DC}" srcOrd="0" destOrd="0" presId="urn:microsoft.com/office/officeart/2018/2/layout/IconVerticalSolidList"/>
    <dgm:cxn modelId="{DF204164-B5FE-4FB5-9BD9-E6509AE64ED5}" type="presOf" srcId="{E1C71276-A67F-44E0-8224-E8636CBB762F}" destId="{91BF5730-153B-4D15-AD88-F13B70415CC0}" srcOrd="0" destOrd="0" presId="urn:microsoft.com/office/officeart/2018/2/layout/IconVerticalSolidList"/>
    <dgm:cxn modelId="{6F058FD6-E777-40E8-AA12-3C6B719C8A61}" srcId="{0F1D32C2-CDD3-42A4-8C6A-301EB4E0D182}" destId="{E1C71276-A67F-44E0-8224-E8636CBB762F}" srcOrd="0" destOrd="0" parTransId="{2169D474-95CA-4CCE-8FE2-4D51AD14D450}" sibTransId="{5097D415-F2C8-4231-AFC6-628CD8100824}"/>
    <dgm:cxn modelId="{EC9704E5-C23A-449C-8094-7B3930640020}" srcId="{0F1D32C2-CDD3-42A4-8C6A-301EB4E0D182}" destId="{25E6EDAC-464B-412A-8FDC-0CE10EA96A82}" srcOrd="2" destOrd="0" parTransId="{E6CC0D75-7DD4-4174-9C80-84AA43A6FDE7}" sibTransId="{73122904-AEEC-47E7-97A2-F6A617736453}"/>
    <dgm:cxn modelId="{FD3D2DF3-599B-4D91-968D-EE49624BB95F}" type="presOf" srcId="{0F1D32C2-CDD3-42A4-8C6A-301EB4E0D182}" destId="{727A6295-CA4E-44AF-A10B-94E0E5A46886}" srcOrd="0" destOrd="0" presId="urn:microsoft.com/office/officeart/2018/2/layout/IconVerticalSolidList"/>
    <dgm:cxn modelId="{D238B404-BBE8-4D26-A89D-1A91F27CD26E}" type="presParOf" srcId="{727A6295-CA4E-44AF-A10B-94E0E5A46886}" destId="{B24C94CA-7506-4F7B-A8EF-F276F9D0D7D2}" srcOrd="0" destOrd="0" presId="urn:microsoft.com/office/officeart/2018/2/layout/IconVerticalSolidList"/>
    <dgm:cxn modelId="{D4B9B71D-90FF-4C3D-AD0C-DEDF1B192E64}" type="presParOf" srcId="{B24C94CA-7506-4F7B-A8EF-F276F9D0D7D2}" destId="{2DB7FE0B-408B-4860-9F58-B319E40D4F79}" srcOrd="0" destOrd="0" presId="urn:microsoft.com/office/officeart/2018/2/layout/IconVerticalSolidList"/>
    <dgm:cxn modelId="{A8608045-8B31-4B5E-A3FF-98D886B76343}" type="presParOf" srcId="{B24C94CA-7506-4F7B-A8EF-F276F9D0D7D2}" destId="{58260F7E-3DC9-4A5A-ADF7-6D524365D946}" srcOrd="1" destOrd="0" presId="urn:microsoft.com/office/officeart/2018/2/layout/IconVerticalSolidList"/>
    <dgm:cxn modelId="{9EC8CD8F-A344-4FEE-826F-904496641B1E}" type="presParOf" srcId="{B24C94CA-7506-4F7B-A8EF-F276F9D0D7D2}" destId="{36B2B74D-2A34-4A85-ACCA-6BE5C4F7B755}" srcOrd="2" destOrd="0" presId="urn:microsoft.com/office/officeart/2018/2/layout/IconVerticalSolidList"/>
    <dgm:cxn modelId="{0D5F3475-96CF-4ECD-B0AE-A454881324A1}" type="presParOf" srcId="{B24C94CA-7506-4F7B-A8EF-F276F9D0D7D2}" destId="{91BF5730-153B-4D15-AD88-F13B70415CC0}" srcOrd="3" destOrd="0" presId="urn:microsoft.com/office/officeart/2018/2/layout/IconVerticalSolidList"/>
    <dgm:cxn modelId="{63A525D2-D692-4C77-B238-0D6B6148F717}" type="presParOf" srcId="{727A6295-CA4E-44AF-A10B-94E0E5A46886}" destId="{023444D7-44B6-485A-923A-BEAA7AC32479}" srcOrd="1" destOrd="0" presId="urn:microsoft.com/office/officeart/2018/2/layout/IconVerticalSolidList"/>
    <dgm:cxn modelId="{747C4BF9-55EB-4F9E-A182-46D4B76A42BD}" type="presParOf" srcId="{727A6295-CA4E-44AF-A10B-94E0E5A46886}" destId="{BD4BC9F2-0506-4493-B5A8-A33F02E7A1FB}" srcOrd="2" destOrd="0" presId="urn:microsoft.com/office/officeart/2018/2/layout/IconVerticalSolidList"/>
    <dgm:cxn modelId="{390DE938-2655-40D2-AA8A-3CF078503163}" type="presParOf" srcId="{BD4BC9F2-0506-4493-B5A8-A33F02E7A1FB}" destId="{0B2FED76-4C1B-4C9B-B253-603E30B6D292}" srcOrd="0" destOrd="0" presId="urn:microsoft.com/office/officeart/2018/2/layout/IconVerticalSolidList"/>
    <dgm:cxn modelId="{D16397B9-FEF6-4D67-815C-B0FB0EF8FED9}" type="presParOf" srcId="{BD4BC9F2-0506-4493-B5A8-A33F02E7A1FB}" destId="{B0C537FE-6A9A-47F3-A919-77EA353CCEF9}" srcOrd="1" destOrd="0" presId="urn:microsoft.com/office/officeart/2018/2/layout/IconVerticalSolidList"/>
    <dgm:cxn modelId="{D0EED001-8301-471B-8652-ABEE8FCDED94}" type="presParOf" srcId="{BD4BC9F2-0506-4493-B5A8-A33F02E7A1FB}" destId="{E8533413-11CC-4BEE-AC8D-06555F2F8EA9}" srcOrd="2" destOrd="0" presId="urn:microsoft.com/office/officeart/2018/2/layout/IconVerticalSolidList"/>
    <dgm:cxn modelId="{D3C2CA39-1786-427E-934E-910C7823F795}" type="presParOf" srcId="{BD4BC9F2-0506-4493-B5A8-A33F02E7A1FB}" destId="{434D418E-0AD7-4406-B392-AB991AE4A76C}" srcOrd="3" destOrd="0" presId="urn:microsoft.com/office/officeart/2018/2/layout/IconVerticalSolidList"/>
    <dgm:cxn modelId="{0381D219-C582-4BA3-844C-C13E299B6ABE}" type="presParOf" srcId="{727A6295-CA4E-44AF-A10B-94E0E5A46886}" destId="{1D185EFF-1FA7-43B9-835F-8116A53A6286}" srcOrd="3" destOrd="0" presId="urn:microsoft.com/office/officeart/2018/2/layout/IconVerticalSolidList"/>
    <dgm:cxn modelId="{FC3DCD3C-5E32-4C84-AA8D-8A43CF1C42DB}" type="presParOf" srcId="{727A6295-CA4E-44AF-A10B-94E0E5A46886}" destId="{33229FEC-ADD8-457C-A551-F00D39D8A1DA}" srcOrd="4" destOrd="0" presId="urn:microsoft.com/office/officeart/2018/2/layout/IconVerticalSolidList"/>
    <dgm:cxn modelId="{211257EA-B107-41C3-8C67-CD7DC5053206}" type="presParOf" srcId="{33229FEC-ADD8-457C-A551-F00D39D8A1DA}" destId="{1A1BB283-3C21-4DF5-93F2-E075270395A5}" srcOrd="0" destOrd="0" presId="urn:microsoft.com/office/officeart/2018/2/layout/IconVerticalSolidList"/>
    <dgm:cxn modelId="{83613D9B-E8EF-4E92-84C1-33EE318AAD94}" type="presParOf" srcId="{33229FEC-ADD8-457C-A551-F00D39D8A1DA}" destId="{7C25F90A-B200-4992-8642-A14C34CB2E4A}" srcOrd="1" destOrd="0" presId="urn:microsoft.com/office/officeart/2018/2/layout/IconVerticalSolidList"/>
    <dgm:cxn modelId="{11D40C6E-A601-4496-AF06-4EEE96ED66E9}" type="presParOf" srcId="{33229FEC-ADD8-457C-A551-F00D39D8A1DA}" destId="{53E3F202-BF77-4BCE-97CA-0E0B20D737CB}" srcOrd="2" destOrd="0" presId="urn:microsoft.com/office/officeart/2018/2/layout/IconVerticalSolidList"/>
    <dgm:cxn modelId="{32EB8231-4CF0-44B7-BA6C-629370F7BE4F}" type="presParOf" srcId="{33229FEC-ADD8-457C-A551-F00D39D8A1DA}" destId="{8D464CC4-CC00-4478-90DD-70284F3237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7FE0B-408B-4860-9F58-B319E40D4F79}">
      <dsp:nvSpPr>
        <dsp:cNvPr id="0" name=""/>
        <dsp:cNvSpPr/>
      </dsp:nvSpPr>
      <dsp:spPr>
        <a:xfrm>
          <a:off x="0" y="540"/>
          <a:ext cx="11772899" cy="1264091"/>
        </a:xfrm>
        <a:prstGeom prst="roundRect">
          <a:avLst>
            <a:gd name="adj" fmla="val 10000"/>
          </a:avLst>
        </a:prstGeom>
        <a:solidFill>
          <a:schemeClr val="tx2"/>
        </a:solidFill>
        <a:ln w="38100">
          <a:solidFill>
            <a:schemeClr val="accent3"/>
          </a:solidFill>
        </a:ln>
        <a:effectLst/>
      </dsp:spPr>
      <dsp:style>
        <a:lnRef idx="0">
          <a:scrgbClr r="0" g="0" b="0"/>
        </a:lnRef>
        <a:fillRef idx="1">
          <a:scrgbClr r="0" g="0" b="0"/>
        </a:fillRef>
        <a:effectRef idx="0">
          <a:scrgbClr r="0" g="0" b="0"/>
        </a:effectRef>
        <a:fontRef idx="minor"/>
      </dsp:style>
    </dsp:sp>
    <dsp:sp modelId="{58260F7E-3DC9-4A5A-ADF7-6D524365D946}">
      <dsp:nvSpPr>
        <dsp:cNvPr id="0" name=""/>
        <dsp:cNvSpPr/>
      </dsp:nvSpPr>
      <dsp:spPr>
        <a:xfrm>
          <a:off x="382387" y="284960"/>
          <a:ext cx="695250" cy="695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BF5730-153B-4D15-AD88-F13B70415CC0}">
      <dsp:nvSpPr>
        <dsp:cNvPr id="0" name=""/>
        <dsp:cNvSpPr/>
      </dsp:nvSpPr>
      <dsp:spPr>
        <a:xfrm>
          <a:off x="1460025" y="540"/>
          <a:ext cx="10312873" cy="126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83" tIns="133783" rIns="133783" bIns="133783"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EE"/>
              </a:solidFill>
            </a:rPr>
            <a:t>Designing a session around alternative text for complex images</a:t>
          </a:r>
          <a:endParaRPr lang="en-US" sz="2500" kern="1200" dirty="0">
            <a:solidFill>
              <a:srgbClr val="FFFFEE"/>
            </a:solidFill>
          </a:endParaRPr>
        </a:p>
      </dsp:txBody>
      <dsp:txXfrm>
        <a:off x="1460025" y="540"/>
        <a:ext cx="10312873" cy="1264091"/>
      </dsp:txXfrm>
    </dsp:sp>
    <dsp:sp modelId="{0B2FED76-4C1B-4C9B-B253-603E30B6D292}">
      <dsp:nvSpPr>
        <dsp:cNvPr id="0" name=""/>
        <dsp:cNvSpPr/>
      </dsp:nvSpPr>
      <dsp:spPr>
        <a:xfrm>
          <a:off x="0" y="1580654"/>
          <a:ext cx="11772899" cy="1264091"/>
        </a:xfrm>
        <a:prstGeom prst="roundRect">
          <a:avLst>
            <a:gd name="adj" fmla="val 10000"/>
          </a:avLst>
        </a:prstGeom>
        <a:solidFill>
          <a:schemeClr val="tx2"/>
        </a:solidFill>
        <a:ln w="38100">
          <a:solidFill>
            <a:schemeClr val="accent3"/>
          </a:solidFill>
        </a:ln>
        <a:effectLst/>
      </dsp:spPr>
      <dsp:style>
        <a:lnRef idx="0">
          <a:scrgbClr r="0" g="0" b="0"/>
        </a:lnRef>
        <a:fillRef idx="1">
          <a:scrgbClr r="0" g="0" b="0"/>
        </a:fillRef>
        <a:effectRef idx="0">
          <a:scrgbClr r="0" g="0" b="0"/>
        </a:effectRef>
        <a:fontRef idx="minor"/>
      </dsp:style>
    </dsp:sp>
    <dsp:sp modelId="{B0C537FE-6A9A-47F3-A919-77EA353CCEF9}">
      <dsp:nvSpPr>
        <dsp:cNvPr id="0" name=""/>
        <dsp:cNvSpPr/>
      </dsp:nvSpPr>
      <dsp:spPr>
        <a:xfrm>
          <a:off x="382387" y="1865075"/>
          <a:ext cx="695250" cy="695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4D418E-0AD7-4406-B392-AB991AE4A76C}">
      <dsp:nvSpPr>
        <dsp:cNvPr id="0" name=""/>
        <dsp:cNvSpPr/>
      </dsp:nvSpPr>
      <dsp:spPr>
        <a:xfrm>
          <a:off x="1460025" y="1580654"/>
          <a:ext cx="10312873" cy="126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83" tIns="133783" rIns="133783" bIns="133783" numCol="1" spcCol="1270" anchor="ctr" anchorCtr="0">
          <a:noAutofit/>
        </a:bodyPr>
        <a:lstStyle/>
        <a:p>
          <a:pPr marL="0" lvl="0" indent="0" algn="l" defTabSz="1111250">
            <a:lnSpc>
              <a:spcPct val="90000"/>
            </a:lnSpc>
            <a:spcBef>
              <a:spcPct val="0"/>
            </a:spcBef>
            <a:spcAft>
              <a:spcPct val="35000"/>
            </a:spcAft>
            <a:buNone/>
          </a:pPr>
          <a:r>
            <a:rPr lang="en-GB" sz="2500" kern="1200" noProof="0" dirty="0">
              <a:solidFill>
                <a:srgbClr val="FFFFEE"/>
              </a:solidFill>
            </a:rPr>
            <a:t>Helping colleagues make accessible colour choices</a:t>
          </a:r>
        </a:p>
      </dsp:txBody>
      <dsp:txXfrm>
        <a:off x="1460025" y="1580654"/>
        <a:ext cx="10312873" cy="1264091"/>
      </dsp:txXfrm>
    </dsp:sp>
    <dsp:sp modelId="{1A1BB283-3C21-4DF5-93F2-E075270395A5}">
      <dsp:nvSpPr>
        <dsp:cNvPr id="0" name=""/>
        <dsp:cNvSpPr/>
      </dsp:nvSpPr>
      <dsp:spPr>
        <a:xfrm>
          <a:off x="0" y="3160769"/>
          <a:ext cx="11772899" cy="1264091"/>
        </a:xfrm>
        <a:prstGeom prst="roundRect">
          <a:avLst>
            <a:gd name="adj" fmla="val 10000"/>
          </a:avLst>
        </a:prstGeom>
        <a:solidFill>
          <a:schemeClr val="tx2"/>
        </a:solidFill>
        <a:ln w="38100">
          <a:solidFill>
            <a:schemeClr val="accent3"/>
          </a:solidFill>
        </a:ln>
        <a:effectLst/>
      </dsp:spPr>
      <dsp:style>
        <a:lnRef idx="0">
          <a:scrgbClr r="0" g="0" b="0"/>
        </a:lnRef>
        <a:fillRef idx="1">
          <a:scrgbClr r="0" g="0" b="0"/>
        </a:fillRef>
        <a:effectRef idx="0">
          <a:scrgbClr r="0" g="0" b="0"/>
        </a:effectRef>
        <a:fontRef idx="minor"/>
      </dsp:style>
    </dsp:sp>
    <dsp:sp modelId="{7C25F90A-B200-4992-8642-A14C34CB2E4A}">
      <dsp:nvSpPr>
        <dsp:cNvPr id="0" name=""/>
        <dsp:cNvSpPr/>
      </dsp:nvSpPr>
      <dsp:spPr>
        <a:xfrm>
          <a:off x="382387" y="3445189"/>
          <a:ext cx="695250" cy="695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464CC4-CC00-4478-90DD-70284F3237DC}">
      <dsp:nvSpPr>
        <dsp:cNvPr id="0" name=""/>
        <dsp:cNvSpPr/>
      </dsp:nvSpPr>
      <dsp:spPr>
        <a:xfrm>
          <a:off x="1460025" y="3160769"/>
          <a:ext cx="10312873" cy="126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83" tIns="133783" rIns="133783" bIns="133783"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EE"/>
              </a:solidFill>
            </a:rPr>
            <a:t>Accessibility and organisational change, one small step</a:t>
          </a:r>
          <a:endParaRPr lang="en-US" sz="2500" kern="1200" dirty="0">
            <a:solidFill>
              <a:srgbClr val="FFFFEE"/>
            </a:solidFill>
          </a:endParaRPr>
        </a:p>
      </dsp:txBody>
      <dsp:txXfrm>
        <a:off x="1460025" y="3160769"/>
        <a:ext cx="10312873" cy="1264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E84B9-74A1-42B5-9774-7417D1D74D2B}">
      <dsp:nvSpPr>
        <dsp:cNvPr id="0" name=""/>
        <dsp:cNvSpPr/>
      </dsp:nvSpPr>
      <dsp:spPr>
        <a:xfrm>
          <a:off x="724949" y="232700"/>
          <a:ext cx="2127375" cy="2127375"/>
        </a:xfrm>
        <a:prstGeom prst="ellipse">
          <a:avLst/>
        </a:prstGeom>
        <a:solidFill>
          <a:schemeClr val="tx2"/>
        </a:solidFill>
        <a:ln w="38100">
          <a:solidFill>
            <a:schemeClr val="accent1"/>
          </a:solidFill>
        </a:ln>
        <a:effectLst/>
      </dsp:spPr>
      <dsp:style>
        <a:lnRef idx="0">
          <a:scrgbClr r="0" g="0" b="0"/>
        </a:lnRef>
        <a:fillRef idx="1">
          <a:scrgbClr r="0" g="0" b="0"/>
        </a:fillRef>
        <a:effectRef idx="0">
          <a:scrgbClr r="0" g="0" b="0"/>
        </a:effectRef>
        <a:fontRef idx="minor"/>
      </dsp:style>
    </dsp:sp>
    <dsp:sp modelId="{9754C5CB-950C-4069-B741-E545390C0708}">
      <dsp:nvSpPr>
        <dsp:cNvPr id="0" name=""/>
        <dsp:cNvSpPr/>
      </dsp:nvSpPr>
      <dsp:spPr>
        <a:xfrm>
          <a:off x="1178324" y="686075"/>
          <a:ext cx="1220625" cy="12206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E06085-11F4-452F-BEBA-DEAEC9D67043}">
      <dsp:nvSpPr>
        <dsp:cNvPr id="0" name=""/>
        <dsp:cNvSpPr/>
      </dsp:nvSpPr>
      <dsp:spPr>
        <a:xfrm>
          <a:off x="44887" y="3022700"/>
          <a:ext cx="348750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cap="all"/>
          </a:pPr>
          <a:r>
            <a:rPr lang="en-GB" sz="2800" kern="1200" cap="none" dirty="0">
              <a:solidFill>
                <a:srgbClr val="FFFFEE"/>
              </a:solidFill>
            </a:rPr>
            <a:t>One of the top two issues for most institutions</a:t>
          </a:r>
          <a:endParaRPr lang="en-US" sz="2800" kern="1200" cap="none" dirty="0">
            <a:solidFill>
              <a:srgbClr val="FFFFEE"/>
            </a:solidFill>
          </a:endParaRPr>
        </a:p>
      </dsp:txBody>
      <dsp:txXfrm>
        <a:off x="44887" y="3022700"/>
        <a:ext cx="3487500" cy="1170000"/>
      </dsp:txXfrm>
    </dsp:sp>
    <dsp:sp modelId="{7AD9ADBF-62D4-4FDE-827E-CEB506E5F259}">
      <dsp:nvSpPr>
        <dsp:cNvPr id="0" name=""/>
        <dsp:cNvSpPr/>
      </dsp:nvSpPr>
      <dsp:spPr>
        <a:xfrm>
          <a:off x="4822762" y="232700"/>
          <a:ext cx="2127375" cy="2127375"/>
        </a:xfrm>
        <a:prstGeom prst="ellipse">
          <a:avLst/>
        </a:prstGeom>
        <a:solidFill>
          <a:schemeClr val="tx2"/>
        </a:solidFill>
        <a:ln w="38100">
          <a:solidFill>
            <a:schemeClr val="accent1"/>
          </a:solidFill>
        </a:ln>
        <a:effectLst/>
      </dsp:spPr>
      <dsp:style>
        <a:lnRef idx="0">
          <a:scrgbClr r="0" g="0" b="0"/>
        </a:lnRef>
        <a:fillRef idx="1">
          <a:scrgbClr r="0" g="0" b="0"/>
        </a:fillRef>
        <a:effectRef idx="0">
          <a:scrgbClr r="0" g="0" b="0"/>
        </a:effectRef>
        <a:fontRef idx="minor"/>
      </dsp:style>
    </dsp:sp>
    <dsp:sp modelId="{1115B447-3311-4793-9303-ABF4B1EA33A0}">
      <dsp:nvSpPr>
        <dsp:cNvPr id="0" name=""/>
        <dsp:cNvSpPr/>
      </dsp:nvSpPr>
      <dsp:spPr>
        <a:xfrm>
          <a:off x="5276137" y="686075"/>
          <a:ext cx="1220625" cy="1220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1B2AD-7FD8-4266-8810-AB30E807DC87}">
      <dsp:nvSpPr>
        <dsp:cNvPr id="0" name=""/>
        <dsp:cNvSpPr/>
      </dsp:nvSpPr>
      <dsp:spPr>
        <a:xfrm>
          <a:off x="4142699" y="3022700"/>
          <a:ext cx="348750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cap="all"/>
          </a:pPr>
          <a:r>
            <a:rPr lang="en-GB" sz="2800" kern="1200" cap="none" dirty="0">
              <a:solidFill>
                <a:srgbClr val="FFFFEE"/>
              </a:solidFill>
            </a:rPr>
            <a:t>Existing guidance can be overly simple</a:t>
          </a:r>
          <a:endParaRPr lang="en-US" sz="2800" kern="1200" cap="none" dirty="0">
            <a:solidFill>
              <a:srgbClr val="FFFFEE"/>
            </a:solidFill>
          </a:endParaRPr>
        </a:p>
      </dsp:txBody>
      <dsp:txXfrm>
        <a:off x="4142699" y="3022700"/>
        <a:ext cx="3487500" cy="1170000"/>
      </dsp:txXfrm>
    </dsp:sp>
    <dsp:sp modelId="{63B20670-398D-4D58-9C09-EF3A1D20CEBB}">
      <dsp:nvSpPr>
        <dsp:cNvPr id="0" name=""/>
        <dsp:cNvSpPr/>
      </dsp:nvSpPr>
      <dsp:spPr>
        <a:xfrm>
          <a:off x="8920574" y="232700"/>
          <a:ext cx="2127375" cy="2127375"/>
        </a:xfrm>
        <a:prstGeom prst="ellipse">
          <a:avLst/>
        </a:prstGeom>
        <a:solidFill>
          <a:schemeClr val="tx2"/>
        </a:solidFill>
        <a:ln w="38100">
          <a:solidFill>
            <a:schemeClr val="accent1"/>
          </a:solidFill>
        </a:ln>
        <a:effectLst/>
      </dsp:spPr>
      <dsp:style>
        <a:lnRef idx="0">
          <a:scrgbClr r="0" g="0" b="0"/>
        </a:lnRef>
        <a:fillRef idx="1">
          <a:scrgbClr r="0" g="0" b="0"/>
        </a:fillRef>
        <a:effectRef idx="0">
          <a:scrgbClr r="0" g="0" b="0"/>
        </a:effectRef>
        <a:fontRef idx="minor"/>
      </dsp:style>
    </dsp:sp>
    <dsp:sp modelId="{D1DFD053-18D9-4AB2-92C7-8D2AE5B954FE}">
      <dsp:nvSpPr>
        <dsp:cNvPr id="0" name=""/>
        <dsp:cNvSpPr/>
      </dsp:nvSpPr>
      <dsp:spPr>
        <a:xfrm>
          <a:off x="9373949" y="686075"/>
          <a:ext cx="1220625" cy="12206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491CF-5373-4A7F-B855-04C2F6CF0FE1}">
      <dsp:nvSpPr>
        <dsp:cNvPr id="0" name=""/>
        <dsp:cNvSpPr/>
      </dsp:nvSpPr>
      <dsp:spPr>
        <a:xfrm>
          <a:off x="8240512" y="3022700"/>
          <a:ext cx="348750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cap="all"/>
          </a:pPr>
          <a:r>
            <a:rPr lang="en-GB" sz="2800" kern="1200" cap="none" dirty="0">
              <a:solidFill>
                <a:srgbClr val="FFFFEE"/>
              </a:solidFill>
            </a:rPr>
            <a:t>Good alt text realises potential of Ally audio format</a:t>
          </a:r>
          <a:endParaRPr lang="en-US" sz="2800" kern="1200" cap="none" dirty="0">
            <a:solidFill>
              <a:srgbClr val="FFFFEE"/>
            </a:solidFill>
          </a:endParaRPr>
        </a:p>
      </dsp:txBody>
      <dsp:txXfrm>
        <a:off x="8240512" y="3022700"/>
        <a:ext cx="3487500" cy="117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0DC8B-0572-4212-9AD5-7A8686C3C66F}">
      <dsp:nvSpPr>
        <dsp:cNvPr id="0" name=""/>
        <dsp:cNvSpPr/>
      </dsp:nvSpPr>
      <dsp:spPr>
        <a:xfrm>
          <a:off x="1475923" y="1147246"/>
          <a:ext cx="1176140" cy="7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625CB0-91CD-49FB-86F2-3255B30DC0D7}">
      <dsp:nvSpPr>
        <dsp:cNvPr id="0" name=""/>
        <dsp:cNvSpPr/>
      </dsp:nvSpPr>
      <dsp:spPr>
        <a:xfrm>
          <a:off x="2722632" y="1048389"/>
          <a:ext cx="135256" cy="254256"/>
        </a:xfrm>
        <a:prstGeom prst="chevron">
          <a:avLst>
            <a:gd name="adj" fmla="val 9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3707DD0-2E46-4B7F-A88A-B513ACB9963E}">
      <dsp:nvSpPr>
        <dsp:cNvPr id="0" name=""/>
        <dsp:cNvSpPr/>
      </dsp:nvSpPr>
      <dsp:spPr>
        <a:xfrm>
          <a:off x="705320" y="523695"/>
          <a:ext cx="1247172" cy="124717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1</a:t>
          </a:r>
        </a:p>
      </dsp:txBody>
      <dsp:txXfrm>
        <a:off x="887964" y="706339"/>
        <a:ext cx="881884" cy="881884"/>
      </dsp:txXfrm>
    </dsp:sp>
    <dsp:sp modelId="{BC38C67A-3298-4943-8D32-C19E73D16AE5}">
      <dsp:nvSpPr>
        <dsp:cNvPr id="0" name=""/>
        <dsp:cNvSpPr/>
      </dsp:nvSpPr>
      <dsp:spPr>
        <a:xfrm>
          <a:off x="5748" y="1936443"/>
          <a:ext cx="2646315"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GB" sz="2400" kern="1200" cap="none" dirty="0">
              <a:solidFill>
                <a:schemeClr val="tx1"/>
              </a:solidFill>
            </a:rPr>
            <a:t>An overview of the session</a:t>
          </a:r>
          <a:endParaRPr lang="en-US" sz="2400" kern="1200" cap="none" dirty="0">
            <a:solidFill>
              <a:schemeClr val="tx1"/>
            </a:solidFill>
          </a:endParaRPr>
        </a:p>
      </dsp:txBody>
      <dsp:txXfrm>
        <a:off x="5748" y="2329563"/>
        <a:ext cx="2646315" cy="1572480"/>
      </dsp:txXfrm>
    </dsp:sp>
    <dsp:sp modelId="{2F73C11C-7BFC-4225-8E64-3FE21EEA51B2}">
      <dsp:nvSpPr>
        <dsp:cNvPr id="0" name=""/>
        <dsp:cNvSpPr/>
      </dsp:nvSpPr>
      <dsp:spPr>
        <a:xfrm>
          <a:off x="2946099" y="1147339"/>
          <a:ext cx="2646315" cy="7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0E41B3F-E2BD-4EFE-B9D3-A4206CB20E86}">
      <dsp:nvSpPr>
        <dsp:cNvPr id="0" name=""/>
        <dsp:cNvSpPr/>
      </dsp:nvSpPr>
      <dsp:spPr>
        <a:xfrm>
          <a:off x="5662983" y="1048467"/>
          <a:ext cx="135256" cy="254332"/>
        </a:xfrm>
        <a:prstGeom prst="chevron">
          <a:avLst>
            <a:gd name="adj" fmla="val 9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9867EF-DFF0-4A01-96EA-67984B5EB194}">
      <dsp:nvSpPr>
        <dsp:cNvPr id="0" name=""/>
        <dsp:cNvSpPr/>
      </dsp:nvSpPr>
      <dsp:spPr>
        <a:xfrm>
          <a:off x="3645670" y="523788"/>
          <a:ext cx="1247172" cy="124717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2</a:t>
          </a:r>
        </a:p>
      </dsp:txBody>
      <dsp:txXfrm>
        <a:off x="3828314" y="706432"/>
        <a:ext cx="881884" cy="881884"/>
      </dsp:txXfrm>
    </dsp:sp>
    <dsp:sp modelId="{1703F5BE-CFC0-45D5-8E7C-430D6BD0A2A3}">
      <dsp:nvSpPr>
        <dsp:cNvPr id="0" name=""/>
        <dsp:cNvSpPr/>
      </dsp:nvSpPr>
      <dsp:spPr>
        <a:xfrm>
          <a:off x="2946099" y="1936654"/>
          <a:ext cx="2646315"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GB" sz="2400" kern="1200" cap="none" dirty="0">
              <a:solidFill>
                <a:schemeClr val="tx1"/>
              </a:solidFill>
            </a:rPr>
            <a:t>Key resources and discoveries</a:t>
          </a:r>
          <a:endParaRPr lang="en-US" sz="2400" kern="1200" cap="none" dirty="0">
            <a:solidFill>
              <a:schemeClr val="tx1"/>
            </a:solidFill>
          </a:endParaRPr>
        </a:p>
      </dsp:txBody>
      <dsp:txXfrm>
        <a:off x="2946099" y="2329774"/>
        <a:ext cx="2646315" cy="1572480"/>
      </dsp:txXfrm>
    </dsp:sp>
    <dsp:sp modelId="{7094CE48-B8DA-4A07-B898-DF77C4F411E5}">
      <dsp:nvSpPr>
        <dsp:cNvPr id="0" name=""/>
        <dsp:cNvSpPr/>
      </dsp:nvSpPr>
      <dsp:spPr>
        <a:xfrm>
          <a:off x="5886449" y="1147339"/>
          <a:ext cx="2646315" cy="7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8596EF-497B-4677-979E-8FFDCA8E5185}">
      <dsp:nvSpPr>
        <dsp:cNvPr id="0" name=""/>
        <dsp:cNvSpPr/>
      </dsp:nvSpPr>
      <dsp:spPr>
        <a:xfrm>
          <a:off x="8603334" y="1048467"/>
          <a:ext cx="135256" cy="254332"/>
        </a:xfrm>
        <a:prstGeom prst="chevron">
          <a:avLst>
            <a:gd name="adj" fmla="val 9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568257-AF66-4D9C-BB11-9E184184C105}">
      <dsp:nvSpPr>
        <dsp:cNvPr id="0" name=""/>
        <dsp:cNvSpPr/>
      </dsp:nvSpPr>
      <dsp:spPr>
        <a:xfrm>
          <a:off x="6586021" y="523788"/>
          <a:ext cx="1247172" cy="124717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3</a:t>
          </a:r>
        </a:p>
      </dsp:txBody>
      <dsp:txXfrm>
        <a:off x="6768665" y="706432"/>
        <a:ext cx="881884" cy="881884"/>
      </dsp:txXfrm>
    </dsp:sp>
    <dsp:sp modelId="{ECD10D42-187D-4B37-BC37-92E8BD057B1B}">
      <dsp:nvSpPr>
        <dsp:cNvPr id="0" name=""/>
        <dsp:cNvSpPr/>
      </dsp:nvSpPr>
      <dsp:spPr>
        <a:xfrm>
          <a:off x="5886449" y="1936654"/>
          <a:ext cx="2646315"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GB" sz="2400" kern="1200" cap="none" dirty="0">
              <a:solidFill>
                <a:schemeClr val="tx1"/>
              </a:solidFill>
            </a:rPr>
            <a:t>Questions remaining</a:t>
          </a:r>
          <a:endParaRPr lang="en-US" sz="2400" kern="1200" cap="none" dirty="0">
            <a:solidFill>
              <a:schemeClr val="tx1"/>
            </a:solidFill>
          </a:endParaRPr>
        </a:p>
      </dsp:txBody>
      <dsp:txXfrm>
        <a:off x="5886449" y="2329774"/>
        <a:ext cx="2646315" cy="1572480"/>
      </dsp:txXfrm>
    </dsp:sp>
    <dsp:sp modelId="{B26EB387-147E-4394-89FF-650B002E5EC0}">
      <dsp:nvSpPr>
        <dsp:cNvPr id="0" name=""/>
        <dsp:cNvSpPr/>
      </dsp:nvSpPr>
      <dsp:spPr>
        <a:xfrm>
          <a:off x="8826800" y="1147339"/>
          <a:ext cx="1323157" cy="7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0E0B5C-B56E-4F25-A4CA-A9FBB9CCD36F}">
      <dsp:nvSpPr>
        <dsp:cNvPr id="0" name=""/>
        <dsp:cNvSpPr/>
      </dsp:nvSpPr>
      <dsp:spPr>
        <a:xfrm>
          <a:off x="9526372" y="523788"/>
          <a:ext cx="1247172" cy="124717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4</a:t>
          </a:r>
        </a:p>
      </dsp:txBody>
      <dsp:txXfrm>
        <a:off x="9709016" y="706432"/>
        <a:ext cx="881884" cy="881884"/>
      </dsp:txXfrm>
    </dsp:sp>
    <dsp:sp modelId="{F7A1CDDC-E447-47F7-AB23-21C7A8F904D3}">
      <dsp:nvSpPr>
        <dsp:cNvPr id="0" name=""/>
        <dsp:cNvSpPr/>
      </dsp:nvSpPr>
      <dsp:spPr>
        <a:xfrm>
          <a:off x="8826800" y="1936654"/>
          <a:ext cx="2646315"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US" sz="2400" kern="1200" cap="none" dirty="0">
              <a:solidFill>
                <a:schemeClr val="tx1"/>
              </a:solidFill>
            </a:rPr>
            <a:t>Next steps</a:t>
          </a:r>
        </a:p>
      </dsp:txBody>
      <dsp:txXfrm>
        <a:off x="8826800" y="2329774"/>
        <a:ext cx="2646315" cy="1572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0DC8B-0572-4212-9AD5-7A8686C3C66F}">
      <dsp:nvSpPr>
        <dsp:cNvPr id="0" name=""/>
        <dsp:cNvSpPr/>
      </dsp:nvSpPr>
      <dsp:spPr>
        <a:xfrm>
          <a:off x="1475923" y="1147246"/>
          <a:ext cx="1176140" cy="7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625CB0-91CD-49FB-86F2-3255B30DC0D7}">
      <dsp:nvSpPr>
        <dsp:cNvPr id="0" name=""/>
        <dsp:cNvSpPr/>
      </dsp:nvSpPr>
      <dsp:spPr>
        <a:xfrm>
          <a:off x="2722632" y="1048389"/>
          <a:ext cx="135256" cy="254256"/>
        </a:xfrm>
        <a:prstGeom prst="chevron">
          <a:avLst>
            <a:gd name="adj" fmla="val 9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3707DD0-2E46-4B7F-A88A-B513ACB9963E}">
      <dsp:nvSpPr>
        <dsp:cNvPr id="0" name=""/>
        <dsp:cNvSpPr/>
      </dsp:nvSpPr>
      <dsp:spPr>
        <a:xfrm>
          <a:off x="705320" y="523695"/>
          <a:ext cx="1247172" cy="124717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1</a:t>
          </a:r>
        </a:p>
      </dsp:txBody>
      <dsp:txXfrm>
        <a:off x="887964" y="706339"/>
        <a:ext cx="881884" cy="881884"/>
      </dsp:txXfrm>
    </dsp:sp>
    <dsp:sp modelId="{BC38C67A-3298-4943-8D32-C19E73D16AE5}">
      <dsp:nvSpPr>
        <dsp:cNvPr id="0" name=""/>
        <dsp:cNvSpPr/>
      </dsp:nvSpPr>
      <dsp:spPr>
        <a:xfrm>
          <a:off x="5748" y="1936443"/>
          <a:ext cx="2646315"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GB" sz="2400" kern="1200" cap="none" dirty="0">
              <a:solidFill>
                <a:schemeClr val="tx1"/>
              </a:solidFill>
            </a:rPr>
            <a:t>Previous attempts</a:t>
          </a:r>
          <a:endParaRPr lang="en-US" sz="2400" kern="1200" cap="none" dirty="0">
            <a:solidFill>
              <a:schemeClr val="tx1"/>
            </a:solidFill>
          </a:endParaRPr>
        </a:p>
      </dsp:txBody>
      <dsp:txXfrm>
        <a:off x="5748" y="2329563"/>
        <a:ext cx="2646315" cy="1572480"/>
      </dsp:txXfrm>
    </dsp:sp>
    <dsp:sp modelId="{2F73C11C-7BFC-4225-8E64-3FE21EEA51B2}">
      <dsp:nvSpPr>
        <dsp:cNvPr id="0" name=""/>
        <dsp:cNvSpPr/>
      </dsp:nvSpPr>
      <dsp:spPr>
        <a:xfrm>
          <a:off x="2946099" y="1147339"/>
          <a:ext cx="2646315" cy="7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0E41B3F-E2BD-4EFE-B9D3-A4206CB20E86}">
      <dsp:nvSpPr>
        <dsp:cNvPr id="0" name=""/>
        <dsp:cNvSpPr/>
      </dsp:nvSpPr>
      <dsp:spPr>
        <a:xfrm>
          <a:off x="5662983" y="1048467"/>
          <a:ext cx="135256" cy="254332"/>
        </a:xfrm>
        <a:prstGeom prst="chevron">
          <a:avLst>
            <a:gd name="adj" fmla="val 9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9867EF-DFF0-4A01-96EA-67984B5EB194}">
      <dsp:nvSpPr>
        <dsp:cNvPr id="0" name=""/>
        <dsp:cNvSpPr/>
      </dsp:nvSpPr>
      <dsp:spPr>
        <a:xfrm>
          <a:off x="3645670" y="523788"/>
          <a:ext cx="1247172" cy="124717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2</a:t>
          </a:r>
        </a:p>
      </dsp:txBody>
      <dsp:txXfrm>
        <a:off x="3828314" y="706432"/>
        <a:ext cx="881884" cy="881884"/>
      </dsp:txXfrm>
    </dsp:sp>
    <dsp:sp modelId="{1703F5BE-CFC0-45D5-8E7C-430D6BD0A2A3}">
      <dsp:nvSpPr>
        <dsp:cNvPr id="0" name=""/>
        <dsp:cNvSpPr/>
      </dsp:nvSpPr>
      <dsp:spPr>
        <a:xfrm>
          <a:off x="2946099" y="1936654"/>
          <a:ext cx="2646315"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GB" sz="2400" kern="1200" cap="none" dirty="0">
              <a:solidFill>
                <a:schemeClr val="tx1"/>
              </a:solidFill>
            </a:rPr>
            <a:t>Discoveries</a:t>
          </a:r>
          <a:endParaRPr lang="en-US" sz="2400" kern="1200" cap="none" dirty="0">
            <a:solidFill>
              <a:schemeClr val="tx1"/>
            </a:solidFill>
          </a:endParaRPr>
        </a:p>
      </dsp:txBody>
      <dsp:txXfrm>
        <a:off x="2946099" y="2329774"/>
        <a:ext cx="2646315" cy="1572480"/>
      </dsp:txXfrm>
    </dsp:sp>
    <dsp:sp modelId="{7094CE48-B8DA-4A07-B898-DF77C4F411E5}">
      <dsp:nvSpPr>
        <dsp:cNvPr id="0" name=""/>
        <dsp:cNvSpPr/>
      </dsp:nvSpPr>
      <dsp:spPr>
        <a:xfrm>
          <a:off x="5886449" y="1147339"/>
          <a:ext cx="2646315" cy="7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8596EF-497B-4677-979E-8FFDCA8E5185}">
      <dsp:nvSpPr>
        <dsp:cNvPr id="0" name=""/>
        <dsp:cNvSpPr/>
      </dsp:nvSpPr>
      <dsp:spPr>
        <a:xfrm>
          <a:off x="8603334" y="1048467"/>
          <a:ext cx="135256" cy="254332"/>
        </a:xfrm>
        <a:prstGeom prst="chevron">
          <a:avLst>
            <a:gd name="adj" fmla="val 9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568257-AF66-4D9C-BB11-9E184184C105}">
      <dsp:nvSpPr>
        <dsp:cNvPr id="0" name=""/>
        <dsp:cNvSpPr/>
      </dsp:nvSpPr>
      <dsp:spPr>
        <a:xfrm>
          <a:off x="6586021" y="523788"/>
          <a:ext cx="1247172" cy="124717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3</a:t>
          </a:r>
        </a:p>
      </dsp:txBody>
      <dsp:txXfrm>
        <a:off x="6768665" y="706432"/>
        <a:ext cx="881884" cy="881884"/>
      </dsp:txXfrm>
    </dsp:sp>
    <dsp:sp modelId="{ECD10D42-187D-4B37-BC37-92E8BD057B1B}">
      <dsp:nvSpPr>
        <dsp:cNvPr id="0" name=""/>
        <dsp:cNvSpPr/>
      </dsp:nvSpPr>
      <dsp:spPr>
        <a:xfrm>
          <a:off x="5886449" y="1936654"/>
          <a:ext cx="2646315"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GB" sz="2400" kern="1200" cap="none" dirty="0">
              <a:solidFill>
                <a:schemeClr val="tx1"/>
              </a:solidFill>
            </a:rPr>
            <a:t>Something new</a:t>
          </a:r>
          <a:endParaRPr lang="en-US" sz="2400" kern="1200" cap="none" dirty="0">
            <a:solidFill>
              <a:schemeClr val="tx1"/>
            </a:solidFill>
          </a:endParaRPr>
        </a:p>
      </dsp:txBody>
      <dsp:txXfrm>
        <a:off x="5886449" y="2329774"/>
        <a:ext cx="2646315" cy="1572480"/>
      </dsp:txXfrm>
    </dsp:sp>
    <dsp:sp modelId="{B26EB387-147E-4394-89FF-650B002E5EC0}">
      <dsp:nvSpPr>
        <dsp:cNvPr id="0" name=""/>
        <dsp:cNvSpPr/>
      </dsp:nvSpPr>
      <dsp:spPr>
        <a:xfrm>
          <a:off x="8826800" y="1147339"/>
          <a:ext cx="1323157" cy="7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0E0B5C-B56E-4F25-A4CA-A9FBB9CCD36F}">
      <dsp:nvSpPr>
        <dsp:cNvPr id="0" name=""/>
        <dsp:cNvSpPr/>
      </dsp:nvSpPr>
      <dsp:spPr>
        <a:xfrm>
          <a:off x="9526372" y="523788"/>
          <a:ext cx="1247172" cy="124717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397" tIns="48397" rIns="48397" bIns="48397" numCol="1" spcCol="1270" anchor="ctr" anchorCtr="0">
          <a:noAutofit/>
        </a:bodyPr>
        <a:lstStyle/>
        <a:p>
          <a:pPr marL="0" lvl="0" indent="0" algn="ctr" defTabSz="3200400">
            <a:lnSpc>
              <a:spcPct val="90000"/>
            </a:lnSpc>
            <a:spcBef>
              <a:spcPct val="0"/>
            </a:spcBef>
            <a:spcAft>
              <a:spcPct val="35000"/>
            </a:spcAft>
            <a:buNone/>
          </a:pPr>
          <a:r>
            <a:rPr lang="en-US" sz="7200" kern="1200">
              <a:solidFill>
                <a:schemeClr val="tx1"/>
              </a:solidFill>
            </a:rPr>
            <a:t>4</a:t>
          </a:r>
        </a:p>
      </dsp:txBody>
      <dsp:txXfrm>
        <a:off x="9709016" y="706432"/>
        <a:ext cx="881884" cy="881884"/>
      </dsp:txXfrm>
    </dsp:sp>
    <dsp:sp modelId="{F7A1CDDC-E447-47F7-AB23-21C7A8F904D3}">
      <dsp:nvSpPr>
        <dsp:cNvPr id="0" name=""/>
        <dsp:cNvSpPr/>
      </dsp:nvSpPr>
      <dsp:spPr>
        <a:xfrm>
          <a:off x="8826800" y="1936654"/>
          <a:ext cx="2646315"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744" tIns="165100" rIns="208744" bIns="165100" numCol="1" spcCol="1270" anchor="t" anchorCtr="0">
          <a:noAutofit/>
        </a:bodyPr>
        <a:lstStyle/>
        <a:p>
          <a:pPr marL="0" lvl="0" indent="0" algn="l" defTabSz="1066800">
            <a:lnSpc>
              <a:spcPct val="90000"/>
            </a:lnSpc>
            <a:spcBef>
              <a:spcPct val="0"/>
            </a:spcBef>
            <a:spcAft>
              <a:spcPct val="35000"/>
            </a:spcAft>
            <a:buNone/>
            <a:defRPr cap="all"/>
          </a:pPr>
          <a:r>
            <a:rPr lang="en-US" sz="2400" kern="1200" cap="none" dirty="0">
              <a:solidFill>
                <a:schemeClr val="tx1"/>
              </a:solidFill>
            </a:rPr>
            <a:t>Next steps</a:t>
          </a:r>
        </a:p>
      </dsp:txBody>
      <dsp:txXfrm>
        <a:off x="8826800" y="2329774"/>
        <a:ext cx="2646315" cy="1572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6FBBD-1DC4-4FBD-AC5A-6BA6222ACFD9}">
      <dsp:nvSpPr>
        <dsp:cNvPr id="0" name=""/>
        <dsp:cNvSpPr/>
      </dsp:nvSpPr>
      <dsp:spPr>
        <a:xfrm>
          <a:off x="0" y="1836"/>
          <a:ext cx="11772899" cy="931005"/>
        </a:xfrm>
        <a:prstGeom prst="roundRect">
          <a:avLst>
            <a:gd name="adj" fmla="val 10000"/>
          </a:avLst>
        </a:prstGeom>
        <a:solidFill>
          <a:schemeClr val="tx2"/>
        </a:solidFill>
        <a:ln w="38100">
          <a:solidFill>
            <a:schemeClr val="accent4"/>
          </a:solidFill>
        </a:ln>
        <a:effectLst/>
      </dsp:spPr>
      <dsp:style>
        <a:lnRef idx="0">
          <a:scrgbClr r="0" g="0" b="0"/>
        </a:lnRef>
        <a:fillRef idx="1">
          <a:scrgbClr r="0" g="0" b="0"/>
        </a:fillRef>
        <a:effectRef idx="0">
          <a:scrgbClr r="0" g="0" b="0"/>
        </a:effectRef>
        <a:fontRef idx="minor"/>
      </dsp:style>
    </dsp:sp>
    <dsp:sp modelId="{2B40B9EA-2170-4D57-99F5-D0673C70AD1E}">
      <dsp:nvSpPr>
        <dsp:cNvPr id="0" name=""/>
        <dsp:cNvSpPr/>
      </dsp:nvSpPr>
      <dsp:spPr>
        <a:xfrm>
          <a:off x="281629" y="211313"/>
          <a:ext cx="512053" cy="51205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FF2242-6606-426B-B05C-C134382098AD}">
      <dsp:nvSpPr>
        <dsp:cNvPr id="0" name=""/>
        <dsp:cNvSpPr/>
      </dsp:nvSpPr>
      <dsp:spPr>
        <a:xfrm>
          <a:off x="1075311" y="1836"/>
          <a:ext cx="10697588" cy="93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1" tIns="98531" rIns="98531" bIns="98531" numCol="1" spcCol="1270" anchor="ctr" anchorCtr="0">
          <a:noAutofit/>
        </a:bodyPr>
        <a:lstStyle/>
        <a:p>
          <a:pPr marL="0" lvl="0" indent="0" algn="l" defTabSz="977900">
            <a:lnSpc>
              <a:spcPct val="100000"/>
            </a:lnSpc>
            <a:spcBef>
              <a:spcPct val="0"/>
            </a:spcBef>
            <a:spcAft>
              <a:spcPct val="35000"/>
            </a:spcAft>
            <a:buNone/>
          </a:pPr>
          <a:r>
            <a:rPr lang="en-GB" sz="2200" kern="1200" dirty="0">
              <a:solidFill>
                <a:srgbClr val="FFFFEE"/>
              </a:solidFill>
            </a:rPr>
            <a:t>Work with more colours than just our University brand palette.</a:t>
          </a:r>
        </a:p>
      </dsp:txBody>
      <dsp:txXfrm>
        <a:off x="1075311" y="1836"/>
        <a:ext cx="10697588" cy="931005"/>
      </dsp:txXfrm>
    </dsp:sp>
    <dsp:sp modelId="{C61B644D-22CA-4119-BA67-C38B46B662D6}">
      <dsp:nvSpPr>
        <dsp:cNvPr id="0" name=""/>
        <dsp:cNvSpPr/>
      </dsp:nvSpPr>
      <dsp:spPr>
        <a:xfrm>
          <a:off x="0" y="1165593"/>
          <a:ext cx="11772899" cy="931005"/>
        </a:xfrm>
        <a:prstGeom prst="roundRect">
          <a:avLst>
            <a:gd name="adj" fmla="val 10000"/>
          </a:avLst>
        </a:prstGeom>
        <a:solidFill>
          <a:schemeClr val="tx2"/>
        </a:solidFill>
        <a:ln w="38100">
          <a:solidFill>
            <a:schemeClr val="accent4"/>
          </a:solidFill>
        </a:ln>
        <a:effectLst/>
      </dsp:spPr>
      <dsp:style>
        <a:lnRef idx="0">
          <a:scrgbClr r="0" g="0" b="0"/>
        </a:lnRef>
        <a:fillRef idx="1">
          <a:scrgbClr r="0" g="0" b="0"/>
        </a:fillRef>
        <a:effectRef idx="0">
          <a:scrgbClr r="0" g="0" b="0"/>
        </a:effectRef>
        <a:fontRef idx="minor"/>
      </dsp:style>
    </dsp:sp>
    <dsp:sp modelId="{B9A2AA9B-E7D8-479B-A081-D66CAEB7A0F1}">
      <dsp:nvSpPr>
        <dsp:cNvPr id="0" name=""/>
        <dsp:cNvSpPr/>
      </dsp:nvSpPr>
      <dsp:spPr>
        <a:xfrm>
          <a:off x="281629" y="1375070"/>
          <a:ext cx="512053" cy="51205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D34116-D58C-404F-9D40-7CF7DB9BB711}">
      <dsp:nvSpPr>
        <dsp:cNvPr id="0" name=""/>
        <dsp:cNvSpPr/>
      </dsp:nvSpPr>
      <dsp:spPr>
        <a:xfrm>
          <a:off x="1075311" y="1165593"/>
          <a:ext cx="10697588" cy="93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1" tIns="98531" rIns="98531" bIns="98531" numCol="1" spcCol="1270" anchor="ctr" anchorCtr="0">
          <a:noAutofit/>
        </a:bodyPr>
        <a:lstStyle/>
        <a:p>
          <a:pPr marL="0" lvl="0" indent="0" algn="l" defTabSz="977900">
            <a:lnSpc>
              <a:spcPct val="100000"/>
            </a:lnSpc>
            <a:spcBef>
              <a:spcPct val="0"/>
            </a:spcBef>
            <a:spcAft>
              <a:spcPct val="35000"/>
            </a:spcAft>
            <a:buNone/>
          </a:pPr>
          <a:r>
            <a:rPr lang="en-GB" sz="2200" kern="1200" dirty="0">
              <a:solidFill>
                <a:srgbClr val="FFFFEE"/>
              </a:solidFill>
            </a:rPr>
            <a:t>Add a “hold” feature, or otherwise allow for some elements to be fixed before the next “roll”.</a:t>
          </a:r>
        </a:p>
      </dsp:txBody>
      <dsp:txXfrm>
        <a:off x="1075311" y="1165593"/>
        <a:ext cx="10697588" cy="931005"/>
      </dsp:txXfrm>
    </dsp:sp>
    <dsp:sp modelId="{CE834803-F9B4-4D1E-A820-2DB15CBE0F56}">
      <dsp:nvSpPr>
        <dsp:cNvPr id="0" name=""/>
        <dsp:cNvSpPr/>
      </dsp:nvSpPr>
      <dsp:spPr>
        <a:xfrm>
          <a:off x="0" y="2329350"/>
          <a:ext cx="11772899" cy="931005"/>
        </a:xfrm>
        <a:prstGeom prst="roundRect">
          <a:avLst>
            <a:gd name="adj" fmla="val 10000"/>
          </a:avLst>
        </a:prstGeom>
        <a:solidFill>
          <a:schemeClr val="tx2"/>
        </a:solidFill>
        <a:ln w="38100">
          <a:solidFill>
            <a:schemeClr val="accent4"/>
          </a:solidFill>
        </a:ln>
        <a:effectLst/>
      </dsp:spPr>
      <dsp:style>
        <a:lnRef idx="0">
          <a:scrgbClr r="0" g="0" b="0"/>
        </a:lnRef>
        <a:fillRef idx="1">
          <a:scrgbClr r="0" g="0" b="0"/>
        </a:fillRef>
        <a:effectRef idx="0">
          <a:scrgbClr r="0" g="0" b="0"/>
        </a:effectRef>
        <a:fontRef idx="minor"/>
      </dsp:style>
    </dsp:sp>
    <dsp:sp modelId="{9F013F9C-4DDD-413B-87E3-E4993918A27B}">
      <dsp:nvSpPr>
        <dsp:cNvPr id="0" name=""/>
        <dsp:cNvSpPr/>
      </dsp:nvSpPr>
      <dsp:spPr>
        <a:xfrm>
          <a:off x="281629" y="2538826"/>
          <a:ext cx="512053" cy="51205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0CA8EE-92C9-43F4-AC8C-E16A5349DF5D}">
      <dsp:nvSpPr>
        <dsp:cNvPr id="0" name=""/>
        <dsp:cNvSpPr/>
      </dsp:nvSpPr>
      <dsp:spPr>
        <a:xfrm>
          <a:off x="1075311" y="2329350"/>
          <a:ext cx="10697588" cy="93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1" tIns="98531" rIns="98531" bIns="98531" numCol="1" spcCol="1270" anchor="ctr" anchorCtr="0">
          <a:noAutofit/>
        </a:bodyPr>
        <a:lstStyle/>
        <a:p>
          <a:pPr marL="0" lvl="0" indent="0" algn="l" defTabSz="977900">
            <a:lnSpc>
              <a:spcPct val="100000"/>
            </a:lnSpc>
            <a:spcBef>
              <a:spcPct val="0"/>
            </a:spcBef>
            <a:spcAft>
              <a:spcPct val="35000"/>
            </a:spcAft>
            <a:buNone/>
          </a:pPr>
          <a:r>
            <a:rPr lang="en-GB" sz="2200" kern="1200" dirty="0">
              <a:solidFill>
                <a:srgbClr val="FFFFEE"/>
              </a:solidFill>
            </a:rPr>
            <a:t>Use some random text or graphics to add variety?</a:t>
          </a:r>
        </a:p>
      </dsp:txBody>
      <dsp:txXfrm>
        <a:off x="1075311" y="2329350"/>
        <a:ext cx="10697588" cy="931005"/>
      </dsp:txXfrm>
    </dsp:sp>
    <dsp:sp modelId="{DC2C9698-274A-4628-BE5E-D6E398E62153}">
      <dsp:nvSpPr>
        <dsp:cNvPr id="0" name=""/>
        <dsp:cNvSpPr/>
      </dsp:nvSpPr>
      <dsp:spPr>
        <a:xfrm>
          <a:off x="0" y="3493107"/>
          <a:ext cx="11772899" cy="931005"/>
        </a:xfrm>
        <a:prstGeom prst="roundRect">
          <a:avLst>
            <a:gd name="adj" fmla="val 10000"/>
          </a:avLst>
        </a:prstGeom>
        <a:solidFill>
          <a:schemeClr val="tx2"/>
        </a:solidFill>
        <a:ln w="38100">
          <a:solidFill>
            <a:schemeClr val="accent4"/>
          </a:solidFill>
        </a:ln>
        <a:effectLst/>
      </dsp:spPr>
      <dsp:style>
        <a:lnRef idx="0">
          <a:scrgbClr r="0" g="0" b="0"/>
        </a:lnRef>
        <a:fillRef idx="1">
          <a:scrgbClr r="0" g="0" b="0"/>
        </a:fillRef>
        <a:effectRef idx="0">
          <a:scrgbClr r="0" g="0" b="0"/>
        </a:effectRef>
        <a:fontRef idx="minor"/>
      </dsp:style>
    </dsp:sp>
    <dsp:sp modelId="{5F09F86C-17DF-44DC-973C-0CFBBAF29249}">
      <dsp:nvSpPr>
        <dsp:cNvPr id="0" name=""/>
        <dsp:cNvSpPr/>
      </dsp:nvSpPr>
      <dsp:spPr>
        <a:xfrm>
          <a:off x="281629" y="3702583"/>
          <a:ext cx="512053" cy="51205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4D060F-33AF-4AFD-8352-44E4F040A2D1}">
      <dsp:nvSpPr>
        <dsp:cNvPr id="0" name=""/>
        <dsp:cNvSpPr/>
      </dsp:nvSpPr>
      <dsp:spPr>
        <a:xfrm>
          <a:off x="1075311" y="3493107"/>
          <a:ext cx="10697588" cy="93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1" tIns="98531" rIns="98531" bIns="98531" numCol="1" spcCol="1270" anchor="ctr" anchorCtr="0">
          <a:noAutofit/>
        </a:bodyPr>
        <a:lstStyle/>
        <a:p>
          <a:pPr marL="0" lvl="0" indent="0" algn="l" defTabSz="977900">
            <a:lnSpc>
              <a:spcPct val="100000"/>
            </a:lnSpc>
            <a:spcBef>
              <a:spcPct val="0"/>
            </a:spcBef>
            <a:spcAft>
              <a:spcPct val="35000"/>
            </a:spcAft>
            <a:buNone/>
          </a:pPr>
          <a:r>
            <a:rPr lang="en-GB" sz="2200" kern="1200" dirty="0">
              <a:solidFill>
                <a:srgbClr val="FFFFEE"/>
              </a:solidFill>
            </a:rPr>
            <a:t>Add Accessible Perceptual Contrast Algorithm results.</a:t>
          </a:r>
        </a:p>
      </dsp:txBody>
      <dsp:txXfrm>
        <a:off x="1075311" y="3493107"/>
        <a:ext cx="10697588" cy="931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735EA-DDA0-40D6-94E5-D9344A257F99}">
      <dsp:nvSpPr>
        <dsp:cNvPr id="0" name=""/>
        <dsp:cNvSpPr/>
      </dsp:nvSpPr>
      <dsp:spPr>
        <a:xfrm>
          <a:off x="0" y="571"/>
          <a:ext cx="5689600" cy="1337255"/>
        </a:xfrm>
        <a:prstGeom prst="roundRect">
          <a:avLst>
            <a:gd name="adj" fmla="val 10000"/>
          </a:avLst>
        </a:prstGeom>
        <a:solidFill>
          <a:schemeClr val="tx2"/>
        </a:solidFill>
        <a:ln w="38100">
          <a:solidFill>
            <a:schemeClr val="accent1"/>
          </a:solidFill>
        </a:ln>
        <a:effectLst/>
      </dsp:spPr>
      <dsp:style>
        <a:lnRef idx="0">
          <a:scrgbClr r="0" g="0" b="0"/>
        </a:lnRef>
        <a:fillRef idx="1">
          <a:scrgbClr r="0" g="0" b="0"/>
        </a:fillRef>
        <a:effectRef idx="0">
          <a:scrgbClr r="0" g="0" b="0"/>
        </a:effectRef>
        <a:fontRef idx="minor"/>
      </dsp:style>
    </dsp:sp>
    <dsp:sp modelId="{AE03911C-4080-4FC5-9542-08D68D61A5F6}">
      <dsp:nvSpPr>
        <dsp:cNvPr id="0" name=""/>
        <dsp:cNvSpPr/>
      </dsp:nvSpPr>
      <dsp:spPr>
        <a:xfrm>
          <a:off x="404519" y="301453"/>
          <a:ext cx="735490" cy="7354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64DF9F-CE35-402E-ADB5-97B9900C1C1E}">
      <dsp:nvSpPr>
        <dsp:cNvPr id="0" name=""/>
        <dsp:cNvSpPr/>
      </dsp:nvSpPr>
      <dsp:spPr>
        <a:xfrm>
          <a:off x="1544530" y="571"/>
          <a:ext cx="4145069" cy="1337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26" tIns="141526" rIns="141526" bIns="141526" numCol="1" spcCol="1270" anchor="ctr" anchorCtr="0">
          <a:noAutofit/>
        </a:bodyPr>
        <a:lstStyle/>
        <a:p>
          <a:pPr marL="0" lvl="0" indent="0" algn="l" defTabSz="1111250">
            <a:lnSpc>
              <a:spcPct val="90000"/>
            </a:lnSpc>
            <a:spcBef>
              <a:spcPct val="0"/>
            </a:spcBef>
            <a:spcAft>
              <a:spcPct val="35000"/>
            </a:spcAft>
            <a:buNone/>
          </a:pPr>
          <a:r>
            <a:rPr lang="en-GB" sz="2500" kern="1200">
              <a:solidFill>
                <a:srgbClr val="FFFFEE"/>
              </a:solidFill>
            </a:rPr>
            <a:t>Most users cannot install software on University computers.</a:t>
          </a:r>
          <a:endParaRPr lang="en-US" sz="2500" kern="1200">
            <a:solidFill>
              <a:srgbClr val="FFFFEE"/>
            </a:solidFill>
          </a:endParaRPr>
        </a:p>
      </dsp:txBody>
      <dsp:txXfrm>
        <a:off x="1544530" y="571"/>
        <a:ext cx="4145069" cy="1337255"/>
      </dsp:txXfrm>
    </dsp:sp>
    <dsp:sp modelId="{B257C75F-E0C6-4FE8-8621-D57AA93B7426}">
      <dsp:nvSpPr>
        <dsp:cNvPr id="0" name=""/>
        <dsp:cNvSpPr/>
      </dsp:nvSpPr>
      <dsp:spPr>
        <a:xfrm>
          <a:off x="0" y="1672140"/>
          <a:ext cx="5689600" cy="1337255"/>
        </a:xfrm>
        <a:prstGeom prst="roundRect">
          <a:avLst>
            <a:gd name="adj" fmla="val 10000"/>
          </a:avLst>
        </a:prstGeom>
        <a:solidFill>
          <a:schemeClr val="tx2"/>
        </a:solidFill>
        <a:ln w="38100">
          <a:solidFill>
            <a:schemeClr val="accent1"/>
          </a:solidFill>
        </a:ln>
        <a:effectLst/>
      </dsp:spPr>
      <dsp:style>
        <a:lnRef idx="0">
          <a:scrgbClr r="0" g="0" b="0"/>
        </a:lnRef>
        <a:fillRef idx="1">
          <a:scrgbClr r="0" g="0" b="0"/>
        </a:fillRef>
        <a:effectRef idx="0">
          <a:scrgbClr r="0" g="0" b="0"/>
        </a:effectRef>
        <a:fontRef idx="minor"/>
      </dsp:style>
    </dsp:sp>
    <dsp:sp modelId="{BC583F33-D9A1-461E-9073-D805C0C0E81D}">
      <dsp:nvSpPr>
        <dsp:cNvPr id="0" name=""/>
        <dsp:cNvSpPr/>
      </dsp:nvSpPr>
      <dsp:spPr>
        <a:xfrm>
          <a:off x="404519" y="1973023"/>
          <a:ext cx="735490" cy="7354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BDCC95-1F21-4F30-83D5-11D19F3B927D}">
      <dsp:nvSpPr>
        <dsp:cNvPr id="0" name=""/>
        <dsp:cNvSpPr/>
      </dsp:nvSpPr>
      <dsp:spPr>
        <a:xfrm>
          <a:off x="1544530" y="1672140"/>
          <a:ext cx="4145069" cy="1337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26" tIns="141526" rIns="141526" bIns="141526"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EE"/>
              </a:solidFill>
            </a:rPr>
            <a:t>Lack of universal colour picker tool built into Windows.</a:t>
          </a:r>
          <a:endParaRPr lang="en-US" sz="2500" kern="1200" dirty="0">
            <a:solidFill>
              <a:srgbClr val="FFFFEE"/>
            </a:solidFill>
          </a:endParaRPr>
        </a:p>
      </dsp:txBody>
      <dsp:txXfrm>
        <a:off x="1544530" y="1672140"/>
        <a:ext cx="4145069" cy="1337255"/>
      </dsp:txXfrm>
    </dsp:sp>
    <dsp:sp modelId="{908D1B58-BEE8-4D12-A52F-0D4EF13324FB}">
      <dsp:nvSpPr>
        <dsp:cNvPr id="0" name=""/>
        <dsp:cNvSpPr/>
      </dsp:nvSpPr>
      <dsp:spPr>
        <a:xfrm>
          <a:off x="0" y="3343710"/>
          <a:ext cx="5689600" cy="1337255"/>
        </a:xfrm>
        <a:prstGeom prst="roundRect">
          <a:avLst>
            <a:gd name="adj" fmla="val 10000"/>
          </a:avLst>
        </a:prstGeom>
        <a:solidFill>
          <a:schemeClr val="tx2"/>
        </a:solidFill>
        <a:ln w="38100">
          <a:solidFill>
            <a:schemeClr val="accent1"/>
          </a:solidFill>
        </a:ln>
        <a:effectLst/>
      </dsp:spPr>
      <dsp:style>
        <a:lnRef idx="0">
          <a:scrgbClr r="0" g="0" b="0"/>
        </a:lnRef>
        <a:fillRef idx="1">
          <a:scrgbClr r="0" g="0" b="0"/>
        </a:fillRef>
        <a:effectRef idx="0">
          <a:scrgbClr r="0" g="0" b="0"/>
        </a:effectRef>
        <a:fontRef idx="minor"/>
      </dsp:style>
    </dsp:sp>
    <dsp:sp modelId="{1E8D8924-9613-44C3-A127-33E433568E31}">
      <dsp:nvSpPr>
        <dsp:cNvPr id="0" name=""/>
        <dsp:cNvSpPr/>
      </dsp:nvSpPr>
      <dsp:spPr>
        <a:xfrm>
          <a:off x="404519" y="3644592"/>
          <a:ext cx="735490" cy="7354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9C1C2-3DB0-44F3-BF3B-CB6FC5112228}">
      <dsp:nvSpPr>
        <dsp:cNvPr id="0" name=""/>
        <dsp:cNvSpPr/>
      </dsp:nvSpPr>
      <dsp:spPr>
        <a:xfrm>
          <a:off x="1544530" y="3343710"/>
          <a:ext cx="4145069" cy="1337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26" tIns="141526" rIns="141526" bIns="141526"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EE"/>
              </a:solidFill>
            </a:rPr>
            <a:t>So, provide </a:t>
          </a:r>
          <a:r>
            <a:rPr lang="en-GB" sz="2500" kern="1200" dirty="0" err="1">
              <a:solidFill>
                <a:srgbClr val="FFFFEE"/>
              </a:solidFill>
            </a:rPr>
            <a:t>TPGi</a:t>
          </a:r>
          <a:r>
            <a:rPr lang="en-GB" sz="2500" kern="1200" dirty="0">
              <a:solidFill>
                <a:srgbClr val="FFFFEE"/>
              </a:solidFill>
            </a:rPr>
            <a:t> tool in Software Centre.</a:t>
          </a:r>
          <a:endParaRPr lang="en-US" sz="2500" kern="1200" dirty="0">
            <a:solidFill>
              <a:srgbClr val="FFFFEE"/>
            </a:solidFill>
          </a:endParaRPr>
        </a:p>
      </dsp:txBody>
      <dsp:txXfrm>
        <a:off x="1544530" y="3343710"/>
        <a:ext cx="4145069" cy="1337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DDD35-F1F2-46B8-8D13-F038661EFF67}">
      <dsp:nvSpPr>
        <dsp:cNvPr id="0" name=""/>
        <dsp:cNvSpPr/>
      </dsp:nvSpPr>
      <dsp:spPr>
        <a:xfrm>
          <a:off x="0" y="3331646"/>
          <a:ext cx="2943224" cy="10935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322" tIns="256032" rIns="20932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Success?</a:t>
          </a:r>
        </a:p>
      </dsp:txBody>
      <dsp:txXfrm>
        <a:off x="0" y="3331646"/>
        <a:ext cx="2943224" cy="1093520"/>
      </dsp:txXfrm>
    </dsp:sp>
    <dsp:sp modelId="{D27095DA-521E-4642-A1B0-E2A1FA4EF72C}">
      <dsp:nvSpPr>
        <dsp:cNvPr id="0" name=""/>
        <dsp:cNvSpPr/>
      </dsp:nvSpPr>
      <dsp:spPr>
        <a:xfrm>
          <a:off x="2943224" y="3331646"/>
          <a:ext cx="8829675" cy="109352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108" tIns="304800" rIns="179108" bIns="30480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It’s one small step forwards.</a:t>
          </a:r>
        </a:p>
      </dsp:txBody>
      <dsp:txXfrm>
        <a:off x="2943224" y="3331646"/>
        <a:ext cx="8829675" cy="1093520"/>
      </dsp:txXfrm>
    </dsp:sp>
    <dsp:sp modelId="{2E5EA2F1-8EE9-462B-98AB-903E51CEA3AB}">
      <dsp:nvSpPr>
        <dsp:cNvPr id="0" name=""/>
        <dsp:cNvSpPr/>
      </dsp:nvSpPr>
      <dsp:spPr>
        <a:xfrm rot="10800000">
          <a:off x="0" y="1666214"/>
          <a:ext cx="2943224" cy="168183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322" tIns="256032" rIns="20932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Explain</a:t>
          </a:r>
        </a:p>
      </dsp:txBody>
      <dsp:txXfrm rot="-10800000">
        <a:off x="0" y="1666214"/>
        <a:ext cx="2943224" cy="1093192"/>
      </dsp:txXfrm>
    </dsp:sp>
    <dsp:sp modelId="{B787A942-F5B1-4984-9F6F-10364A30F125}">
      <dsp:nvSpPr>
        <dsp:cNvPr id="0" name=""/>
        <dsp:cNvSpPr/>
      </dsp:nvSpPr>
      <dsp:spPr>
        <a:xfrm>
          <a:off x="2943224" y="1666214"/>
          <a:ext cx="8829675" cy="109319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108" tIns="304800" rIns="179108" bIns="30480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Raise awareness and </a:t>
          </a:r>
          <a:r>
            <a:rPr lang="en-US" sz="24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explain how to use.</a:t>
          </a:r>
          <a:endParaRPr lang="en-US" sz="2400" kern="1200" dirty="0">
            <a:solidFill>
              <a:schemeClr val="tx1"/>
            </a:solidFill>
          </a:endParaRPr>
        </a:p>
      </dsp:txBody>
      <dsp:txXfrm>
        <a:off x="2943224" y="1666214"/>
        <a:ext cx="8829675" cy="1093192"/>
      </dsp:txXfrm>
    </dsp:sp>
    <dsp:sp modelId="{3EDDDA8C-F8F4-4FE8-AEFA-B70C6C792347}">
      <dsp:nvSpPr>
        <dsp:cNvPr id="0" name=""/>
        <dsp:cNvSpPr/>
      </dsp:nvSpPr>
      <dsp:spPr>
        <a:xfrm rot="10800000">
          <a:off x="0" y="782"/>
          <a:ext cx="2943224" cy="168183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322" tIns="256032" rIns="20932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Setup</a:t>
          </a:r>
        </a:p>
      </dsp:txBody>
      <dsp:txXfrm rot="-10800000">
        <a:off x="0" y="782"/>
        <a:ext cx="2943224" cy="1093192"/>
      </dsp:txXfrm>
    </dsp:sp>
    <dsp:sp modelId="{E4FA901C-C0F2-470C-A90F-553F7D80636C}">
      <dsp:nvSpPr>
        <dsp:cNvPr id="0" name=""/>
        <dsp:cNvSpPr/>
      </dsp:nvSpPr>
      <dsp:spPr>
        <a:xfrm>
          <a:off x="2943224" y="782"/>
          <a:ext cx="8829675" cy="109319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108" tIns="304800" rIns="179108" bIns="30480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Implement change </a:t>
          </a:r>
          <a:r>
            <a:rPr lang="en-US" sz="2400" kern="1200" dirty="0">
              <a:solidFill>
                <a:schemeClr val="tx1"/>
              </a:solidFill>
            </a:rPr>
            <a:t>using Group Policy.</a:t>
          </a:r>
        </a:p>
      </dsp:txBody>
      <dsp:txXfrm>
        <a:off x="2943224" y="782"/>
        <a:ext cx="8829675" cy="10931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7FE0B-408B-4860-9F58-B319E40D4F79}">
      <dsp:nvSpPr>
        <dsp:cNvPr id="0" name=""/>
        <dsp:cNvSpPr/>
      </dsp:nvSpPr>
      <dsp:spPr>
        <a:xfrm>
          <a:off x="0" y="540"/>
          <a:ext cx="11772899" cy="1264091"/>
        </a:xfrm>
        <a:prstGeom prst="roundRect">
          <a:avLst>
            <a:gd name="adj" fmla="val 10000"/>
          </a:avLst>
        </a:prstGeom>
        <a:solidFill>
          <a:schemeClr val="tx2"/>
        </a:solidFill>
        <a:ln w="38100">
          <a:solidFill>
            <a:schemeClr val="accent3"/>
          </a:solidFill>
        </a:ln>
        <a:effectLst/>
      </dsp:spPr>
      <dsp:style>
        <a:lnRef idx="0">
          <a:scrgbClr r="0" g="0" b="0"/>
        </a:lnRef>
        <a:fillRef idx="1">
          <a:scrgbClr r="0" g="0" b="0"/>
        </a:fillRef>
        <a:effectRef idx="0">
          <a:scrgbClr r="0" g="0" b="0"/>
        </a:effectRef>
        <a:fontRef idx="minor"/>
      </dsp:style>
    </dsp:sp>
    <dsp:sp modelId="{58260F7E-3DC9-4A5A-ADF7-6D524365D946}">
      <dsp:nvSpPr>
        <dsp:cNvPr id="0" name=""/>
        <dsp:cNvSpPr/>
      </dsp:nvSpPr>
      <dsp:spPr>
        <a:xfrm>
          <a:off x="382387" y="284960"/>
          <a:ext cx="695250" cy="695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BF5730-153B-4D15-AD88-F13B70415CC0}">
      <dsp:nvSpPr>
        <dsp:cNvPr id="0" name=""/>
        <dsp:cNvSpPr/>
      </dsp:nvSpPr>
      <dsp:spPr>
        <a:xfrm>
          <a:off x="1460025" y="540"/>
          <a:ext cx="10312873" cy="126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83" tIns="133783" rIns="133783" bIns="133783"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EE"/>
              </a:solidFill>
            </a:rPr>
            <a:t>Designing a session around alternative text for complex images</a:t>
          </a:r>
          <a:endParaRPr lang="en-US" sz="2500" kern="1200" dirty="0">
            <a:solidFill>
              <a:srgbClr val="FFFFEE"/>
            </a:solidFill>
          </a:endParaRPr>
        </a:p>
      </dsp:txBody>
      <dsp:txXfrm>
        <a:off x="1460025" y="540"/>
        <a:ext cx="10312873" cy="1264091"/>
      </dsp:txXfrm>
    </dsp:sp>
    <dsp:sp modelId="{0B2FED76-4C1B-4C9B-B253-603E30B6D292}">
      <dsp:nvSpPr>
        <dsp:cNvPr id="0" name=""/>
        <dsp:cNvSpPr/>
      </dsp:nvSpPr>
      <dsp:spPr>
        <a:xfrm>
          <a:off x="0" y="1580654"/>
          <a:ext cx="11772899" cy="1264091"/>
        </a:xfrm>
        <a:prstGeom prst="roundRect">
          <a:avLst>
            <a:gd name="adj" fmla="val 10000"/>
          </a:avLst>
        </a:prstGeom>
        <a:solidFill>
          <a:schemeClr val="tx2"/>
        </a:solidFill>
        <a:ln w="38100">
          <a:solidFill>
            <a:schemeClr val="accent3"/>
          </a:solidFill>
        </a:ln>
        <a:effectLst/>
      </dsp:spPr>
      <dsp:style>
        <a:lnRef idx="0">
          <a:scrgbClr r="0" g="0" b="0"/>
        </a:lnRef>
        <a:fillRef idx="1">
          <a:scrgbClr r="0" g="0" b="0"/>
        </a:fillRef>
        <a:effectRef idx="0">
          <a:scrgbClr r="0" g="0" b="0"/>
        </a:effectRef>
        <a:fontRef idx="minor"/>
      </dsp:style>
    </dsp:sp>
    <dsp:sp modelId="{B0C537FE-6A9A-47F3-A919-77EA353CCEF9}">
      <dsp:nvSpPr>
        <dsp:cNvPr id="0" name=""/>
        <dsp:cNvSpPr/>
      </dsp:nvSpPr>
      <dsp:spPr>
        <a:xfrm>
          <a:off x="382387" y="1865075"/>
          <a:ext cx="695250" cy="695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4D418E-0AD7-4406-B392-AB991AE4A76C}">
      <dsp:nvSpPr>
        <dsp:cNvPr id="0" name=""/>
        <dsp:cNvSpPr/>
      </dsp:nvSpPr>
      <dsp:spPr>
        <a:xfrm>
          <a:off x="1460025" y="1580654"/>
          <a:ext cx="10312873" cy="126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83" tIns="133783" rIns="133783" bIns="133783" numCol="1" spcCol="1270" anchor="ctr" anchorCtr="0">
          <a:noAutofit/>
        </a:bodyPr>
        <a:lstStyle/>
        <a:p>
          <a:pPr marL="0" lvl="0" indent="0" algn="l" defTabSz="1111250">
            <a:lnSpc>
              <a:spcPct val="90000"/>
            </a:lnSpc>
            <a:spcBef>
              <a:spcPct val="0"/>
            </a:spcBef>
            <a:spcAft>
              <a:spcPct val="35000"/>
            </a:spcAft>
            <a:buNone/>
          </a:pPr>
          <a:r>
            <a:rPr lang="en-GB" sz="2500" kern="1200" noProof="0" dirty="0">
              <a:solidFill>
                <a:srgbClr val="FFFFEE"/>
              </a:solidFill>
            </a:rPr>
            <a:t>Helping colleagues make accessible colour choices</a:t>
          </a:r>
        </a:p>
      </dsp:txBody>
      <dsp:txXfrm>
        <a:off x="1460025" y="1580654"/>
        <a:ext cx="10312873" cy="1264091"/>
      </dsp:txXfrm>
    </dsp:sp>
    <dsp:sp modelId="{1A1BB283-3C21-4DF5-93F2-E075270395A5}">
      <dsp:nvSpPr>
        <dsp:cNvPr id="0" name=""/>
        <dsp:cNvSpPr/>
      </dsp:nvSpPr>
      <dsp:spPr>
        <a:xfrm>
          <a:off x="0" y="3160769"/>
          <a:ext cx="11772899" cy="1264091"/>
        </a:xfrm>
        <a:prstGeom prst="roundRect">
          <a:avLst>
            <a:gd name="adj" fmla="val 10000"/>
          </a:avLst>
        </a:prstGeom>
        <a:solidFill>
          <a:schemeClr val="tx2"/>
        </a:solidFill>
        <a:ln w="38100">
          <a:solidFill>
            <a:schemeClr val="accent3"/>
          </a:solidFill>
        </a:ln>
        <a:effectLst/>
      </dsp:spPr>
      <dsp:style>
        <a:lnRef idx="0">
          <a:scrgbClr r="0" g="0" b="0"/>
        </a:lnRef>
        <a:fillRef idx="1">
          <a:scrgbClr r="0" g="0" b="0"/>
        </a:fillRef>
        <a:effectRef idx="0">
          <a:scrgbClr r="0" g="0" b="0"/>
        </a:effectRef>
        <a:fontRef idx="minor"/>
      </dsp:style>
    </dsp:sp>
    <dsp:sp modelId="{7C25F90A-B200-4992-8642-A14C34CB2E4A}">
      <dsp:nvSpPr>
        <dsp:cNvPr id="0" name=""/>
        <dsp:cNvSpPr/>
      </dsp:nvSpPr>
      <dsp:spPr>
        <a:xfrm>
          <a:off x="382387" y="3445189"/>
          <a:ext cx="695250" cy="695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464CC4-CC00-4478-90DD-70284F3237DC}">
      <dsp:nvSpPr>
        <dsp:cNvPr id="0" name=""/>
        <dsp:cNvSpPr/>
      </dsp:nvSpPr>
      <dsp:spPr>
        <a:xfrm>
          <a:off x="1460025" y="3160769"/>
          <a:ext cx="10312873" cy="126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83" tIns="133783" rIns="133783" bIns="133783"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EE"/>
              </a:solidFill>
            </a:rPr>
            <a:t>Accessibility and organisational change, one small step</a:t>
          </a:r>
          <a:endParaRPr lang="en-US" sz="2500" kern="1200" dirty="0">
            <a:solidFill>
              <a:srgbClr val="FFFFEE"/>
            </a:solidFill>
          </a:endParaRPr>
        </a:p>
      </dsp:txBody>
      <dsp:txXfrm>
        <a:off x="1460025" y="3160769"/>
        <a:ext cx="10312873" cy="12640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46772-8157-4936-80A3-06A6CAC87DD2}" type="datetimeFigureOut">
              <a:rPr lang="en-GB" smtClean="0"/>
              <a:t>16/01/2023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19701-676E-4F07-A32D-24D1A11027A8}" type="slidenum">
              <a:rPr lang="en-GB" smtClean="0"/>
              <a:t>‹#›</a:t>
            </a:fld>
            <a:endParaRPr lang="en-GB"/>
          </a:p>
        </p:txBody>
      </p:sp>
    </p:spTree>
    <p:extLst>
      <p:ext uri="{BB962C8B-B14F-4D97-AF65-F5344CB8AC3E}">
        <p14:creationId xmlns:p14="http://schemas.microsoft.com/office/powerpoint/2010/main" val="93714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Remember to “share system audio”.</a:t>
            </a:r>
          </a:p>
          <a:p>
            <a:endParaRPr lang="en-GB" dirty="0"/>
          </a:p>
          <a:p>
            <a:r>
              <a:rPr lang="en-GB" dirty="0"/>
              <a:t>Hi everyone, I’m Matthew Deeprose from the University of Southampton. I’m here to give you some insights into a range of recent activities that aim to make accessibility easier for our colleagues. </a:t>
            </a:r>
          </a:p>
        </p:txBody>
      </p:sp>
      <p:sp>
        <p:nvSpPr>
          <p:cNvPr id="4" name="Slide Number Placeholder 3"/>
          <p:cNvSpPr>
            <a:spLocks noGrp="1"/>
          </p:cNvSpPr>
          <p:nvPr>
            <p:ph type="sldNum" sz="quarter" idx="5"/>
          </p:nvPr>
        </p:nvSpPr>
        <p:spPr/>
        <p:txBody>
          <a:bodyPr/>
          <a:lstStyle/>
          <a:p>
            <a:fld id="{E8519701-676E-4F07-A32D-24D1A11027A8}" type="slidenum">
              <a:rPr lang="en-GB" smtClean="0"/>
              <a:t>1</a:t>
            </a:fld>
            <a:endParaRPr lang="en-GB"/>
          </a:p>
        </p:txBody>
      </p:sp>
    </p:spTree>
    <p:extLst>
      <p:ext uri="{BB962C8B-B14F-4D97-AF65-F5344CB8AC3E}">
        <p14:creationId xmlns:p14="http://schemas.microsoft.com/office/powerpoint/2010/main" val="394197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take a pause and check in with Kristen and the chat to see if we should address anything before progressing.</a:t>
            </a:r>
          </a:p>
        </p:txBody>
      </p:sp>
      <p:sp>
        <p:nvSpPr>
          <p:cNvPr id="4" name="Slide Number Placeholder 3"/>
          <p:cNvSpPr>
            <a:spLocks noGrp="1"/>
          </p:cNvSpPr>
          <p:nvPr>
            <p:ph type="sldNum" sz="quarter" idx="5"/>
          </p:nvPr>
        </p:nvSpPr>
        <p:spPr/>
        <p:txBody>
          <a:bodyPr/>
          <a:lstStyle/>
          <a:p>
            <a:fld id="{E8519701-676E-4F07-A32D-24D1A11027A8}" type="slidenum">
              <a:rPr lang="en-GB" smtClean="0"/>
              <a:t>10</a:t>
            </a:fld>
            <a:endParaRPr lang="en-GB"/>
          </a:p>
        </p:txBody>
      </p:sp>
    </p:spTree>
    <p:extLst>
      <p:ext uri="{BB962C8B-B14F-4D97-AF65-F5344CB8AC3E}">
        <p14:creationId xmlns:p14="http://schemas.microsoft.com/office/powerpoint/2010/main" val="307926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alt text wasn’t your top issue, then it’s probably colour contrast. You might find that your academic colleagues try to use corporate templates for slides and documents, and almost everyone will at some point have to use their corporate brand colour palette.</a:t>
            </a:r>
          </a:p>
        </p:txBody>
      </p:sp>
      <p:sp>
        <p:nvSpPr>
          <p:cNvPr id="4" name="Slide Number Placeholder 3"/>
          <p:cNvSpPr>
            <a:spLocks noGrp="1"/>
          </p:cNvSpPr>
          <p:nvPr>
            <p:ph type="sldNum" sz="quarter" idx="5"/>
          </p:nvPr>
        </p:nvSpPr>
        <p:spPr/>
        <p:txBody>
          <a:bodyPr/>
          <a:lstStyle/>
          <a:p>
            <a:fld id="{E8519701-676E-4F07-A32D-24D1A11027A8}" type="slidenum">
              <a:rPr lang="en-GB" smtClean="0"/>
              <a:t>11</a:t>
            </a:fld>
            <a:endParaRPr lang="en-GB"/>
          </a:p>
        </p:txBody>
      </p:sp>
    </p:spTree>
    <p:extLst>
      <p:ext uri="{BB962C8B-B14F-4D97-AF65-F5344CB8AC3E}">
        <p14:creationId xmlns:p14="http://schemas.microsoft.com/office/powerpoint/2010/main" val="10827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section I’m going to review an older attempt to make this easier, some discoveries, and something new I put together this summer.</a:t>
            </a:r>
          </a:p>
        </p:txBody>
      </p:sp>
      <p:sp>
        <p:nvSpPr>
          <p:cNvPr id="4" name="Slide Number Placeholder 3"/>
          <p:cNvSpPr>
            <a:spLocks noGrp="1"/>
          </p:cNvSpPr>
          <p:nvPr>
            <p:ph type="sldNum" sz="quarter" idx="5"/>
          </p:nvPr>
        </p:nvSpPr>
        <p:spPr/>
        <p:txBody>
          <a:bodyPr/>
          <a:lstStyle/>
          <a:p>
            <a:fld id="{E8519701-676E-4F07-A32D-24D1A11027A8}" type="slidenum">
              <a:rPr lang="en-GB" smtClean="0"/>
              <a:t>12</a:t>
            </a:fld>
            <a:endParaRPr lang="en-GB"/>
          </a:p>
        </p:txBody>
      </p:sp>
    </p:spTree>
    <p:extLst>
      <p:ext uri="{BB962C8B-B14F-4D97-AF65-F5344CB8AC3E}">
        <p14:creationId xmlns:p14="http://schemas.microsoft.com/office/powerpoint/2010/main" val="111632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You’re probably aware of the “brand colour matrix” I’ve been using. I wrote a script that checks all colours within a brand palette for accessibility and presents the information in a web page. I’ve made versions of this for more than 20 universities and colleges around the world.</a:t>
            </a:r>
          </a:p>
          <a:p>
            <a:endParaRPr lang="en-GB" dirty="0"/>
          </a:p>
          <a:p>
            <a:r>
              <a:rPr lang="en-GB" dirty="0"/>
              <a:t>But this isn’t new. I want to share some insights I found from using this approach and then demonstrate something new I worked on over the summer.</a:t>
            </a:r>
          </a:p>
        </p:txBody>
      </p:sp>
      <p:sp>
        <p:nvSpPr>
          <p:cNvPr id="4" name="Slide Number Placeholder 3"/>
          <p:cNvSpPr>
            <a:spLocks noGrp="1"/>
          </p:cNvSpPr>
          <p:nvPr>
            <p:ph type="sldNum" sz="quarter" idx="5"/>
          </p:nvPr>
        </p:nvSpPr>
        <p:spPr/>
        <p:txBody>
          <a:bodyPr/>
          <a:lstStyle/>
          <a:p>
            <a:fld id="{E8519701-676E-4F07-A32D-24D1A11027A8}" type="slidenum">
              <a:rPr lang="en-GB" smtClean="0"/>
              <a:t>13</a:t>
            </a:fld>
            <a:endParaRPr lang="en-GB"/>
          </a:p>
        </p:txBody>
      </p:sp>
    </p:spTree>
    <p:extLst>
      <p:ext uri="{BB962C8B-B14F-4D97-AF65-F5344CB8AC3E}">
        <p14:creationId xmlns:p14="http://schemas.microsoft.com/office/powerpoint/2010/main" val="110939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insights, one example was that of the 21 colours in our brand, only 7 have sufficient contrast with white, and two are different shades of black! White of course is the background colour commonly used in corporate templates, documents, Blackboard and so on. This makes explicit how our corporate brand was not designed with accessibility in mind.</a:t>
            </a:r>
          </a:p>
          <a:p>
            <a:endParaRPr lang="en-GB" dirty="0"/>
          </a:p>
          <a:p>
            <a:r>
              <a:rPr lang="en-GB" dirty="0"/>
              <a:t>Whereas with black I can use 11 other colours, and they are much more fun colours like orange, green, yellow and cyan, compared with the dark blue and magenta I can use with white.  </a:t>
            </a:r>
          </a:p>
          <a:p>
            <a:endParaRPr lang="en-GB" dirty="0"/>
          </a:p>
          <a:p>
            <a:r>
              <a:rPr lang="en-GB" dirty="0"/>
              <a:t>That helped me design this slide deck which uses our brand colours. Looking at brand palettes in this way might also help with designing dark modes for institutional services.</a:t>
            </a:r>
          </a:p>
        </p:txBody>
      </p:sp>
      <p:sp>
        <p:nvSpPr>
          <p:cNvPr id="4" name="Slide Number Placeholder 3"/>
          <p:cNvSpPr>
            <a:spLocks noGrp="1"/>
          </p:cNvSpPr>
          <p:nvPr>
            <p:ph type="sldNum" sz="quarter" idx="5"/>
          </p:nvPr>
        </p:nvSpPr>
        <p:spPr/>
        <p:txBody>
          <a:bodyPr/>
          <a:lstStyle/>
          <a:p>
            <a:fld id="{E8519701-676E-4F07-A32D-24D1A11027A8}" type="slidenum">
              <a:rPr lang="en-GB" smtClean="0"/>
              <a:t>14</a:t>
            </a:fld>
            <a:endParaRPr lang="en-GB"/>
          </a:p>
        </p:txBody>
      </p:sp>
    </p:spTree>
    <p:extLst>
      <p:ext uri="{BB962C8B-B14F-4D97-AF65-F5344CB8AC3E}">
        <p14:creationId xmlns:p14="http://schemas.microsoft.com/office/powerpoint/2010/main" val="373627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also highlighted that two colours in our brand cannot be used for text whatsoever! Only graphical objects. </a:t>
            </a:r>
          </a:p>
          <a:p>
            <a:endParaRPr lang="en-GB" dirty="0"/>
          </a:p>
          <a:p>
            <a:r>
              <a:rPr lang="en-GB" dirty="0"/>
              <a:t>So these brand colours </a:t>
            </a:r>
            <a:r>
              <a:rPr lang="en-GB"/>
              <a:t>are dead to me.</a:t>
            </a:r>
            <a:endParaRPr lang="en-GB" dirty="0"/>
          </a:p>
        </p:txBody>
      </p:sp>
      <p:sp>
        <p:nvSpPr>
          <p:cNvPr id="4" name="Slide Number Placeholder 3"/>
          <p:cNvSpPr>
            <a:spLocks noGrp="1"/>
          </p:cNvSpPr>
          <p:nvPr>
            <p:ph type="sldNum" sz="quarter" idx="5"/>
          </p:nvPr>
        </p:nvSpPr>
        <p:spPr/>
        <p:txBody>
          <a:bodyPr/>
          <a:lstStyle/>
          <a:p>
            <a:fld id="{E8519701-676E-4F07-A32D-24D1A11027A8}" type="slidenum">
              <a:rPr lang="en-GB" smtClean="0"/>
              <a:t>15</a:t>
            </a:fld>
            <a:endParaRPr lang="en-GB"/>
          </a:p>
        </p:txBody>
      </p:sp>
    </p:spTree>
    <p:extLst>
      <p:ext uri="{BB962C8B-B14F-4D97-AF65-F5344CB8AC3E}">
        <p14:creationId xmlns:p14="http://schemas.microsoft.com/office/powerpoint/2010/main" val="292658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summer I put this new tool together. With each selection of the randomise button, it fills a square with an on brand colour, then adds some text with an on-brand colour that has a contrast ratio of at least 4.5:1 to meet the AA success criterion for contrast, and then three graphics with three different brand colour that all have a contrast ratio of at least 3:1. Details like hex codes for colours, their vanity names, contrast ratios are shown for each combination.</a:t>
            </a:r>
          </a:p>
        </p:txBody>
      </p:sp>
      <p:sp>
        <p:nvSpPr>
          <p:cNvPr id="4" name="Slide Number Placeholder 3"/>
          <p:cNvSpPr>
            <a:spLocks noGrp="1"/>
          </p:cNvSpPr>
          <p:nvPr>
            <p:ph type="sldNum" sz="quarter" idx="5"/>
          </p:nvPr>
        </p:nvSpPr>
        <p:spPr/>
        <p:txBody>
          <a:bodyPr/>
          <a:lstStyle/>
          <a:p>
            <a:fld id="{E8519701-676E-4F07-A32D-24D1A11027A8}" type="slidenum">
              <a:rPr lang="en-GB" smtClean="0"/>
              <a:t>16</a:t>
            </a:fld>
            <a:endParaRPr lang="en-GB"/>
          </a:p>
        </p:txBody>
      </p:sp>
    </p:spTree>
    <p:extLst>
      <p:ext uri="{BB962C8B-B14F-4D97-AF65-F5344CB8AC3E}">
        <p14:creationId xmlns:p14="http://schemas.microsoft.com/office/powerpoint/2010/main" val="158126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do a very quick demo of this tool.</a:t>
            </a:r>
          </a:p>
        </p:txBody>
      </p:sp>
      <p:sp>
        <p:nvSpPr>
          <p:cNvPr id="4" name="Slide Number Placeholder 3"/>
          <p:cNvSpPr>
            <a:spLocks noGrp="1"/>
          </p:cNvSpPr>
          <p:nvPr>
            <p:ph type="sldNum" sz="quarter" idx="5"/>
          </p:nvPr>
        </p:nvSpPr>
        <p:spPr/>
        <p:txBody>
          <a:bodyPr/>
          <a:lstStyle/>
          <a:p>
            <a:fld id="{E8519701-676E-4F07-A32D-24D1A11027A8}" type="slidenum">
              <a:rPr lang="en-GB" smtClean="0"/>
              <a:t>17</a:t>
            </a:fld>
            <a:endParaRPr lang="en-GB"/>
          </a:p>
        </p:txBody>
      </p:sp>
    </p:spTree>
    <p:extLst>
      <p:ext uri="{BB962C8B-B14F-4D97-AF65-F5344CB8AC3E}">
        <p14:creationId xmlns:p14="http://schemas.microsoft.com/office/powerpoint/2010/main" val="1827269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got some ideas for updates. My first priority is to allow the colours to be changed. Another aspect I would like to work on is to allow the user to fix one of the colours, probably the background colour and then cycle through accessible combinations for that colour only. It might also be useful to have an option to say only show AAA colour contrast options.</a:t>
            </a:r>
          </a:p>
          <a:p>
            <a:endParaRPr lang="en-GB" dirty="0"/>
          </a:p>
          <a:p>
            <a:r>
              <a:rPr lang="en-GB" dirty="0"/>
              <a:t>I’m not super happy with the place holder text and graphics I’m using in the example card. Perhaps I can add something more interesting and have it change with each roll.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in WCAG 3 the contrast </a:t>
            </a:r>
            <a:r>
              <a:rPr lang="en-GB" dirty="0" err="1"/>
              <a:t>meaurement</a:t>
            </a:r>
            <a:r>
              <a:rPr lang="en-GB" dirty="0"/>
              <a:t> is changing to the </a:t>
            </a:r>
            <a:r>
              <a:rPr lang="en-GB" dirty="0">
                <a:solidFill>
                  <a:srgbClr val="FFFFEE"/>
                </a:solidFill>
              </a:rPr>
              <a:t>Accessible Perceptual Contrast Algorithm  (APCA) I would like to include that too. As I showed in the demo there are some combinations I would not recommend using even though they meet WCAG 2.1 AA. Using APCA should help to filter those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FFEE"/>
              </a:solidFill>
            </a:endParaRPr>
          </a:p>
        </p:txBody>
      </p:sp>
      <p:sp>
        <p:nvSpPr>
          <p:cNvPr id="4" name="Slide Number Placeholder 3"/>
          <p:cNvSpPr>
            <a:spLocks noGrp="1"/>
          </p:cNvSpPr>
          <p:nvPr>
            <p:ph type="sldNum" sz="quarter" idx="5"/>
          </p:nvPr>
        </p:nvSpPr>
        <p:spPr/>
        <p:txBody>
          <a:bodyPr/>
          <a:lstStyle/>
          <a:p>
            <a:fld id="{E8519701-676E-4F07-A32D-24D1A11027A8}" type="slidenum">
              <a:rPr lang="en-GB" smtClean="0"/>
              <a:t>18</a:t>
            </a:fld>
            <a:endParaRPr lang="en-GB"/>
          </a:p>
        </p:txBody>
      </p:sp>
    </p:spTree>
    <p:extLst>
      <p:ext uri="{BB962C8B-B14F-4D97-AF65-F5344CB8AC3E}">
        <p14:creationId xmlns:p14="http://schemas.microsoft.com/office/powerpoint/2010/main" val="277353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the way, we’ve also just added the </a:t>
            </a:r>
            <a:r>
              <a:rPr lang="en-GB" dirty="0" err="1"/>
              <a:t>TPGi</a:t>
            </a:r>
            <a:r>
              <a:rPr lang="en-GB" dirty="0"/>
              <a:t> Colour Contrast Picker to our software centre so that those without admin rights can install it. We’re planning a session soon about colour contrast and helping users to pick colours and check their contrast will be much easier using this tool. </a:t>
            </a:r>
          </a:p>
        </p:txBody>
      </p:sp>
      <p:sp>
        <p:nvSpPr>
          <p:cNvPr id="4" name="Slide Number Placeholder 3"/>
          <p:cNvSpPr>
            <a:spLocks noGrp="1"/>
          </p:cNvSpPr>
          <p:nvPr>
            <p:ph type="sldNum" sz="quarter" idx="5"/>
          </p:nvPr>
        </p:nvSpPr>
        <p:spPr/>
        <p:txBody>
          <a:bodyPr/>
          <a:lstStyle/>
          <a:p>
            <a:fld id="{E8519701-676E-4F07-A32D-24D1A11027A8}" type="slidenum">
              <a:rPr lang="en-GB" smtClean="0"/>
              <a:t>19</a:t>
            </a:fld>
            <a:endParaRPr lang="en-GB"/>
          </a:p>
        </p:txBody>
      </p:sp>
    </p:spTree>
    <p:extLst>
      <p:ext uri="{BB962C8B-B14F-4D97-AF65-F5344CB8AC3E}">
        <p14:creationId xmlns:p14="http://schemas.microsoft.com/office/powerpoint/2010/main" val="19537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be thinking, but we already made accessibility easier, we bought Ally! </a:t>
            </a:r>
          </a:p>
          <a:p>
            <a:endParaRPr lang="en-GB" dirty="0"/>
          </a:p>
          <a:p>
            <a:r>
              <a:rPr lang="en-GB" dirty="0"/>
              <a:t>My experience is that after the initial rush of excitement, we start thinking about how to deal with certain “edge cases”, or more difficult topics and questions that are likely to come up once our colleagues and students really start using Ally. </a:t>
            </a:r>
          </a:p>
          <a:p>
            <a:endParaRPr lang="en-GB" dirty="0"/>
          </a:p>
          <a:p>
            <a:r>
              <a:rPr lang="en-GB" dirty="0"/>
              <a:t>Or if you’re unlucky, these are raised before you have thought of them. Likewise you might encounter resistance to yet another seemingly new and additional demand on staff time. How can we deal with some of these edge cases? How can we make certain accessibility topics seem less burdensome and invite curiosity?</a:t>
            </a:r>
          </a:p>
          <a:p>
            <a:r>
              <a:rPr lang="en-GB" dirty="0"/>
              <a:t>[Progress]</a:t>
            </a:r>
          </a:p>
          <a:p>
            <a:r>
              <a:rPr lang="en-GB" dirty="0"/>
              <a:t>So, in this presentation I’m going to share with you how we went about designing and delivering a webinar on writing alternative text for more complex images like charts and graphs, what went well, and what we still have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[Progress]</a:t>
            </a:r>
          </a:p>
          <a:p>
            <a:r>
              <a:rPr lang="en-GB" dirty="0"/>
              <a:t>An approach to helping colleagues make accessible, on-brand colour choices.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[Progress]</a:t>
            </a:r>
          </a:p>
          <a:p>
            <a:r>
              <a:rPr lang="en-GB" dirty="0"/>
              <a:t>And one small step forward in terms of accessibility and organisational change.</a:t>
            </a:r>
          </a:p>
        </p:txBody>
      </p:sp>
      <p:sp>
        <p:nvSpPr>
          <p:cNvPr id="4" name="Slide Number Placeholder 3"/>
          <p:cNvSpPr>
            <a:spLocks noGrp="1"/>
          </p:cNvSpPr>
          <p:nvPr>
            <p:ph type="sldNum" sz="quarter" idx="5"/>
          </p:nvPr>
        </p:nvSpPr>
        <p:spPr/>
        <p:txBody>
          <a:bodyPr/>
          <a:lstStyle/>
          <a:p>
            <a:fld id="{E8519701-676E-4F07-A32D-24D1A11027A8}" type="slidenum">
              <a:rPr lang="en-GB" smtClean="0"/>
              <a:t>2</a:t>
            </a:fld>
            <a:endParaRPr lang="en-GB"/>
          </a:p>
        </p:txBody>
      </p:sp>
    </p:spTree>
    <p:extLst>
      <p:ext uri="{BB962C8B-B14F-4D97-AF65-F5344CB8AC3E}">
        <p14:creationId xmlns:p14="http://schemas.microsoft.com/office/powerpoint/2010/main" val="1469823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piece of feedback from the brand randomiser I saw was my colleague Dr Eleonora Gandolfi saying “we need more tools like this please”.</a:t>
            </a:r>
          </a:p>
          <a:p>
            <a:r>
              <a:rPr lang="en-GB" dirty="0"/>
              <a:t>[progress slide]</a:t>
            </a:r>
          </a:p>
          <a:p>
            <a:r>
              <a:rPr lang="en-GB" dirty="0"/>
              <a:t>This made me think about the opportunities of hackathons to identify and prototype tools like the colour suggester that can make accessibility easier for our busy colleagues. I’m working with the Students Union to see if our computer science students might be interested in this. </a:t>
            </a:r>
          </a:p>
        </p:txBody>
      </p:sp>
      <p:sp>
        <p:nvSpPr>
          <p:cNvPr id="4" name="Slide Number Placeholder 3"/>
          <p:cNvSpPr>
            <a:spLocks noGrp="1"/>
          </p:cNvSpPr>
          <p:nvPr>
            <p:ph type="sldNum" sz="quarter" idx="5"/>
          </p:nvPr>
        </p:nvSpPr>
        <p:spPr/>
        <p:txBody>
          <a:bodyPr/>
          <a:lstStyle/>
          <a:p>
            <a:fld id="{E8519701-676E-4F07-A32D-24D1A11027A8}" type="slidenum">
              <a:rPr lang="en-GB" smtClean="0"/>
              <a:t>20</a:t>
            </a:fld>
            <a:endParaRPr lang="en-GB"/>
          </a:p>
        </p:txBody>
      </p:sp>
    </p:spTree>
    <p:extLst>
      <p:ext uri="{BB962C8B-B14F-4D97-AF65-F5344CB8AC3E}">
        <p14:creationId xmlns:p14="http://schemas.microsoft.com/office/powerpoint/2010/main" val="301584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let’s take a pause and check in with Kristen and the chat to see if we should address anything before progressing.</a:t>
            </a:r>
          </a:p>
          <a:p>
            <a:endParaRPr lang="en-GB" dirty="0"/>
          </a:p>
        </p:txBody>
      </p:sp>
      <p:sp>
        <p:nvSpPr>
          <p:cNvPr id="4" name="Slide Number Placeholder 3"/>
          <p:cNvSpPr>
            <a:spLocks noGrp="1"/>
          </p:cNvSpPr>
          <p:nvPr>
            <p:ph type="sldNum" sz="quarter" idx="5"/>
          </p:nvPr>
        </p:nvSpPr>
        <p:spPr/>
        <p:txBody>
          <a:bodyPr/>
          <a:lstStyle/>
          <a:p>
            <a:fld id="{E8519701-676E-4F07-A32D-24D1A11027A8}" type="slidenum">
              <a:rPr lang="en-GB" smtClean="0"/>
              <a:t>21</a:t>
            </a:fld>
            <a:endParaRPr lang="en-GB"/>
          </a:p>
        </p:txBody>
      </p:sp>
    </p:spTree>
    <p:extLst>
      <p:ext uri="{BB962C8B-B14F-4D97-AF65-F5344CB8AC3E}">
        <p14:creationId xmlns:p14="http://schemas.microsoft.com/office/powerpoint/2010/main" val="1940460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topic I wanted to cover was one small piece of organisational change. It’s about the accessibility inspector in Office.</a:t>
            </a:r>
          </a:p>
        </p:txBody>
      </p:sp>
      <p:sp>
        <p:nvSpPr>
          <p:cNvPr id="4" name="Slide Number Placeholder 3"/>
          <p:cNvSpPr>
            <a:spLocks noGrp="1"/>
          </p:cNvSpPr>
          <p:nvPr>
            <p:ph type="sldNum" sz="quarter" idx="5"/>
          </p:nvPr>
        </p:nvSpPr>
        <p:spPr/>
        <p:txBody>
          <a:bodyPr/>
          <a:lstStyle/>
          <a:p>
            <a:fld id="{E8519701-676E-4F07-A32D-24D1A11027A8}" type="slidenum">
              <a:rPr lang="en-GB" smtClean="0"/>
              <a:t>22</a:t>
            </a:fld>
            <a:endParaRPr lang="en-GB"/>
          </a:p>
        </p:txBody>
      </p:sp>
    </p:spTree>
    <p:extLst>
      <p:ext uri="{BB962C8B-B14F-4D97-AF65-F5344CB8AC3E}">
        <p14:creationId xmlns:p14="http://schemas.microsoft.com/office/powerpoint/2010/main" val="2121365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You’re probably already using it. It can check for 16 different accessibility issues whilst you work in Word, PowerPoint, and Excel.</a:t>
            </a:r>
          </a:p>
          <a:p>
            <a:endParaRPr lang="en-GB" dirty="0"/>
          </a:p>
          <a:p>
            <a:r>
              <a:rPr lang="en-GB" dirty="0"/>
              <a:t>You can identify issues *before* you upload content to the VLE which is checked then by Ally. It’s a touch less reactive.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a user has to turn it on the “check while I work” option for each of Word, PowerPoint, and Excel in the settings.</a:t>
            </a:r>
          </a:p>
          <a:p>
            <a:endParaRPr lang="en-GB" dirty="0"/>
          </a:p>
        </p:txBody>
      </p:sp>
      <p:sp>
        <p:nvSpPr>
          <p:cNvPr id="4" name="Slide Number Placeholder 3"/>
          <p:cNvSpPr>
            <a:spLocks noGrp="1"/>
          </p:cNvSpPr>
          <p:nvPr>
            <p:ph type="sldNum" sz="quarter" idx="5"/>
          </p:nvPr>
        </p:nvSpPr>
        <p:spPr/>
        <p:txBody>
          <a:bodyPr/>
          <a:lstStyle/>
          <a:p>
            <a:fld id="{56C25F04-BAB1-4DF3-BCAD-1597F2677E30}" type="slidenum">
              <a:rPr lang="en-GB" smtClean="0"/>
              <a:t>23</a:t>
            </a:fld>
            <a:endParaRPr lang="en-GB"/>
          </a:p>
        </p:txBody>
      </p:sp>
    </p:spTree>
    <p:extLst>
      <p:ext uri="{BB962C8B-B14F-4D97-AF65-F5344CB8AC3E}">
        <p14:creationId xmlns:p14="http://schemas.microsoft.com/office/powerpoint/2010/main" val="1922861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made one small change, we’ve turned on the “check while I work” setting on all University managed PCs using group policy. I’ve also got the implementation plan on my website if you want to try this at your institution.</a:t>
            </a:r>
          </a:p>
          <a:p>
            <a:endParaRPr lang="en-GB" dirty="0"/>
          </a:p>
          <a:p>
            <a:r>
              <a:rPr lang="en-GB" dirty="0"/>
              <a:t>We’ve been raising awareness of this and I’m going to give you a quick overview of how we covered this in a recent webinar.</a:t>
            </a:r>
          </a:p>
          <a:p>
            <a:endParaRPr lang="en-GB" dirty="0"/>
          </a:p>
          <a:p>
            <a:r>
              <a:rPr lang="en-GB" dirty="0"/>
              <a:t>In terms of success it’s been quite interesting, I’ve already encountered people talking about it like it’s always been there, and we’ve been contacted by one of the executive governance groups seeking help to make their Word templates more accessible.</a:t>
            </a:r>
          </a:p>
          <a:p>
            <a:endParaRPr lang="en-GB" dirty="0"/>
          </a:p>
          <a:p>
            <a:endParaRPr lang="en-GB" dirty="0"/>
          </a:p>
          <a:p>
            <a:endParaRPr lang="en-GB" dirty="0"/>
          </a:p>
          <a:p>
            <a:endParaRPr lang="en-GB" dirty="0"/>
          </a:p>
          <a:p>
            <a:r>
              <a:rPr lang="en-GB" dirty="0"/>
              <a:t>Links:</a:t>
            </a:r>
          </a:p>
          <a:p>
            <a:r>
              <a:rPr lang="en-GB" dirty="0"/>
              <a:t>Implementation plan: https://matthewdeeprose.github.io/inspector_for_all</a:t>
            </a:r>
          </a:p>
          <a:p>
            <a:endParaRPr lang="en-GB" dirty="0"/>
          </a:p>
          <a:p>
            <a:r>
              <a:rPr lang="en-GB" dirty="0"/>
              <a:t>Demonstration seminar: https://matthewdeeprose.github.io/better_content_made_easy</a:t>
            </a:r>
          </a:p>
        </p:txBody>
      </p:sp>
      <p:sp>
        <p:nvSpPr>
          <p:cNvPr id="4" name="Slide Number Placeholder 3"/>
          <p:cNvSpPr>
            <a:spLocks noGrp="1"/>
          </p:cNvSpPr>
          <p:nvPr>
            <p:ph type="sldNum" sz="quarter" idx="5"/>
          </p:nvPr>
        </p:nvSpPr>
        <p:spPr/>
        <p:txBody>
          <a:bodyPr/>
          <a:lstStyle/>
          <a:p>
            <a:fld id="{E8519701-676E-4F07-A32D-24D1A11027A8}" type="slidenum">
              <a:rPr lang="en-GB" smtClean="0"/>
              <a:t>24</a:t>
            </a:fld>
            <a:endParaRPr lang="en-GB"/>
          </a:p>
        </p:txBody>
      </p:sp>
    </p:spTree>
    <p:extLst>
      <p:ext uri="{BB962C8B-B14F-4D97-AF65-F5344CB8AC3E}">
        <p14:creationId xmlns:p14="http://schemas.microsoft.com/office/powerpoint/2010/main" val="1681088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I’m going to walk you though the webinar materials we used and point out some specific aspects related to Ally.</a:t>
            </a:r>
          </a:p>
        </p:txBody>
      </p:sp>
      <p:sp>
        <p:nvSpPr>
          <p:cNvPr id="4" name="Slide Number Placeholder 3"/>
          <p:cNvSpPr>
            <a:spLocks noGrp="1"/>
          </p:cNvSpPr>
          <p:nvPr>
            <p:ph type="sldNum" sz="quarter" idx="5"/>
          </p:nvPr>
        </p:nvSpPr>
        <p:spPr/>
        <p:txBody>
          <a:bodyPr/>
          <a:lstStyle/>
          <a:p>
            <a:fld id="{E8519701-676E-4F07-A32D-24D1A11027A8}" type="slidenum">
              <a:rPr lang="en-GB" smtClean="0"/>
              <a:t>25</a:t>
            </a:fld>
            <a:endParaRPr lang="en-GB"/>
          </a:p>
        </p:txBody>
      </p:sp>
    </p:spTree>
    <p:extLst>
      <p:ext uri="{BB962C8B-B14F-4D97-AF65-F5344CB8AC3E}">
        <p14:creationId xmlns:p14="http://schemas.microsoft.com/office/powerpoint/2010/main" val="4162588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couple of points that I would be interested to hear feedback on.</a:t>
            </a:r>
          </a:p>
          <a:p>
            <a:endParaRPr lang="en-GB" dirty="0"/>
          </a:p>
          <a:p>
            <a:r>
              <a:rPr lang="en-GB" dirty="0"/>
              <a:t>We found that it’s not possible to have tables in PowerPoint read aloud in the Ally alternative format with the column header information. I raised a ticket about this last year and was told it was because of the way Ally uses Libre Office. I’ve not heard anything since about when this issue will be fixed.</a:t>
            </a:r>
          </a:p>
          <a:p>
            <a:endParaRPr lang="en-GB" dirty="0"/>
          </a:p>
          <a:p>
            <a:r>
              <a:rPr lang="en-GB" dirty="0"/>
              <a:t>The other aspect of tables is how should we expect Ally to read out a table like the one on screen which has both column and row headers. No matter what I try I cannot get the row headers read aloud in the audio version.</a:t>
            </a:r>
          </a:p>
          <a:p>
            <a:endParaRPr lang="en-GB" dirty="0"/>
          </a:p>
          <a:p>
            <a:r>
              <a:rPr lang="en-GB" dirty="0"/>
              <a:t>It’s been a while since we heard anything about playlists for ally audio exports to improve the user experience, and we still have the limit of 100,000 characters.</a:t>
            </a:r>
          </a:p>
        </p:txBody>
      </p:sp>
      <p:sp>
        <p:nvSpPr>
          <p:cNvPr id="4" name="Slide Number Placeholder 3"/>
          <p:cNvSpPr>
            <a:spLocks noGrp="1"/>
          </p:cNvSpPr>
          <p:nvPr>
            <p:ph type="sldNum" sz="quarter" idx="5"/>
          </p:nvPr>
        </p:nvSpPr>
        <p:spPr/>
        <p:txBody>
          <a:bodyPr/>
          <a:lstStyle/>
          <a:p>
            <a:fld id="{E8519701-676E-4F07-A32D-24D1A11027A8}" type="slidenum">
              <a:rPr lang="en-GB" smtClean="0"/>
              <a:t>26</a:t>
            </a:fld>
            <a:endParaRPr lang="en-GB"/>
          </a:p>
        </p:txBody>
      </p:sp>
    </p:spTree>
    <p:extLst>
      <p:ext uri="{BB962C8B-B14F-4D97-AF65-F5344CB8AC3E}">
        <p14:creationId xmlns:p14="http://schemas.microsoft.com/office/powerpoint/2010/main" val="2718810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break for discussion, let’s review what I covered so far.</a:t>
            </a:r>
          </a:p>
          <a:p>
            <a:endParaRPr lang="en-GB" dirty="0"/>
          </a:p>
          <a:p>
            <a:r>
              <a:rPr lang="en-GB" dirty="0"/>
              <a:t>We reviewed some work around helping colleagues write descriptions of complex images. We had a look at an approach for helping people make accessible, on-brand colour choices.</a:t>
            </a:r>
          </a:p>
          <a:p>
            <a:endParaRPr lang="en-GB" dirty="0"/>
          </a:p>
          <a:p>
            <a:r>
              <a:rPr lang="en-GB" dirty="0"/>
              <a:t>And we reviewed how we made the accessibility inspector in office turned on by default for our managed PCs and shared how we explained its use. We also touched on some concerns with how Ally deals with tables.</a:t>
            </a:r>
          </a:p>
        </p:txBody>
      </p:sp>
      <p:sp>
        <p:nvSpPr>
          <p:cNvPr id="4" name="Slide Number Placeholder 3"/>
          <p:cNvSpPr>
            <a:spLocks noGrp="1"/>
          </p:cNvSpPr>
          <p:nvPr>
            <p:ph type="sldNum" sz="quarter" idx="5"/>
          </p:nvPr>
        </p:nvSpPr>
        <p:spPr/>
        <p:txBody>
          <a:bodyPr/>
          <a:lstStyle/>
          <a:p>
            <a:fld id="{E8519701-676E-4F07-A32D-24D1A11027A8}" type="slidenum">
              <a:rPr lang="en-GB" smtClean="0"/>
              <a:t>27</a:t>
            </a:fld>
            <a:endParaRPr lang="en-GB"/>
          </a:p>
        </p:txBody>
      </p:sp>
    </p:spTree>
    <p:extLst>
      <p:ext uri="{BB962C8B-B14F-4D97-AF65-F5344CB8AC3E}">
        <p14:creationId xmlns:p14="http://schemas.microsoft.com/office/powerpoint/2010/main" val="142515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use any remaining time for discussion and catching up on the chat. For now, I’ll hand back to Kristen.</a:t>
            </a:r>
          </a:p>
          <a:p>
            <a:endParaRPr lang="en-GB" dirty="0"/>
          </a:p>
          <a:p>
            <a:r>
              <a:rPr lang="en-GB" dirty="0"/>
              <a:t>Slides to paste:</a:t>
            </a:r>
          </a:p>
          <a:p>
            <a:endParaRPr lang="en-GB" dirty="0"/>
          </a:p>
          <a:p>
            <a:r>
              <a:rPr lang="en-GB"/>
              <a:t>Link to paste in chat:</a:t>
            </a:r>
            <a:endParaRPr lang="en-GB" dirty="0"/>
          </a:p>
          <a:p>
            <a:endParaRPr lang="en-GB" dirty="0"/>
          </a:p>
          <a:p>
            <a:r>
              <a:rPr lang="en-GB" dirty="0"/>
              <a:t>Part 1</a:t>
            </a:r>
          </a:p>
          <a:p>
            <a:r>
              <a:rPr lang="en-GB" dirty="0"/>
              <a:t>Alt text webinar and resources: https://matthewdeeprose.github.io/alt-text-images-charts-graphs.html</a:t>
            </a:r>
          </a:p>
          <a:p>
            <a:endParaRPr lang="en-GB" dirty="0"/>
          </a:p>
          <a:p>
            <a:r>
              <a:rPr lang="en-GB" dirty="0"/>
              <a:t>Diagram </a:t>
            </a:r>
            <a:r>
              <a:rPr lang="en-GB" dirty="0" err="1"/>
              <a:t>Center</a:t>
            </a:r>
            <a:r>
              <a:rPr lang="en-GB" dirty="0"/>
              <a:t>: How to describe complex images: https://youtu.be/oSdz6KZpLjs</a:t>
            </a:r>
          </a:p>
          <a:p>
            <a:endParaRPr lang="en-GB" dirty="0"/>
          </a:p>
          <a:p>
            <a:r>
              <a:rPr lang="en-GB" dirty="0"/>
              <a:t>NWEA Image Description Guidelines for Assessments: https://www.nwea.org/content/uploads/2022/02/Image-Description-Guidelines-for-Assessments_NWEA_2021.pdf</a:t>
            </a:r>
          </a:p>
          <a:p>
            <a:endParaRPr lang="en-GB" dirty="0"/>
          </a:p>
          <a:p>
            <a:r>
              <a:rPr lang="en-GB" dirty="0"/>
              <a:t>POET Training Tool: https://poet.diagramcenter.org/how.html</a:t>
            </a:r>
          </a:p>
          <a:p>
            <a:endParaRPr lang="en-GB" dirty="0"/>
          </a:p>
          <a:p>
            <a:r>
              <a:rPr lang="en-GB" dirty="0"/>
              <a:t>Described: https://www.textboxdigital.com/accessing-described </a:t>
            </a:r>
          </a:p>
          <a:p>
            <a:endParaRPr lang="en-GB" dirty="0"/>
          </a:p>
          <a:p>
            <a:r>
              <a:rPr lang="en-GB" dirty="0"/>
              <a:t>Part 2</a:t>
            </a:r>
          </a:p>
          <a:p>
            <a:r>
              <a:rPr lang="en-GB" dirty="0"/>
              <a:t>Brand Accessible Colour Suggester: https://matthewdeeprose.github.io/infographic-colour-generator.html</a:t>
            </a:r>
          </a:p>
          <a:p>
            <a:endParaRPr lang="en-GB" dirty="0"/>
          </a:p>
          <a:p>
            <a:r>
              <a:rPr lang="en-GB" dirty="0"/>
              <a:t>Part 3</a:t>
            </a:r>
          </a:p>
          <a:p>
            <a:r>
              <a:rPr lang="en-GB" dirty="0"/>
              <a:t>Turning on "check as I go" for accessibility individually: https://elearn.soton.ac.uk/knowledge-base/accessibility-in-m365/</a:t>
            </a:r>
          </a:p>
          <a:p>
            <a:endParaRPr lang="en-GB" dirty="0"/>
          </a:p>
          <a:p>
            <a:r>
              <a:rPr lang="en-GB" dirty="0"/>
              <a:t>Turning on "check as I go" on managed PCs using group policy: https://matthewdeeprose.github.io/inspector_for_all</a:t>
            </a:r>
          </a:p>
          <a:p>
            <a:endParaRPr lang="en-GB" dirty="0"/>
          </a:p>
          <a:p>
            <a:r>
              <a:rPr lang="en-GB" dirty="0"/>
              <a:t>"Better content, made easy": Webinar, transcript, slides for our session explaining the accessibility inspector: https://matthewdeeprose.github.io/better_content_made_easy.html</a:t>
            </a:r>
          </a:p>
        </p:txBody>
      </p:sp>
      <p:sp>
        <p:nvSpPr>
          <p:cNvPr id="4" name="Slide Number Placeholder 3"/>
          <p:cNvSpPr>
            <a:spLocks noGrp="1"/>
          </p:cNvSpPr>
          <p:nvPr>
            <p:ph type="sldNum" sz="quarter" idx="5"/>
          </p:nvPr>
        </p:nvSpPr>
        <p:spPr/>
        <p:txBody>
          <a:bodyPr/>
          <a:lstStyle/>
          <a:p>
            <a:fld id="{E8519701-676E-4F07-A32D-24D1A11027A8}" type="slidenum">
              <a:rPr lang="en-GB" smtClean="0"/>
              <a:t>28</a:t>
            </a:fld>
            <a:endParaRPr lang="en-GB"/>
          </a:p>
        </p:txBody>
      </p:sp>
    </p:spTree>
    <p:extLst>
      <p:ext uri="{BB962C8B-B14F-4D97-AF65-F5344CB8AC3E}">
        <p14:creationId xmlns:p14="http://schemas.microsoft.com/office/powerpoint/2010/main" val="67236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look at your Ally institutional report, missing alternative text is probably one of your top two issues along with colour contrast. But when you search for guidance online it tends to be overly simplistic and quite repetitive, often with facile examples that don’t account for the context of the images our academic staff may use.</a:t>
            </a:r>
          </a:p>
          <a:p>
            <a:endParaRPr lang="en-GB" dirty="0"/>
          </a:p>
          <a:p>
            <a:r>
              <a:rPr lang="en-GB" dirty="0"/>
              <a:t>And of course, you really need good alternative text to realise the benefits of Ally’s audio format.</a:t>
            </a:r>
          </a:p>
        </p:txBody>
      </p:sp>
      <p:sp>
        <p:nvSpPr>
          <p:cNvPr id="4" name="Slide Number Placeholder 3"/>
          <p:cNvSpPr>
            <a:spLocks noGrp="1"/>
          </p:cNvSpPr>
          <p:nvPr>
            <p:ph type="sldNum" sz="quarter" idx="5"/>
          </p:nvPr>
        </p:nvSpPr>
        <p:spPr/>
        <p:txBody>
          <a:bodyPr/>
          <a:lstStyle/>
          <a:p>
            <a:fld id="{E8519701-676E-4F07-A32D-24D1A11027A8}" type="slidenum">
              <a:rPr lang="en-GB" smtClean="0"/>
              <a:t>3</a:t>
            </a:fld>
            <a:endParaRPr lang="en-GB"/>
          </a:p>
        </p:txBody>
      </p:sp>
    </p:spTree>
    <p:extLst>
      <p:ext uri="{BB962C8B-B14F-4D97-AF65-F5344CB8AC3E}">
        <p14:creationId xmlns:p14="http://schemas.microsoft.com/office/powerpoint/2010/main" val="189303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open up the presentation we delivered and point out some aspects and challenges.</a:t>
            </a:r>
          </a:p>
          <a:p>
            <a:r>
              <a:rPr lang="en-GB" dirty="0"/>
              <a:t>Then I’ll share some resources and discoveries, highlight some unresolved questions and explain my next steps.</a:t>
            </a:r>
          </a:p>
        </p:txBody>
      </p:sp>
      <p:sp>
        <p:nvSpPr>
          <p:cNvPr id="4" name="Slide Number Placeholder 3"/>
          <p:cNvSpPr>
            <a:spLocks noGrp="1"/>
          </p:cNvSpPr>
          <p:nvPr>
            <p:ph type="sldNum" sz="quarter" idx="5"/>
          </p:nvPr>
        </p:nvSpPr>
        <p:spPr/>
        <p:txBody>
          <a:bodyPr/>
          <a:lstStyle/>
          <a:p>
            <a:fld id="{E8519701-676E-4F07-A32D-24D1A11027A8}" type="slidenum">
              <a:rPr lang="en-GB" smtClean="0"/>
              <a:t>4</a:t>
            </a:fld>
            <a:endParaRPr lang="en-GB"/>
          </a:p>
        </p:txBody>
      </p:sp>
    </p:spTree>
    <p:extLst>
      <p:ext uri="{BB962C8B-B14F-4D97-AF65-F5344CB8AC3E}">
        <p14:creationId xmlns:p14="http://schemas.microsoft.com/office/powerpoint/2010/main" val="170368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519701-676E-4F07-A32D-24D1A11027A8}" type="slidenum">
              <a:rPr lang="en-GB" smtClean="0"/>
              <a:t>5</a:t>
            </a:fld>
            <a:endParaRPr lang="en-GB"/>
          </a:p>
        </p:txBody>
      </p:sp>
    </p:spTree>
    <p:extLst>
      <p:ext uri="{BB962C8B-B14F-4D97-AF65-F5344CB8AC3E}">
        <p14:creationId xmlns:p14="http://schemas.microsoft.com/office/powerpoint/2010/main" val="79142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few resources I used, which I recommend you check out if you have not already.</a:t>
            </a:r>
          </a:p>
          <a:p>
            <a:endParaRPr lang="en-GB" dirty="0"/>
          </a:p>
          <a:p>
            <a:r>
              <a:rPr lang="en-GB" dirty="0"/>
              <a:t>Diagram Centre have a really good YouTube video on describing complex images. It’s quite old now, but they get through a lot of different image types.</a:t>
            </a:r>
          </a:p>
          <a:p>
            <a:endParaRPr lang="en-GB" dirty="0"/>
          </a:p>
          <a:p>
            <a:r>
              <a:rPr lang="en-GB" dirty="0"/>
              <a:t>The </a:t>
            </a:r>
            <a:r>
              <a:rPr lang="en-GB" b="0" i="0" dirty="0">
                <a:solidFill>
                  <a:srgbClr val="BDC1C6"/>
                </a:solidFill>
                <a:effectLst/>
                <a:latin typeface="arial" panose="020B0604020202020204" pitchFamily="34" charset="0"/>
              </a:rPr>
              <a:t>Northwest Evaluation Association, NWEA has produced an incredible resource on writing alternative text for images that are used in assessments. How can you describe an image without giving away the answer?</a:t>
            </a:r>
          </a:p>
          <a:p>
            <a:endParaRPr lang="en-GB" b="0" i="0" dirty="0">
              <a:solidFill>
                <a:srgbClr val="BDC1C6"/>
              </a:solidFill>
              <a:effectLst/>
              <a:latin typeface="arial" panose="020B0604020202020204" pitchFamily="34" charset="0"/>
            </a:endParaRPr>
          </a:p>
          <a:p>
            <a:r>
              <a:rPr lang="en-GB" b="0" i="0" dirty="0">
                <a:solidFill>
                  <a:srgbClr val="BDC1C6"/>
                </a:solidFill>
                <a:effectLst/>
                <a:latin typeface="arial" panose="020B0604020202020204" pitchFamily="34" charset="0"/>
              </a:rPr>
              <a:t>And I expect many of you are aware of the POET Training Tool that has exercises you can follow to learn more about writing alternative text.</a:t>
            </a:r>
            <a:endParaRPr lang="en-GB" dirty="0"/>
          </a:p>
        </p:txBody>
      </p:sp>
      <p:sp>
        <p:nvSpPr>
          <p:cNvPr id="4" name="Slide Number Placeholder 3"/>
          <p:cNvSpPr>
            <a:spLocks noGrp="1"/>
          </p:cNvSpPr>
          <p:nvPr>
            <p:ph type="sldNum" sz="quarter" idx="5"/>
          </p:nvPr>
        </p:nvSpPr>
        <p:spPr/>
        <p:txBody>
          <a:bodyPr/>
          <a:lstStyle/>
          <a:p>
            <a:fld id="{E8519701-676E-4F07-A32D-24D1A11027A8}" type="slidenum">
              <a:rPr lang="en-GB" smtClean="0"/>
              <a:t>6</a:t>
            </a:fld>
            <a:endParaRPr lang="en-GB"/>
          </a:p>
        </p:txBody>
      </p:sp>
    </p:spTree>
    <p:extLst>
      <p:ext uri="{BB962C8B-B14F-4D97-AF65-F5344CB8AC3E}">
        <p14:creationId xmlns:p14="http://schemas.microsoft.com/office/powerpoint/2010/main" val="72552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previous resources were all freely available. This next resource is amazing but has a cost, starting at £400 per annum for access for three users.</a:t>
            </a:r>
          </a:p>
          <a:p>
            <a:endParaRPr lang="en-GB" dirty="0"/>
          </a:p>
          <a:p>
            <a:r>
              <a:rPr lang="en-GB" dirty="0" err="1"/>
              <a:t>textBox</a:t>
            </a:r>
            <a:r>
              <a:rPr lang="en-GB" dirty="0"/>
              <a:t> digital’s “described” service provides worked examples of writing alternative text for different types of image, including step by steps for many complex graph types.</a:t>
            </a:r>
          </a:p>
          <a:p>
            <a:endParaRPr lang="en-GB" dirty="0"/>
          </a:p>
          <a:p>
            <a:r>
              <a:rPr lang="en-GB" dirty="0"/>
              <a:t>I’m going to give a quick demo.</a:t>
            </a:r>
          </a:p>
          <a:p>
            <a:endParaRPr lang="en-GB" dirty="0"/>
          </a:p>
          <a:p>
            <a:r>
              <a:rPr lang="en-GB" dirty="0"/>
              <a:t>Costs: https://www.textboxdigital.com/accessing-described </a:t>
            </a:r>
          </a:p>
        </p:txBody>
      </p:sp>
      <p:sp>
        <p:nvSpPr>
          <p:cNvPr id="4" name="Slide Number Placeholder 3"/>
          <p:cNvSpPr>
            <a:spLocks noGrp="1"/>
          </p:cNvSpPr>
          <p:nvPr>
            <p:ph type="sldNum" sz="quarter" idx="5"/>
          </p:nvPr>
        </p:nvSpPr>
        <p:spPr/>
        <p:txBody>
          <a:bodyPr/>
          <a:lstStyle/>
          <a:p>
            <a:fld id="{E8519701-676E-4F07-A32D-24D1A11027A8}" type="slidenum">
              <a:rPr lang="en-GB" smtClean="0"/>
              <a:t>7</a:t>
            </a:fld>
            <a:endParaRPr lang="en-GB"/>
          </a:p>
        </p:txBody>
      </p:sp>
    </p:spTree>
    <p:extLst>
      <p:ext uri="{BB962C8B-B14F-4D97-AF65-F5344CB8AC3E}">
        <p14:creationId xmlns:p14="http://schemas.microsoft.com/office/powerpoint/2010/main" val="377100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we’ve got to grips with how to write descriptions for complex images, and we have resources that we can use that explain how to do it. But the question that remains for me, which I want a good answer to before I will be going out briefing academics on this topic, is when we need to use full descriptions, where do we put them within the document, be it a Word document, PowerPoint presentation, or something else.</a:t>
            </a:r>
          </a:p>
          <a:p>
            <a:endParaRPr lang="en-GB" dirty="0"/>
          </a:p>
          <a:p>
            <a:r>
              <a:rPr lang="en-GB" dirty="0"/>
              <a:t>Ally doesn’t use the speaker notes, or hidden slides, quite rightly, but those would have been fairly obvious places. </a:t>
            </a:r>
          </a:p>
          <a:p>
            <a:endParaRPr lang="en-GB" dirty="0"/>
          </a:p>
          <a:p>
            <a:r>
              <a:rPr lang="en-GB" dirty="0"/>
              <a:t>One technique I’ve seen recommended is to put the full description in very small text and hide it off the slide, or behind the image, but I think this would be a faff for the jobbing academic and would obscure the valuable full description from everyone apart from those using an audio alternative format or screen reader.</a:t>
            </a:r>
          </a:p>
          <a:p>
            <a:endParaRPr lang="en-GB" dirty="0"/>
          </a:p>
          <a:p>
            <a:r>
              <a:rPr lang="en-GB" dirty="0"/>
              <a:t>The answer seems to be to just include it in full on however many pages / slides it requires, but I’m nervous that academics may see this as breaking the flow of their carefully curated materials.</a:t>
            </a:r>
          </a:p>
          <a:p>
            <a:endParaRPr lang="en-GB" dirty="0"/>
          </a:p>
          <a:p>
            <a:endParaRPr lang="en-GB" dirty="0"/>
          </a:p>
        </p:txBody>
      </p:sp>
      <p:sp>
        <p:nvSpPr>
          <p:cNvPr id="4" name="Slide Number Placeholder 3"/>
          <p:cNvSpPr>
            <a:spLocks noGrp="1"/>
          </p:cNvSpPr>
          <p:nvPr>
            <p:ph type="sldNum" sz="quarter" idx="5"/>
          </p:nvPr>
        </p:nvSpPr>
        <p:spPr/>
        <p:txBody>
          <a:bodyPr/>
          <a:lstStyle/>
          <a:p>
            <a:fld id="{E8519701-676E-4F07-A32D-24D1A11027A8}" type="slidenum">
              <a:rPr lang="en-GB" smtClean="0"/>
              <a:t>8</a:t>
            </a:fld>
            <a:endParaRPr lang="en-GB"/>
          </a:p>
        </p:txBody>
      </p:sp>
    </p:spTree>
    <p:extLst>
      <p:ext uri="{BB962C8B-B14F-4D97-AF65-F5344CB8AC3E}">
        <p14:creationId xmlns:p14="http://schemas.microsoft.com/office/powerpoint/2010/main" val="212815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plan to do some investigations further on this topic with a number of academic colleagues and also through discussions with our student’s union, who this year are very interested in digital accessibility.</a:t>
            </a:r>
          </a:p>
          <a:p>
            <a:endParaRPr lang="en-GB" dirty="0"/>
          </a:p>
          <a:p>
            <a:r>
              <a:rPr lang="en-GB" dirty="0"/>
              <a:t>I’m really interested to hear how others are dealing with describing complex images and where they recommend full descriptions are placed within resources. </a:t>
            </a:r>
          </a:p>
        </p:txBody>
      </p:sp>
      <p:sp>
        <p:nvSpPr>
          <p:cNvPr id="4" name="Slide Number Placeholder 3"/>
          <p:cNvSpPr>
            <a:spLocks noGrp="1"/>
          </p:cNvSpPr>
          <p:nvPr>
            <p:ph type="sldNum" sz="quarter" idx="5"/>
          </p:nvPr>
        </p:nvSpPr>
        <p:spPr/>
        <p:txBody>
          <a:bodyPr/>
          <a:lstStyle/>
          <a:p>
            <a:fld id="{E8519701-676E-4F07-A32D-24D1A11027A8}" type="slidenum">
              <a:rPr lang="en-GB" smtClean="0"/>
              <a:t>9</a:t>
            </a:fld>
            <a:endParaRPr lang="en-GB"/>
          </a:p>
        </p:txBody>
      </p:sp>
    </p:spTree>
    <p:extLst>
      <p:ext uri="{BB962C8B-B14F-4D97-AF65-F5344CB8AC3E}">
        <p14:creationId xmlns:p14="http://schemas.microsoft.com/office/powerpoint/2010/main" val="380916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F019-41CA-4A7C-93E9-FAEA49289BD4}"/>
              </a:ext>
            </a:extLst>
          </p:cNvPr>
          <p:cNvSpPr>
            <a:spLocks noGrp="1"/>
          </p:cNvSpPr>
          <p:nvPr>
            <p:ph type="ctrTitle"/>
          </p:nvPr>
        </p:nvSpPr>
        <p:spPr>
          <a:xfrm>
            <a:off x="1524000" y="1794152"/>
            <a:ext cx="9144000" cy="2387600"/>
          </a:xfrm>
        </p:spPr>
        <p:txBody>
          <a:bodyPr anchor="b"/>
          <a:lstStyle>
            <a:lvl1pPr algn="l">
              <a:defRPr sz="6000">
                <a:solidFill>
                  <a:schemeClr val="accent5"/>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08F06A-0EE3-4F90-AE13-FE133640BD3C}"/>
              </a:ext>
            </a:extLst>
          </p:cNvPr>
          <p:cNvSpPr>
            <a:spLocks noGrp="1"/>
          </p:cNvSpPr>
          <p:nvPr>
            <p:ph type="subTitle" idx="1"/>
          </p:nvPr>
        </p:nvSpPr>
        <p:spPr>
          <a:xfrm>
            <a:off x="1524000" y="4325938"/>
            <a:ext cx="9144000" cy="165576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2" name="Footer Placeholder 4">
            <a:extLst>
              <a:ext uri="{FF2B5EF4-FFF2-40B4-BE49-F238E27FC236}">
                <a16:creationId xmlns:a16="http://schemas.microsoft.com/office/drawing/2014/main" id="{5D84DFBE-6BC3-4D51-92F4-218D8ACE3915}"/>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Matthew Deeprose</a:t>
            </a:r>
            <a:endParaRPr lang="en-GB" dirty="0"/>
          </a:p>
        </p:txBody>
      </p:sp>
      <p:sp>
        <p:nvSpPr>
          <p:cNvPr id="13" name="Slide Number Placeholder 5">
            <a:extLst>
              <a:ext uri="{FF2B5EF4-FFF2-40B4-BE49-F238E27FC236}">
                <a16:creationId xmlns:a16="http://schemas.microsoft.com/office/drawing/2014/main" id="{346F3239-2A5B-450C-832D-C2793A9A9568}"/>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tx1">
                    <a:tint val="75000"/>
                  </a:schemeClr>
                </a:solidFill>
              </a:defRPr>
            </a:lvl1pPr>
          </a:lstStyle>
          <a:p>
            <a:fld id="{51AC9CB8-E4A1-4C80-A0FE-41AB03406E23}" type="slidenum">
              <a:rPr lang="en-GB" smtClean="0"/>
              <a:t>‹#›</a:t>
            </a:fld>
            <a:endParaRPr lang="en-GB"/>
          </a:p>
        </p:txBody>
      </p:sp>
    </p:spTree>
    <p:extLst>
      <p:ext uri="{BB962C8B-B14F-4D97-AF65-F5344CB8AC3E}">
        <p14:creationId xmlns:p14="http://schemas.microsoft.com/office/powerpoint/2010/main" val="66552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1">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4"/>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3"/>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45447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5"/>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6"/>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tx1">
                    <a:tint val="75000"/>
                  </a:schemeClr>
                </a:solidFill>
              </a:defRPr>
            </a:lvl1pPr>
          </a:lstStyle>
          <a:p>
            <a:fld id="{51AC9CB8-E4A1-4C80-A0FE-41AB03406E23}" type="slidenum">
              <a:rPr lang="en-GB" smtClean="0"/>
              <a:t>‹#›</a:t>
            </a:fld>
            <a:endParaRPr lang="en-GB"/>
          </a:p>
        </p:txBody>
      </p:sp>
    </p:spTree>
    <p:extLst>
      <p:ext uri="{BB962C8B-B14F-4D97-AF65-F5344CB8AC3E}">
        <p14:creationId xmlns:p14="http://schemas.microsoft.com/office/powerpoint/2010/main" val="88051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EEA8-B5BB-4823-BFB8-4A2013B5530E}"/>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F118BE1D-F246-4331-A02B-59BC5519C7E0}"/>
              </a:ext>
            </a:extLst>
          </p:cNvPr>
          <p:cNvSpPr>
            <a:spLocks noGrp="1"/>
          </p:cNvSpPr>
          <p:nvPr>
            <p:ph sz="half" idx="1"/>
          </p:nvPr>
        </p:nvSpPr>
        <p:spPr>
          <a:xfrm>
            <a:off x="228600" y="1480593"/>
            <a:ext cx="5689600" cy="4681330"/>
          </a:xfrm>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F0A85E61-AE02-4733-9C7A-08507D48A691}"/>
              </a:ext>
            </a:extLst>
          </p:cNvPr>
          <p:cNvSpPr>
            <a:spLocks noGrp="1"/>
          </p:cNvSpPr>
          <p:nvPr>
            <p:ph type="pic" sz="quarter" idx="12"/>
          </p:nvPr>
        </p:nvSpPr>
        <p:spPr>
          <a:xfrm>
            <a:off x="6299200" y="1500809"/>
            <a:ext cx="5664200" cy="4681330"/>
          </a:xfrm>
          <a:ln w="38100">
            <a:solidFill>
              <a:schemeClr val="accent5"/>
            </a:solidFill>
          </a:ln>
        </p:spPr>
        <p:txBody>
          <a:bodyPr/>
          <a:lstStyle/>
          <a:p>
            <a:endParaRPr lang="en-GB"/>
          </a:p>
        </p:txBody>
      </p:sp>
      <p:sp>
        <p:nvSpPr>
          <p:cNvPr id="8" name="Footer Placeholder 4">
            <a:extLst>
              <a:ext uri="{FF2B5EF4-FFF2-40B4-BE49-F238E27FC236}">
                <a16:creationId xmlns:a16="http://schemas.microsoft.com/office/drawing/2014/main" id="{60C909D8-8B09-4DEB-92A5-1D85173C5F52}"/>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9" name="Slide Number Placeholder 5">
            <a:extLst>
              <a:ext uri="{FF2B5EF4-FFF2-40B4-BE49-F238E27FC236}">
                <a16:creationId xmlns:a16="http://schemas.microsoft.com/office/drawing/2014/main" id="{743EE08A-8012-42D4-9DE9-F4D40F91F420}"/>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1207361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EEA8-B5BB-4823-BFB8-4A2013B5530E}"/>
              </a:ext>
            </a:extLst>
          </p:cNvPr>
          <p:cNvSpPr>
            <a:spLocks noGrp="1"/>
          </p:cNvSpPr>
          <p:nvPr>
            <p:ph type="title"/>
          </p:nvPr>
        </p:nvSpPr>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F0A85E61-AE02-4733-9C7A-08507D48A691}"/>
              </a:ext>
            </a:extLst>
          </p:cNvPr>
          <p:cNvSpPr>
            <a:spLocks noGrp="1"/>
          </p:cNvSpPr>
          <p:nvPr>
            <p:ph type="pic" sz="quarter" idx="12"/>
          </p:nvPr>
        </p:nvSpPr>
        <p:spPr>
          <a:xfrm>
            <a:off x="329580" y="1470991"/>
            <a:ext cx="5664200" cy="4740966"/>
          </a:xfrm>
          <a:ln w="38100">
            <a:solidFill>
              <a:schemeClr val="accent5"/>
            </a:solidFill>
          </a:ln>
        </p:spPr>
        <p:txBody>
          <a:bodyPr/>
          <a:lstStyle/>
          <a:p>
            <a:endParaRPr lang="en-GB"/>
          </a:p>
        </p:txBody>
      </p:sp>
      <p:sp>
        <p:nvSpPr>
          <p:cNvPr id="5" name="Content Placeholder 2">
            <a:extLst>
              <a:ext uri="{FF2B5EF4-FFF2-40B4-BE49-F238E27FC236}">
                <a16:creationId xmlns:a16="http://schemas.microsoft.com/office/drawing/2014/main" id="{F118BE1D-F246-4331-A02B-59BC5519C7E0}"/>
              </a:ext>
            </a:extLst>
          </p:cNvPr>
          <p:cNvSpPr>
            <a:spLocks noGrp="1"/>
          </p:cNvSpPr>
          <p:nvPr>
            <p:ph sz="half" idx="1"/>
          </p:nvPr>
        </p:nvSpPr>
        <p:spPr>
          <a:xfrm>
            <a:off x="6273799" y="1470991"/>
            <a:ext cx="5689600" cy="4740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C883444C-A724-4DDC-BF6B-63388B8E7A34}"/>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9" name="Slide Number Placeholder 5">
            <a:extLst>
              <a:ext uri="{FF2B5EF4-FFF2-40B4-BE49-F238E27FC236}">
                <a16:creationId xmlns:a16="http://schemas.microsoft.com/office/drawing/2014/main" id="{320BCBBE-E436-40EF-BC68-526793D0839C}"/>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91867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787D-92E0-4669-9CF2-BDB7D77686DE}"/>
              </a:ext>
            </a:extLst>
          </p:cNvPr>
          <p:cNvSpPr>
            <a:spLocks noGrp="1"/>
          </p:cNvSpPr>
          <p:nvPr>
            <p:ph type="title"/>
          </p:nvPr>
        </p:nvSpPr>
        <p:spPr/>
        <p:txBody>
          <a:bodyPr>
            <a:normAutofit/>
          </a:bodyPr>
          <a:lstStyle>
            <a:lvl1pPr>
              <a:defRPr sz="4400"/>
            </a:lvl1pPr>
          </a:lstStyle>
          <a:p>
            <a:r>
              <a:rPr lang="en-US"/>
              <a:t>Click to edit Master title style</a:t>
            </a:r>
            <a:endParaRPr lang="en-GB"/>
          </a:p>
        </p:txBody>
      </p:sp>
      <p:sp>
        <p:nvSpPr>
          <p:cNvPr id="4" name="SmartArt Placeholder 3">
            <a:extLst>
              <a:ext uri="{FF2B5EF4-FFF2-40B4-BE49-F238E27FC236}">
                <a16:creationId xmlns:a16="http://schemas.microsoft.com/office/drawing/2014/main" id="{7C94E20F-57F2-4511-8881-74334B243FDA}"/>
              </a:ext>
            </a:extLst>
          </p:cNvPr>
          <p:cNvSpPr>
            <a:spLocks noGrp="1"/>
          </p:cNvSpPr>
          <p:nvPr>
            <p:ph type="dgm" sz="quarter" idx="10"/>
          </p:nvPr>
        </p:nvSpPr>
        <p:spPr>
          <a:xfrm>
            <a:off x="190500" y="1471613"/>
            <a:ext cx="11772900" cy="4710112"/>
          </a:xfrm>
        </p:spPr>
        <p:txBody>
          <a:bodyPr/>
          <a:lstStyle/>
          <a:p>
            <a:endParaRPr lang="en-GB"/>
          </a:p>
        </p:txBody>
      </p:sp>
      <p:sp>
        <p:nvSpPr>
          <p:cNvPr id="9" name="Footer Placeholder 4">
            <a:extLst>
              <a:ext uri="{FF2B5EF4-FFF2-40B4-BE49-F238E27FC236}">
                <a16:creationId xmlns:a16="http://schemas.microsoft.com/office/drawing/2014/main" id="{FA4AE06F-5E9A-40E9-B725-575D41300E6C}"/>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0" name="Slide Number Placeholder 5">
            <a:extLst>
              <a:ext uri="{FF2B5EF4-FFF2-40B4-BE49-F238E27FC236}">
                <a16:creationId xmlns:a16="http://schemas.microsoft.com/office/drawing/2014/main" id="{734E6DCD-4C54-4DC0-859E-52A07914A74B}"/>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549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787D-92E0-4669-9CF2-BDB7D77686DE}"/>
              </a:ext>
            </a:extLst>
          </p:cNvPr>
          <p:cNvSpPr>
            <a:spLocks noGrp="1"/>
          </p:cNvSpPr>
          <p:nvPr>
            <p:ph type="title"/>
          </p:nvPr>
        </p:nvSpPr>
        <p:spPr/>
        <p:txBody>
          <a:bodyPr>
            <a:normAutofit/>
          </a:bodyPr>
          <a:lstStyle>
            <a:lvl1pPr>
              <a:defRPr sz="4400"/>
            </a:lvl1pPr>
          </a:lstStyle>
          <a:p>
            <a:r>
              <a:rPr lang="en-US"/>
              <a:t>Click to edit Master title style</a:t>
            </a:r>
            <a:endParaRPr lang="en-GB"/>
          </a:p>
        </p:txBody>
      </p:sp>
      <p:sp>
        <p:nvSpPr>
          <p:cNvPr id="9" name="Footer Placeholder 4">
            <a:extLst>
              <a:ext uri="{FF2B5EF4-FFF2-40B4-BE49-F238E27FC236}">
                <a16:creationId xmlns:a16="http://schemas.microsoft.com/office/drawing/2014/main" id="{FA4AE06F-5E9A-40E9-B725-575D41300E6C}"/>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0" name="Slide Number Placeholder 5">
            <a:extLst>
              <a:ext uri="{FF2B5EF4-FFF2-40B4-BE49-F238E27FC236}">
                <a16:creationId xmlns:a16="http://schemas.microsoft.com/office/drawing/2014/main" id="{734E6DCD-4C54-4DC0-859E-52A07914A74B}"/>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150009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9F3B1D41-4ADD-4FB5-8E75-C66785A97B18}"/>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9" name="Slide Number Placeholder 5">
            <a:extLst>
              <a:ext uri="{FF2B5EF4-FFF2-40B4-BE49-F238E27FC236}">
                <a16:creationId xmlns:a16="http://schemas.microsoft.com/office/drawing/2014/main" id="{08D5030C-C8C7-49A8-BCFE-F962A5633BF5}"/>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77361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9129-781F-404F-9A31-19E27A74F519}"/>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FF2C5B2A-2A30-4485-A48D-95C1F06C67D3}"/>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6" name="Slide Number Placeholder 5">
            <a:extLst>
              <a:ext uri="{FF2B5EF4-FFF2-40B4-BE49-F238E27FC236}">
                <a16:creationId xmlns:a16="http://schemas.microsoft.com/office/drawing/2014/main" id="{F10DB15F-8BC0-41BD-961D-1ACD2543BA39}"/>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24322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F019-41CA-4A7C-93E9-FAEA49289BD4}"/>
              </a:ext>
            </a:extLst>
          </p:cNvPr>
          <p:cNvSpPr>
            <a:spLocks noGrp="1"/>
          </p:cNvSpPr>
          <p:nvPr>
            <p:ph type="ctrTitle"/>
          </p:nvPr>
        </p:nvSpPr>
        <p:spPr>
          <a:xfrm>
            <a:off x="1524000" y="1794152"/>
            <a:ext cx="9144000" cy="2387600"/>
          </a:xfrm>
        </p:spPr>
        <p:txBody>
          <a:bodyPr anchor="b"/>
          <a:lstStyle>
            <a:lvl1pPr algn="l">
              <a:defRPr sz="6000">
                <a:solidFill>
                  <a:schemeClr val="accent5"/>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08F06A-0EE3-4F90-AE13-FE133640BD3C}"/>
              </a:ext>
            </a:extLst>
          </p:cNvPr>
          <p:cNvSpPr>
            <a:spLocks noGrp="1"/>
          </p:cNvSpPr>
          <p:nvPr>
            <p:ph type="subTitle" idx="1"/>
          </p:nvPr>
        </p:nvSpPr>
        <p:spPr>
          <a:xfrm>
            <a:off x="1524000" y="4325938"/>
            <a:ext cx="9144000" cy="165576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2" name="Footer Placeholder 4">
            <a:extLst>
              <a:ext uri="{FF2B5EF4-FFF2-40B4-BE49-F238E27FC236}">
                <a16:creationId xmlns:a16="http://schemas.microsoft.com/office/drawing/2014/main" id="{5D84DFBE-6BC3-4D51-92F4-218D8ACE3915}"/>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Matthew Deeprose</a:t>
            </a:r>
            <a:endParaRPr lang="en-GB" dirty="0"/>
          </a:p>
        </p:txBody>
      </p:sp>
      <p:sp>
        <p:nvSpPr>
          <p:cNvPr id="13" name="Slide Number Placeholder 5">
            <a:extLst>
              <a:ext uri="{FF2B5EF4-FFF2-40B4-BE49-F238E27FC236}">
                <a16:creationId xmlns:a16="http://schemas.microsoft.com/office/drawing/2014/main" id="{346F3239-2A5B-450C-832D-C2793A9A9568}"/>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tx1">
                    <a:tint val="75000"/>
                  </a:schemeClr>
                </a:solidFill>
              </a:defRPr>
            </a:lvl1pPr>
          </a:lstStyle>
          <a:p>
            <a:fld id="{51AC9CB8-E4A1-4C80-A0FE-41AB03406E23}" type="slidenum">
              <a:rPr lang="en-GB" smtClean="0"/>
              <a:t>‹#›</a:t>
            </a:fld>
            <a:endParaRPr lang="en-GB"/>
          </a:p>
        </p:txBody>
      </p:sp>
    </p:spTree>
    <p:extLst>
      <p:ext uri="{BB962C8B-B14F-4D97-AF65-F5344CB8AC3E}">
        <p14:creationId xmlns:p14="http://schemas.microsoft.com/office/powerpoint/2010/main" val="4033408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9A1D554C-D079-40FD-8BAD-3D80D056C4E2}"/>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FEA7C057-8A71-408C-8C7B-7AAE328B05F7}"/>
              </a:ext>
            </a:extLst>
          </p:cNvPr>
          <p:cNvSpPr>
            <a:spLocks noGrp="1"/>
          </p:cNvSpPr>
          <p:nvPr>
            <p:ph idx="1"/>
          </p:nvPr>
        </p:nvSpPr>
        <p:spPr>
          <a:xfrm>
            <a:off x="190500" y="1733492"/>
            <a:ext cx="11772899" cy="4425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261C6565-BC92-4580-8229-734CEC448DA7}"/>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3" name="Slide Number Placeholder 5">
            <a:extLst>
              <a:ext uri="{FF2B5EF4-FFF2-40B4-BE49-F238E27FC236}">
                <a16:creationId xmlns:a16="http://schemas.microsoft.com/office/drawing/2014/main" id="{650FDA70-C487-47E4-83D2-555EB4BEDDBB}"/>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260204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9A1D554C-D079-40FD-8BAD-3D80D056C4E2}"/>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FEA7C057-8A71-408C-8C7B-7AAE328B05F7}"/>
              </a:ext>
            </a:extLst>
          </p:cNvPr>
          <p:cNvSpPr>
            <a:spLocks noGrp="1"/>
          </p:cNvSpPr>
          <p:nvPr>
            <p:ph idx="1"/>
          </p:nvPr>
        </p:nvSpPr>
        <p:spPr>
          <a:xfrm>
            <a:off x="190500" y="1733492"/>
            <a:ext cx="11772899" cy="4425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261C6565-BC92-4580-8229-734CEC448DA7}"/>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3" name="Slide Number Placeholder 5">
            <a:extLst>
              <a:ext uri="{FF2B5EF4-FFF2-40B4-BE49-F238E27FC236}">
                <a16:creationId xmlns:a16="http://schemas.microsoft.com/office/drawing/2014/main" id="{650FDA70-C487-47E4-83D2-555EB4BEDDBB}"/>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99716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No fill">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noFill/>
          <a:ln w="38100">
            <a:no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noFill/>
          <a:ln w="38100">
            <a:no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99927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4"/>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3"/>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673463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1"/>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2"/>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1213831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1">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4"/>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3"/>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6022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5"/>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6"/>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tx1">
                    <a:tint val="75000"/>
                  </a:schemeClr>
                </a:solidFill>
              </a:defRPr>
            </a:lvl1pPr>
          </a:lstStyle>
          <a:p>
            <a:fld id="{51AC9CB8-E4A1-4C80-A0FE-41AB03406E23}" type="slidenum">
              <a:rPr lang="en-GB" smtClean="0"/>
              <a:t>‹#›</a:t>
            </a:fld>
            <a:endParaRPr lang="en-GB"/>
          </a:p>
        </p:txBody>
      </p:sp>
    </p:spTree>
    <p:extLst>
      <p:ext uri="{BB962C8B-B14F-4D97-AF65-F5344CB8AC3E}">
        <p14:creationId xmlns:p14="http://schemas.microsoft.com/office/powerpoint/2010/main" val="277121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EEA8-B5BB-4823-BFB8-4A2013B5530E}"/>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F118BE1D-F246-4331-A02B-59BC5519C7E0}"/>
              </a:ext>
            </a:extLst>
          </p:cNvPr>
          <p:cNvSpPr>
            <a:spLocks noGrp="1"/>
          </p:cNvSpPr>
          <p:nvPr>
            <p:ph sz="half" idx="1"/>
          </p:nvPr>
        </p:nvSpPr>
        <p:spPr>
          <a:xfrm>
            <a:off x="228600" y="1480593"/>
            <a:ext cx="5689600" cy="4681330"/>
          </a:xfrm>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F0A85E61-AE02-4733-9C7A-08507D48A691}"/>
              </a:ext>
            </a:extLst>
          </p:cNvPr>
          <p:cNvSpPr>
            <a:spLocks noGrp="1"/>
          </p:cNvSpPr>
          <p:nvPr>
            <p:ph type="pic" sz="quarter" idx="12"/>
          </p:nvPr>
        </p:nvSpPr>
        <p:spPr>
          <a:xfrm>
            <a:off x="6299200" y="1500809"/>
            <a:ext cx="5664200" cy="4681330"/>
          </a:xfrm>
          <a:ln w="38100">
            <a:solidFill>
              <a:schemeClr val="accent5"/>
            </a:solidFill>
          </a:ln>
        </p:spPr>
        <p:txBody>
          <a:bodyPr/>
          <a:lstStyle/>
          <a:p>
            <a:endParaRPr lang="en-GB"/>
          </a:p>
        </p:txBody>
      </p:sp>
      <p:sp>
        <p:nvSpPr>
          <p:cNvPr id="8" name="Footer Placeholder 4">
            <a:extLst>
              <a:ext uri="{FF2B5EF4-FFF2-40B4-BE49-F238E27FC236}">
                <a16:creationId xmlns:a16="http://schemas.microsoft.com/office/drawing/2014/main" id="{60C909D8-8B09-4DEB-92A5-1D85173C5F52}"/>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9" name="Slide Number Placeholder 5">
            <a:extLst>
              <a:ext uri="{FF2B5EF4-FFF2-40B4-BE49-F238E27FC236}">
                <a16:creationId xmlns:a16="http://schemas.microsoft.com/office/drawing/2014/main" id="{743EE08A-8012-42D4-9DE9-F4D40F91F420}"/>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2744241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EEA8-B5BB-4823-BFB8-4A2013B5530E}"/>
              </a:ext>
            </a:extLst>
          </p:cNvPr>
          <p:cNvSpPr>
            <a:spLocks noGrp="1"/>
          </p:cNvSpPr>
          <p:nvPr>
            <p:ph type="title"/>
          </p:nvPr>
        </p:nvSpPr>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F0A85E61-AE02-4733-9C7A-08507D48A691}"/>
              </a:ext>
            </a:extLst>
          </p:cNvPr>
          <p:cNvSpPr>
            <a:spLocks noGrp="1"/>
          </p:cNvSpPr>
          <p:nvPr>
            <p:ph type="pic" sz="quarter" idx="12"/>
          </p:nvPr>
        </p:nvSpPr>
        <p:spPr>
          <a:xfrm>
            <a:off x="329580" y="1470991"/>
            <a:ext cx="5664200" cy="4740966"/>
          </a:xfrm>
          <a:ln w="38100">
            <a:solidFill>
              <a:schemeClr val="accent5"/>
            </a:solidFill>
          </a:ln>
        </p:spPr>
        <p:txBody>
          <a:bodyPr/>
          <a:lstStyle/>
          <a:p>
            <a:endParaRPr lang="en-GB"/>
          </a:p>
        </p:txBody>
      </p:sp>
      <p:sp>
        <p:nvSpPr>
          <p:cNvPr id="5" name="Content Placeholder 2">
            <a:extLst>
              <a:ext uri="{FF2B5EF4-FFF2-40B4-BE49-F238E27FC236}">
                <a16:creationId xmlns:a16="http://schemas.microsoft.com/office/drawing/2014/main" id="{F118BE1D-F246-4331-A02B-59BC5519C7E0}"/>
              </a:ext>
            </a:extLst>
          </p:cNvPr>
          <p:cNvSpPr>
            <a:spLocks noGrp="1"/>
          </p:cNvSpPr>
          <p:nvPr>
            <p:ph sz="half" idx="1"/>
          </p:nvPr>
        </p:nvSpPr>
        <p:spPr>
          <a:xfrm>
            <a:off x="6273799" y="1470991"/>
            <a:ext cx="5689600" cy="4740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C883444C-A724-4DDC-BF6B-63388B8E7A34}"/>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9" name="Slide Number Placeholder 5">
            <a:extLst>
              <a:ext uri="{FF2B5EF4-FFF2-40B4-BE49-F238E27FC236}">
                <a16:creationId xmlns:a16="http://schemas.microsoft.com/office/drawing/2014/main" id="{320BCBBE-E436-40EF-BC68-526793D0839C}"/>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085261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787D-92E0-4669-9CF2-BDB7D77686DE}"/>
              </a:ext>
            </a:extLst>
          </p:cNvPr>
          <p:cNvSpPr>
            <a:spLocks noGrp="1"/>
          </p:cNvSpPr>
          <p:nvPr>
            <p:ph type="title"/>
          </p:nvPr>
        </p:nvSpPr>
        <p:spPr/>
        <p:txBody>
          <a:bodyPr>
            <a:normAutofit/>
          </a:bodyPr>
          <a:lstStyle>
            <a:lvl1pPr>
              <a:defRPr sz="4400"/>
            </a:lvl1pPr>
          </a:lstStyle>
          <a:p>
            <a:r>
              <a:rPr lang="en-US"/>
              <a:t>Click to edit Master title style</a:t>
            </a:r>
            <a:endParaRPr lang="en-GB"/>
          </a:p>
        </p:txBody>
      </p:sp>
      <p:sp>
        <p:nvSpPr>
          <p:cNvPr id="4" name="SmartArt Placeholder 3">
            <a:extLst>
              <a:ext uri="{FF2B5EF4-FFF2-40B4-BE49-F238E27FC236}">
                <a16:creationId xmlns:a16="http://schemas.microsoft.com/office/drawing/2014/main" id="{7C94E20F-57F2-4511-8881-74334B243FDA}"/>
              </a:ext>
            </a:extLst>
          </p:cNvPr>
          <p:cNvSpPr>
            <a:spLocks noGrp="1"/>
          </p:cNvSpPr>
          <p:nvPr>
            <p:ph type="dgm" sz="quarter" idx="10"/>
          </p:nvPr>
        </p:nvSpPr>
        <p:spPr>
          <a:xfrm>
            <a:off x="190500" y="1471613"/>
            <a:ext cx="11772900" cy="4710112"/>
          </a:xfrm>
        </p:spPr>
        <p:txBody>
          <a:bodyPr/>
          <a:lstStyle/>
          <a:p>
            <a:endParaRPr lang="en-GB"/>
          </a:p>
        </p:txBody>
      </p:sp>
      <p:sp>
        <p:nvSpPr>
          <p:cNvPr id="9" name="Footer Placeholder 4">
            <a:extLst>
              <a:ext uri="{FF2B5EF4-FFF2-40B4-BE49-F238E27FC236}">
                <a16:creationId xmlns:a16="http://schemas.microsoft.com/office/drawing/2014/main" id="{FA4AE06F-5E9A-40E9-B725-575D41300E6C}"/>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0" name="Slide Number Placeholder 5">
            <a:extLst>
              <a:ext uri="{FF2B5EF4-FFF2-40B4-BE49-F238E27FC236}">
                <a16:creationId xmlns:a16="http://schemas.microsoft.com/office/drawing/2014/main" id="{734E6DCD-4C54-4DC0-859E-52A07914A74B}"/>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719993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787D-92E0-4669-9CF2-BDB7D77686DE}"/>
              </a:ext>
            </a:extLst>
          </p:cNvPr>
          <p:cNvSpPr>
            <a:spLocks noGrp="1"/>
          </p:cNvSpPr>
          <p:nvPr>
            <p:ph type="title"/>
          </p:nvPr>
        </p:nvSpPr>
        <p:spPr/>
        <p:txBody>
          <a:bodyPr>
            <a:normAutofit/>
          </a:bodyPr>
          <a:lstStyle>
            <a:lvl1pPr>
              <a:defRPr sz="4400"/>
            </a:lvl1pPr>
          </a:lstStyle>
          <a:p>
            <a:r>
              <a:rPr lang="en-US"/>
              <a:t>Click to edit Master title style</a:t>
            </a:r>
            <a:endParaRPr lang="en-GB"/>
          </a:p>
        </p:txBody>
      </p:sp>
      <p:sp>
        <p:nvSpPr>
          <p:cNvPr id="9" name="Footer Placeholder 4">
            <a:extLst>
              <a:ext uri="{FF2B5EF4-FFF2-40B4-BE49-F238E27FC236}">
                <a16:creationId xmlns:a16="http://schemas.microsoft.com/office/drawing/2014/main" id="{FA4AE06F-5E9A-40E9-B725-575D41300E6C}"/>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0" name="Slide Number Placeholder 5">
            <a:extLst>
              <a:ext uri="{FF2B5EF4-FFF2-40B4-BE49-F238E27FC236}">
                <a16:creationId xmlns:a16="http://schemas.microsoft.com/office/drawing/2014/main" id="{734E6DCD-4C54-4DC0-859E-52A07914A74B}"/>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66374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9F3B1D41-4ADD-4FB5-8E75-C66785A97B18}"/>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9" name="Slide Number Placeholder 5">
            <a:extLst>
              <a:ext uri="{FF2B5EF4-FFF2-40B4-BE49-F238E27FC236}">
                <a16:creationId xmlns:a16="http://schemas.microsoft.com/office/drawing/2014/main" id="{08D5030C-C8C7-49A8-BCFE-F962A5633BF5}"/>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78653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No fill">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noFill/>
          <a:ln w="38100">
            <a:no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noFill/>
          <a:ln w="38100">
            <a:no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877911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9129-781F-404F-9A31-19E27A74F519}"/>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FF2C5B2A-2A30-4485-A48D-95C1F06C67D3}"/>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6" name="Slide Number Placeholder 5">
            <a:extLst>
              <a:ext uri="{FF2B5EF4-FFF2-40B4-BE49-F238E27FC236}">
                <a16:creationId xmlns:a16="http://schemas.microsoft.com/office/drawing/2014/main" id="{F10DB15F-8BC0-41BD-961D-1ACD2543BA39}"/>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2650849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pane thirds 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80A2-1EF7-4661-A841-B626D039463E}"/>
              </a:ext>
            </a:extLst>
          </p:cNvPr>
          <p:cNvSpPr>
            <a:spLocks noGrp="1"/>
          </p:cNvSpPr>
          <p:nvPr>
            <p:ph type="title"/>
          </p:nvPr>
        </p:nvSpPr>
        <p:spPr>
          <a:xfrm>
            <a:off x="331795" y="189000"/>
            <a:ext cx="9184205" cy="936104"/>
          </a:xfrm>
          <a:prstGeom prst="rect">
            <a:avLst/>
          </a:prstGeom>
        </p:spPr>
        <p:txBody>
          <a:bodyPr anchor="ctr"/>
          <a:lstStyle/>
          <a:p>
            <a:r>
              <a:rPr lang="en-US"/>
              <a:t>Click to edit Master title style</a:t>
            </a:r>
            <a:endParaRPr lang="en-GB"/>
          </a:p>
        </p:txBody>
      </p:sp>
      <p:sp>
        <p:nvSpPr>
          <p:cNvPr id="6" name="Content Placeholder 3">
            <a:extLst>
              <a:ext uri="{FF2B5EF4-FFF2-40B4-BE49-F238E27FC236}">
                <a16:creationId xmlns:a16="http://schemas.microsoft.com/office/drawing/2014/main" id="{FF3A0672-B996-4714-A2A8-238FBECEC9FC}"/>
              </a:ext>
            </a:extLst>
          </p:cNvPr>
          <p:cNvSpPr>
            <a:spLocks noGrp="1"/>
          </p:cNvSpPr>
          <p:nvPr>
            <p:ph sz="quarter" idx="12"/>
          </p:nvPr>
        </p:nvSpPr>
        <p:spPr>
          <a:xfrm>
            <a:off x="331795" y="1269000"/>
            <a:ext cx="3668892" cy="5039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3BA174-0772-44B2-A98F-56F74A64D77C}"/>
              </a:ext>
            </a:extLst>
          </p:cNvPr>
          <p:cNvSpPr>
            <a:spLocks noGrp="1"/>
          </p:cNvSpPr>
          <p:nvPr>
            <p:ph sz="quarter" idx="10"/>
          </p:nvPr>
        </p:nvSpPr>
        <p:spPr>
          <a:xfrm>
            <a:off x="4852874" y="1269000"/>
            <a:ext cx="7007331" cy="5039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349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ree_content_pa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2C2E-6DEB-4E1A-BA46-5CCB977A79A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3AB1FF4A-7BAD-4F6A-9750-318A0E469B08}"/>
              </a:ext>
            </a:extLst>
          </p:cNvPr>
          <p:cNvSpPr>
            <a:spLocks noGrp="1"/>
          </p:cNvSpPr>
          <p:nvPr>
            <p:ph type="ftr" sz="quarter" idx="10"/>
          </p:nvPr>
        </p:nvSpPr>
        <p:spPr/>
        <p:txBody>
          <a:bodyPr/>
          <a:lstStyle/>
          <a:p>
            <a:r>
              <a:rPr lang="en-GB"/>
              <a:t>Matthew Deeprose</a:t>
            </a:r>
            <a:endParaRPr lang="en-GB" dirty="0"/>
          </a:p>
        </p:txBody>
      </p:sp>
      <p:sp>
        <p:nvSpPr>
          <p:cNvPr id="4" name="Slide Number Placeholder 3">
            <a:extLst>
              <a:ext uri="{FF2B5EF4-FFF2-40B4-BE49-F238E27FC236}">
                <a16:creationId xmlns:a16="http://schemas.microsoft.com/office/drawing/2014/main" id="{28B56645-8537-4A93-BE94-DBF3FD3FB928}"/>
              </a:ext>
            </a:extLst>
          </p:cNvPr>
          <p:cNvSpPr>
            <a:spLocks noGrp="1"/>
          </p:cNvSpPr>
          <p:nvPr>
            <p:ph type="sldNum" sz="quarter" idx="11"/>
          </p:nvPr>
        </p:nvSpPr>
        <p:spPr/>
        <p:txBody>
          <a:bodyPr/>
          <a:lstStyle/>
          <a:p>
            <a:fld id="{51AC9CB8-E4A1-4C80-A0FE-41AB03406E23}" type="slidenum">
              <a:rPr lang="en-GB" smtClean="0"/>
              <a:t>‹#›</a:t>
            </a:fld>
            <a:endParaRPr lang="en-GB"/>
          </a:p>
        </p:txBody>
      </p:sp>
      <p:sp>
        <p:nvSpPr>
          <p:cNvPr id="6" name="Slide Number Placeholder 3">
            <a:extLst>
              <a:ext uri="{FF2B5EF4-FFF2-40B4-BE49-F238E27FC236}">
                <a16:creationId xmlns:a16="http://schemas.microsoft.com/office/drawing/2014/main" id="{DA0C6614-1B57-4016-85F3-2D157AE4EF04}"/>
              </a:ext>
            </a:extLst>
          </p:cNvPr>
          <p:cNvSpPr txBox="1">
            <a:spLocks/>
          </p:cNvSpPr>
          <p:nvPr userDrawn="1"/>
        </p:nvSpPr>
        <p:spPr>
          <a:xfrm>
            <a:off x="11218125" y="6434459"/>
            <a:ext cx="905107" cy="3726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AC9CB8-E4A1-4C80-A0FE-41AB03406E23}" type="slidenum">
              <a:rPr lang="en-GB" smtClean="0"/>
              <a:pPr/>
              <a:t>‹#›</a:t>
            </a:fld>
            <a:endParaRPr lang="en-GB"/>
          </a:p>
        </p:txBody>
      </p:sp>
      <p:sp>
        <p:nvSpPr>
          <p:cNvPr id="12" name="Content Placeholder 11">
            <a:extLst>
              <a:ext uri="{FF2B5EF4-FFF2-40B4-BE49-F238E27FC236}">
                <a16:creationId xmlns:a16="http://schemas.microsoft.com/office/drawing/2014/main" id="{1E512D02-4F9D-4428-9A1A-D44A5CA69370}"/>
              </a:ext>
            </a:extLst>
          </p:cNvPr>
          <p:cNvSpPr>
            <a:spLocks noGrp="1"/>
          </p:cNvSpPr>
          <p:nvPr>
            <p:ph sz="quarter" idx="12"/>
          </p:nvPr>
        </p:nvSpPr>
        <p:spPr>
          <a:xfrm>
            <a:off x="190500" y="1451113"/>
            <a:ext cx="3675822" cy="4770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23D0E2C-A4B7-4A28-8B41-7D5FEC258E46}"/>
              </a:ext>
            </a:extLst>
          </p:cNvPr>
          <p:cNvSpPr>
            <a:spLocks noGrp="1"/>
          </p:cNvSpPr>
          <p:nvPr>
            <p:ph sz="quarter" idx="13"/>
          </p:nvPr>
        </p:nvSpPr>
        <p:spPr>
          <a:xfrm>
            <a:off x="4239039" y="1451113"/>
            <a:ext cx="3675822" cy="4770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6D036BAD-E224-479B-BD0A-76A26C15C5AD}"/>
              </a:ext>
            </a:extLst>
          </p:cNvPr>
          <p:cNvSpPr>
            <a:spLocks noGrp="1"/>
          </p:cNvSpPr>
          <p:nvPr>
            <p:ph sz="quarter" idx="14"/>
          </p:nvPr>
        </p:nvSpPr>
        <p:spPr>
          <a:xfrm>
            <a:off x="8287577" y="1451113"/>
            <a:ext cx="3675822" cy="4770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193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our Content No fill">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10"/>
            <a:ext cx="5689600" cy="2126974"/>
          </a:xfrm>
          <a:noFill/>
          <a:ln w="38100">
            <a:noFill/>
          </a:ln>
        </p:spPr>
        <p:txBody>
          <a:bodyPr>
            <a:noAutofit/>
          </a:bodyPr>
          <a:lstStyle>
            <a:lvl1pPr>
              <a:defRPr sz="2800"/>
            </a:lvl1pPr>
            <a:lvl2pPr>
              <a:lnSpc>
                <a:spcPct val="100000"/>
              </a:lnSpc>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222A5827-732D-4937-B912-A9F3E089FAA0}"/>
              </a:ext>
            </a:extLst>
          </p:cNvPr>
          <p:cNvSpPr>
            <a:spLocks noGrp="1"/>
          </p:cNvSpPr>
          <p:nvPr>
            <p:ph sz="half" idx="10"/>
          </p:nvPr>
        </p:nvSpPr>
        <p:spPr>
          <a:xfrm>
            <a:off x="228600" y="3909387"/>
            <a:ext cx="5689600" cy="2126974"/>
          </a:xfrm>
          <a:noFill/>
          <a:ln w="38100">
            <a:noFill/>
          </a:ln>
        </p:spPr>
        <p:txBody>
          <a:bodyPr>
            <a:noAutofit/>
          </a:bodyPr>
          <a:lstStyle>
            <a:lvl1pPr>
              <a:defRPr sz="2800"/>
            </a:lvl1pPr>
            <a:lvl2pPr>
              <a:lnSpc>
                <a:spcPct val="100000"/>
              </a:lnSpc>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10"/>
            <a:ext cx="5689600" cy="2126974"/>
          </a:xfrm>
          <a:noFill/>
          <a:ln w="38100">
            <a:noFill/>
          </a:ln>
        </p:spPr>
        <p:txBody>
          <a:bodyPr>
            <a:noAutofit/>
          </a:bodyPr>
          <a:lstStyle>
            <a:lvl1pPr>
              <a:lnSpc>
                <a:spcPct val="100000"/>
              </a:lnSpc>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1C7C414B-D73A-4BD1-8368-017C79F14E7D}"/>
              </a:ext>
            </a:extLst>
          </p:cNvPr>
          <p:cNvSpPr>
            <a:spLocks noGrp="1"/>
          </p:cNvSpPr>
          <p:nvPr>
            <p:ph sz="half" idx="11"/>
          </p:nvPr>
        </p:nvSpPr>
        <p:spPr>
          <a:xfrm>
            <a:off x="6273799" y="3909387"/>
            <a:ext cx="5689600" cy="2126974"/>
          </a:xfrm>
          <a:noFill/>
          <a:ln w="38100">
            <a:noFill/>
          </a:ln>
        </p:spPr>
        <p:txBody>
          <a:bodyPr>
            <a:noAutofit/>
          </a:bodyPr>
          <a:lstStyle>
            <a:lvl1pPr>
              <a:lnSpc>
                <a:spcPct val="100000"/>
              </a:lnSpc>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28637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our Content Two colours">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10"/>
            <a:ext cx="5689600" cy="2126974"/>
          </a:xfrm>
          <a:solidFill>
            <a:schemeClr val="tx2"/>
          </a:solidFill>
          <a:ln w="38100">
            <a:solidFill>
              <a:schemeClr val="accent1"/>
            </a:solidFill>
          </a:ln>
        </p:spPr>
        <p:txBody>
          <a:bodyPr>
            <a:noAutofit/>
          </a:bodyPr>
          <a:lstStyle>
            <a:lvl1pPr>
              <a:defRPr sz="2800"/>
            </a:lvl1pPr>
            <a:lvl2pPr>
              <a:lnSpc>
                <a:spcPct val="100000"/>
              </a:lnSpc>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222A5827-732D-4937-B912-A9F3E089FAA0}"/>
              </a:ext>
            </a:extLst>
          </p:cNvPr>
          <p:cNvSpPr>
            <a:spLocks noGrp="1"/>
          </p:cNvSpPr>
          <p:nvPr>
            <p:ph sz="half" idx="10"/>
          </p:nvPr>
        </p:nvSpPr>
        <p:spPr>
          <a:xfrm>
            <a:off x="228600" y="3909387"/>
            <a:ext cx="5689600" cy="2126974"/>
          </a:xfrm>
          <a:solidFill>
            <a:schemeClr val="tx2"/>
          </a:solidFill>
          <a:ln w="38100">
            <a:solidFill>
              <a:schemeClr val="accent1"/>
            </a:solidFill>
          </a:ln>
        </p:spPr>
        <p:txBody>
          <a:bodyPr>
            <a:noAutofit/>
          </a:bodyPr>
          <a:lstStyle>
            <a:lvl1pPr>
              <a:defRPr sz="2800"/>
            </a:lvl1pPr>
            <a:lvl2pPr>
              <a:lnSpc>
                <a:spcPct val="100000"/>
              </a:lnSpc>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10"/>
            <a:ext cx="5689600" cy="2126974"/>
          </a:xfrm>
          <a:solidFill>
            <a:schemeClr val="tx2"/>
          </a:solidFill>
          <a:ln w="38100">
            <a:solidFill>
              <a:schemeClr val="accent4"/>
            </a:solidFill>
          </a:ln>
        </p:spPr>
        <p:txBody>
          <a:bodyPr>
            <a:noAutofit/>
          </a:bodyPr>
          <a:lstStyle>
            <a:lvl1pPr>
              <a:lnSpc>
                <a:spcPct val="100000"/>
              </a:lnSpc>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1C7C414B-D73A-4BD1-8368-017C79F14E7D}"/>
              </a:ext>
            </a:extLst>
          </p:cNvPr>
          <p:cNvSpPr>
            <a:spLocks noGrp="1"/>
          </p:cNvSpPr>
          <p:nvPr>
            <p:ph sz="half" idx="11"/>
          </p:nvPr>
        </p:nvSpPr>
        <p:spPr>
          <a:xfrm>
            <a:off x="6273799" y="3909387"/>
            <a:ext cx="5689600" cy="2126974"/>
          </a:xfrm>
          <a:solidFill>
            <a:schemeClr val="tx2"/>
          </a:solidFill>
          <a:ln w="38100">
            <a:solidFill>
              <a:schemeClr val="accent4"/>
            </a:solidFill>
          </a:ln>
        </p:spPr>
        <p:txBody>
          <a:bodyPr>
            <a:noAutofit/>
          </a:bodyPr>
          <a:lstStyle>
            <a:lvl1pPr>
              <a:lnSpc>
                <a:spcPct val="100000"/>
              </a:lnSpc>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342626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Four Content Four colou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10"/>
            <a:ext cx="5689600" cy="2126974"/>
          </a:xfrm>
          <a:solidFill>
            <a:schemeClr val="tx2"/>
          </a:solidFill>
          <a:ln w="38100">
            <a:solidFill>
              <a:schemeClr val="accent1"/>
            </a:solidFill>
          </a:ln>
        </p:spPr>
        <p:txBody>
          <a:bodyPr>
            <a:noAutofit/>
          </a:bodyPr>
          <a:lstStyle>
            <a:lvl1pPr>
              <a:defRPr sz="2800"/>
            </a:lvl1pPr>
            <a:lvl2pPr>
              <a:lnSpc>
                <a:spcPct val="100000"/>
              </a:lnSpc>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10"/>
            <a:ext cx="5689600" cy="2126974"/>
          </a:xfrm>
          <a:solidFill>
            <a:schemeClr val="tx2"/>
          </a:solidFill>
          <a:ln w="38100">
            <a:solidFill>
              <a:schemeClr val="accent4"/>
            </a:solidFill>
          </a:ln>
        </p:spPr>
        <p:txBody>
          <a:bodyPr>
            <a:noAutofit/>
          </a:bodyPr>
          <a:lstStyle>
            <a:lvl1pPr>
              <a:lnSpc>
                <a:spcPct val="100000"/>
              </a:lnSpc>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
        <p:nvSpPr>
          <p:cNvPr id="9" name="Content Placeholder 2">
            <a:extLst>
              <a:ext uri="{FF2B5EF4-FFF2-40B4-BE49-F238E27FC236}">
                <a16:creationId xmlns:a16="http://schemas.microsoft.com/office/drawing/2014/main" id="{222A5827-732D-4937-B912-A9F3E089FAA0}"/>
              </a:ext>
            </a:extLst>
          </p:cNvPr>
          <p:cNvSpPr>
            <a:spLocks noGrp="1"/>
          </p:cNvSpPr>
          <p:nvPr>
            <p:ph sz="half" idx="10"/>
          </p:nvPr>
        </p:nvSpPr>
        <p:spPr>
          <a:xfrm>
            <a:off x="228600" y="3909387"/>
            <a:ext cx="5689600" cy="2126974"/>
          </a:xfrm>
          <a:solidFill>
            <a:schemeClr val="tx2"/>
          </a:solidFill>
          <a:ln w="38100">
            <a:solidFill>
              <a:schemeClr val="accent3"/>
            </a:solidFill>
          </a:ln>
        </p:spPr>
        <p:txBody>
          <a:bodyPr>
            <a:noAutofit/>
          </a:bodyPr>
          <a:lstStyle>
            <a:lvl1pPr>
              <a:defRPr sz="2800"/>
            </a:lvl1pPr>
            <a:lvl2pPr>
              <a:lnSpc>
                <a:spcPct val="100000"/>
              </a:lnSpc>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1C7C414B-D73A-4BD1-8368-017C79F14E7D}"/>
              </a:ext>
            </a:extLst>
          </p:cNvPr>
          <p:cNvSpPr>
            <a:spLocks noGrp="1"/>
          </p:cNvSpPr>
          <p:nvPr>
            <p:ph sz="half" idx="11"/>
          </p:nvPr>
        </p:nvSpPr>
        <p:spPr>
          <a:xfrm>
            <a:off x="6273799" y="3909387"/>
            <a:ext cx="5689600" cy="2126974"/>
          </a:xfrm>
          <a:solidFill>
            <a:schemeClr val="tx2"/>
          </a:solidFill>
          <a:ln w="38100">
            <a:solidFill>
              <a:schemeClr val="accent2"/>
            </a:solidFill>
          </a:ln>
        </p:spPr>
        <p:txBody>
          <a:bodyPr>
            <a:noAutofit/>
          </a:bodyPr>
          <a:lstStyle>
            <a:lvl1pPr>
              <a:lnSpc>
                <a:spcPct val="100000"/>
              </a:lnSpc>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22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4"/>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3"/>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232816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F5A10D-6D19-4E2B-8E23-1C3AAE7DAB1B}"/>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886E3-4E00-45D5-BBB3-0CCB658490DB}"/>
              </a:ext>
            </a:extLst>
          </p:cNvPr>
          <p:cNvSpPr>
            <a:spLocks noGrp="1"/>
          </p:cNvSpPr>
          <p:nvPr>
            <p:ph sz="half" idx="1"/>
          </p:nvPr>
        </p:nvSpPr>
        <p:spPr>
          <a:xfrm>
            <a:off x="228600" y="1500809"/>
            <a:ext cx="5689600" cy="4681330"/>
          </a:xfrm>
          <a:solidFill>
            <a:srgbClr val="00131D"/>
          </a:solidFill>
          <a:ln w="38100">
            <a:solidFill>
              <a:schemeClr val="accent1"/>
            </a:solidFill>
          </a:ln>
        </p:spPr>
        <p:txBody>
          <a:bodyPr/>
          <a:lstStyle>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0776F-B25B-40B3-8C17-1F9D6F0477B4}"/>
              </a:ext>
            </a:extLst>
          </p:cNvPr>
          <p:cNvSpPr>
            <a:spLocks noGrp="1"/>
          </p:cNvSpPr>
          <p:nvPr>
            <p:ph sz="half" idx="2"/>
          </p:nvPr>
        </p:nvSpPr>
        <p:spPr>
          <a:xfrm>
            <a:off x="6273799" y="1500809"/>
            <a:ext cx="5689600" cy="4681330"/>
          </a:xfrm>
          <a:solidFill>
            <a:srgbClr val="00131D"/>
          </a:solidFill>
          <a:ln w="38100">
            <a:solidFill>
              <a:schemeClr val="accent2"/>
            </a:solidFill>
          </a:ln>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a:extLst>
              <a:ext uri="{FF2B5EF4-FFF2-40B4-BE49-F238E27FC236}">
                <a16:creationId xmlns:a16="http://schemas.microsoft.com/office/drawing/2014/main" id="{9AC549B4-B0BD-440C-9E98-018CAA0120DA}"/>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solidFill>
                  <a:schemeClr val="bg2"/>
                </a:solidFill>
              </a:rPr>
              <a:t>Matthew Deeprose</a:t>
            </a:r>
            <a:endParaRPr lang="en-GB" dirty="0"/>
          </a:p>
        </p:txBody>
      </p:sp>
      <p:sp>
        <p:nvSpPr>
          <p:cNvPr id="15" name="Slide Number Placeholder 5">
            <a:extLst>
              <a:ext uri="{FF2B5EF4-FFF2-40B4-BE49-F238E27FC236}">
                <a16:creationId xmlns:a16="http://schemas.microsoft.com/office/drawing/2014/main" id="{C014600A-4532-4044-B776-82D3896188F7}"/>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bg2"/>
                </a:solidFill>
              </a:defRPr>
            </a:lvl1pPr>
          </a:lstStyle>
          <a:p>
            <a:fld id="{51AC9CB8-E4A1-4C80-A0FE-41AB03406E23}" type="slidenum">
              <a:rPr lang="en-GB" smtClean="0"/>
              <a:pPr/>
              <a:t>‹#›</a:t>
            </a:fld>
            <a:endParaRPr lang="en-GB"/>
          </a:p>
        </p:txBody>
      </p:sp>
    </p:spTree>
    <p:extLst>
      <p:ext uri="{BB962C8B-B14F-4D97-AF65-F5344CB8AC3E}">
        <p14:creationId xmlns:p14="http://schemas.microsoft.com/office/powerpoint/2010/main" val="245588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31F2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B554C-0009-4A76-8FD6-F6F153545B82}"/>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4E508-706A-4F1E-AC8A-1D63D43A55B8}"/>
              </a:ext>
            </a:extLst>
          </p:cNvPr>
          <p:cNvSpPr>
            <a:spLocks noGrp="1"/>
          </p:cNvSpPr>
          <p:nvPr>
            <p:ph type="body" idx="1"/>
          </p:nvPr>
        </p:nvSpPr>
        <p:spPr>
          <a:xfrm>
            <a:off x="190500" y="1733492"/>
            <a:ext cx="11772899" cy="4425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A68D217-2184-4BC8-BEA5-81F2702E6F79}"/>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Matthew Deeprose</a:t>
            </a:r>
            <a:endParaRPr lang="en-GB" dirty="0"/>
          </a:p>
        </p:txBody>
      </p:sp>
      <p:sp>
        <p:nvSpPr>
          <p:cNvPr id="6" name="Slide Number Placeholder 5">
            <a:extLst>
              <a:ext uri="{FF2B5EF4-FFF2-40B4-BE49-F238E27FC236}">
                <a16:creationId xmlns:a16="http://schemas.microsoft.com/office/drawing/2014/main" id="{567A9D26-125F-4FE2-A837-336911C48791}"/>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tx1">
                    <a:tint val="75000"/>
                  </a:schemeClr>
                </a:solidFill>
              </a:defRPr>
            </a:lvl1pPr>
          </a:lstStyle>
          <a:p>
            <a:fld id="{51AC9CB8-E4A1-4C80-A0FE-41AB03406E23}" type="slidenum">
              <a:rPr lang="en-GB" smtClean="0"/>
              <a:t>‹#›</a:t>
            </a:fld>
            <a:endParaRPr lang="en-GB"/>
          </a:p>
        </p:txBody>
      </p:sp>
      <p:cxnSp>
        <p:nvCxnSpPr>
          <p:cNvPr id="8" name="Straight Connector 7">
            <a:extLst>
              <a:ext uri="{FF2B5EF4-FFF2-40B4-BE49-F238E27FC236}">
                <a16:creationId xmlns:a16="http://schemas.microsoft.com/office/drawing/2014/main" id="{3117B20B-0715-4AA1-9CC7-7506B2796A4A}"/>
              </a:ext>
              <a:ext uri="{C183D7F6-B498-43B3-948B-1728B52AA6E4}">
                <adec:decorative xmlns:adec="http://schemas.microsoft.com/office/drawing/2017/decorative" val="1"/>
              </a:ext>
            </a:extLst>
          </p:cNvPr>
          <p:cNvCxnSpPr>
            <a:cxnSpLocks/>
          </p:cNvCxnSpPr>
          <p:nvPr userDrawn="1"/>
        </p:nvCxnSpPr>
        <p:spPr>
          <a:xfrm>
            <a:off x="0" y="1301570"/>
            <a:ext cx="11587329" cy="0"/>
          </a:xfrm>
          <a:prstGeom prst="line">
            <a:avLst/>
          </a:prstGeom>
          <a:ln w="38100" cap="flat" cmpd="sng">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E115D8-4220-474B-9434-1F15633C630F}"/>
              </a:ext>
              <a:ext uri="{C183D7F6-B498-43B3-948B-1728B52AA6E4}">
                <adec:decorative xmlns:adec="http://schemas.microsoft.com/office/drawing/2017/decorative" val="1"/>
              </a:ext>
            </a:extLst>
          </p:cNvPr>
          <p:cNvCxnSpPr>
            <a:cxnSpLocks/>
          </p:cNvCxnSpPr>
          <p:nvPr userDrawn="1"/>
        </p:nvCxnSpPr>
        <p:spPr>
          <a:xfrm>
            <a:off x="6096000" y="6366542"/>
            <a:ext cx="609388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3159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93" r:id="rId3"/>
    <p:sldLayoutId id="2147483700" r:id="rId4"/>
    <p:sldLayoutId id="2147483696" r:id="rId5"/>
    <p:sldLayoutId id="2147483697" r:id="rId6"/>
    <p:sldLayoutId id="2147483698" r:id="rId7"/>
    <p:sldLayoutId id="2147483667" r:id="rId8"/>
    <p:sldLayoutId id="2147483676" r:id="rId9"/>
    <p:sldLayoutId id="2147483677" r:id="rId10"/>
    <p:sldLayoutId id="2147483678" r:id="rId11"/>
    <p:sldLayoutId id="2147483672" r:id="rId12"/>
    <p:sldLayoutId id="2147483675" r:id="rId13"/>
    <p:sldLayoutId id="2147483679" r:id="rId14"/>
    <p:sldLayoutId id="2147483669" r:id="rId15"/>
    <p:sldLayoutId id="2147483670" r:id="rId16"/>
    <p:sldLayoutId id="2147483671" r:id="rId17"/>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31F2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B554C-0009-4A76-8FD6-F6F153545B82}"/>
              </a:ext>
            </a:extLst>
          </p:cNvPr>
          <p:cNvSpPr>
            <a:spLocks noGrp="1"/>
          </p:cNvSpPr>
          <p:nvPr>
            <p:ph type="title"/>
          </p:nvPr>
        </p:nvSpPr>
        <p:spPr>
          <a:xfrm>
            <a:off x="190500" y="147952"/>
            <a:ext cx="11772899" cy="11533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4E508-706A-4F1E-AC8A-1D63D43A55B8}"/>
              </a:ext>
            </a:extLst>
          </p:cNvPr>
          <p:cNvSpPr>
            <a:spLocks noGrp="1"/>
          </p:cNvSpPr>
          <p:nvPr>
            <p:ph type="body" idx="1"/>
          </p:nvPr>
        </p:nvSpPr>
        <p:spPr>
          <a:xfrm>
            <a:off x="190500" y="1733492"/>
            <a:ext cx="11772899" cy="4425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A68D217-2184-4BC8-BEA5-81F2702E6F79}"/>
              </a:ext>
            </a:extLst>
          </p:cNvPr>
          <p:cNvSpPr>
            <a:spLocks noGrp="1"/>
          </p:cNvSpPr>
          <p:nvPr>
            <p:ph type="ftr" sz="quarter" idx="3"/>
          </p:nvPr>
        </p:nvSpPr>
        <p:spPr>
          <a:xfrm>
            <a:off x="6689783" y="6434490"/>
            <a:ext cx="4300137" cy="37262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Matthew Deeprose</a:t>
            </a:r>
            <a:endParaRPr lang="en-GB" dirty="0"/>
          </a:p>
        </p:txBody>
      </p:sp>
      <p:sp>
        <p:nvSpPr>
          <p:cNvPr id="6" name="Slide Number Placeholder 5">
            <a:extLst>
              <a:ext uri="{FF2B5EF4-FFF2-40B4-BE49-F238E27FC236}">
                <a16:creationId xmlns:a16="http://schemas.microsoft.com/office/drawing/2014/main" id="{567A9D26-125F-4FE2-A837-336911C48791}"/>
              </a:ext>
            </a:extLst>
          </p:cNvPr>
          <p:cNvSpPr>
            <a:spLocks noGrp="1"/>
          </p:cNvSpPr>
          <p:nvPr>
            <p:ph type="sldNum" sz="quarter" idx="4"/>
          </p:nvPr>
        </p:nvSpPr>
        <p:spPr>
          <a:xfrm>
            <a:off x="11218125" y="6434459"/>
            <a:ext cx="905107" cy="372627"/>
          </a:xfrm>
          <a:prstGeom prst="rect">
            <a:avLst/>
          </a:prstGeom>
        </p:spPr>
        <p:txBody>
          <a:bodyPr vert="horz" lIns="91440" tIns="45720" rIns="91440" bIns="45720" rtlCol="0" anchor="ctr"/>
          <a:lstStyle>
            <a:lvl1pPr algn="r">
              <a:defRPr sz="1200">
                <a:solidFill>
                  <a:schemeClr val="tx1">
                    <a:tint val="75000"/>
                  </a:schemeClr>
                </a:solidFill>
              </a:defRPr>
            </a:lvl1pPr>
          </a:lstStyle>
          <a:p>
            <a:fld id="{51AC9CB8-E4A1-4C80-A0FE-41AB03406E23}" type="slidenum">
              <a:rPr lang="en-GB" smtClean="0"/>
              <a:t>‹#›</a:t>
            </a:fld>
            <a:endParaRPr lang="en-GB"/>
          </a:p>
        </p:txBody>
      </p:sp>
      <p:cxnSp>
        <p:nvCxnSpPr>
          <p:cNvPr id="9" name="Straight Connector 8">
            <a:extLst>
              <a:ext uri="{FF2B5EF4-FFF2-40B4-BE49-F238E27FC236}">
                <a16:creationId xmlns:a16="http://schemas.microsoft.com/office/drawing/2014/main" id="{A5E115D8-4220-474B-9434-1F15633C630F}"/>
              </a:ext>
              <a:ext uri="{C183D7F6-B498-43B3-948B-1728B52AA6E4}">
                <adec:decorative xmlns:adec="http://schemas.microsoft.com/office/drawing/2017/decorative" val="1"/>
              </a:ext>
            </a:extLst>
          </p:cNvPr>
          <p:cNvCxnSpPr>
            <a:cxnSpLocks/>
          </p:cNvCxnSpPr>
          <p:nvPr userDrawn="1"/>
        </p:nvCxnSpPr>
        <p:spPr>
          <a:xfrm>
            <a:off x="6096000" y="6366542"/>
            <a:ext cx="609388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2583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701" r:id="rId14"/>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6.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emf"/><Relationship Id="rId7" Type="http://schemas.openxmlformats.org/officeDocument/2006/relationships/hyperlink" Target="https://poet.diagramcenter.org/how.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nwea.org/content/uploads/2022/02/Image-Description-Guidelines-for-Assessments_NWEA_2021.pdf" TargetMode="External"/><Relationship Id="rId5" Type="http://schemas.openxmlformats.org/officeDocument/2006/relationships/image" Target="../media/image14.png"/><Relationship Id="rId4" Type="http://schemas.openxmlformats.org/officeDocument/2006/relationships/hyperlink" Target="https://youtu.be/oSdz6KZpLj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9DF59F-BE19-4D55-A6B8-297E1278FE83}"/>
              </a:ext>
            </a:extLst>
          </p:cNvPr>
          <p:cNvSpPr>
            <a:spLocks noGrp="1"/>
          </p:cNvSpPr>
          <p:nvPr>
            <p:ph type="ctrTitle"/>
          </p:nvPr>
        </p:nvSpPr>
        <p:spPr>
          <a:xfrm>
            <a:off x="1524000" y="1104900"/>
            <a:ext cx="9144000" cy="3076852"/>
          </a:xfrm>
        </p:spPr>
        <p:txBody>
          <a:bodyPr anchor="ctr">
            <a:normAutofit/>
          </a:bodyPr>
          <a:lstStyle/>
          <a:p>
            <a:r>
              <a:rPr lang="en-GB" sz="8000" dirty="0">
                <a:solidFill>
                  <a:schemeClr val="accent1"/>
                </a:solidFill>
              </a:rPr>
              <a:t>Making accessibility easier</a:t>
            </a:r>
            <a:endParaRPr lang="en-GB" sz="17900" dirty="0">
              <a:solidFill>
                <a:schemeClr val="accent1"/>
              </a:solidFill>
            </a:endParaRPr>
          </a:p>
        </p:txBody>
      </p:sp>
      <p:sp>
        <p:nvSpPr>
          <p:cNvPr id="7" name="Subtitle 6">
            <a:extLst>
              <a:ext uri="{FF2B5EF4-FFF2-40B4-BE49-F238E27FC236}">
                <a16:creationId xmlns:a16="http://schemas.microsoft.com/office/drawing/2014/main" id="{722B2EE6-E26E-47D3-9457-F1299EC6F200}"/>
              </a:ext>
            </a:extLst>
          </p:cNvPr>
          <p:cNvSpPr>
            <a:spLocks noGrp="1"/>
          </p:cNvSpPr>
          <p:nvPr>
            <p:ph type="subTitle" idx="1"/>
          </p:nvPr>
        </p:nvSpPr>
        <p:spPr/>
        <p:txBody>
          <a:bodyPr/>
          <a:lstStyle/>
          <a:p>
            <a:r>
              <a:rPr lang="en-GB" dirty="0">
                <a:solidFill>
                  <a:schemeClr val="bg2"/>
                </a:solidFill>
              </a:rPr>
              <a:t>Matthew Deeprose</a:t>
            </a:r>
          </a:p>
          <a:p>
            <a:r>
              <a:rPr lang="en-GB" dirty="0"/>
              <a:t>Senior Learning Designer</a:t>
            </a:r>
          </a:p>
          <a:p>
            <a:r>
              <a:rPr lang="en-GB" dirty="0"/>
              <a:t>University of Southampton</a:t>
            </a:r>
          </a:p>
        </p:txBody>
      </p:sp>
    </p:spTree>
    <p:extLst>
      <p:ext uri="{BB962C8B-B14F-4D97-AF65-F5344CB8AC3E}">
        <p14:creationId xmlns:p14="http://schemas.microsoft.com/office/powerpoint/2010/main" val="155109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8969-6142-4DE8-96C1-EA0EB48A861F}"/>
              </a:ext>
            </a:extLst>
          </p:cNvPr>
          <p:cNvSpPr>
            <a:spLocks noGrp="1"/>
          </p:cNvSpPr>
          <p:nvPr>
            <p:ph type="title"/>
          </p:nvPr>
        </p:nvSpPr>
        <p:spPr/>
        <p:txBody>
          <a:bodyPr/>
          <a:lstStyle/>
          <a:p>
            <a:r>
              <a:rPr lang="en-GB" dirty="0"/>
              <a:t>Pause</a:t>
            </a:r>
          </a:p>
        </p:txBody>
      </p:sp>
      <p:sp>
        <p:nvSpPr>
          <p:cNvPr id="5" name="Footer Placeholder 4">
            <a:extLst>
              <a:ext uri="{FF2B5EF4-FFF2-40B4-BE49-F238E27FC236}">
                <a16:creationId xmlns:a16="http://schemas.microsoft.com/office/drawing/2014/main" id="{17B6CA13-0732-49D4-8C43-089CA7486165}"/>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6" name="Slide Number Placeholder 5">
            <a:extLst>
              <a:ext uri="{FF2B5EF4-FFF2-40B4-BE49-F238E27FC236}">
                <a16:creationId xmlns:a16="http://schemas.microsoft.com/office/drawing/2014/main" id="{15FC30A6-A550-46F1-880E-B3F2D422E9BD}"/>
              </a:ext>
            </a:extLst>
          </p:cNvPr>
          <p:cNvSpPr>
            <a:spLocks noGrp="1"/>
          </p:cNvSpPr>
          <p:nvPr>
            <p:ph type="sldNum" sz="quarter" idx="4"/>
          </p:nvPr>
        </p:nvSpPr>
        <p:spPr/>
        <p:txBody>
          <a:bodyPr/>
          <a:lstStyle/>
          <a:p>
            <a:fld id="{51AC9CB8-E4A1-4C80-A0FE-41AB03406E23}" type="slidenum">
              <a:rPr lang="en-GB" smtClean="0"/>
              <a:pPr/>
              <a:t>10</a:t>
            </a:fld>
            <a:endParaRPr lang="en-GB"/>
          </a:p>
        </p:txBody>
      </p:sp>
      <p:grpSp>
        <p:nvGrpSpPr>
          <p:cNvPr id="47" name="Group 46">
            <a:extLst>
              <a:ext uri="{FF2B5EF4-FFF2-40B4-BE49-F238E27FC236}">
                <a16:creationId xmlns:a16="http://schemas.microsoft.com/office/drawing/2014/main" id="{CF7F5789-3896-409D-9518-02B98C84ED45}"/>
              </a:ext>
              <a:ext uri="{C183D7F6-B498-43B3-948B-1728B52AA6E4}">
                <adec:decorative xmlns:adec="http://schemas.microsoft.com/office/drawing/2017/decorative" val="1"/>
              </a:ext>
            </a:extLst>
          </p:cNvPr>
          <p:cNvGrpSpPr>
            <a:grpSpLocks noChangeAspect="1"/>
          </p:cNvGrpSpPr>
          <p:nvPr/>
        </p:nvGrpSpPr>
        <p:grpSpPr>
          <a:xfrm>
            <a:off x="2735845" y="114638"/>
            <a:ext cx="3150605" cy="6595724"/>
            <a:chOff x="5138738" y="1885950"/>
            <a:chExt cx="1712912" cy="3741737"/>
          </a:xfrm>
          <a:effectLst>
            <a:outerShdw blurRad="50800" dist="38100" dir="2700000" algn="tl" rotWithShape="0">
              <a:prstClr val="black">
                <a:alpha val="40000"/>
              </a:prstClr>
            </a:outerShdw>
          </a:effectLst>
        </p:grpSpPr>
        <p:sp>
          <p:nvSpPr>
            <p:cNvPr id="48" name="Freeform 6">
              <a:extLst>
                <a:ext uri="{FF2B5EF4-FFF2-40B4-BE49-F238E27FC236}">
                  <a16:creationId xmlns:a16="http://schemas.microsoft.com/office/drawing/2014/main" id="{BC6B32E2-6B86-4D74-A42D-8AC2821F0D7B}"/>
                </a:ext>
              </a:extLst>
            </p:cNvPr>
            <p:cNvSpPr>
              <a:spLocks/>
            </p:cNvSpPr>
            <p:nvPr/>
          </p:nvSpPr>
          <p:spPr bwMode="auto">
            <a:xfrm>
              <a:off x="6234113" y="4683125"/>
              <a:ext cx="581025" cy="944562"/>
            </a:xfrm>
            <a:custGeom>
              <a:avLst/>
              <a:gdLst>
                <a:gd name="T0" fmla="*/ 7416 w 8096"/>
                <a:gd name="T1" fmla="*/ 13204 h 13219"/>
                <a:gd name="T2" fmla="*/ 2671 w 8096"/>
                <a:gd name="T3" fmla="*/ 13218 h 13219"/>
                <a:gd name="T4" fmla="*/ 2100 w 8096"/>
                <a:gd name="T5" fmla="*/ 12654 h 13219"/>
                <a:gd name="T6" fmla="*/ 2186 w 8096"/>
                <a:gd name="T7" fmla="*/ 11900 h 13219"/>
                <a:gd name="T8" fmla="*/ 0 w 8096"/>
                <a:gd name="T9" fmla="*/ 0 h 13219"/>
                <a:gd name="T10" fmla="*/ 3544 w 8096"/>
                <a:gd name="T11" fmla="*/ 43 h 13219"/>
                <a:gd name="T12" fmla="*/ 4504 w 8096"/>
                <a:gd name="T13" fmla="*/ 11151 h 13219"/>
                <a:gd name="T14" fmla="*/ 4710 w 8096"/>
                <a:gd name="T15" fmla="*/ 11442 h 13219"/>
                <a:gd name="T16" fmla="*/ 6152 w 8096"/>
                <a:gd name="T17" fmla="*/ 11870 h 13219"/>
                <a:gd name="T18" fmla="*/ 7314 w 8096"/>
                <a:gd name="T19" fmla="*/ 12245 h 13219"/>
                <a:gd name="T20" fmla="*/ 7416 w 8096"/>
                <a:gd name="T21" fmla="*/ 13204 h 1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6" h="13219">
                  <a:moveTo>
                    <a:pt x="7416" y="13204"/>
                  </a:moveTo>
                  <a:lnTo>
                    <a:pt x="2671" y="13218"/>
                  </a:lnTo>
                  <a:cubicBezTo>
                    <a:pt x="2358" y="13219"/>
                    <a:pt x="2101" y="12967"/>
                    <a:pt x="2100" y="12654"/>
                  </a:cubicBezTo>
                  <a:cubicBezTo>
                    <a:pt x="2099" y="12413"/>
                    <a:pt x="2145" y="12145"/>
                    <a:pt x="2186" y="11900"/>
                  </a:cubicBezTo>
                  <a:cubicBezTo>
                    <a:pt x="2223" y="11678"/>
                    <a:pt x="421" y="4749"/>
                    <a:pt x="0" y="0"/>
                  </a:cubicBezTo>
                  <a:lnTo>
                    <a:pt x="3544" y="43"/>
                  </a:lnTo>
                  <a:lnTo>
                    <a:pt x="4504" y="11151"/>
                  </a:lnTo>
                  <a:cubicBezTo>
                    <a:pt x="4503" y="11283"/>
                    <a:pt x="4586" y="11400"/>
                    <a:pt x="4710" y="11442"/>
                  </a:cubicBezTo>
                  <a:cubicBezTo>
                    <a:pt x="5025" y="11548"/>
                    <a:pt x="5599" y="11708"/>
                    <a:pt x="6152" y="11870"/>
                  </a:cubicBezTo>
                  <a:cubicBezTo>
                    <a:pt x="6606" y="12004"/>
                    <a:pt x="7046" y="12139"/>
                    <a:pt x="7314" y="12245"/>
                  </a:cubicBezTo>
                  <a:cubicBezTo>
                    <a:pt x="8096" y="12554"/>
                    <a:pt x="7669" y="13204"/>
                    <a:pt x="7416" y="13204"/>
                  </a:cubicBezTo>
                  <a:close/>
                </a:path>
              </a:pathLst>
            </a:custGeom>
            <a:solidFill>
              <a:srgbClr val="804028">
                <a:lumMod val="60000"/>
                <a:lumOff val="40000"/>
              </a:srgbClr>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49" name="Freeform 7">
              <a:extLst>
                <a:ext uri="{FF2B5EF4-FFF2-40B4-BE49-F238E27FC236}">
                  <a16:creationId xmlns:a16="http://schemas.microsoft.com/office/drawing/2014/main" id="{AF9187C9-7411-47FF-9F4A-4B2998BA05B2}"/>
                </a:ext>
              </a:extLst>
            </p:cNvPr>
            <p:cNvSpPr>
              <a:spLocks/>
            </p:cNvSpPr>
            <p:nvPr/>
          </p:nvSpPr>
          <p:spPr bwMode="auto">
            <a:xfrm>
              <a:off x="6384925" y="5530850"/>
              <a:ext cx="430213" cy="96837"/>
            </a:xfrm>
            <a:custGeom>
              <a:avLst/>
              <a:gdLst>
                <a:gd name="T0" fmla="*/ 5317 w 5997"/>
                <a:gd name="T1" fmla="*/ 1347 h 1362"/>
                <a:gd name="T2" fmla="*/ 572 w 5997"/>
                <a:gd name="T3" fmla="*/ 1361 h 1362"/>
                <a:gd name="T4" fmla="*/ 1 w 5997"/>
                <a:gd name="T5" fmla="*/ 797 h 1362"/>
                <a:gd name="T6" fmla="*/ 87 w 5997"/>
                <a:gd name="T7" fmla="*/ 43 h 1362"/>
                <a:gd name="T8" fmla="*/ 707 w 5997"/>
                <a:gd name="T9" fmla="*/ 63 h 1362"/>
                <a:gd name="T10" fmla="*/ 2844 w 5997"/>
                <a:gd name="T11" fmla="*/ 514 h 1362"/>
                <a:gd name="T12" fmla="*/ 4053 w 5997"/>
                <a:gd name="T13" fmla="*/ 13 h 1362"/>
                <a:gd name="T14" fmla="*/ 5215 w 5997"/>
                <a:gd name="T15" fmla="*/ 388 h 1362"/>
                <a:gd name="T16" fmla="*/ 5317 w 5997"/>
                <a:gd name="T17" fmla="*/ 1347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97" h="1362">
                  <a:moveTo>
                    <a:pt x="5317" y="1347"/>
                  </a:moveTo>
                  <a:lnTo>
                    <a:pt x="572" y="1361"/>
                  </a:lnTo>
                  <a:cubicBezTo>
                    <a:pt x="259" y="1362"/>
                    <a:pt x="2" y="1110"/>
                    <a:pt x="1" y="797"/>
                  </a:cubicBezTo>
                  <a:cubicBezTo>
                    <a:pt x="0" y="556"/>
                    <a:pt x="46" y="288"/>
                    <a:pt x="87" y="43"/>
                  </a:cubicBezTo>
                  <a:cubicBezTo>
                    <a:pt x="261" y="4"/>
                    <a:pt x="468" y="0"/>
                    <a:pt x="707" y="63"/>
                  </a:cubicBezTo>
                  <a:cubicBezTo>
                    <a:pt x="1594" y="298"/>
                    <a:pt x="2596" y="537"/>
                    <a:pt x="2844" y="514"/>
                  </a:cubicBezTo>
                  <a:cubicBezTo>
                    <a:pt x="3241" y="477"/>
                    <a:pt x="3742" y="152"/>
                    <a:pt x="4053" y="13"/>
                  </a:cubicBezTo>
                  <a:cubicBezTo>
                    <a:pt x="4507" y="147"/>
                    <a:pt x="4947" y="282"/>
                    <a:pt x="5215" y="388"/>
                  </a:cubicBezTo>
                  <a:cubicBezTo>
                    <a:pt x="5997" y="697"/>
                    <a:pt x="5570" y="1347"/>
                    <a:pt x="5317" y="1347"/>
                  </a:cubicBezTo>
                  <a:close/>
                </a:path>
              </a:pathLst>
            </a:custGeom>
            <a:solidFill>
              <a:srgbClr val="00131D"/>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0" name="Freeform 8">
              <a:extLst>
                <a:ext uri="{FF2B5EF4-FFF2-40B4-BE49-F238E27FC236}">
                  <a16:creationId xmlns:a16="http://schemas.microsoft.com/office/drawing/2014/main" id="{8ABEFD56-2AF9-43B3-9071-2CA10D0FC244}"/>
                </a:ext>
              </a:extLst>
            </p:cNvPr>
            <p:cNvSpPr>
              <a:spLocks/>
            </p:cNvSpPr>
            <p:nvPr/>
          </p:nvSpPr>
          <p:spPr bwMode="auto">
            <a:xfrm>
              <a:off x="6361113" y="5378450"/>
              <a:ext cx="193675" cy="71437"/>
            </a:xfrm>
            <a:custGeom>
              <a:avLst/>
              <a:gdLst>
                <a:gd name="T0" fmla="*/ 2703 w 2703"/>
                <a:gd name="T1" fmla="*/ 1001 h 1001"/>
                <a:gd name="T2" fmla="*/ 2625 w 2703"/>
                <a:gd name="T3" fmla="*/ 0 h 1001"/>
                <a:gd name="T4" fmla="*/ 0 w 2703"/>
                <a:gd name="T5" fmla="*/ 204 h 1001"/>
                <a:gd name="T6" fmla="*/ 2703 w 2703"/>
                <a:gd name="T7" fmla="*/ 1001 h 1001"/>
              </a:gdLst>
              <a:ahLst/>
              <a:cxnLst>
                <a:cxn ang="0">
                  <a:pos x="T0" y="T1"/>
                </a:cxn>
                <a:cxn ang="0">
                  <a:pos x="T2" y="T3"/>
                </a:cxn>
                <a:cxn ang="0">
                  <a:pos x="T4" y="T5"/>
                </a:cxn>
                <a:cxn ang="0">
                  <a:pos x="T6" y="T7"/>
                </a:cxn>
              </a:cxnLst>
              <a:rect l="0" t="0" r="r" b="b"/>
              <a:pathLst>
                <a:path w="2703" h="1001">
                  <a:moveTo>
                    <a:pt x="2703" y="1001"/>
                  </a:moveTo>
                  <a:lnTo>
                    <a:pt x="2625" y="0"/>
                  </a:lnTo>
                  <a:lnTo>
                    <a:pt x="0" y="204"/>
                  </a:lnTo>
                  <a:lnTo>
                    <a:pt x="2703" y="1001"/>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1" name="Freeform 9">
              <a:extLst>
                <a:ext uri="{FF2B5EF4-FFF2-40B4-BE49-F238E27FC236}">
                  <a16:creationId xmlns:a16="http://schemas.microsoft.com/office/drawing/2014/main" id="{2679750E-3764-494A-BA0F-FD3F41B48F5F}"/>
                </a:ext>
              </a:extLst>
            </p:cNvPr>
            <p:cNvSpPr>
              <a:spLocks/>
            </p:cNvSpPr>
            <p:nvPr/>
          </p:nvSpPr>
          <p:spPr bwMode="auto">
            <a:xfrm>
              <a:off x="5681663" y="5126038"/>
              <a:ext cx="207963" cy="409575"/>
            </a:xfrm>
            <a:custGeom>
              <a:avLst/>
              <a:gdLst>
                <a:gd name="T0" fmla="*/ 12 w 2914"/>
                <a:gd name="T1" fmla="*/ 989 h 5739"/>
                <a:gd name="T2" fmla="*/ 348 w 2914"/>
                <a:gd name="T3" fmla="*/ 4586 h 5739"/>
                <a:gd name="T4" fmla="*/ 0 w 2914"/>
                <a:gd name="T5" fmla="*/ 5704 h 5739"/>
                <a:gd name="T6" fmla="*/ 2862 w 2914"/>
                <a:gd name="T7" fmla="*/ 5739 h 5739"/>
                <a:gd name="T8" fmla="*/ 2806 w 2914"/>
                <a:gd name="T9" fmla="*/ 4614 h 5739"/>
                <a:gd name="T10" fmla="*/ 2914 w 2914"/>
                <a:gd name="T11" fmla="*/ 0 h 5739"/>
                <a:gd name="T12" fmla="*/ 12 w 2914"/>
                <a:gd name="T13" fmla="*/ 989 h 5739"/>
              </a:gdLst>
              <a:ahLst/>
              <a:cxnLst>
                <a:cxn ang="0">
                  <a:pos x="T0" y="T1"/>
                </a:cxn>
                <a:cxn ang="0">
                  <a:pos x="T2" y="T3"/>
                </a:cxn>
                <a:cxn ang="0">
                  <a:pos x="T4" y="T5"/>
                </a:cxn>
                <a:cxn ang="0">
                  <a:pos x="T6" y="T7"/>
                </a:cxn>
                <a:cxn ang="0">
                  <a:pos x="T8" y="T9"/>
                </a:cxn>
                <a:cxn ang="0">
                  <a:pos x="T10" y="T11"/>
                </a:cxn>
                <a:cxn ang="0">
                  <a:pos x="T12" y="T13"/>
                </a:cxn>
              </a:cxnLst>
              <a:rect l="0" t="0" r="r" b="b"/>
              <a:pathLst>
                <a:path w="2914" h="5739">
                  <a:moveTo>
                    <a:pt x="12" y="989"/>
                  </a:moveTo>
                  <a:lnTo>
                    <a:pt x="348" y="4586"/>
                  </a:lnTo>
                  <a:lnTo>
                    <a:pt x="0" y="5704"/>
                  </a:lnTo>
                  <a:lnTo>
                    <a:pt x="2862" y="5739"/>
                  </a:lnTo>
                  <a:lnTo>
                    <a:pt x="2806" y="4614"/>
                  </a:lnTo>
                  <a:lnTo>
                    <a:pt x="2914" y="0"/>
                  </a:lnTo>
                  <a:lnTo>
                    <a:pt x="12" y="989"/>
                  </a:lnTo>
                  <a:close/>
                </a:path>
              </a:pathLst>
            </a:custGeom>
            <a:solidFill>
              <a:srgbClr val="804028">
                <a:lumMod val="60000"/>
                <a:lumOff val="40000"/>
              </a:srgbClr>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2" name="Freeform 10">
              <a:extLst>
                <a:ext uri="{FF2B5EF4-FFF2-40B4-BE49-F238E27FC236}">
                  <a16:creationId xmlns:a16="http://schemas.microsoft.com/office/drawing/2014/main" id="{04EA1D85-21ED-4DBB-A503-59F5149F0A48}"/>
                </a:ext>
              </a:extLst>
            </p:cNvPr>
            <p:cNvSpPr>
              <a:spLocks/>
            </p:cNvSpPr>
            <p:nvPr/>
          </p:nvSpPr>
          <p:spPr bwMode="auto">
            <a:xfrm>
              <a:off x="5668963" y="5489575"/>
              <a:ext cx="222250" cy="138112"/>
            </a:xfrm>
            <a:custGeom>
              <a:avLst/>
              <a:gdLst>
                <a:gd name="T0" fmla="*/ 3030 w 3098"/>
                <a:gd name="T1" fmla="*/ 611 h 1929"/>
                <a:gd name="T2" fmla="*/ 173 w 3098"/>
                <a:gd name="T3" fmla="*/ 611 h 1929"/>
                <a:gd name="T4" fmla="*/ 1 w 3098"/>
                <a:gd name="T5" fmla="*/ 1365 h 1929"/>
                <a:gd name="T6" fmla="*/ 542 w 3098"/>
                <a:gd name="T7" fmla="*/ 1929 h 1929"/>
                <a:gd name="T8" fmla="*/ 2652 w 3098"/>
                <a:gd name="T9" fmla="*/ 1929 h 1929"/>
                <a:gd name="T10" fmla="*/ 3097 w 3098"/>
                <a:gd name="T11" fmla="*/ 1365 h 1929"/>
                <a:gd name="T12" fmla="*/ 3030 w 3098"/>
                <a:gd name="T13" fmla="*/ 611 h 1929"/>
              </a:gdLst>
              <a:ahLst/>
              <a:cxnLst>
                <a:cxn ang="0">
                  <a:pos x="T0" y="T1"/>
                </a:cxn>
                <a:cxn ang="0">
                  <a:pos x="T2" y="T3"/>
                </a:cxn>
                <a:cxn ang="0">
                  <a:pos x="T4" y="T5"/>
                </a:cxn>
                <a:cxn ang="0">
                  <a:pos x="T6" y="T7"/>
                </a:cxn>
                <a:cxn ang="0">
                  <a:pos x="T8" y="T9"/>
                </a:cxn>
                <a:cxn ang="0">
                  <a:pos x="T10" y="T11"/>
                </a:cxn>
                <a:cxn ang="0">
                  <a:pos x="T12" y="T13"/>
                </a:cxn>
              </a:cxnLst>
              <a:rect l="0" t="0" r="r" b="b"/>
              <a:pathLst>
                <a:path w="3098" h="1929">
                  <a:moveTo>
                    <a:pt x="3030" y="611"/>
                  </a:moveTo>
                  <a:cubicBezTo>
                    <a:pt x="2376" y="117"/>
                    <a:pt x="1259" y="0"/>
                    <a:pt x="173" y="611"/>
                  </a:cubicBezTo>
                  <a:cubicBezTo>
                    <a:pt x="173" y="611"/>
                    <a:pt x="0" y="1123"/>
                    <a:pt x="1" y="1365"/>
                  </a:cubicBezTo>
                  <a:cubicBezTo>
                    <a:pt x="2" y="1678"/>
                    <a:pt x="298" y="1929"/>
                    <a:pt x="542" y="1929"/>
                  </a:cubicBezTo>
                  <a:lnTo>
                    <a:pt x="2652" y="1929"/>
                  </a:lnTo>
                  <a:cubicBezTo>
                    <a:pt x="2896" y="1929"/>
                    <a:pt x="3097" y="1678"/>
                    <a:pt x="3097" y="1365"/>
                  </a:cubicBezTo>
                  <a:cubicBezTo>
                    <a:pt x="3098" y="1123"/>
                    <a:pt x="3062" y="856"/>
                    <a:pt x="3030" y="611"/>
                  </a:cubicBezTo>
                  <a:close/>
                </a:path>
              </a:pathLst>
            </a:custGeom>
            <a:solidFill>
              <a:srgbClr val="00131D"/>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3" name="Freeform 11">
              <a:extLst>
                <a:ext uri="{FF2B5EF4-FFF2-40B4-BE49-F238E27FC236}">
                  <a16:creationId xmlns:a16="http://schemas.microsoft.com/office/drawing/2014/main" id="{F024B2A0-D68B-4296-BE93-1F33EE35240A}"/>
                </a:ext>
              </a:extLst>
            </p:cNvPr>
            <p:cNvSpPr>
              <a:spLocks/>
            </p:cNvSpPr>
            <p:nvPr/>
          </p:nvSpPr>
          <p:spPr bwMode="auto">
            <a:xfrm>
              <a:off x="5700713" y="5387975"/>
              <a:ext cx="182563" cy="65087"/>
            </a:xfrm>
            <a:custGeom>
              <a:avLst/>
              <a:gdLst>
                <a:gd name="T0" fmla="*/ 2565 w 2565"/>
                <a:gd name="T1" fmla="*/ 71 h 921"/>
                <a:gd name="T2" fmla="*/ 86 w 2565"/>
                <a:gd name="T3" fmla="*/ 921 h 921"/>
                <a:gd name="T4" fmla="*/ 0 w 2565"/>
                <a:gd name="T5" fmla="*/ 0 h 921"/>
                <a:gd name="T6" fmla="*/ 2565 w 2565"/>
                <a:gd name="T7" fmla="*/ 71 h 921"/>
              </a:gdLst>
              <a:ahLst/>
              <a:cxnLst>
                <a:cxn ang="0">
                  <a:pos x="T0" y="T1"/>
                </a:cxn>
                <a:cxn ang="0">
                  <a:pos x="T2" y="T3"/>
                </a:cxn>
                <a:cxn ang="0">
                  <a:pos x="T4" y="T5"/>
                </a:cxn>
                <a:cxn ang="0">
                  <a:pos x="T6" y="T7"/>
                </a:cxn>
              </a:cxnLst>
              <a:rect l="0" t="0" r="r" b="b"/>
              <a:pathLst>
                <a:path w="2565" h="921">
                  <a:moveTo>
                    <a:pt x="2565" y="71"/>
                  </a:moveTo>
                  <a:lnTo>
                    <a:pt x="86" y="921"/>
                  </a:lnTo>
                  <a:lnTo>
                    <a:pt x="0" y="0"/>
                  </a:lnTo>
                  <a:lnTo>
                    <a:pt x="2565" y="71"/>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4" name="Freeform 12">
              <a:extLst>
                <a:ext uri="{FF2B5EF4-FFF2-40B4-BE49-F238E27FC236}">
                  <a16:creationId xmlns:a16="http://schemas.microsoft.com/office/drawing/2014/main" id="{30C8A09C-BA1C-4DFC-BA02-222E1FB01B6E}"/>
                </a:ext>
              </a:extLst>
            </p:cNvPr>
            <p:cNvSpPr>
              <a:spLocks/>
            </p:cNvSpPr>
            <p:nvPr/>
          </p:nvSpPr>
          <p:spPr bwMode="auto">
            <a:xfrm>
              <a:off x="5521325" y="3389313"/>
              <a:ext cx="1136650" cy="2003425"/>
            </a:xfrm>
            <a:custGeom>
              <a:avLst/>
              <a:gdLst>
                <a:gd name="T0" fmla="*/ 1120 w 15866"/>
                <a:gd name="T1" fmla="*/ 28057 h 28057"/>
                <a:gd name="T2" fmla="*/ 546 w 15866"/>
                <a:gd name="T3" fmla="*/ 5839 h 28057"/>
                <a:gd name="T4" fmla="*/ 2889 w 15866"/>
                <a:gd name="T5" fmla="*/ 349 h 28057"/>
                <a:gd name="T6" fmla="*/ 10958 w 15866"/>
                <a:gd name="T7" fmla="*/ 361 h 28057"/>
                <a:gd name="T8" fmla="*/ 12968 w 15866"/>
                <a:gd name="T9" fmla="*/ 5601 h 28057"/>
                <a:gd name="T10" fmla="*/ 15866 w 15866"/>
                <a:gd name="T11" fmla="*/ 28057 h 28057"/>
                <a:gd name="T12" fmla="*/ 10355 w 15866"/>
                <a:gd name="T13" fmla="*/ 28057 h 28057"/>
                <a:gd name="T14" fmla="*/ 6923 w 15866"/>
                <a:gd name="T15" fmla="*/ 10144 h 28057"/>
                <a:gd name="T16" fmla="*/ 6459 w 15866"/>
                <a:gd name="T17" fmla="*/ 28057 h 28057"/>
                <a:gd name="T18" fmla="*/ 1120 w 15866"/>
                <a:gd name="T19" fmla="*/ 28057 h 28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66" h="28057">
                  <a:moveTo>
                    <a:pt x="1120" y="28057"/>
                  </a:moveTo>
                  <a:cubicBezTo>
                    <a:pt x="1120" y="28057"/>
                    <a:pt x="0" y="9693"/>
                    <a:pt x="546" y="5839"/>
                  </a:cubicBezTo>
                  <a:cubicBezTo>
                    <a:pt x="956" y="2952"/>
                    <a:pt x="2889" y="349"/>
                    <a:pt x="2889" y="349"/>
                  </a:cubicBezTo>
                  <a:cubicBezTo>
                    <a:pt x="5539" y="0"/>
                    <a:pt x="8334" y="14"/>
                    <a:pt x="10958" y="361"/>
                  </a:cubicBezTo>
                  <a:cubicBezTo>
                    <a:pt x="10958" y="361"/>
                    <a:pt x="12491" y="2800"/>
                    <a:pt x="12968" y="5601"/>
                  </a:cubicBezTo>
                  <a:cubicBezTo>
                    <a:pt x="13485" y="8642"/>
                    <a:pt x="15866" y="28057"/>
                    <a:pt x="15866" y="28057"/>
                  </a:cubicBezTo>
                  <a:lnTo>
                    <a:pt x="10355" y="28057"/>
                  </a:lnTo>
                  <a:lnTo>
                    <a:pt x="6923" y="10144"/>
                  </a:lnTo>
                  <a:lnTo>
                    <a:pt x="6459" y="28057"/>
                  </a:lnTo>
                  <a:cubicBezTo>
                    <a:pt x="6417" y="28057"/>
                    <a:pt x="1120" y="28057"/>
                    <a:pt x="1120" y="28057"/>
                  </a:cubicBezTo>
                  <a:close/>
                </a:path>
              </a:pathLst>
            </a:custGeom>
            <a:solidFill>
              <a:srgbClr val="005C84"/>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5" name="Freeform 13">
              <a:extLst>
                <a:ext uri="{FF2B5EF4-FFF2-40B4-BE49-F238E27FC236}">
                  <a16:creationId xmlns:a16="http://schemas.microsoft.com/office/drawing/2014/main" id="{FD7A68D0-4D99-4E29-8C83-CDE2F585EA73}"/>
                </a:ext>
              </a:extLst>
            </p:cNvPr>
            <p:cNvSpPr>
              <a:spLocks/>
            </p:cNvSpPr>
            <p:nvPr/>
          </p:nvSpPr>
          <p:spPr bwMode="auto">
            <a:xfrm>
              <a:off x="6016625" y="3835400"/>
              <a:ext cx="77788" cy="676275"/>
            </a:xfrm>
            <a:custGeom>
              <a:avLst/>
              <a:gdLst>
                <a:gd name="T0" fmla="*/ 0 w 1068"/>
                <a:gd name="T1" fmla="*/ 3884 h 9459"/>
                <a:gd name="T2" fmla="*/ 403 w 1068"/>
                <a:gd name="T3" fmla="*/ 0 h 9459"/>
                <a:gd name="T4" fmla="*/ 1068 w 1068"/>
                <a:gd name="T5" fmla="*/ 9459 h 9459"/>
                <a:gd name="T6" fmla="*/ 0 w 1068"/>
                <a:gd name="T7" fmla="*/ 3884 h 9459"/>
              </a:gdLst>
              <a:ahLst/>
              <a:cxnLst>
                <a:cxn ang="0">
                  <a:pos x="T0" y="T1"/>
                </a:cxn>
                <a:cxn ang="0">
                  <a:pos x="T2" y="T3"/>
                </a:cxn>
                <a:cxn ang="0">
                  <a:pos x="T4" y="T5"/>
                </a:cxn>
                <a:cxn ang="0">
                  <a:pos x="T6" y="T7"/>
                </a:cxn>
              </a:cxnLst>
              <a:rect l="0" t="0" r="r" b="b"/>
              <a:pathLst>
                <a:path w="1068" h="9459">
                  <a:moveTo>
                    <a:pt x="0" y="3884"/>
                  </a:moveTo>
                  <a:lnTo>
                    <a:pt x="403" y="0"/>
                  </a:lnTo>
                  <a:lnTo>
                    <a:pt x="1068" y="9459"/>
                  </a:lnTo>
                  <a:lnTo>
                    <a:pt x="0" y="3884"/>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6" name="Freeform 14">
              <a:extLst>
                <a:ext uri="{FF2B5EF4-FFF2-40B4-BE49-F238E27FC236}">
                  <a16:creationId xmlns:a16="http://schemas.microsoft.com/office/drawing/2014/main" id="{BBD7E105-6E24-4A9F-831C-3F239AB3B5E8}"/>
                </a:ext>
              </a:extLst>
            </p:cNvPr>
            <p:cNvSpPr>
              <a:spLocks/>
            </p:cNvSpPr>
            <p:nvPr/>
          </p:nvSpPr>
          <p:spPr bwMode="auto">
            <a:xfrm>
              <a:off x="5565775" y="1885950"/>
              <a:ext cx="968375" cy="858837"/>
            </a:xfrm>
            <a:custGeom>
              <a:avLst/>
              <a:gdLst>
                <a:gd name="T0" fmla="*/ 2363 w 13503"/>
                <a:gd name="T1" fmla="*/ 3180 h 12026"/>
                <a:gd name="T2" fmla="*/ 848 w 13503"/>
                <a:gd name="T3" fmla="*/ 5950 h 12026"/>
                <a:gd name="T4" fmla="*/ 2198 w 13503"/>
                <a:gd name="T5" fmla="*/ 9066 h 12026"/>
                <a:gd name="T6" fmla="*/ 5524 w 13503"/>
                <a:gd name="T7" fmla="*/ 11160 h 12026"/>
                <a:gd name="T8" fmla="*/ 7481 w 13503"/>
                <a:gd name="T9" fmla="*/ 11815 h 12026"/>
                <a:gd name="T10" fmla="*/ 11886 w 13503"/>
                <a:gd name="T11" fmla="*/ 8376 h 12026"/>
                <a:gd name="T12" fmla="*/ 11886 w 13503"/>
                <a:gd name="T13" fmla="*/ 5112 h 12026"/>
                <a:gd name="T14" fmla="*/ 9376 w 13503"/>
                <a:gd name="T15" fmla="*/ 2159 h 12026"/>
                <a:gd name="T16" fmla="*/ 5935 w 13503"/>
                <a:gd name="T17" fmla="*/ 1149 h 12026"/>
                <a:gd name="T18" fmla="*/ 2363 w 13503"/>
                <a:gd name="T19" fmla="*/ 3180 h 1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3" h="12026">
                  <a:moveTo>
                    <a:pt x="2363" y="3180"/>
                  </a:moveTo>
                  <a:cubicBezTo>
                    <a:pt x="2363" y="3180"/>
                    <a:pt x="0" y="3078"/>
                    <a:pt x="848" y="5950"/>
                  </a:cubicBezTo>
                  <a:cubicBezTo>
                    <a:pt x="1121" y="6877"/>
                    <a:pt x="347" y="8196"/>
                    <a:pt x="2198" y="9066"/>
                  </a:cubicBezTo>
                  <a:cubicBezTo>
                    <a:pt x="3257" y="9564"/>
                    <a:pt x="2539" y="10929"/>
                    <a:pt x="5524" y="11160"/>
                  </a:cubicBezTo>
                  <a:cubicBezTo>
                    <a:pt x="6681" y="11249"/>
                    <a:pt x="7287" y="12026"/>
                    <a:pt x="7481" y="11815"/>
                  </a:cubicBezTo>
                  <a:cubicBezTo>
                    <a:pt x="8192" y="11043"/>
                    <a:pt x="12367" y="11159"/>
                    <a:pt x="11886" y="8376"/>
                  </a:cubicBezTo>
                  <a:cubicBezTo>
                    <a:pt x="11697" y="7277"/>
                    <a:pt x="13503" y="7019"/>
                    <a:pt x="11886" y="5112"/>
                  </a:cubicBezTo>
                  <a:cubicBezTo>
                    <a:pt x="10955" y="4014"/>
                    <a:pt x="12035" y="2420"/>
                    <a:pt x="9376" y="2159"/>
                  </a:cubicBezTo>
                  <a:cubicBezTo>
                    <a:pt x="8688" y="2091"/>
                    <a:pt x="8695" y="0"/>
                    <a:pt x="5935" y="1149"/>
                  </a:cubicBezTo>
                  <a:cubicBezTo>
                    <a:pt x="5082" y="1505"/>
                    <a:pt x="3101" y="544"/>
                    <a:pt x="2363" y="3180"/>
                  </a:cubicBezTo>
                  <a:close/>
                </a:path>
              </a:pathLst>
            </a:custGeom>
            <a:solidFill>
              <a:srgbClr val="00131D"/>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7" name="Freeform 15">
              <a:extLst>
                <a:ext uri="{FF2B5EF4-FFF2-40B4-BE49-F238E27FC236}">
                  <a16:creationId xmlns:a16="http://schemas.microsoft.com/office/drawing/2014/main" id="{0EEF167E-EF71-482B-A733-5B5C698C39CB}"/>
                </a:ext>
              </a:extLst>
            </p:cNvPr>
            <p:cNvSpPr>
              <a:spLocks/>
            </p:cNvSpPr>
            <p:nvPr/>
          </p:nvSpPr>
          <p:spPr bwMode="auto">
            <a:xfrm>
              <a:off x="5795963" y="2116138"/>
              <a:ext cx="387350" cy="698500"/>
            </a:xfrm>
            <a:custGeom>
              <a:avLst/>
              <a:gdLst>
                <a:gd name="T0" fmla="*/ 271 w 5404"/>
                <a:gd name="T1" fmla="*/ 4049 h 9765"/>
                <a:gd name="T2" fmla="*/ 1167 w 5404"/>
                <a:gd name="T3" fmla="*/ 4678 h 9765"/>
                <a:gd name="T4" fmla="*/ 1447 w 5404"/>
                <a:gd name="T5" fmla="*/ 5211 h 9765"/>
                <a:gd name="T6" fmla="*/ 1164 w 5404"/>
                <a:gd name="T7" fmla="*/ 8632 h 9765"/>
                <a:gd name="T8" fmla="*/ 4586 w 5404"/>
                <a:gd name="T9" fmla="*/ 7680 h 9765"/>
                <a:gd name="T10" fmla="*/ 4304 w 5404"/>
                <a:gd name="T11" fmla="*/ 6375 h 9765"/>
                <a:gd name="T12" fmla="*/ 3072 w 5404"/>
                <a:gd name="T13" fmla="*/ 5870 h 9765"/>
                <a:gd name="T14" fmla="*/ 4705 w 5404"/>
                <a:gd name="T15" fmla="*/ 5384 h 9765"/>
                <a:gd name="T16" fmla="*/ 5398 w 5404"/>
                <a:gd name="T17" fmla="*/ 3702 h 9765"/>
                <a:gd name="T18" fmla="*/ 5403 w 5404"/>
                <a:gd name="T19" fmla="*/ 3449 h 9765"/>
                <a:gd name="T20" fmla="*/ 5394 w 5404"/>
                <a:gd name="T21" fmla="*/ 3234 h 9765"/>
                <a:gd name="T22" fmla="*/ 5353 w 5404"/>
                <a:gd name="T23" fmla="*/ 2834 h 9765"/>
                <a:gd name="T24" fmla="*/ 5308 w 5404"/>
                <a:gd name="T25" fmla="*/ 2574 h 9765"/>
                <a:gd name="T26" fmla="*/ 5272 w 5404"/>
                <a:gd name="T27" fmla="*/ 2399 h 9765"/>
                <a:gd name="T28" fmla="*/ 4923 w 5404"/>
                <a:gd name="T29" fmla="*/ 1302 h 9765"/>
                <a:gd name="T30" fmla="*/ 3198 w 5404"/>
                <a:gd name="T31" fmla="*/ 204 h 9765"/>
                <a:gd name="T32" fmla="*/ 1741 w 5404"/>
                <a:gd name="T33" fmla="*/ 1415 h 9765"/>
                <a:gd name="T34" fmla="*/ 1193 w 5404"/>
                <a:gd name="T35" fmla="*/ 3103 h 9765"/>
                <a:gd name="T36" fmla="*/ 1101 w 5404"/>
                <a:gd name="T37" fmla="*/ 3396 h 9765"/>
                <a:gd name="T38" fmla="*/ 893 w 5404"/>
                <a:gd name="T39" fmla="*/ 3335 h 9765"/>
                <a:gd name="T40" fmla="*/ 718 w 5404"/>
                <a:gd name="T41" fmla="*/ 3231 h 9765"/>
                <a:gd name="T42" fmla="*/ 271 w 5404"/>
                <a:gd name="T43" fmla="*/ 4049 h 9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04" h="9765">
                  <a:moveTo>
                    <a:pt x="271" y="4049"/>
                  </a:moveTo>
                  <a:cubicBezTo>
                    <a:pt x="477" y="4580"/>
                    <a:pt x="817" y="4815"/>
                    <a:pt x="1167" y="4678"/>
                  </a:cubicBezTo>
                  <a:cubicBezTo>
                    <a:pt x="1229" y="4845"/>
                    <a:pt x="1341" y="5069"/>
                    <a:pt x="1447" y="5211"/>
                  </a:cubicBezTo>
                  <a:lnTo>
                    <a:pt x="1164" y="8632"/>
                  </a:lnTo>
                  <a:cubicBezTo>
                    <a:pt x="3184" y="9765"/>
                    <a:pt x="4586" y="7680"/>
                    <a:pt x="4586" y="7680"/>
                  </a:cubicBezTo>
                  <a:lnTo>
                    <a:pt x="4304" y="6375"/>
                  </a:lnTo>
                  <a:lnTo>
                    <a:pt x="3072" y="5870"/>
                  </a:lnTo>
                  <a:cubicBezTo>
                    <a:pt x="3864" y="5937"/>
                    <a:pt x="4389" y="5675"/>
                    <a:pt x="4705" y="5384"/>
                  </a:cubicBezTo>
                  <a:cubicBezTo>
                    <a:pt x="5196" y="4932"/>
                    <a:pt x="5367" y="4309"/>
                    <a:pt x="5398" y="3702"/>
                  </a:cubicBezTo>
                  <a:cubicBezTo>
                    <a:pt x="5402" y="3618"/>
                    <a:pt x="5404" y="3533"/>
                    <a:pt x="5403" y="3449"/>
                  </a:cubicBezTo>
                  <a:cubicBezTo>
                    <a:pt x="5401" y="3377"/>
                    <a:pt x="5399" y="3305"/>
                    <a:pt x="5394" y="3234"/>
                  </a:cubicBezTo>
                  <a:cubicBezTo>
                    <a:pt x="5386" y="3098"/>
                    <a:pt x="5371" y="2964"/>
                    <a:pt x="5353" y="2834"/>
                  </a:cubicBezTo>
                  <a:cubicBezTo>
                    <a:pt x="5340" y="2745"/>
                    <a:pt x="5325" y="2659"/>
                    <a:pt x="5308" y="2574"/>
                  </a:cubicBezTo>
                  <a:cubicBezTo>
                    <a:pt x="5297" y="2514"/>
                    <a:pt x="5285" y="2456"/>
                    <a:pt x="5272" y="2399"/>
                  </a:cubicBezTo>
                  <a:cubicBezTo>
                    <a:pt x="5130" y="1761"/>
                    <a:pt x="5052" y="1560"/>
                    <a:pt x="4923" y="1302"/>
                  </a:cubicBezTo>
                  <a:cubicBezTo>
                    <a:pt x="4534" y="524"/>
                    <a:pt x="3775" y="0"/>
                    <a:pt x="3198" y="204"/>
                  </a:cubicBezTo>
                  <a:cubicBezTo>
                    <a:pt x="2613" y="410"/>
                    <a:pt x="2875" y="872"/>
                    <a:pt x="1741" y="1415"/>
                  </a:cubicBezTo>
                  <a:cubicBezTo>
                    <a:pt x="1023" y="1760"/>
                    <a:pt x="1069" y="2412"/>
                    <a:pt x="1193" y="3103"/>
                  </a:cubicBezTo>
                  <a:cubicBezTo>
                    <a:pt x="1225" y="3284"/>
                    <a:pt x="1183" y="3378"/>
                    <a:pt x="1101" y="3396"/>
                  </a:cubicBezTo>
                  <a:cubicBezTo>
                    <a:pt x="1046" y="3409"/>
                    <a:pt x="973" y="3387"/>
                    <a:pt x="893" y="3335"/>
                  </a:cubicBezTo>
                  <a:cubicBezTo>
                    <a:pt x="843" y="3304"/>
                    <a:pt x="786" y="3269"/>
                    <a:pt x="718" y="3231"/>
                  </a:cubicBezTo>
                  <a:cubicBezTo>
                    <a:pt x="382" y="3045"/>
                    <a:pt x="0" y="3347"/>
                    <a:pt x="271" y="4049"/>
                  </a:cubicBez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8" name="Freeform 16">
              <a:extLst>
                <a:ext uri="{FF2B5EF4-FFF2-40B4-BE49-F238E27FC236}">
                  <a16:creationId xmlns:a16="http://schemas.microsoft.com/office/drawing/2014/main" id="{B141CB96-D13F-476F-94F9-CD315261C4FC}"/>
                </a:ext>
              </a:extLst>
            </p:cNvPr>
            <p:cNvSpPr>
              <a:spLocks/>
            </p:cNvSpPr>
            <p:nvPr/>
          </p:nvSpPr>
          <p:spPr bwMode="auto">
            <a:xfrm>
              <a:off x="6069013" y="2219325"/>
              <a:ext cx="77788" cy="23812"/>
            </a:xfrm>
            <a:custGeom>
              <a:avLst/>
              <a:gdLst>
                <a:gd name="T0" fmla="*/ 589 w 1093"/>
                <a:gd name="T1" fmla="*/ 79 h 340"/>
                <a:gd name="T2" fmla="*/ 28 w 1093"/>
                <a:gd name="T3" fmla="*/ 244 h 340"/>
                <a:gd name="T4" fmla="*/ 16 w 1093"/>
                <a:gd name="T5" fmla="*/ 312 h 340"/>
                <a:gd name="T6" fmla="*/ 84 w 1093"/>
                <a:gd name="T7" fmla="*/ 324 h 340"/>
                <a:gd name="T8" fmla="*/ 1009 w 1093"/>
                <a:gd name="T9" fmla="*/ 318 h 340"/>
                <a:gd name="T10" fmla="*/ 1077 w 1093"/>
                <a:gd name="T11" fmla="*/ 306 h 340"/>
                <a:gd name="T12" fmla="*/ 1066 w 1093"/>
                <a:gd name="T13" fmla="*/ 238 h 340"/>
                <a:gd name="T14" fmla="*/ 589 w 1093"/>
                <a:gd name="T15" fmla="*/ 79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3" h="340">
                  <a:moveTo>
                    <a:pt x="589" y="79"/>
                  </a:moveTo>
                  <a:cubicBezTo>
                    <a:pt x="274" y="74"/>
                    <a:pt x="31" y="241"/>
                    <a:pt x="28" y="244"/>
                  </a:cubicBezTo>
                  <a:cubicBezTo>
                    <a:pt x="5" y="259"/>
                    <a:pt x="0" y="290"/>
                    <a:pt x="16" y="312"/>
                  </a:cubicBezTo>
                  <a:cubicBezTo>
                    <a:pt x="31" y="334"/>
                    <a:pt x="61" y="340"/>
                    <a:pt x="84" y="324"/>
                  </a:cubicBezTo>
                  <a:cubicBezTo>
                    <a:pt x="103" y="311"/>
                    <a:pt x="559" y="0"/>
                    <a:pt x="1009" y="318"/>
                  </a:cubicBezTo>
                  <a:cubicBezTo>
                    <a:pt x="1031" y="333"/>
                    <a:pt x="1062" y="328"/>
                    <a:pt x="1077" y="306"/>
                  </a:cubicBezTo>
                  <a:cubicBezTo>
                    <a:pt x="1093" y="284"/>
                    <a:pt x="1088" y="253"/>
                    <a:pt x="1066" y="238"/>
                  </a:cubicBezTo>
                  <a:cubicBezTo>
                    <a:pt x="903" y="123"/>
                    <a:pt x="737" y="82"/>
                    <a:pt x="589" y="79"/>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9" name="Freeform 17">
              <a:extLst>
                <a:ext uri="{FF2B5EF4-FFF2-40B4-BE49-F238E27FC236}">
                  <a16:creationId xmlns:a16="http://schemas.microsoft.com/office/drawing/2014/main" id="{08B727E0-8BC3-4045-9CDD-74E9141CEF7D}"/>
                </a:ext>
              </a:extLst>
            </p:cNvPr>
            <p:cNvSpPr>
              <a:spLocks/>
            </p:cNvSpPr>
            <p:nvPr/>
          </p:nvSpPr>
          <p:spPr bwMode="auto">
            <a:xfrm>
              <a:off x="5916613" y="2243138"/>
              <a:ext cx="71438" cy="39687"/>
            </a:xfrm>
            <a:custGeom>
              <a:avLst/>
              <a:gdLst>
                <a:gd name="T0" fmla="*/ 375 w 996"/>
                <a:gd name="T1" fmla="*/ 140 h 569"/>
                <a:gd name="T2" fmla="*/ 952 w 996"/>
                <a:gd name="T3" fmla="*/ 46 h 569"/>
                <a:gd name="T4" fmla="*/ 992 w 996"/>
                <a:gd name="T5" fmla="*/ 102 h 569"/>
                <a:gd name="T6" fmla="*/ 936 w 996"/>
                <a:gd name="T7" fmla="*/ 142 h 569"/>
                <a:gd name="T8" fmla="*/ 99 w 996"/>
                <a:gd name="T9" fmla="*/ 537 h 569"/>
                <a:gd name="T10" fmla="*/ 32 w 996"/>
                <a:gd name="T11" fmla="*/ 556 h 569"/>
                <a:gd name="T12" fmla="*/ 13 w 996"/>
                <a:gd name="T13" fmla="*/ 489 h 569"/>
                <a:gd name="T14" fmla="*/ 375 w 996"/>
                <a:gd name="T15" fmla="*/ 140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6" h="569">
                  <a:moveTo>
                    <a:pt x="375" y="140"/>
                  </a:moveTo>
                  <a:cubicBezTo>
                    <a:pt x="656" y="0"/>
                    <a:pt x="948" y="45"/>
                    <a:pt x="952" y="46"/>
                  </a:cubicBezTo>
                  <a:cubicBezTo>
                    <a:pt x="978" y="50"/>
                    <a:pt x="996" y="75"/>
                    <a:pt x="992" y="102"/>
                  </a:cubicBezTo>
                  <a:cubicBezTo>
                    <a:pt x="988" y="129"/>
                    <a:pt x="963" y="147"/>
                    <a:pt x="936" y="142"/>
                  </a:cubicBezTo>
                  <a:cubicBezTo>
                    <a:pt x="913" y="139"/>
                    <a:pt x="367" y="55"/>
                    <a:pt x="99" y="537"/>
                  </a:cubicBezTo>
                  <a:cubicBezTo>
                    <a:pt x="86" y="560"/>
                    <a:pt x="56" y="569"/>
                    <a:pt x="32" y="556"/>
                  </a:cubicBezTo>
                  <a:cubicBezTo>
                    <a:pt x="8" y="543"/>
                    <a:pt x="0" y="513"/>
                    <a:pt x="13" y="489"/>
                  </a:cubicBezTo>
                  <a:cubicBezTo>
                    <a:pt x="111" y="315"/>
                    <a:pt x="242" y="207"/>
                    <a:pt x="375" y="140"/>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0" name="Freeform 18">
              <a:extLst>
                <a:ext uri="{FF2B5EF4-FFF2-40B4-BE49-F238E27FC236}">
                  <a16:creationId xmlns:a16="http://schemas.microsoft.com/office/drawing/2014/main" id="{3AADD32D-9D65-4DE9-BA5C-3376FF22259F}"/>
                </a:ext>
              </a:extLst>
            </p:cNvPr>
            <p:cNvSpPr>
              <a:spLocks/>
            </p:cNvSpPr>
            <p:nvPr/>
          </p:nvSpPr>
          <p:spPr bwMode="auto">
            <a:xfrm>
              <a:off x="6035675" y="2292350"/>
              <a:ext cx="39688" cy="71437"/>
            </a:xfrm>
            <a:custGeom>
              <a:avLst/>
              <a:gdLst>
                <a:gd name="T0" fmla="*/ 253 w 560"/>
                <a:gd name="T1" fmla="*/ 971 h 998"/>
                <a:gd name="T2" fmla="*/ 496 w 560"/>
                <a:gd name="T3" fmla="*/ 794 h 998"/>
                <a:gd name="T4" fmla="*/ 510 w 560"/>
                <a:gd name="T5" fmla="*/ 510 h 998"/>
                <a:gd name="T6" fmla="*/ 263 w 560"/>
                <a:gd name="T7" fmla="*/ 64 h 998"/>
                <a:gd name="T8" fmla="*/ 179 w 560"/>
                <a:gd name="T9" fmla="*/ 113 h 998"/>
                <a:gd name="T10" fmla="*/ 425 w 560"/>
                <a:gd name="T11" fmla="*/ 559 h 998"/>
                <a:gd name="T12" fmla="*/ 414 w 560"/>
                <a:gd name="T13" fmla="*/ 741 h 998"/>
                <a:gd name="T14" fmla="*/ 54 w 560"/>
                <a:gd name="T15" fmla="*/ 895 h 998"/>
                <a:gd name="T16" fmla="*/ 2 w 560"/>
                <a:gd name="T17" fmla="*/ 940 h 998"/>
                <a:gd name="T18" fmla="*/ 47 w 560"/>
                <a:gd name="T19" fmla="*/ 993 h 998"/>
                <a:gd name="T20" fmla="*/ 253 w 560"/>
                <a:gd name="T21" fmla="*/ 9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998">
                  <a:moveTo>
                    <a:pt x="253" y="971"/>
                  </a:moveTo>
                  <a:cubicBezTo>
                    <a:pt x="356" y="939"/>
                    <a:pt x="444" y="877"/>
                    <a:pt x="496" y="794"/>
                  </a:cubicBezTo>
                  <a:cubicBezTo>
                    <a:pt x="555" y="700"/>
                    <a:pt x="560" y="597"/>
                    <a:pt x="510" y="510"/>
                  </a:cubicBezTo>
                  <a:cubicBezTo>
                    <a:pt x="416" y="347"/>
                    <a:pt x="332" y="194"/>
                    <a:pt x="263" y="64"/>
                  </a:cubicBezTo>
                  <a:cubicBezTo>
                    <a:pt x="226" y="0"/>
                    <a:pt x="142" y="50"/>
                    <a:pt x="179" y="113"/>
                  </a:cubicBezTo>
                  <a:cubicBezTo>
                    <a:pt x="248" y="244"/>
                    <a:pt x="332" y="397"/>
                    <a:pt x="425" y="559"/>
                  </a:cubicBezTo>
                  <a:cubicBezTo>
                    <a:pt x="457" y="613"/>
                    <a:pt x="452" y="680"/>
                    <a:pt x="414" y="741"/>
                  </a:cubicBezTo>
                  <a:cubicBezTo>
                    <a:pt x="363" y="821"/>
                    <a:pt x="239" y="909"/>
                    <a:pt x="54" y="895"/>
                  </a:cubicBezTo>
                  <a:cubicBezTo>
                    <a:pt x="28" y="893"/>
                    <a:pt x="4" y="913"/>
                    <a:pt x="2" y="940"/>
                  </a:cubicBezTo>
                  <a:cubicBezTo>
                    <a:pt x="0" y="967"/>
                    <a:pt x="20" y="991"/>
                    <a:pt x="47" y="993"/>
                  </a:cubicBezTo>
                  <a:cubicBezTo>
                    <a:pt x="119" y="998"/>
                    <a:pt x="189" y="990"/>
                    <a:pt x="253" y="971"/>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1" name="Freeform 21">
              <a:extLst>
                <a:ext uri="{FF2B5EF4-FFF2-40B4-BE49-F238E27FC236}">
                  <a16:creationId xmlns:a16="http://schemas.microsoft.com/office/drawing/2014/main" id="{AC114E80-2D7D-4AB5-99DF-858831F60719}"/>
                </a:ext>
              </a:extLst>
            </p:cNvPr>
            <p:cNvSpPr>
              <a:spLocks/>
            </p:cNvSpPr>
            <p:nvPr/>
          </p:nvSpPr>
          <p:spPr bwMode="auto">
            <a:xfrm>
              <a:off x="6046788" y="2390775"/>
              <a:ext cx="42863" cy="22225"/>
            </a:xfrm>
            <a:custGeom>
              <a:avLst/>
              <a:gdLst>
                <a:gd name="T0" fmla="*/ 60 w 614"/>
                <a:gd name="T1" fmla="*/ 306 h 306"/>
                <a:gd name="T2" fmla="*/ 36 w 614"/>
                <a:gd name="T3" fmla="*/ 301 h 306"/>
                <a:gd name="T4" fmla="*/ 13 w 614"/>
                <a:gd name="T5" fmla="*/ 230 h 306"/>
                <a:gd name="T6" fmla="*/ 264 w 614"/>
                <a:gd name="T7" fmla="*/ 26 h 306"/>
                <a:gd name="T8" fmla="*/ 585 w 614"/>
                <a:gd name="T9" fmla="*/ 105 h 306"/>
                <a:gd name="T10" fmla="*/ 597 w 614"/>
                <a:gd name="T11" fmla="*/ 179 h 306"/>
                <a:gd name="T12" fmla="*/ 523 w 614"/>
                <a:gd name="T13" fmla="*/ 191 h 306"/>
                <a:gd name="T14" fmla="*/ 289 w 614"/>
                <a:gd name="T15" fmla="*/ 128 h 306"/>
                <a:gd name="T16" fmla="*/ 107 w 614"/>
                <a:gd name="T17" fmla="*/ 277 h 306"/>
                <a:gd name="T18" fmla="*/ 60 w 614"/>
                <a:gd name="T19"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306">
                  <a:moveTo>
                    <a:pt x="60" y="306"/>
                  </a:moveTo>
                  <a:cubicBezTo>
                    <a:pt x="52" y="306"/>
                    <a:pt x="44" y="305"/>
                    <a:pt x="36" y="301"/>
                  </a:cubicBezTo>
                  <a:cubicBezTo>
                    <a:pt x="10" y="288"/>
                    <a:pt x="0" y="256"/>
                    <a:pt x="13" y="230"/>
                  </a:cubicBezTo>
                  <a:cubicBezTo>
                    <a:pt x="43" y="170"/>
                    <a:pt x="130" y="59"/>
                    <a:pt x="264" y="26"/>
                  </a:cubicBezTo>
                  <a:cubicBezTo>
                    <a:pt x="368" y="0"/>
                    <a:pt x="476" y="26"/>
                    <a:pt x="585" y="105"/>
                  </a:cubicBezTo>
                  <a:cubicBezTo>
                    <a:pt x="609" y="122"/>
                    <a:pt x="614" y="155"/>
                    <a:pt x="597" y="179"/>
                  </a:cubicBezTo>
                  <a:cubicBezTo>
                    <a:pt x="580" y="202"/>
                    <a:pt x="547" y="208"/>
                    <a:pt x="523" y="191"/>
                  </a:cubicBezTo>
                  <a:cubicBezTo>
                    <a:pt x="441" y="131"/>
                    <a:pt x="362" y="110"/>
                    <a:pt x="289" y="128"/>
                  </a:cubicBezTo>
                  <a:cubicBezTo>
                    <a:pt x="189" y="153"/>
                    <a:pt x="124" y="244"/>
                    <a:pt x="107" y="277"/>
                  </a:cubicBezTo>
                  <a:cubicBezTo>
                    <a:pt x="98" y="296"/>
                    <a:pt x="79" y="306"/>
                    <a:pt x="60" y="306"/>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2" name="Freeform 22">
              <a:extLst>
                <a:ext uri="{FF2B5EF4-FFF2-40B4-BE49-F238E27FC236}">
                  <a16:creationId xmlns:a16="http://schemas.microsoft.com/office/drawing/2014/main" id="{4D37AF0D-E502-4DC7-92BA-E21875D4232A}"/>
                </a:ext>
              </a:extLst>
            </p:cNvPr>
            <p:cNvSpPr>
              <a:spLocks/>
            </p:cNvSpPr>
            <p:nvPr/>
          </p:nvSpPr>
          <p:spPr bwMode="auto">
            <a:xfrm>
              <a:off x="5954713" y="2290763"/>
              <a:ext cx="47625" cy="26987"/>
            </a:xfrm>
            <a:custGeom>
              <a:avLst/>
              <a:gdLst>
                <a:gd name="T0" fmla="*/ 59 w 664"/>
                <a:gd name="T1" fmla="*/ 357 h 357"/>
                <a:gd name="T2" fmla="*/ 24 w 664"/>
                <a:gd name="T3" fmla="*/ 344 h 357"/>
                <a:gd name="T4" fmla="*/ 19 w 664"/>
                <a:gd name="T5" fmla="*/ 270 h 357"/>
                <a:gd name="T6" fmla="*/ 617 w 664"/>
                <a:gd name="T7" fmla="*/ 73 h 357"/>
                <a:gd name="T8" fmla="*/ 658 w 664"/>
                <a:gd name="T9" fmla="*/ 136 h 357"/>
                <a:gd name="T10" fmla="*/ 596 w 664"/>
                <a:gd name="T11" fmla="*/ 177 h 357"/>
                <a:gd name="T12" fmla="*/ 99 w 664"/>
                <a:gd name="T13" fmla="*/ 339 h 357"/>
                <a:gd name="T14" fmla="*/ 59 w 664"/>
                <a:gd name="T15" fmla="*/ 35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357">
                  <a:moveTo>
                    <a:pt x="59" y="357"/>
                  </a:moveTo>
                  <a:cubicBezTo>
                    <a:pt x="47" y="357"/>
                    <a:pt x="35" y="353"/>
                    <a:pt x="24" y="344"/>
                  </a:cubicBezTo>
                  <a:cubicBezTo>
                    <a:pt x="3" y="325"/>
                    <a:pt x="0" y="292"/>
                    <a:pt x="19" y="270"/>
                  </a:cubicBezTo>
                  <a:cubicBezTo>
                    <a:pt x="28" y="258"/>
                    <a:pt x="255" y="0"/>
                    <a:pt x="617" y="73"/>
                  </a:cubicBezTo>
                  <a:cubicBezTo>
                    <a:pt x="645" y="79"/>
                    <a:pt x="664" y="107"/>
                    <a:pt x="658" y="136"/>
                  </a:cubicBezTo>
                  <a:cubicBezTo>
                    <a:pt x="652" y="164"/>
                    <a:pt x="625" y="183"/>
                    <a:pt x="596" y="177"/>
                  </a:cubicBezTo>
                  <a:cubicBezTo>
                    <a:pt x="296" y="116"/>
                    <a:pt x="107" y="329"/>
                    <a:pt x="99" y="339"/>
                  </a:cubicBezTo>
                  <a:cubicBezTo>
                    <a:pt x="89" y="351"/>
                    <a:pt x="74" y="357"/>
                    <a:pt x="59" y="357"/>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3" name="Freeform 23">
              <a:extLst>
                <a:ext uri="{FF2B5EF4-FFF2-40B4-BE49-F238E27FC236}">
                  <a16:creationId xmlns:a16="http://schemas.microsoft.com/office/drawing/2014/main" id="{84FF9EB2-1484-4617-A268-E0D77DE6F2D6}"/>
                </a:ext>
              </a:extLst>
            </p:cNvPr>
            <p:cNvSpPr>
              <a:spLocks/>
            </p:cNvSpPr>
            <p:nvPr/>
          </p:nvSpPr>
          <p:spPr bwMode="auto">
            <a:xfrm>
              <a:off x="6089650" y="2265363"/>
              <a:ext cx="46038" cy="23812"/>
            </a:xfrm>
            <a:custGeom>
              <a:avLst/>
              <a:gdLst>
                <a:gd name="T0" fmla="*/ 58 w 647"/>
                <a:gd name="T1" fmla="*/ 326 h 326"/>
                <a:gd name="T2" fmla="*/ 20 w 647"/>
                <a:gd name="T3" fmla="*/ 310 h 326"/>
                <a:gd name="T4" fmla="*/ 20 w 647"/>
                <a:gd name="T5" fmla="*/ 235 h 326"/>
                <a:gd name="T6" fmla="*/ 608 w 647"/>
                <a:gd name="T7" fmla="*/ 154 h 326"/>
                <a:gd name="T8" fmla="*/ 635 w 647"/>
                <a:gd name="T9" fmla="*/ 224 h 326"/>
                <a:gd name="T10" fmla="*/ 565 w 647"/>
                <a:gd name="T11" fmla="*/ 251 h 326"/>
                <a:gd name="T12" fmla="*/ 95 w 647"/>
                <a:gd name="T13" fmla="*/ 310 h 326"/>
                <a:gd name="T14" fmla="*/ 58 w 647"/>
                <a:gd name="T15" fmla="*/ 326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7" h="326">
                  <a:moveTo>
                    <a:pt x="58" y="326"/>
                  </a:moveTo>
                  <a:cubicBezTo>
                    <a:pt x="44" y="326"/>
                    <a:pt x="31" y="321"/>
                    <a:pt x="20" y="310"/>
                  </a:cubicBezTo>
                  <a:cubicBezTo>
                    <a:pt x="0" y="290"/>
                    <a:pt x="0" y="256"/>
                    <a:pt x="20" y="235"/>
                  </a:cubicBezTo>
                  <a:cubicBezTo>
                    <a:pt x="30" y="226"/>
                    <a:pt x="262" y="0"/>
                    <a:pt x="608" y="154"/>
                  </a:cubicBezTo>
                  <a:cubicBezTo>
                    <a:pt x="635" y="166"/>
                    <a:pt x="647" y="197"/>
                    <a:pt x="635" y="224"/>
                  </a:cubicBezTo>
                  <a:cubicBezTo>
                    <a:pt x="624" y="251"/>
                    <a:pt x="592" y="263"/>
                    <a:pt x="565" y="251"/>
                  </a:cubicBezTo>
                  <a:cubicBezTo>
                    <a:pt x="285" y="126"/>
                    <a:pt x="97" y="308"/>
                    <a:pt x="95" y="310"/>
                  </a:cubicBezTo>
                  <a:cubicBezTo>
                    <a:pt x="85" y="321"/>
                    <a:pt x="71" y="326"/>
                    <a:pt x="58" y="326"/>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4" name="Freeform 24">
              <a:extLst>
                <a:ext uri="{FF2B5EF4-FFF2-40B4-BE49-F238E27FC236}">
                  <a16:creationId xmlns:a16="http://schemas.microsoft.com/office/drawing/2014/main" id="{FC2D017B-A9F9-47A8-A77D-A4F07018FFEE}"/>
                </a:ext>
              </a:extLst>
            </p:cNvPr>
            <p:cNvSpPr>
              <a:spLocks/>
            </p:cNvSpPr>
            <p:nvPr/>
          </p:nvSpPr>
          <p:spPr bwMode="auto">
            <a:xfrm>
              <a:off x="5446713" y="3417888"/>
              <a:ext cx="200025" cy="215900"/>
            </a:xfrm>
            <a:custGeom>
              <a:avLst/>
              <a:gdLst>
                <a:gd name="T0" fmla="*/ 2483 w 2801"/>
                <a:gd name="T1" fmla="*/ 681 h 3010"/>
                <a:gd name="T2" fmla="*/ 653 w 2801"/>
                <a:gd name="T3" fmla="*/ 2456 h 3010"/>
                <a:gd name="T4" fmla="*/ 2483 w 2801"/>
                <a:gd name="T5" fmla="*/ 681 h 3010"/>
              </a:gdLst>
              <a:ahLst/>
              <a:cxnLst>
                <a:cxn ang="0">
                  <a:pos x="T0" y="T1"/>
                </a:cxn>
                <a:cxn ang="0">
                  <a:pos x="T2" y="T3"/>
                </a:cxn>
                <a:cxn ang="0">
                  <a:pos x="T4" y="T5"/>
                </a:cxn>
              </a:cxnLst>
              <a:rect l="0" t="0" r="r" b="b"/>
              <a:pathLst>
                <a:path w="2801" h="3010">
                  <a:moveTo>
                    <a:pt x="2483" y="681"/>
                  </a:moveTo>
                  <a:cubicBezTo>
                    <a:pt x="2801" y="1316"/>
                    <a:pt x="1143" y="3010"/>
                    <a:pt x="653" y="2456"/>
                  </a:cubicBezTo>
                  <a:cubicBezTo>
                    <a:pt x="0" y="1717"/>
                    <a:pt x="1679" y="0"/>
                    <a:pt x="2483" y="681"/>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5" name="Freeform 25">
              <a:extLst>
                <a:ext uri="{FF2B5EF4-FFF2-40B4-BE49-F238E27FC236}">
                  <a16:creationId xmlns:a16="http://schemas.microsoft.com/office/drawing/2014/main" id="{899ED022-0F7C-4E6E-9B1F-339301D05E08}"/>
                </a:ext>
              </a:extLst>
            </p:cNvPr>
            <p:cNvSpPr>
              <a:spLocks/>
            </p:cNvSpPr>
            <p:nvPr/>
          </p:nvSpPr>
          <p:spPr bwMode="auto">
            <a:xfrm>
              <a:off x="5441950" y="3405188"/>
              <a:ext cx="452438" cy="239712"/>
            </a:xfrm>
            <a:custGeom>
              <a:avLst/>
              <a:gdLst>
                <a:gd name="T0" fmla="*/ 2019 w 6311"/>
                <a:gd name="T1" fmla="*/ 0 h 3369"/>
                <a:gd name="T2" fmla="*/ 2780 w 6311"/>
                <a:gd name="T3" fmla="*/ 1236 h 3369"/>
                <a:gd name="T4" fmla="*/ 3841 w 6311"/>
                <a:gd name="T5" fmla="*/ 868 h 3369"/>
                <a:gd name="T6" fmla="*/ 5664 w 6311"/>
                <a:gd name="T7" fmla="*/ 613 h 3369"/>
                <a:gd name="T8" fmla="*/ 5985 w 6311"/>
                <a:gd name="T9" fmla="*/ 768 h 3369"/>
                <a:gd name="T10" fmla="*/ 5841 w 6311"/>
                <a:gd name="T11" fmla="*/ 992 h 3369"/>
                <a:gd name="T12" fmla="*/ 5905 w 6311"/>
                <a:gd name="T13" fmla="*/ 983 h 3369"/>
                <a:gd name="T14" fmla="*/ 6243 w 6311"/>
                <a:gd name="T15" fmla="*/ 1081 h 3369"/>
                <a:gd name="T16" fmla="*/ 6048 w 6311"/>
                <a:gd name="T17" fmla="*/ 1389 h 3369"/>
                <a:gd name="T18" fmla="*/ 5946 w 6311"/>
                <a:gd name="T19" fmla="*/ 1409 h 3369"/>
                <a:gd name="T20" fmla="*/ 5981 w 6311"/>
                <a:gd name="T21" fmla="*/ 1405 h 3369"/>
                <a:gd name="T22" fmla="*/ 6206 w 6311"/>
                <a:gd name="T23" fmla="*/ 1566 h 3369"/>
                <a:gd name="T24" fmla="*/ 5912 w 6311"/>
                <a:gd name="T25" fmla="*/ 1845 h 3369"/>
                <a:gd name="T26" fmla="*/ 5545 w 6311"/>
                <a:gd name="T27" fmla="*/ 1914 h 3369"/>
                <a:gd name="T28" fmla="*/ 5781 w 6311"/>
                <a:gd name="T29" fmla="*/ 2053 h 3369"/>
                <a:gd name="T30" fmla="*/ 5478 w 6311"/>
                <a:gd name="T31" fmla="*/ 2355 h 3369"/>
                <a:gd name="T32" fmla="*/ 4670 w 6311"/>
                <a:gd name="T33" fmla="*/ 2531 h 3369"/>
                <a:gd name="T34" fmla="*/ 4029 w 6311"/>
                <a:gd name="T35" fmla="*/ 2663 h 3369"/>
                <a:gd name="T36" fmla="*/ 1987 w 6311"/>
                <a:gd name="T37" fmla="*/ 3090 h 3369"/>
                <a:gd name="T38" fmla="*/ 0 w 6311"/>
                <a:gd name="T39" fmla="*/ 1129 h 3369"/>
                <a:gd name="T40" fmla="*/ 2019 w 6311"/>
                <a:gd name="T41" fmla="*/ 0 h 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1" h="3369">
                  <a:moveTo>
                    <a:pt x="2019" y="0"/>
                  </a:moveTo>
                  <a:lnTo>
                    <a:pt x="2780" y="1236"/>
                  </a:lnTo>
                  <a:cubicBezTo>
                    <a:pt x="2917" y="1166"/>
                    <a:pt x="3481" y="954"/>
                    <a:pt x="3841" y="868"/>
                  </a:cubicBezTo>
                  <a:cubicBezTo>
                    <a:pt x="4368" y="741"/>
                    <a:pt x="5173" y="650"/>
                    <a:pt x="5664" y="613"/>
                  </a:cubicBezTo>
                  <a:cubicBezTo>
                    <a:pt x="5883" y="596"/>
                    <a:pt x="5977" y="669"/>
                    <a:pt x="5985" y="768"/>
                  </a:cubicBezTo>
                  <a:cubicBezTo>
                    <a:pt x="5994" y="869"/>
                    <a:pt x="5921" y="962"/>
                    <a:pt x="5841" y="992"/>
                  </a:cubicBezTo>
                  <a:cubicBezTo>
                    <a:pt x="5859" y="989"/>
                    <a:pt x="5880" y="986"/>
                    <a:pt x="5905" y="983"/>
                  </a:cubicBezTo>
                  <a:cubicBezTo>
                    <a:pt x="6081" y="957"/>
                    <a:pt x="6193" y="993"/>
                    <a:pt x="6243" y="1081"/>
                  </a:cubicBezTo>
                  <a:cubicBezTo>
                    <a:pt x="6311" y="1202"/>
                    <a:pt x="6178" y="1360"/>
                    <a:pt x="6048" y="1389"/>
                  </a:cubicBezTo>
                  <a:cubicBezTo>
                    <a:pt x="6013" y="1396"/>
                    <a:pt x="5978" y="1403"/>
                    <a:pt x="5946" y="1409"/>
                  </a:cubicBezTo>
                  <a:cubicBezTo>
                    <a:pt x="5957" y="1407"/>
                    <a:pt x="5969" y="1406"/>
                    <a:pt x="5981" y="1405"/>
                  </a:cubicBezTo>
                  <a:cubicBezTo>
                    <a:pt x="6101" y="1392"/>
                    <a:pt x="6198" y="1487"/>
                    <a:pt x="6206" y="1566"/>
                  </a:cubicBezTo>
                  <a:cubicBezTo>
                    <a:pt x="6223" y="1714"/>
                    <a:pt x="6108" y="1788"/>
                    <a:pt x="5912" y="1845"/>
                  </a:cubicBezTo>
                  <a:cubicBezTo>
                    <a:pt x="5815" y="1873"/>
                    <a:pt x="5545" y="1914"/>
                    <a:pt x="5545" y="1914"/>
                  </a:cubicBezTo>
                  <a:cubicBezTo>
                    <a:pt x="5680" y="1907"/>
                    <a:pt x="5760" y="2000"/>
                    <a:pt x="5781" y="2053"/>
                  </a:cubicBezTo>
                  <a:cubicBezTo>
                    <a:pt x="5825" y="2161"/>
                    <a:pt x="5758" y="2297"/>
                    <a:pt x="5478" y="2355"/>
                  </a:cubicBezTo>
                  <a:cubicBezTo>
                    <a:pt x="5163" y="2419"/>
                    <a:pt x="5117" y="2454"/>
                    <a:pt x="4670" y="2531"/>
                  </a:cubicBezTo>
                  <a:cubicBezTo>
                    <a:pt x="4514" y="2559"/>
                    <a:pt x="4182" y="2605"/>
                    <a:pt x="4029" y="2663"/>
                  </a:cubicBezTo>
                  <a:cubicBezTo>
                    <a:pt x="3509" y="2858"/>
                    <a:pt x="2557" y="3369"/>
                    <a:pt x="1987" y="3090"/>
                  </a:cubicBezTo>
                  <a:cubicBezTo>
                    <a:pt x="1376" y="2791"/>
                    <a:pt x="0" y="1129"/>
                    <a:pt x="0" y="1129"/>
                  </a:cubicBezTo>
                  <a:lnTo>
                    <a:pt x="2019" y="0"/>
                  </a:ln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6" name="Freeform 26">
              <a:extLst>
                <a:ext uri="{FF2B5EF4-FFF2-40B4-BE49-F238E27FC236}">
                  <a16:creationId xmlns:a16="http://schemas.microsoft.com/office/drawing/2014/main" id="{24BBF680-EFD6-40EC-9A2D-B070AD18626E}"/>
                </a:ext>
              </a:extLst>
            </p:cNvPr>
            <p:cNvSpPr>
              <a:spLocks/>
            </p:cNvSpPr>
            <p:nvPr/>
          </p:nvSpPr>
          <p:spPr bwMode="auto">
            <a:xfrm>
              <a:off x="5735638" y="3473450"/>
              <a:ext cx="122238" cy="22225"/>
            </a:xfrm>
            <a:custGeom>
              <a:avLst/>
              <a:gdLst>
                <a:gd name="T0" fmla="*/ 1694 w 1701"/>
                <a:gd name="T1" fmla="*/ 24 h 314"/>
                <a:gd name="T2" fmla="*/ 1700 w 1701"/>
                <a:gd name="T3" fmla="*/ 46 h 314"/>
                <a:gd name="T4" fmla="*/ 1652 w 1701"/>
                <a:gd name="T5" fmla="*/ 98 h 314"/>
                <a:gd name="T6" fmla="*/ 406 w 1701"/>
                <a:gd name="T7" fmla="*/ 255 h 314"/>
                <a:gd name="T8" fmla="*/ 58 w 1701"/>
                <a:gd name="T9" fmla="*/ 310 h 314"/>
                <a:gd name="T10" fmla="*/ 3 w 1701"/>
                <a:gd name="T11" fmla="*/ 270 h 314"/>
                <a:gd name="T12" fmla="*/ 47 w 1701"/>
                <a:gd name="T13" fmla="*/ 215 h 314"/>
                <a:gd name="T14" fmla="*/ 394 w 1701"/>
                <a:gd name="T15" fmla="*/ 160 h 314"/>
                <a:gd name="T16" fmla="*/ 1650 w 1701"/>
                <a:gd name="T17" fmla="*/ 1 h 314"/>
                <a:gd name="T18" fmla="*/ 1694 w 1701"/>
                <a:gd name="T19" fmla="*/ 2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1" h="314">
                  <a:moveTo>
                    <a:pt x="1694" y="24"/>
                  </a:moveTo>
                  <a:cubicBezTo>
                    <a:pt x="1698" y="31"/>
                    <a:pt x="1700" y="38"/>
                    <a:pt x="1700" y="46"/>
                  </a:cubicBezTo>
                  <a:cubicBezTo>
                    <a:pt x="1701" y="73"/>
                    <a:pt x="1679" y="96"/>
                    <a:pt x="1652" y="98"/>
                  </a:cubicBezTo>
                  <a:cubicBezTo>
                    <a:pt x="1172" y="130"/>
                    <a:pt x="782" y="193"/>
                    <a:pt x="406" y="255"/>
                  </a:cubicBezTo>
                  <a:cubicBezTo>
                    <a:pt x="291" y="273"/>
                    <a:pt x="176" y="292"/>
                    <a:pt x="58" y="310"/>
                  </a:cubicBezTo>
                  <a:cubicBezTo>
                    <a:pt x="30" y="314"/>
                    <a:pt x="6" y="296"/>
                    <a:pt x="3" y="270"/>
                  </a:cubicBezTo>
                  <a:cubicBezTo>
                    <a:pt x="0" y="244"/>
                    <a:pt x="20" y="219"/>
                    <a:pt x="47" y="215"/>
                  </a:cubicBezTo>
                  <a:cubicBezTo>
                    <a:pt x="165" y="197"/>
                    <a:pt x="279" y="178"/>
                    <a:pt x="394" y="160"/>
                  </a:cubicBezTo>
                  <a:cubicBezTo>
                    <a:pt x="759" y="100"/>
                    <a:pt x="1127" y="37"/>
                    <a:pt x="1650" y="1"/>
                  </a:cubicBezTo>
                  <a:cubicBezTo>
                    <a:pt x="1669" y="0"/>
                    <a:pt x="1686" y="9"/>
                    <a:pt x="1694" y="24"/>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7" name="Freeform 27">
              <a:extLst>
                <a:ext uri="{FF2B5EF4-FFF2-40B4-BE49-F238E27FC236}">
                  <a16:creationId xmlns:a16="http://schemas.microsoft.com/office/drawing/2014/main" id="{E24FED8D-754B-48CD-8478-9F6C25584E8C}"/>
                </a:ext>
              </a:extLst>
            </p:cNvPr>
            <p:cNvSpPr>
              <a:spLocks/>
            </p:cNvSpPr>
            <p:nvPr/>
          </p:nvSpPr>
          <p:spPr bwMode="auto">
            <a:xfrm>
              <a:off x="5743575" y="3502025"/>
              <a:ext cx="122238" cy="19050"/>
            </a:xfrm>
            <a:custGeom>
              <a:avLst/>
              <a:gdLst>
                <a:gd name="T0" fmla="*/ 1711 w 1718"/>
                <a:gd name="T1" fmla="*/ 24 h 266"/>
                <a:gd name="T2" fmla="*/ 1717 w 1718"/>
                <a:gd name="T3" fmla="*/ 46 h 266"/>
                <a:gd name="T4" fmla="*/ 1669 w 1718"/>
                <a:gd name="T5" fmla="*/ 97 h 266"/>
                <a:gd name="T6" fmla="*/ 58 w 1718"/>
                <a:gd name="T7" fmla="*/ 262 h 266"/>
                <a:gd name="T8" fmla="*/ 4 w 1718"/>
                <a:gd name="T9" fmla="*/ 222 h 266"/>
                <a:gd name="T10" fmla="*/ 47 w 1718"/>
                <a:gd name="T11" fmla="*/ 167 h 266"/>
                <a:gd name="T12" fmla="*/ 1667 w 1718"/>
                <a:gd name="T13" fmla="*/ 1 h 266"/>
                <a:gd name="T14" fmla="*/ 1711 w 1718"/>
                <a:gd name="T15" fmla="*/ 24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8" h="266">
                  <a:moveTo>
                    <a:pt x="1711" y="24"/>
                  </a:moveTo>
                  <a:cubicBezTo>
                    <a:pt x="1715" y="30"/>
                    <a:pt x="1717" y="38"/>
                    <a:pt x="1717" y="46"/>
                  </a:cubicBezTo>
                  <a:cubicBezTo>
                    <a:pt x="1718" y="72"/>
                    <a:pt x="1696" y="95"/>
                    <a:pt x="1669" y="97"/>
                  </a:cubicBezTo>
                  <a:cubicBezTo>
                    <a:pt x="962" y="144"/>
                    <a:pt x="515" y="192"/>
                    <a:pt x="58" y="262"/>
                  </a:cubicBezTo>
                  <a:cubicBezTo>
                    <a:pt x="31" y="266"/>
                    <a:pt x="6" y="248"/>
                    <a:pt x="4" y="222"/>
                  </a:cubicBezTo>
                  <a:cubicBezTo>
                    <a:pt x="0" y="196"/>
                    <a:pt x="20" y="171"/>
                    <a:pt x="47" y="167"/>
                  </a:cubicBezTo>
                  <a:cubicBezTo>
                    <a:pt x="525" y="94"/>
                    <a:pt x="993" y="46"/>
                    <a:pt x="1667" y="1"/>
                  </a:cubicBezTo>
                  <a:cubicBezTo>
                    <a:pt x="1686" y="0"/>
                    <a:pt x="1702" y="9"/>
                    <a:pt x="1711" y="24"/>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8" name="Freeform 28">
              <a:extLst>
                <a:ext uri="{FF2B5EF4-FFF2-40B4-BE49-F238E27FC236}">
                  <a16:creationId xmlns:a16="http://schemas.microsoft.com/office/drawing/2014/main" id="{949E2240-E902-4722-AA70-BAB62D919A5F}"/>
                </a:ext>
              </a:extLst>
            </p:cNvPr>
            <p:cNvSpPr>
              <a:spLocks/>
            </p:cNvSpPr>
            <p:nvPr/>
          </p:nvSpPr>
          <p:spPr bwMode="auto">
            <a:xfrm>
              <a:off x="5746750" y="3535363"/>
              <a:ext cx="90488" cy="17462"/>
            </a:xfrm>
            <a:custGeom>
              <a:avLst/>
              <a:gdLst>
                <a:gd name="T0" fmla="*/ 1265 w 1273"/>
                <a:gd name="T1" fmla="*/ 24 h 245"/>
                <a:gd name="T2" fmla="*/ 1272 w 1273"/>
                <a:gd name="T3" fmla="*/ 46 h 245"/>
                <a:gd name="T4" fmla="*/ 1223 w 1273"/>
                <a:gd name="T5" fmla="*/ 97 h 245"/>
                <a:gd name="T6" fmla="*/ 358 w 1273"/>
                <a:gd name="T7" fmla="*/ 193 h 245"/>
                <a:gd name="T8" fmla="*/ 58 w 1273"/>
                <a:gd name="T9" fmla="*/ 241 h 245"/>
                <a:gd name="T10" fmla="*/ 3 w 1273"/>
                <a:gd name="T11" fmla="*/ 201 h 245"/>
                <a:gd name="T12" fmla="*/ 47 w 1273"/>
                <a:gd name="T13" fmla="*/ 146 h 245"/>
                <a:gd name="T14" fmla="*/ 346 w 1273"/>
                <a:gd name="T15" fmla="*/ 98 h 245"/>
                <a:gd name="T16" fmla="*/ 1221 w 1273"/>
                <a:gd name="T17" fmla="*/ 1 h 245"/>
                <a:gd name="T18" fmla="*/ 1265 w 1273"/>
                <a:gd name="T19" fmla="*/ 2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3" h="245">
                  <a:moveTo>
                    <a:pt x="1265" y="24"/>
                  </a:moveTo>
                  <a:cubicBezTo>
                    <a:pt x="1269" y="30"/>
                    <a:pt x="1272" y="38"/>
                    <a:pt x="1272" y="46"/>
                  </a:cubicBezTo>
                  <a:cubicBezTo>
                    <a:pt x="1273" y="72"/>
                    <a:pt x="1251" y="95"/>
                    <a:pt x="1223" y="97"/>
                  </a:cubicBezTo>
                  <a:cubicBezTo>
                    <a:pt x="749" y="129"/>
                    <a:pt x="618" y="150"/>
                    <a:pt x="358" y="193"/>
                  </a:cubicBezTo>
                  <a:cubicBezTo>
                    <a:pt x="275" y="207"/>
                    <a:pt x="180" y="222"/>
                    <a:pt x="58" y="241"/>
                  </a:cubicBezTo>
                  <a:cubicBezTo>
                    <a:pt x="30" y="245"/>
                    <a:pt x="6" y="227"/>
                    <a:pt x="3" y="201"/>
                  </a:cubicBezTo>
                  <a:cubicBezTo>
                    <a:pt x="0" y="175"/>
                    <a:pt x="19" y="150"/>
                    <a:pt x="47" y="146"/>
                  </a:cubicBezTo>
                  <a:cubicBezTo>
                    <a:pt x="169" y="127"/>
                    <a:pt x="264" y="112"/>
                    <a:pt x="346" y="98"/>
                  </a:cubicBezTo>
                  <a:cubicBezTo>
                    <a:pt x="600" y="57"/>
                    <a:pt x="704" y="36"/>
                    <a:pt x="1221" y="1"/>
                  </a:cubicBezTo>
                  <a:cubicBezTo>
                    <a:pt x="1240" y="0"/>
                    <a:pt x="1257" y="9"/>
                    <a:pt x="1265" y="24"/>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9" name="Freeform 29">
              <a:extLst>
                <a:ext uri="{FF2B5EF4-FFF2-40B4-BE49-F238E27FC236}">
                  <a16:creationId xmlns:a16="http://schemas.microsoft.com/office/drawing/2014/main" id="{D17D716C-F5F9-4DDA-AA27-F7BA0D99BD17}"/>
                </a:ext>
              </a:extLst>
            </p:cNvPr>
            <p:cNvSpPr>
              <a:spLocks/>
            </p:cNvSpPr>
            <p:nvPr/>
          </p:nvSpPr>
          <p:spPr bwMode="auto">
            <a:xfrm>
              <a:off x="5727700" y="3309938"/>
              <a:ext cx="579438" cy="128587"/>
            </a:xfrm>
            <a:custGeom>
              <a:avLst/>
              <a:gdLst>
                <a:gd name="T0" fmla="*/ 0 w 8077"/>
                <a:gd name="T1" fmla="*/ 1463 h 1804"/>
                <a:gd name="T2" fmla="*/ 230 w 8077"/>
                <a:gd name="T3" fmla="*/ 63 h 1804"/>
                <a:gd name="T4" fmla="*/ 7991 w 8077"/>
                <a:gd name="T5" fmla="*/ 0 h 1804"/>
                <a:gd name="T6" fmla="*/ 8077 w 8077"/>
                <a:gd name="T7" fmla="*/ 1460 h 1804"/>
                <a:gd name="T8" fmla="*/ 0 w 8077"/>
                <a:gd name="T9" fmla="*/ 1463 h 1804"/>
              </a:gdLst>
              <a:ahLst/>
              <a:cxnLst>
                <a:cxn ang="0">
                  <a:pos x="T0" y="T1"/>
                </a:cxn>
                <a:cxn ang="0">
                  <a:pos x="T2" y="T3"/>
                </a:cxn>
                <a:cxn ang="0">
                  <a:pos x="T4" y="T5"/>
                </a:cxn>
                <a:cxn ang="0">
                  <a:pos x="T6" y="T7"/>
                </a:cxn>
                <a:cxn ang="0">
                  <a:pos x="T8" y="T9"/>
                </a:cxn>
              </a:cxnLst>
              <a:rect l="0" t="0" r="r" b="b"/>
              <a:pathLst>
                <a:path w="8077" h="1804">
                  <a:moveTo>
                    <a:pt x="0" y="1463"/>
                  </a:moveTo>
                  <a:cubicBezTo>
                    <a:pt x="0" y="1463"/>
                    <a:pt x="106" y="93"/>
                    <a:pt x="230" y="63"/>
                  </a:cubicBezTo>
                  <a:cubicBezTo>
                    <a:pt x="354" y="33"/>
                    <a:pt x="7991" y="0"/>
                    <a:pt x="7991" y="0"/>
                  </a:cubicBezTo>
                  <a:lnTo>
                    <a:pt x="8077" y="1460"/>
                  </a:lnTo>
                  <a:cubicBezTo>
                    <a:pt x="5331" y="1804"/>
                    <a:pt x="3037" y="1769"/>
                    <a:pt x="0" y="1463"/>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0" name="Freeform 30">
              <a:extLst>
                <a:ext uri="{FF2B5EF4-FFF2-40B4-BE49-F238E27FC236}">
                  <a16:creationId xmlns:a16="http://schemas.microsoft.com/office/drawing/2014/main" id="{5A6570DA-3682-4618-B7AA-7DF376FD5108}"/>
                </a:ext>
              </a:extLst>
            </p:cNvPr>
            <p:cNvSpPr>
              <a:spLocks/>
            </p:cNvSpPr>
            <p:nvPr/>
          </p:nvSpPr>
          <p:spPr bwMode="auto">
            <a:xfrm>
              <a:off x="5138738" y="2624138"/>
              <a:ext cx="1520825" cy="969962"/>
            </a:xfrm>
            <a:custGeom>
              <a:avLst/>
              <a:gdLst>
                <a:gd name="T0" fmla="*/ 21203 w 21203"/>
                <a:gd name="T1" fmla="*/ 4374 h 13562"/>
                <a:gd name="T2" fmla="*/ 20618 w 21203"/>
                <a:gd name="T3" fmla="*/ 3915 h 13562"/>
                <a:gd name="T4" fmla="*/ 16866 w 21203"/>
                <a:gd name="T5" fmla="*/ 700 h 13562"/>
                <a:gd name="T6" fmla="*/ 13637 w 21203"/>
                <a:gd name="T7" fmla="*/ 0 h 13562"/>
                <a:gd name="T8" fmla="*/ 10462 w 21203"/>
                <a:gd name="T9" fmla="*/ 39 h 13562"/>
                <a:gd name="T10" fmla="*/ 5675 w 21203"/>
                <a:gd name="T11" fmla="*/ 1856 h 13562"/>
                <a:gd name="T12" fmla="*/ 2258 w 21203"/>
                <a:gd name="T13" fmla="*/ 4626 h 13562"/>
                <a:gd name="T14" fmla="*/ 1230 w 21203"/>
                <a:gd name="T15" fmla="*/ 8911 h 13562"/>
                <a:gd name="T16" fmla="*/ 4943 w 21203"/>
                <a:gd name="T17" fmla="*/ 13562 h 13562"/>
                <a:gd name="T18" fmla="*/ 6808 w 21203"/>
                <a:gd name="T19" fmla="*/ 11823 h 13562"/>
                <a:gd name="T20" fmla="*/ 4661 w 21203"/>
                <a:gd name="T21" fmla="*/ 8216 h 13562"/>
                <a:gd name="T22" fmla="*/ 5978 w 21203"/>
                <a:gd name="T23" fmla="*/ 7469 h 13562"/>
                <a:gd name="T24" fmla="*/ 7902 w 21203"/>
                <a:gd name="T25" fmla="*/ 6108 h 13562"/>
                <a:gd name="T26" fmla="*/ 7580 w 21203"/>
                <a:gd name="T27" fmla="*/ 10252 h 13562"/>
                <a:gd name="T28" fmla="*/ 16853 w 21203"/>
                <a:gd name="T29" fmla="*/ 10292 h 13562"/>
                <a:gd name="T30" fmla="*/ 16460 w 21203"/>
                <a:gd name="T31" fmla="*/ 6502 h 13562"/>
                <a:gd name="T32" fmla="*/ 20994 w 21203"/>
                <a:gd name="T33" fmla="*/ 6592 h 13562"/>
                <a:gd name="T34" fmla="*/ 21203 w 21203"/>
                <a:gd name="T35" fmla="*/ 4374 h 1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03" h="13562">
                  <a:moveTo>
                    <a:pt x="21203" y="4374"/>
                  </a:moveTo>
                  <a:cubicBezTo>
                    <a:pt x="21007" y="4221"/>
                    <a:pt x="20812" y="4067"/>
                    <a:pt x="20618" y="3915"/>
                  </a:cubicBezTo>
                  <a:cubicBezTo>
                    <a:pt x="18863" y="2527"/>
                    <a:pt x="17577" y="1111"/>
                    <a:pt x="16866" y="700"/>
                  </a:cubicBezTo>
                  <a:cubicBezTo>
                    <a:pt x="15961" y="151"/>
                    <a:pt x="14650" y="106"/>
                    <a:pt x="13637" y="0"/>
                  </a:cubicBezTo>
                  <a:cubicBezTo>
                    <a:pt x="12797" y="423"/>
                    <a:pt x="11447" y="533"/>
                    <a:pt x="10462" y="39"/>
                  </a:cubicBezTo>
                  <a:cubicBezTo>
                    <a:pt x="8321" y="127"/>
                    <a:pt x="7333" y="621"/>
                    <a:pt x="5675" y="1856"/>
                  </a:cubicBezTo>
                  <a:cubicBezTo>
                    <a:pt x="4344" y="2846"/>
                    <a:pt x="3364" y="3730"/>
                    <a:pt x="2258" y="4626"/>
                  </a:cubicBezTo>
                  <a:cubicBezTo>
                    <a:pt x="776" y="5825"/>
                    <a:pt x="0" y="6990"/>
                    <a:pt x="1230" y="8911"/>
                  </a:cubicBezTo>
                  <a:cubicBezTo>
                    <a:pt x="1915" y="9983"/>
                    <a:pt x="4943" y="13562"/>
                    <a:pt x="4943" y="13562"/>
                  </a:cubicBezTo>
                  <a:cubicBezTo>
                    <a:pt x="4515" y="12881"/>
                    <a:pt x="5997" y="11646"/>
                    <a:pt x="6808" y="11823"/>
                  </a:cubicBezTo>
                  <a:lnTo>
                    <a:pt x="4661" y="8216"/>
                  </a:lnTo>
                  <a:lnTo>
                    <a:pt x="5978" y="7469"/>
                  </a:lnTo>
                  <a:lnTo>
                    <a:pt x="7902" y="6108"/>
                  </a:lnTo>
                  <a:lnTo>
                    <a:pt x="7580" y="10252"/>
                  </a:lnTo>
                  <a:cubicBezTo>
                    <a:pt x="11212" y="10729"/>
                    <a:pt x="16755" y="10354"/>
                    <a:pt x="16853" y="10292"/>
                  </a:cubicBezTo>
                  <a:lnTo>
                    <a:pt x="16460" y="6502"/>
                  </a:lnTo>
                  <a:cubicBezTo>
                    <a:pt x="16461" y="6503"/>
                    <a:pt x="20994" y="6592"/>
                    <a:pt x="20994" y="6592"/>
                  </a:cubicBezTo>
                  <a:lnTo>
                    <a:pt x="21203" y="4374"/>
                  </a:lnTo>
                  <a:close/>
                </a:path>
              </a:pathLst>
            </a:custGeom>
            <a:solidFill>
              <a:srgbClr val="495961"/>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1" name="Freeform 31">
              <a:extLst>
                <a:ext uri="{FF2B5EF4-FFF2-40B4-BE49-F238E27FC236}">
                  <a16:creationId xmlns:a16="http://schemas.microsoft.com/office/drawing/2014/main" id="{3F04E49D-FA4C-476A-99BB-2513EC3C72B7}"/>
                </a:ext>
              </a:extLst>
            </p:cNvPr>
            <p:cNvSpPr>
              <a:spLocks/>
            </p:cNvSpPr>
            <p:nvPr/>
          </p:nvSpPr>
          <p:spPr bwMode="auto">
            <a:xfrm>
              <a:off x="6307138" y="3019425"/>
              <a:ext cx="215900" cy="73025"/>
            </a:xfrm>
            <a:custGeom>
              <a:avLst/>
              <a:gdLst>
                <a:gd name="T0" fmla="*/ 0 w 2998"/>
                <a:gd name="T1" fmla="*/ 0 h 1023"/>
                <a:gd name="T2" fmla="*/ 157 w 2998"/>
                <a:gd name="T3" fmla="*/ 969 h 1023"/>
                <a:gd name="T4" fmla="*/ 2998 w 2998"/>
                <a:gd name="T5" fmla="*/ 1023 h 1023"/>
                <a:gd name="T6" fmla="*/ 0 w 2998"/>
                <a:gd name="T7" fmla="*/ 0 h 1023"/>
              </a:gdLst>
              <a:ahLst/>
              <a:cxnLst>
                <a:cxn ang="0">
                  <a:pos x="T0" y="T1"/>
                </a:cxn>
                <a:cxn ang="0">
                  <a:pos x="T2" y="T3"/>
                </a:cxn>
                <a:cxn ang="0">
                  <a:pos x="T4" y="T5"/>
                </a:cxn>
                <a:cxn ang="0">
                  <a:pos x="T6" y="T7"/>
                </a:cxn>
              </a:cxnLst>
              <a:rect l="0" t="0" r="r" b="b"/>
              <a:pathLst>
                <a:path w="2998" h="1023">
                  <a:moveTo>
                    <a:pt x="0" y="0"/>
                  </a:moveTo>
                  <a:lnTo>
                    <a:pt x="157" y="969"/>
                  </a:lnTo>
                  <a:cubicBezTo>
                    <a:pt x="157" y="969"/>
                    <a:pt x="1411" y="1023"/>
                    <a:pt x="2998" y="1023"/>
                  </a:cubicBezTo>
                  <a:lnTo>
                    <a:pt x="0" y="0"/>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2" name="Freeform 32">
              <a:extLst>
                <a:ext uri="{FF2B5EF4-FFF2-40B4-BE49-F238E27FC236}">
                  <a16:creationId xmlns:a16="http://schemas.microsoft.com/office/drawing/2014/main" id="{3E567DA1-4A0B-4EDF-937B-DB0BAC475652}"/>
                </a:ext>
              </a:extLst>
            </p:cNvPr>
            <p:cNvSpPr>
              <a:spLocks/>
            </p:cNvSpPr>
            <p:nvPr/>
          </p:nvSpPr>
          <p:spPr bwMode="auto">
            <a:xfrm>
              <a:off x="6613525" y="2935288"/>
              <a:ext cx="42863" cy="77787"/>
            </a:xfrm>
            <a:custGeom>
              <a:avLst/>
              <a:gdLst>
                <a:gd name="T0" fmla="*/ 60 w 597"/>
                <a:gd name="T1" fmla="*/ 1083 h 1083"/>
                <a:gd name="T2" fmla="*/ 108 w 597"/>
                <a:gd name="T3" fmla="*/ 1054 h 1083"/>
                <a:gd name="T4" fmla="*/ 584 w 597"/>
                <a:gd name="T5" fmla="*/ 84 h 1083"/>
                <a:gd name="T6" fmla="*/ 560 w 597"/>
                <a:gd name="T7" fmla="*/ 13 h 1083"/>
                <a:gd name="T8" fmla="*/ 489 w 597"/>
                <a:gd name="T9" fmla="*/ 37 h 1083"/>
                <a:gd name="T10" fmla="*/ 12 w 597"/>
                <a:gd name="T11" fmla="*/ 1007 h 1083"/>
                <a:gd name="T12" fmla="*/ 37 w 597"/>
                <a:gd name="T13" fmla="*/ 1078 h 1083"/>
                <a:gd name="T14" fmla="*/ 60 w 597"/>
                <a:gd name="T15" fmla="*/ 1083 h 10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1083">
                  <a:moveTo>
                    <a:pt x="60" y="1083"/>
                  </a:moveTo>
                  <a:cubicBezTo>
                    <a:pt x="79" y="1083"/>
                    <a:pt x="98" y="1072"/>
                    <a:pt x="108" y="1054"/>
                  </a:cubicBezTo>
                  <a:lnTo>
                    <a:pt x="584" y="84"/>
                  </a:lnTo>
                  <a:cubicBezTo>
                    <a:pt x="597" y="57"/>
                    <a:pt x="586" y="26"/>
                    <a:pt x="560" y="13"/>
                  </a:cubicBezTo>
                  <a:cubicBezTo>
                    <a:pt x="533" y="0"/>
                    <a:pt x="502" y="11"/>
                    <a:pt x="489" y="37"/>
                  </a:cubicBezTo>
                  <a:lnTo>
                    <a:pt x="12" y="1007"/>
                  </a:lnTo>
                  <a:cubicBezTo>
                    <a:pt x="0" y="1033"/>
                    <a:pt x="11" y="1065"/>
                    <a:pt x="37" y="1078"/>
                  </a:cubicBezTo>
                  <a:cubicBezTo>
                    <a:pt x="44" y="1082"/>
                    <a:pt x="52" y="1083"/>
                    <a:pt x="60" y="1083"/>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3" name="Freeform 33">
              <a:extLst>
                <a:ext uri="{FF2B5EF4-FFF2-40B4-BE49-F238E27FC236}">
                  <a16:creationId xmlns:a16="http://schemas.microsoft.com/office/drawing/2014/main" id="{E3EF5B9F-D04F-45A7-B47D-4417455C3BB1}"/>
                </a:ext>
              </a:extLst>
            </p:cNvPr>
            <p:cNvSpPr>
              <a:spLocks/>
            </p:cNvSpPr>
            <p:nvPr/>
          </p:nvSpPr>
          <p:spPr bwMode="auto">
            <a:xfrm>
              <a:off x="5567363" y="3016250"/>
              <a:ext cx="141288" cy="142875"/>
            </a:xfrm>
            <a:custGeom>
              <a:avLst/>
              <a:gdLst>
                <a:gd name="T0" fmla="*/ 1971 w 1971"/>
                <a:gd name="T1" fmla="*/ 0 h 1996"/>
                <a:gd name="T2" fmla="*/ 1889 w 1971"/>
                <a:gd name="T3" fmla="*/ 1058 h 1996"/>
                <a:gd name="T4" fmla="*/ 0 w 1971"/>
                <a:gd name="T5" fmla="*/ 1996 h 1996"/>
                <a:gd name="T6" fmla="*/ 1971 w 1971"/>
                <a:gd name="T7" fmla="*/ 0 h 1996"/>
              </a:gdLst>
              <a:ahLst/>
              <a:cxnLst>
                <a:cxn ang="0">
                  <a:pos x="T0" y="T1"/>
                </a:cxn>
                <a:cxn ang="0">
                  <a:pos x="T2" y="T3"/>
                </a:cxn>
                <a:cxn ang="0">
                  <a:pos x="T4" y="T5"/>
                </a:cxn>
                <a:cxn ang="0">
                  <a:pos x="T6" y="T7"/>
                </a:cxn>
              </a:cxnLst>
              <a:rect l="0" t="0" r="r" b="b"/>
              <a:pathLst>
                <a:path w="1971" h="1996">
                  <a:moveTo>
                    <a:pt x="1971" y="0"/>
                  </a:moveTo>
                  <a:lnTo>
                    <a:pt x="1889" y="1058"/>
                  </a:lnTo>
                  <a:lnTo>
                    <a:pt x="0" y="1996"/>
                  </a:lnTo>
                  <a:lnTo>
                    <a:pt x="1971" y="0"/>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4" name="Freeform 34">
              <a:extLst>
                <a:ext uri="{FF2B5EF4-FFF2-40B4-BE49-F238E27FC236}">
                  <a16:creationId xmlns:a16="http://schemas.microsoft.com/office/drawing/2014/main" id="{52404820-156E-48BB-AB51-6E2074606658}"/>
                </a:ext>
              </a:extLst>
            </p:cNvPr>
            <p:cNvSpPr>
              <a:spLocks/>
            </p:cNvSpPr>
            <p:nvPr/>
          </p:nvSpPr>
          <p:spPr bwMode="auto">
            <a:xfrm>
              <a:off x="6265863" y="2506663"/>
              <a:ext cx="220663" cy="219075"/>
            </a:xfrm>
            <a:custGeom>
              <a:avLst/>
              <a:gdLst>
                <a:gd name="T0" fmla="*/ 2112 w 3069"/>
                <a:gd name="T1" fmla="*/ 296 h 3059"/>
                <a:gd name="T2" fmla="*/ 290 w 3069"/>
                <a:gd name="T3" fmla="*/ 2304 h 3059"/>
                <a:gd name="T4" fmla="*/ 2112 w 3069"/>
                <a:gd name="T5" fmla="*/ 296 h 3059"/>
              </a:gdLst>
              <a:ahLst/>
              <a:cxnLst>
                <a:cxn ang="0">
                  <a:pos x="T0" y="T1"/>
                </a:cxn>
                <a:cxn ang="0">
                  <a:pos x="T2" y="T3"/>
                </a:cxn>
                <a:cxn ang="0">
                  <a:pos x="T4" y="T5"/>
                </a:cxn>
              </a:cxnLst>
              <a:rect l="0" t="0" r="r" b="b"/>
              <a:pathLst>
                <a:path w="3069" h="3059">
                  <a:moveTo>
                    <a:pt x="2112" y="296"/>
                  </a:moveTo>
                  <a:cubicBezTo>
                    <a:pt x="1675" y="0"/>
                    <a:pt x="0" y="1725"/>
                    <a:pt x="290" y="2304"/>
                  </a:cubicBezTo>
                  <a:cubicBezTo>
                    <a:pt x="936" y="3059"/>
                    <a:pt x="3069" y="1110"/>
                    <a:pt x="2112" y="296"/>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5" name="Freeform 35">
              <a:extLst>
                <a:ext uri="{FF2B5EF4-FFF2-40B4-BE49-F238E27FC236}">
                  <a16:creationId xmlns:a16="http://schemas.microsoft.com/office/drawing/2014/main" id="{E21A7519-572D-44AB-BD0C-9394F545EB5F}"/>
                </a:ext>
              </a:extLst>
            </p:cNvPr>
            <p:cNvSpPr>
              <a:spLocks/>
            </p:cNvSpPr>
            <p:nvPr/>
          </p:nvSpPr>
          <p:spPr bwMode="auto">
            <a:xfrm>
              <a:off x="6196013" y="2403475"/>
              <a:ext cx="438150" cy="379412"/>
            </a:xfrm>
            <a:custGeom>
              <a:avLst/>
              <a:gdLst>
                <a:gd name="T0" fmla="*/ 2597 w 6109"/>
                <a:gd name="T1" fmla="*/ 206 h 5302"/>
                <a:gd name="T2" fmla="*/ 654 w 6109"/>
                <a:gd name="T3" fmla="*/ 0 h 5302"/>
                <a:gd name="T4" fmla="*/ 652 w 6109"/>
                <a:gd name="T5" fmla="*/ 70 h 5302"/>
                <a:gd name="T6" fmla="*/ 655 w 6109"/>
                <a:gd name="T7" fmla="*/ 84 h 5302"/>
                <a:gd name="T8" fmla="*/ 776 w 6109"/>
                <a:gd name="T9" fmla="*/ 802 h 5302"/>
                <a:gd name="T10" fmla="*/ 831 w 6109"/>
                <a:gd name="T11" fmla="*/ 1131 h 5302"/>
                <a:gd name="T12" fmla="*/ 957 w 6109"/>
                <a:gd name="T13" fmla="*/ 1557 h 5302"/>
                <a:gd name="T14" fmla="*/ 1065 w 6109"/>
                <a:gd name="T15" fmla="*/ 1920 h 5302"/>
                <a:gd name="T16" fmla="*/ 388 w 6109"/>
                <a:gd name="T17" fmla="*/ 1389 h 5302"/>
                <a:gd name="T18" fmla="*/ 64 w 6109"/>
                <a:gd name="T19" fmla="*/ 1392 h 5302"/>
                <a:gd name="T20" fmla="*/ 143 w 6109"/>
                <a:gd name="T21" fmla="*/ 1719 h 5302"/>
                <a:gd name="T22" fmla="*/ 715 w 6109"/>
                <a:gd name="T23" fmla="*/ 2387 h 5302"/>
                <a:gd name="T24" fmla="*/ 1579 w 6109"/>
                <a:gd name="T25" fmla="*/ 2795 h 5302"/>
                <a:gd name="T26" fmla="*/ 4262 w 6109"/>
                <a:gd name="T27" fmla="*/ 5302 h 5302"/>
                <a:gd name="T28" fmla="*/ 5475 w 6109"/>
                <a:gd name="T29" fmla="*/ 3825 h 5302"/>
                <a:gd name="T30" fmla="*/ 3059 w 6109"/>
                <a:gd name="T31" fmla="*/ 1711 h 5302"/>
                <a:gd name="T32" fmla="*/ 2769 w 6109"/>
                <a:gd name="T33" fmla="*/ 950 h 5302"/>
                <a:gd name="T34" fmla="*/ 2726 w 6109"/>
                <a:gd name="T35" fmla="*/ 948 h 5302"/>
                <a:gd name="T36" fmla="*/ 2711 w 6109"/>
                <a:gd name="T37" fmla="*/ 880 h 5302"/>
                <a:gd name="T38" fmla="*/ 2597 w 6109"/>
                <a:gd name="T39" fmla="*/ 206 h 5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09" h="5302">
                  <a:moveTo>
                    <a:pt x="2597" y="206"/>
                  </a:moveTo>
                  <a:lnTo>
                    <a:pt x="654" y="0"/>
                  </a:lnTo>
                  <a:cubicBezTo>
                    <a:pt x="649" y="22"/>
                    <a:pt x="648" y="46"/>
                    <a:pt x="652" y="70"/>
                  </a:cubicBezTo>
                  <a:lnTo>
                    <a:pt x="655" y="84"/>
                  </a:lnTo>
                  <a:lnTo>
                    <a:pt x="776" y="802"/>
                  </a:lnTo>
                  <a:cubicBezTo>
                    <a:pt x="775" y="912"/>
                    <a:pt x="793" y="1023"/>
                    <a:pt x="831" y="1131"/>
                  </a:cubicBezTo>
                  <a:cubicBezTo>
                    <a:pt x="881" y="1271"/>
                    <a:pt x="923" y="1413"/>
                    <a:pt x="957" y="1557"/>
                  </a:cubicBezTo>
                  <a:lnTo>
                    <a:pt x="1065" y="1920"/>
                  </a:lnTo>
                  <a:cubicBezTo>
                    <a:pt x="1043" y="1911"/>
                    <a:pt x="388" y="1389"/>
                    <a:pt x="388" y="1389"/>
                  </a:cubicBezTo>
                  <a:cubicBezTo>
                    <a:pt x="274" y="1274"/>
                    <a:pt x="123" y="1305"/>
                    <a:pt x="64" y="1392"/>
                  </a:cubicBezTo>
                  <a:cubicBezTo>
                    <a:pt x="0" y="1489"/>
                    <a:pt x="47" y="1594"/>
                    <a:pt x="143" y="1719"/>
                  </a:cubicBezTo>
                  <a:cubicBezTo>
                    <a:pt x="287" y="1906"/>
                    <a:pt x="436" y="2165"/>
                    <a:pt x="715" y="2387"/>
                  </a:cubicBezTo>
                  <a:cubicBezTo>
                    <a:pt x="917" y="2547"/>
                    <a:pt x="1407" y="2693"/>
                    <a:pt x="1579" y="2795"/>
                  </a:cubicBezTo>
                  <a:cubicBezTo>
                    <a:pt x="1792" y="2923"/>
                    <a:pt x="4262" y="5302"/>
                    <a:pt x="4262" y="5302"/>
                  </a:cubicBezTo>
                  <a:cubicBezTo>
                    <a:pt x="4262" y="5302"/>
                    <a:pt x="6109" y="4250"/>
                    <a:pt x="5475" y="3825"/>
                  </a:cubicBezTo>
                  <a:cubicBezTo>
                    <a:pt x="5475" y="3825"/>
                    <a:pt x="3464" y="2061"/>
                    <a:pt x="3059" y="1711"/>
                  </a:cubicBezTo>
                  <a:cubicBezTo>
                    <a:pt x="2856" y="1536"/>
                    <a:pt x="2813" y="1138"/>
                    <a:pt x="2769" y="950"/>
                  </a:cubicBezTo>
                  <a:cubicBezTo>
                    <a:pt x="2762" y="921"/>
                    <a:pt x="2747" y="922"/>
                    <a:pt x="2726" y="948"/>
                  </a:cubicBezTo>
                  <a:lnTo>
                    <a:pt x="2711" y="880"/>
                  </a:lnTo>
                  <a:lnTo>
                    <a:pt x="2597" y="206"/>
                  </a:ln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6" name="Freeform 36">
              <a:extLst>
                <a:ext uri="{FF2B5EF4-FFF2-40B4-BE49-F238E27FC236}">
                  <a16:creationId xmlns:a16="http://schemas.microsoft.com/office/drawing/2014/main" id="{7B73062A-FC0C-4110-9B24-586AAC87E501}"/>
                </a:ext>
              </a:extLst>
            </p:cNvPr>
            <p:cNvSpPr>
              <a:spLocks/>
            </p:cNvSpPr>
            <p:nvPr/>
          </p:nvSpPr>
          <p:spPr bwMode="auto">
            <a:xfrm>
              <a:off x="6049963" y="2314575"/>
              <a:ext cx="300038" cy="233362"/>
            </a:xfrm>
            <a:custGeom>
              <a:avLst/>
              <a:gdLst>
                <a:gd name="T0" fmla="*/ 4009 w 4184"/>
                <a:gd name="T1" fmla="*/ 2504 h 3270"/>
                <a:gd name="T2" fmla="*/ 3797 w 4184"/>
                <a:gd name="T3" fmla="*/ 2857 h 3270"/>
                <a:gd name="T4" fmla="*/ 2986 w 4184"/>
                <a:gd name="T5" fmla="*/ 3104 h 3270"/>
                <a:gd name="T6" fmla="*/ 1046 w 4184"/>
                <a:gd name="T7" fmla="*/ 2010 h 3270"/>
                <a:gd name="T8" fmla="*/ 58 w 4184"/>
                <a:gd name="T9" fmla="*/ 1507 h 3270"/>
                <a:gd name="T10" fmla="*/ 20 w 4184"/>
                <a:gd name="T11" fmla="*/ 1389 h 3270"/>
                <a:gd name="T12" fmla="*/ 23 w 4184"/>
                <a:gd name="T13" fmla="*/ 1383 h 3270"/>
                <a:gd name="T14" fmla="*/ 71 w 4184"/>
                <a:gd name="T15" fmla="*/ 1297 h 3270"/>
                <a:gd name="T16" fmla="*/ 177 w 4184"/>
                <a:gd name="T17" fmla="*/ 1117 h 3270"/>
                <a:gd name="T18" fmla="*/ 834 w 4184"/>
                <a:gd name="T19" fmla="*/ 0 h 3270"/>
                <a:gd name="T20" fmla="*/ 2159 w 4184"/>
                <a:gd name="T21" fmla="*/ 717 h 3270"/>
                <a:gd name="T22" fmla="*/ 2803 w 4184"/>
                <a:gd name="T23" fmla="*/ 1079 h 3270"/>
                <a:gd name="T24" fmla="*/ 3762 w 4184"/>
                <a:gd name="T25" fmla="*/ 1658 h 3270"/>
                <a:gd name="T26" fmla="*/ 4009 w 4184"/>
                <a:gd name="T27" fmla="*/ 250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4" h="3270">
                  <a:moveTo>
                    <a:pt x="4009" y="2504"/>
                  </a:moveTo>
                  <a:cubicBezTo>
                    <a:pt x="3937" y="2631"/>
                    <a:pt x="3869" y="2731"/>
                    <a:pt x="3797" y="2857"/>
                  </a:cubicBezTo>
                  <a:cubicBezTo>
                    <a:pt x="3626" y="3156"/>
                    <a:pt x="3288" y="3270"/>
                    <a:pt x="2986" y="3104"/>
                  </a:cubicBezTo>
                  <a:lnTo>
                    <a:pt x="1046" y="2010"/>
                  </a:lnTo>
                  <a:lnTo>
                    <a:pt x="58" y="1507"/>
                  </a:lnTo>
                  <a:cubicBezTo>
                    <a:pt x="16" y="1483"/>
                    <a:pt x="0" y="1432"/>
                    <a:pt x="20" y="1389"/>
                  </a:cubicBezTo>
                  <a:cubicBezTo>
                    <a:pt x="21" y="1387"/>
                    <a:pt x="22" y="1385"/>
                    <a:pt x="23" y="1383"/>
                  </a:cubicBezTo>
                  <a:lnTo>
                    <a:pt x="71" y="1297"/>
                  </a:lnTo>
                  <a:lnTo>
                    <a:pt x="177" y="1117"/>
                  </a:lnTo>
                  <a:lnTo>
                    <a:pt x="834" y="0"/>
                  </a:lnTo>
                  <a:lnTo>
                    <a:pt x="2159" y="717"/>
                  </a:lnTo>
                  <a:lnTo>
                    <a:pt x="2803" y="1079"/>
                  </a:lnTo>
                  <a:lnTo>
                    <a:pt x="3762" y="1658"/>
                  </a:lnTo>
                  <a:cubicBezTo>
                    <a:pt x="4070" y="1828"/>
                    <a:pt x="4184" y="2198"/>
                    <a:pt x="4009" y="2504"/>
                  </a:cubicBezTo>
                  <a:close/>
                </a:path>
              </a:pathLst>
            </a:custGeom>
            <a:solidFill>
              <a:srgbClr val="005C84">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7" name="Freeform 37">
              <a:extLst>
                <a:ext uri="{FF2B5EF4-FFF2-40B4-BE49-F238E27FC236}">
                  <a16:creationId xmlns:a16="http://schemas.microsoft.com/office/drawing/2014/main" id="{178AC8EF-AC87-4A38-84A9-DF6478AE8EDE}"/>
                </a:ext>
              </a:extLst>
            </p:cNvPr>
            <p:cNvSpPr>
              <a:spLocks/>
            </p:cNvSpPr>
            <p:nvPr/>
          </p:nvSpPr>
          <p:spPr bwMode="auto">
            <a:xfrm>
              <a:off x="6051550" y="2381250"/>
              <a:ext cx="301625" cy="168275"/>
            </a:xfrm>
            <a:custGeom>
              <a:avLst/>
              <a:gdLst>
                <a:gd name="T0" fmla="*/ 4024 w 4199"/>
                <a:gd name="T1" fmla="*/ 1562 h 2354"/>
                <a:gd name="T2" fmla="*/ 3803 w 4199"/>
                <a:gd name="T3" fmla="*/ 1948 h 2354"/>
                <a:gd name="T4" fmla="*/ 2951 w 4199"/>
                <a:gd name="T5" fmla="*/ 2188 h 2354"/>
                <a:gd name="T6" fmla="*/ 984 w 4199"/>
                <a:gd name="T7" fmla="*/ 1104 h 2354"/>
                <a:gd name="T8" fmla="*/ 38 w 4199"/>
                <a:gd name="T9" fmla="*/ 573 h 2354"/>
                <a:gd name="T10" fmla="*/ 0 w 4199"/>
                <a:gd name="T11" fmla="*/ 455 h 2354"/>
                <a:gd name="T12" fmla="*/ 3 w 4199"/>
                <a:gd name="T13" fmla="*/ 449 h 2354"/>
                <a:gd name="T14" fmla="*/ 51 w 4199"/>
                <a:gd name="T15" fmla="*/ 363 h 2354"/>
                <a:gd name="T16" fmla="*/ 157 w 4199"/>
                <a:gd name="T17" fmla="*/ 183 h 2354"/>
                <a:gd name="T18" fmla="*/ 2783 w 4199"/>
                <a:gd name="T19" fmla="*/ 145 h 2354"/>
                <a:gd name="T20" fmla="*/ 3782 w 4199"/>
                <a:gd name="T21" fmla="*/ 696 h 2354"/>
                <a:gd name="T22" fmla="*/ 4024 w 4199"/>
                <a:gd name="T23" fmla="*/ 1562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9" h="2354">
                  <a:moveTo>
                    <a:pt x="4024" y="1562"/>
                  </a:moveTo>
                  <a:cubicBezTo>
                    <a:pt x="3952" y="1688"/>
                    <a:pt x="3875" y="1822"/>
                    <a:pt x="3803" y="1948"/>
                  </a:cubicBezTo>
                  <a:cubicBezTo>
                    <a:pt x="3632" y="2247"/>
                    <a:pt x="3253" y="2354"/>
                    <a:pt x="2951" y="2188"/>
                  </a:cubicBezTo>
                  <a:lnTo>
                    <a:pt x="984" y="1104"/>
                  </a:lnTo>
                  <a:lnTo>
                    <a:pt x="38" y="573"/>
                  </a:lnTo>
                  <a:cubicBezTo>
                    <a:pt x="20" y="530"/>
                    <a:pt x="7" y="490"/>
                    <a:pt x="0" y="455"/>
                  </a:cubicBezTo>
                  <a:cubicBezTo>
                    <a:pt x="1" y="453"/>
                    <a:pt x="2" y="451"/>
                    <a:pt x="3" y="449"/>
                  </a:cubicBezTo>
                  <a:lnTo>
                    <a:pt x="51" y="363"/>
                  </a:lnTo>
                  <a:lnTo>
                    <a:pt x="157" y="183"/>
                  </a:lnTo>
                  <a:cubicBezTo>
                    <a:pt x="701" y="0"/>
                    <a:pt x="2431" y="624"/>
                    <a:pt x="2783" y="145"/>
                  </a:cubicBezTo>
                  <a:lnTo>
                    <a:pt x="3782" y="696"/>
                  </a:lnTo>
                  <a:cubicBezTo>
                    <a:pt x="4090" y="867"/>
                    <a:pt x="4199" y="1256"/>
                    <a:pt x="4024" y="1562"/>
                  </a:cubicBezTo>
                  <a:close/>
                </a:path>
              </a:pathLst>
            </a:custGeom>
            <a:solidFill>
              <a:srgbClr val="005C8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8" name="Freeform 38">
              <a:extLst>
                <a:ext uri="{FF2B5EF4-FFF2-40B4-BE49-F238E27FC236}">
                  <a16:creationId xmlns:a16="http://schemas.microsoft.com/office/drawing/2014/main" id="{235E227C-DF5C-4CAB-80B9-97319502484B}"/>
                </a:ext>
              </a:extLst>
            </p:cNvPr>
            <p:cNvSpPr>
              <a:spLocks/>
            </p:cNvSpPr>
            <p:nvPr/>
          </p:nvSpPr>
          <p:spPr bwMode="auto">
            <a:xfrm>
              <a:off x="6021388" y="2397125"/>
              <a:ext cx="41275" cy="44450"/>
            </a:xfrm>
            <a:custGeom>
              <a:avLst/>
              <a:gdLst>
                <a:gd name="T0" fmla="*/ 564 w 574"/>
                <a:gd name="T1" fmla="*/ 537 h 634"/>
                <a:gd name="T2" fmla="*/ 0 w 574"/>
                <a:gd name="T3" fmla="*/ 18 h 634"/>
                <a:gd name="T4" fmla="*/ 113 w 574"/>
                <a:gd name="T5" fmla="*/ 634 h 634"/>
                <a:gd name="T6" fmla="*/ 564 w 574"/>
                <a:gd name="T7" fmla="*/ 537 h 634"/>
              </a:gdLst>
              <a:ahLst/>
              <a:cxnLst>
                <a:cxn ang="0">
                  <a:pos x="T0" y="T1"/>
                </a:cxn>
                <a:cxn ang="0">
                  <a:pos x="T2" y="T3"/>
                </a:cxn>
                <a:cxn ang="0">
                  <a:pos x="T4" y="T5"/>
                </a:cxn>
                <a:cxn ang="0">
                  <a:pos x="T6" y="T7"/>
                </a:cxn>
              </a:cxnLst>
              <a:rect l="0" t="0" r="r" b="b"/>
              <a:pathLst>
                <a:path w="574" h="634">
                  <a:moveTo>
                    <a:pt x="564" y="537"/>
                  </a:moveTo>
                  <a:cubicBezTo>
                    <a:pt x="574" y="0"/>
                    <a:pt x="0" y="18"/>
                    <a:pt x="0" y="18"/>
                  </a:cubicBezTo>
                  <a:lnTo>
                    <a:pt x="113" y="634"/>
                  </a:lnTo>
                  <a:lnTo>
                    <a:pt x="564" y="537"/>
                  </a:ln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9" name="Freeform 39">
              <a:extLst>
                <a:ext uri="{FF2B5EF4-FFF2-40B4-BE49-F238E27FC236}">
                  <a16:creationId xmlns:a16="http://schemas.microsoft.com/office/drawing/2014/main" id="{0A282307-E08F-4431-A1C6-02A43AAF6F2B}"/>
                </a:ext>
              </a:extLst>
            </p:cNvPr>
            <p:cNvSpPr>
              <a:spLocks/>
            </p:cNvSpPr>
            <p:nvPr/>
          </p:nvSpPr>
          <p:spPr bwMode="auto">
            <a:xfrm>
              <a:off x="6026150" y="2395538"/>
              <a:ext cx="41275" cy="38100"/>
            </a:xfrm>
            <a:custGeom>
              <a:avLst/>
              <a:gdLst>
                <a:gd name="T0" fmla="*/ 515 w 573"/>
                <a:gd name="T1" fmla="*/ 534 h 534"/>
                <a:gd name="T2" fmla="*/ 464 w 573"/>
                <a:gd name="T3" fmla="*/ 491 h 534"/>
                <a:gd name="T4" fmla="*/ 47 w 573"/>
                <a:gd name="T5" fmla="*/ 109 h 534"/>
                <a:gd name="T6" fmla="*/ 5 w 573"/>
                <a:gd name="T7" fmla="*/ 48 h 534"/>
                <a:gd name="T8" fmla="*/ 66 w 573"/>
                <a:gd name="T9" fmla="*/ 5 h 534"/>
                <a:gd name="T10" fmla="*/ 567 w 573"/>
                <a:gd name="T11" fmla="*/ 470 h 534"/>
                <a:gd name="T12" fmla="*/ 526 w 573"/>
                <a:gd name="T13" fmla="*/ 533 h 534"/>
                <a:gd name="T14" fmla="*/ 515 w 573"/>
                <a:gd name="T15" fmla="*/ 534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534">
                  <a:moveTo>
                    <a:pt x="515" y="534"/>
                  </a:moveTo>
                  <a:cubicBezTo>
                    <a:pt x="491" y="534"/>
                    <a:pt x="468" y="516"/>
                    <a:pt x="464" y="491"/>
                  </a:cubicBezTo>
                  <a:cubicBezTo>
                    <a:pt x="401" y="179"/>
                    <a:pt x="62" y="112"/>
                    <a:pt x="47" y="109"/>
                  </a:cubicBezTo>
                  <a:cubicBezTo>
                    <a:pt x="19" y="104"/>
                    <a:pt x="0" y="77"/>
                    <a:pt x="5" y="48"/>
                  </a:cubicBezTo>
                  <a:cubicBezTo>
                    <a:pt x="10" y="19"/>
                    <a:pt x="37" y="0"/>
                    <a:pt x="66" y="5"/>
                  </a:cubicBezTo>
                  <a:cubicBezTo>
                    <a:pt x="84" y="8"/>
                    <a:pt x="491" y="87"/>
                    <a:pt x="567" y="470"/>
                  </a:cubicBezTo>
                  <a:cubicBezTo>
                    <a:pt x="573" y="499"/>
                    <a:pt x="555" y="527"/>
                    <a:pt x="526" y="533"/>
                  </a:cubicBezTo>
                  <a:cubicBezTo>
                    <a:pt x="522" y="533"/>
                    <a:pt x="519" y="534"/>
                    <a:pt x="515" y="534"/>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0" name="Freeform 40">
              <a:extLst>
                <a:ext uri="{FF2B5EF4-FFF2-40B4-BE49-F238E27FC236}">
                  <a16:creationId xmlns:a16="http://schemas.microsoft.com/office/drawing/2014/main" id="{E1F9C120-6F9E-4449-93CB-5D94E5E157CB}"/>
                </a:ext>
              </a:extLst>
            </p:cNvPr>
            <p:cNvSpPr>
              <a:spLocks/>
            </p:cNvSpPr>
            <p:nvPr/>
          </p:nvSpPr>
          <p:spPr bwMode="auto">
            <a:xfrm>
              <a:off x="6178550" y="2357438"/>
              <a:ext cx="222250" cy="153987"/>
            </a:xfrm>
            <a:custGeom>
              <a:avLst/>
              <a:gdLst>
                <a:gd name="T0" fmla="*/ 613 w 3107"/>
                <a:gd name="T1" fmla="*/ 1577 h 2141"/>
                <a:gd name="T2" fmla="*/ 634 w 3107"/>
                <a:gd name="T3" fmla="*/ 1365 h 2141"/>
                <a:gd name="T4" fmla="*/ 304 w 3107"/>
                <a:gd name="T5" fmla="*/ 1327 h 2141"/>
                <a:gd name="T6" fmla="*/ 400 w 3107"/>
                <a:gd name="T7" fmla="*/ 1006 h 2141"/>
                <a:gd name="T8" fmla="*/ 1091 w 3107"/>
                <a:gd name="T9" fmla="*/ 524 h 2141"/>
                <a:gd name="T10" fmla="*/ 319 w 3107"/>
                <a:gd name="T11" fmla="*/ 876 h 2141"/>
                <a:gd name="T12" fmla="*/ 45 w 3107"/>
                <a:gd name="T13" fmla="*/ 784 h 2141"/>
                <a:gd name="T14" fmla="*/ 213 w 3107"/>
                <a:gd name="T15" fmla="*/ 468 h 2141"/>
                <a:gd name="T16" fmla="*/ 1041 w 3107"/>
                <a:gd name="T17" fmla="*/ 64 h 2141"/>
                <a:gd name="T18" fmla="*/ 1715 w 3107"/>
                <a:gd name="T19" fmla="*/ 60 h 2141"/>
                <a:gd name="T20" fmla="*/ 2833 w 3107"/>
                <a:gd name="T21" fmla="*/ 739 h 2141"/>
                <a:gd name="T22" fmla="*/ 3107 w 3107"/>
                <a:gd name="T23" fmla="*/ 2141 h 2141"/>
                <a:gd name="T24" fmla="*/ 2322 w 3107"/>
                <a:gd name="T25" fmla="*/ 1308 h 2141"/>
                <a:gd name="T26" fmla="*/ 1531 w 3107"/>
                <a:gd name="T27" fmla="*/ 1777 h 2141"/>
                <a:gd name="T28" fmla="*/ 1217 w 3107"/>
                <a:gd name="T29" fmla="*/ 1715 h 2141"/>
                <a:gd name="T30" fmla="*/ 1205 w 3107"/>
                <a:gd name="T31" fmla="*/ 1520 h 2141"/>
                <a:gd name="T32" fmla="*/ 934 w 3107"/>
                <a:gd name="T33" fmla="*/ 1656 h 2141"/>
                <a:gd name="T34" fmla="*/ 613 w 3107"/>
                <a:gd name="T35" fmla="*/ 1577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7" h="2141">
                  <a:moveTo>
                    <a:pt x="613" y="1577"/>
                  </a:moveTo>
                  <a:cubicBezTo>
                    <a:pt x="576" y="1517"/>
                    <a:pt x="590" y="1422"/>
                    <a:pt x="634" y="1365"/>
                  </a:cubicBezTo>
                  <a:cubicBezTo>
                    <a:pt x="528" y="1436"/>
                    <a:pt x="362" y="1426"/>
                    <a:pt x="304" y="1327"/>
                  </a:cubicBezTo>
                  <a:cubicBezTo>
                    <a:pt x="240" y="1217"/>
                    <a:pt x="306" y="1084"/>
                    <a:pt x="400" y="1006"/>
                  </a:cubicBezTo>
                  <a:cubicBezTo>
                    <a:pt x="680" y="774"/>
                    <a:pt x="1095" y="540"/>
                    <a:pt x="1091" y="524"/>
                  </a:cubicBezTo>
                  <a:cubicBezTo>
                    <a:pt x="1101" y="486"/>
                    <a:pt x="442" y="833"/>
                    <a:pt x="319" y="876"/>
                  </a:cubicBezTo>
                  <a:cubicBezTo>
                    <a:pt x="211" y="913"/>
                    <a:pt x="89" y="872"/>
                    <a:pt x="45" y="784"/>
                  </a:cubicBezTo>
                  <a:cubicBezTo>
                    <a:pt x="0" y="695"/>
                    <a:pt x="71" y="576"/>
                    <a:pt x="213" y="468"/>
                  </a:cubicBezTo>
                  <a:cubicBezTo>
                    <a:pt x="394" y="331"/>
                    <a:pt x="870" y="120"/>
                    <a:pt x="1041" y="64"/>
                  </a:cubicBezTo>
                  <a:cubicBezTo>
                    <a:pt x="1210" y="9"/>
                    <a:pt x="1527" y="0"/>
                    <a:pt x="1715" y="60"/>
                  </a:cubicBezTo>
                  <a:cubicBezTo>
                    <a:pt x="1942" y="132"/>
                    <a:pt x="2746" y="501"/>
                    <a:pt x="2833" y="739"/>
                  </a:cubicBezTo>
                  <a:cubicBezTo>
                    <a:pt x="2959" y="1083"/>
                    <a:pt x="3036" y="1755"/>
                    <a:pt x="3107" y="2141"/>
                  </a:cubicBezTo>
                  <a:cubicBezTo>
                    <a:pt x="2635" y="1964"/>
                    <a:pt x="2477" y="1704"/>
                    <a:pt x="2322" y="1308"/>
                  </a:cubicBezTo>
                  <a:cubicBezTo>
                    <a:pt x="2322" y="1308"/>
                    <a:pt x="1819" y="1699"/>
                    <a:pt x="1531" y="1777"/>
                  </a:cubicBezTo>
                  <a:cubicBezTo>
                    <a:pt x="1443" y="1801"/>
                    <a:pt x="1294" y="1805"/>
                    <a:pt x="1217" y="1715"/>
                  </a:cubicBezTo>
                  <a:cubicBezTo>
                    <a:pt x="1169" y="1659"/>
                    <a:pt x="1172" y="1580"/>
                    <a:pt x="1205" y="1520"/>
                  </a:cubicBezTo>
                  <a:cubicBezTo>
                    <a:pt x="1205" y="1520"/>
                    <a:pt x="1051" y="1613"/>
                    <a:pt x="934" y="1656"/>
                  </a:cubicBezTo>
                  <a:cubicBezTo>
                    <a:pt x="826" y="1696"/>
                    <a:pt x="674" y="1677"/>
                    <a:pt x="613" y="1577"/>
                  </a:cubicBez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1" name="Freeform 41">
              <a:extLst>
                <a:ext uri="{FF2B5EF4-FFF2-40B4-BE49-F238E27FC236}">
                  <a16:creationId xmlns:a16="http://schemas.microsoft.com/office/drawing/2014/main" id="{D12B57E1-D9D0-4DD4-809D-6763C6566A52}"/>
                </a:ext>
              </a:extLst>
            </p:cNvPr>
            <p:cNvSpPr>
              <a:spLocks/>
            </p:cNvSpPr>
            <p:nvPr/>
          </p:nvSpPr>
          <p:spPr bwMode="auto">
            <a:xfrm>
              <a:off x="6224588" y="2406650"/>
              <a:ext cx="63500" cy="47625"/>
            </a:xfrm>
            <a:custGeom>
              <a:avLst/>
              <a:gdLst>
                <a:gd name="T0" fmla="*/ 881 w 885"/>
                <a:gd name="T1" fmla="*/ 72 h 666"/>
                <a:gd name="T2" fmla="*/ 858 w 885"/>
                <a:gd name="T3" fmla="*/ 103 h 666"/>
                <a:gd name="T4" fmla="*/ 90 w 885"/>
                <a:gd name="T5" fmla="*/ 648 h 666"/>
                <a:gd name="T6" fmla="*/ 18 w 885"/>
                <a:gd name="T7" fmla="*/ 641 h 666"/>
                <a:gd name="T8" fmla="*/ 25 w 885"/>
                <a:gd name="T9" fmla="*/ 568 h 666"/>
                <a:gd name="T10" fmla="*/ 804 w 885"/>
                <a:gd name="T11" fmla="*/ 15 h 666"/>
                <a:gd name="T12" fmla="*/ 875 w 885"/>
                <a:gd name="T13" fmla="*/ 32 h 666"/>
                <a:gd name="T14" fmla="*/ 881 w 885"/>
                <a:gd name="T15" fmla="*/ 72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5" h="666">
                  <a:moveTo>
                    <a:pt x="881" y="72"/>
                  </a:moveTo>
                  <a:cubicBezTo>
                    <a:pt x="878" y="84"/>
                    <a:pt x="870" y="95"/>
                    <a:pt x="858" y="103"/>
                  </a:cubicBezTo>
                  <a:cubicBezTo>
                    <a:pt x="467" y="343"/>
                    <a:pt x="94" y="645"/>
                    <a:pt x="90" y="648"/>
                  </a:cubicBezTo>
                  <a:cubicBezTo>
                    <a:pt x="68" y="666"/>
                    <a:pt x="36" y="663"/>
                    <a:pt x="18" y="641"/>
                  </a:cubicBezTo>
                  <a:cubicBezTo>
                    <a:pt x="0" y="619"/>
                    <a:pt x="3" y="586"/>
                    <a:pt x="25" y="568"/>
                  </a:cubicBezTo>
                  <a:cubicBezTo>
                    <a:pt x="29" y="565"/>
                    <a:pt x="408" y="258"/>
                    <a:pt x="804" y="15"/>
                  </a:cubicBezTo>
                  <a:cubicBezTo>
                    <a:pt x="828" y="0"/>
                    <a:pt x="860" y="7"/>
                    <a:pt x="875" y="32"/>
                  </a:cubicBezTo>
                  <a:cubicBezTo>
                    <a:pt x="883" y="44"/>
                    <a:pt x="885" y="59"/>
                    <a:pt x="881" y="72"/>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2" name="Freeform 42">
              <a:extLst>
                <a:ext uri="{FF2B5EF4-FFF2-40B4-BE49-F238E27FC236}">
                  <a16:creationId xmlns:a16="http://schemas.microsoft.com/office/drawing/2014/main" id="{6091BBE1-B5B5-40FF-A1A6-D3D7E7ED1BC6}"/>
                </a:ext>
              </a:extLst>
            </p:cNvPr>
            <p:cNvSpPr>
              <a:spLocks/>
            </p:cNvSpPr>
            <p:nvPr/>
          </p:nvSpPr>
          <p:spPr bwMode="auto">
            <a:xfrm>
              <a:off x="6264275" y="2420938"/>
              <a:ext cx="63500" cy="46037"/>
            </a:xfrm>
            <a:custGeom>
              <a:avLst/>
              <a:gdLst>
                <a:gd name="T0" fmla="*/ 881 w 884"/>
                <a:gd name="T1" fmla="*/ 72 h 644"/>
                <a:gd name="T2" fmla="*/ 857 w 884"/>
                <a:gd name="T3" fmla="*/ 104 h 644"/>
                <a:gd name="T4" fmla="*/ 90 w 884"/>
                <a:gd name="T5" fmla="*/ 626 h 644"/>
                <a:gd name="T6" fmla="*/ 18 w 884"/>
                <a:gd name="T7" fmla="*/ 617 h 644"/>
                <a:gd name="T8" fmla="*/ 27 w 884"/>
                <a:gd name="T9" fmla="*/ 544 h 644"/>
                <a:gd name="T10" fmla="*/ 805 w 884"/>
                <a:gd name="T11" fmla="*/ 14 h 644"/>
                <a:gd name="T12" fmla="*/ 876 w 884"/>
                <a:gd name="T13" fmla="*/ 34 h 644"/>
                <a:gd name="T14" fmla="*/ 881 w 884"/>
                <a:gd name="T15" fmla="*/ 72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644">
                  <a:moveTo>
                    <a:pt x="881" y="72"/>
                  </a:moveTo>
                  <a:cubicBezTo>
                    <a:pt x="877" y="85"/>
                    <a:pt x="869" y="97"/>
                    <a:pt x="857" y="104"/>
                  </a:cubicBezTo>
                  <a:cubicBezTo>
                    <a:pt x="524" y="294"/>
                    <a:pt x="94" y="623"/>
                    <a:pt x="90" y="626"/>
                  </a:cubicBezTo>
                  <a:cubicBezTo>
                    <a:pt x="67" y="644"/>
                    <a:pt x="35" y="639"/>
                    <a:pt x="18" y="617"/>
                  </a:cubicBezTo>
                  <a:cubicBezTo>
                    <a:pt x="0" y="594"/>
                    <a:pt x="5" y="562"/>
                    <a:pt x="27" y="544"/>
                  </a:cubicBezTo>
                  <a:cubicBezTo>
                    <a:pt x="31" y="541"/>
                    <a:pt x="466" y="208"/>
                    <a:pt x="805" y="14"/>
                  </a:cubicBezTo>
                  <a:cubicBezTo>
                    <a:pt x="830" y="0"/>
                    <a:pt x="862" y="9"/>
                    <a:pt x="876" y="34"/>
                  </a:cubicBezTo>
                  <a:cubicBezTo>
                    <a:pt x="883" y="46"/>
                    <a:pt x="884" y="60"/>
                    <a:pt x="881" y="72"/>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3" name="Freeform 43">
              <a:extLst>
                <a:ext uri="{FF2B5EF4-FFF2-40B4-BE49-F238E27FC236}">
                  <a16:creationId xmlns:a16="http://schemas.microsoft.com/office/drawing/2014/main" id="{89519323-2877-4F06-B860-0EB4E1419D9F}"/>
                </a:ext>
              </a:extLst>
            </p:cNvPr>
            <p:cNvSpPr>
              <a:spLocks/>
            </p:cNvSpPr>
            <p:nvPr/>
          </p:nvSpPr>
          <p:spPr bwMode="auto">
            <a:xfrm>
              <a:off x="6286500" y="2527300"/>
              <a:ext cx="565150" cy="568325"/>
            </a:xfrm>
            <a:custGeom>
              <a:avLst/>
              <a:gdLst>
                <a:gd name="T0" fmla="*/ 2265 w 7882"/>
                <a:gd name="T1" fmla="*/ 4592 h 7949"/>
                <a:gd name="T2" fmla="*/ 0 w 7882"/>
                <a:gd name="T3" fmla="*/ 2008 h 7949"/>
                <a:gd name="T4" fmla="*/ 1822 w 7882"/>
                <a:gd name="T5" fmla="*/ 0 h 7949"/>
                <a:gd name="T6" fmla="*/ 6778 w 7882"/>
                <a:gd name="T7" fmla="*/ 4200 h 7949"/>
                <a:gd name="T8" fmla="*/ 7225 w 7882"/>
                <a:gd name="T9" fmla="*/ 7089 h 7949"/>
                <a:gd name="T10" fmla="*/ 4985 w 7882"/>
                <a:gd name="T11" fmla="*/ 7949 h 7949"/>
                <a:gd name="T12" fmla="*/ 2265 w 7882"/>
                <a:gd name="T13" fmla="*/ 4592 h 7949"/>
              </a:gdLst>
              <a:ahLst/>
              <a:cxnLst>
                <a:cxn ang="0">
                  <a:pos x="T0" y="T1"/>
                </a:cxn>
                <a:cxn ang="0">
                  <a:pos x="T2" y="T3"/>
                </a:cxn>
                <a:cxn ang="0">
                  <a:pos x="T4" y="T5"/>
                </a:cxn>
                <a:cxn ang="0">
                  <a:pos x="T6" y="T7"/>
                </a:cxn>
                <a:cxn ang="0">
                  <a:pos x="T8" y="T9"/>
                </a:cxn>
                <a:cxn ang="0">
                  <a:pos x="T10" y="T11"/>
                </a:cxn>
                <a:cxn ang="0">
                  <a:pos x="T12" y="T13"/>
                </a:cxn>
              </a:cxnLst>
              <a:rect l="0" t="0" r="r" b="b"/>
              <a:pathLst>
                <a:path w="7882" h="7949">
                  <a:moveTo>
                    <a:pt x="2265" y="4592"/>
                  </a:moveTo>
                  <a:cubicBezTo>
                    <a:pt x="1856" y="4107"/>
                    <a:pt x="0" y="2008"/>
                    <a:pt x="0" y="2008"/>
                  </a:cubicBezTo>
                  <a:cubicBezTo>
                    <a:pt x="504" y="2586"/>
                    <a:pt x="2347" y="395"/>
                    <a:pt x="1822" y="0"/>
                  </a:cubicBezTo>
                  <a:cubicBezTo>
                    <a:pt x="1822" y="0"/>
                    <a:pt x="5662" y="3251"/>
                    <a:pt x="6778" y="4200"/>
                  </a:cubicBezTo>
                  <a:cubicBezTo>
                    <a:pt x="7664" y="4953"/>
                    <a:pt x="7882" y="6269"/>
                    <a:pt x="7225" y="7089"/>
                  </a:cubicBezTo>
                  <a:cubicBezTo>
                    <a:pt x="6537" y="7949"/>
                    <a:pt x="5408" y="7949"/>
                    <a:pt x="4985" y="7949"/>
                  </a:cubicBezTo>
                  <a:cubicBezTo>
                    <a:pt x="4985" y="7949"/>
                    <a:pt x="3177" y="5671"/>
                    <a:pt x="2265" y="4592"/>
                  </a:cubicBezTo>
                  <a:close/>
                </a:path>
              </a:pathLst>
            </a:custGeom>
            <a:solidFill>
              <a:srgbClr val="495961"/>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4" name="Freeform 44">
              <a:extLst>
                <a:ext uri="{FF2B5EF4-FFF2-40B4-BE49-F238E27FC236}">
                  <a16:creationId xmlns:a16="http://schemas.microsoft.com/office/drawing/2014/main" id="{FC8B433C-1EF2-48D1-9E14-FBB4A3DBA82E}"/>
                </a:ext>
              </a:extLst>
            </p:cNvPr>
            <p:cNvSpPr>
              <a:spLocks/>
            </p:cNvSpPr>
            <p:nvPr/>
          </p:nvSpPr>
          <p:spPr bwMode="auto">
            <a:xfrm>
              <a:off x="6319838" y="2708275"/>
              <a:ext cx="179388" cy="207962"/>
            </a:xfrm>
            <a:custGeom>
              <a:avLst/>
              <a:gdLst>
                <a:gd name="T0" fmla="*/ 2455 w 2514"/>
                <a:gd name="T1" fmla="*/ 2893 h 2893"/>
                <a:gd name="T2" fmla="*/ 2415 w 2514"/>
                <a:gd name="T3" fmla="*/ 2874 h 2893"/>
                <a:gd name="T4" fmla="*/ 19 w 2514"/>
                <a:gd name="T5" fmla="*/ 94 h 2893"/>
                <a:gd name="T6" fmla="*/ 25 w 2514"/>
                <a:gd name="T7" fmla="*/ 19 h 2893"/>
                <a:gd name="T8" fmla="*/ 99 w 2514"/>
                <a:gd name="T9" fmla="*/ 25 h 2893"/>
                <a:gd name="T10" fmla="*/ 2495 w 2514"/>
                <a:gd name="T11" fmla="*/ 2805 h 2893"/>
                <a:gd name="T12" fmla="*/ 2490 w 2514"/>
                <a:gd name="T13" fmla="*/ 2880 h 2893"/>
                <a:gd name="T14" fmla="*/ 2455 w 2514"/>
                <a:gd name="T15" fmla="*/ 2893 h 2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4" h="2893">
                  <a:moveTo>
                    <a:pt x="2455" y="2893"/>
                  </a:moveTo>
                  <a:cubicBezTo>
                    <a:pt x="2441" y="2893"/>
                    <a:pt x="2426" y="2887"/>
                    <a:pt x="2415" y="2874"/>
                  </a:cubicBezTo>
                  <a:lnTo>
                    <a:pt x="19" y="94"/>
                  </a:lnTo>
                  <a:cubicBezTo>
                    <a:pt x="0" y="72"/>
                    <a:pt x="2" y="39"/>
                    <a:pt x="25" y="19"/>
                  </a:cubicBezTo>
                  <a:cubicBezTo>
                    <a:pt x="47" y="0"/>
                    <a:pt x="80" y="3"/>
                    <a:pt x="99" y="25"/>
                  </a:cubicBezTo>
                  <a:lnTo>
                    <a:pt x="2495" y="2805"/>
                  </a:lnTo>
                  <a:cubicBezTo>
                    <a:pt x="2514" y="2827"/>
                    <a:pt x="2512" y="2861"/>
                    <a:pt x="2490" y="2880"/>
                  </a:cubicBezTo>
                  <a:cubicBezTo>
                    <a:pt x="2480" y="2889"/>
                    <a:pt x="2468" y="2893"/>
                    <a:pt x="2455" y="2893"/>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5" name="Freeform 45">
              <a:extLst>
                <a:ext uri="{FF2B5EF4-FFF2-40B4-BE49-F238E27FC236}">
                  <a16:creationId xmlns:a16="http://schemas.microsoft.com/office/drawing/2014/main" id="{9462614E-8A0F-4A32-9DBE-0084D78AC855}"/>
                </a:ext>
              </a:extLst>
            </p:cNvPr>
            <p:cNvSpPr>
              <a:spLocks/>
            </p:cNvSpPr>
            <p:nvPr/>
          </p:nvSpPr>
          <p:spPr bwMode="auto">
            <a:xfrm>
              <a:off x="6213475" y="2460625"/>
              <a:ext cx="138113" cy="85725"/>
            </a:xfrm>
            <a:custGeom>
              <a:avLst/>
              <a:gdLst>
                <a:gd name="T0" fmla="*/ 1000 w 1922"/>
                <a:gd name="T1" fmla="*/ 1211 h 1211"/>
                <a:gd name="T2" fmla="*/ 673 w 1922"/>
                <a:gd name="T3" fmla="*/ 1127 h 1211"/>
                <a:gd name="T4" fmla="*/ 35 w 1922"/>
                <a:gd name="T5" fmla="*/ 779 h 1211"/>
                <a:gd name="T6" fmla="*/ 14 w 1922"/>
                <a:gd name="T7" fmla="*/ 707 h 1211"/>
                <a:gd name="T8" fmla="*/ 86 w 1922"/>
                <a:gd name="T9" fmla="*/ 686 h 1211"/>
                <a:gd name="T10" fmla="*/ 724 w 1922"/>
                <a:gd name="T11" fmla="*/ 1034 h 1211"/>
                <a:gd name="T12" fmla="*/ 1505 w 1922"/>
                <a:gd name="T13" fmla="*/ 815 h 1211"/>
                <a:gd name="T14" fmla="*/ 1591 w 1922"/>
                <a:gd name="T15" fmla="*/ 663 h 1211"/>
                <a:gd name="T16" fmla="*/ 1726 w 1922"/>
                <a:gd name="T17" fmla="*/ 428 h 1211"/>
                <a:gd name="T18" fmla="*/ 1797 w 1922"/>
                <a:gd name="T19" fmla="*/ 64 h 1211"/>
                <a:gd name="T20" fmla="*/ 1842 w 1922"/>
                <a:gd name="T21" fmla="*/ 4 h 1211"/>
                <a:gd name="T22" fmla="*/ 1902 w 1922"/>
                <a:gd name="T23" fmla="*/ 50 h 1211"/>
                <a:gd name="T24" fmla="*/ 1817 w 1922"/>
                <a:gd name="T25" fmla="*/ 481 h 1211"/>
                <a:gd name="T26" fmla="*/ 1683 w 1922"/>
                <a:gd name="T27" fmla="*/ 716 h 1211"/>
                <a:gd name="T28" fmla="*/ 1596 w 1922"/>
                <a:gd name="T29" fmla="*/ 867 h 1211"/>
                <a:gd name="T30" fmla="*/ 1000 w 1922"/>
                <a:gd name="T31"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2" h="1211">
                  <a:moveTo>
                    <a:pt x="1000" y="1211"/>
                  </a:moveTo>
                  <a:cubicBezTo>
                    <a:pt x="889" y="1211"/>
                    <a:pt x="776" y="1184"/>
                    <a:pt x="673" y="1127"/>
                  </a:cubicBezTo>
                  <a:lnTo>
                    <a:pt x="35" y="779"/>
                  </a:lnTo>
                  <a:cubicBezTo>
                    <a:pt x="10" y="765"/>
                    <a:pt x="0" y="732"/>
                    <a:pt x="14" y="707"/>
                  </a:cubicBezTo>
                  <a:cubicBezTo>
                    <a:pt x="28" y="681"/>
                    <a:pt x="60" y="672"/>
                    <a:pt x="86" y="686"/>
                  </a:cubicBezTo>
                  <a:lnTo>
                    <a:pt x="724" y="1034"/>
                  </a:lnTo>
                  <a:cubicBezTo>
                    <a:pt x="999" y="1186"/>
                    <a:pt x="1349" y="1087"/>
                    <a:pt x="1505" y="815"/>
                  </a:cubicBezTo>
                  <a:lnTo>
                    <a:pt x="1591" y="663"/>
                  </a:lnTo>
                  <a:cubicBezTo>
                    <a:pt x="1636" y="585"/>
                    <a:pt x="1681" y="505"/>
                    <a:pt x="1726" y="428"/>
                  </a:cubicBezTo>
                  <a:cubicBezTo>
                    <a:pt x="1789" y="317"/>
                    <a:pt x="1814" y="191"/>
                    <a:pt x="1797" y="64"/>
                  </a:cubicBezTo>
                  <a:cubicBezTo>
                    <a:pt x="1793" y="35"/>
                    <a:pt x="1813" y="8"/>
                    <a:pt x="1842" y="4"/>
                  </a:cubicBezTo>
                  <a:cubicBezTo>
                    <a:pt x="1870" y="0"/>
                    <a:pt x="1898" y="21"/>
                    <a:pt x="1902" y="50"/>
                  </a:cubicBezTo>
                  <a:cubicBezTo>
                    <a:pt x="1922" y="200"/>
                    <a:pt x="1893" y="349"/>
                    <a:pt x="1817" y="481"/>
                  </a:cubicBezTo>
                  <a:cubicBezTo>
                    <a:pt x="1773" y="558"/>
                    <a:pt x="1728" y="637"/>
                    <a:pt x="1683" y="716"/>
                  </a:cubicBezTo>
                  <a:lnTo>
                    <a:pt x="1596" y="867"/>
                  </a:lnTo>
                  <a:cubicBezTo>
                    <a:pt x="1471" y="1087"/>
                    <a:pt x="1238" y="1211"/>
                    <a:pt x="1000" y="1211"/>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grpSp>
    </p:spTree>
    <p:extLst>
      <p:ext uri="{BB962C8B-B14F-4D97-AF65-F5344CB8AC3E}">
        <p14:creationId xmlns:p14="http://schemas.microsoft.com/office/powerpoint/2010/main" val="407712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6A78-4EEE-479E-971A-93C2B90E1F83}"/>
              </a:ext>
            </a:extLst>
          </p:cNvPr>
          <p:cNvSpPr>
            <a:spLocks noGrp="1"/>
          </p:cNvSpPr>
          <p:nvPr>
            <p:ph type="title"/>
          </p:nvPr>
        </p:nvSpPr>
        <p:spPr>
          <a:xfrm>
            <a:off x="190500" y="147952"/>
            <a:ext cx="11772899" cy="1153360"/>
          </a:xfrm>
        </p:spPr>
        <p:txBody>
          <a:bodyPr anchor="ctr">
            <a:normAutofit/>
          </a:bodyPr>
          <a:lstStyle/>
          <a:p>
            <a:r>
              <a:rPr lang="en-GB" dirty="0"/>
              <a:t>Accessible, on-brand colour choices</a:t>
            </a:r>
          </a:p>
        </p:txBody>
      </p:sp>
      <p:pic>
        <p:nvPicPr>
          <p:cNvPr id="7" name="Content Placeholder 6">
            <a:extLst>
              <a:ext uri="{FF2B5EF4-FFF2-40B4-BE49-F238E27FC236}">
                <a16:creationId xmlns:a16="http://schemas.microsoft.com/office/drawing/2014/main" id="{AF033ED0-587D-44D4-87A4-3495860DA97E}"/>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970" r="-1" b="18380"/>
          <a:stretch/>
        </p:blipFill>
        <p:spPr>
          <a:xfrm>
            <a:off x="190500" y="1733492"/>
            <a:ext cx="11772899" cy="4425401"/>
          </a:xfrm>
          <a:noFill/>
          <a:ln w="38100">
            <a:solidFill>
              <a:schemeClr val="bg1"/>
            </a:solidFill>
          </a:ln>
        </p:spPr>
      </p:pic>
      <p:sp>
        <p:nvSpPr>
          <p:cNvPr id="4" name="Footer Placeholder 3">
            <a:extLst>
              <a:ext uri="{FF2B5EF4-FFF2-40B4-BE49-F238E27FC236}">
                <a16:creationId xmlns:a16="http://schemas.microsoft.com/office/drawing/2014/main" id="{AF241E72-686F-4058-91B0-1B8F8994003D}"/>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p>
        </p:txBody>
      </p:sp>
      <p:sp>
        <p:nvSpPr>
          <p:cNvPr id="5" name="Slide Number Placeholder 4">
            <a:extLst>
              <a:ext uri="{FF2B5EF4-FFF2-40B4-BE49-F238E27FC236}">
                <a16:creationId xmlns:a16="http://schemas.microsoft.com/office/drawing/2014/main" id="{329ECCC2-24AF-494E-9C0C-9121AB0371ED}"/>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pPr>
                <a:spcAft>
                  <a:spcPts val="600"/>
                </a:spcAft>
              </a:pPr>
              <a:t>11</a:t>
            </a:fld>
            <a:endParaRPr lang="en-GB"/>
          </a:p>
        </p:txBody>
      </p:sp>
    </p:spTree>
    <p:extLst>
      <p:ext uri="{BB962C8B-B14F-4D97-AF65-F5344CB8AC3E}">
        <p14:creationId xmlns:p14="http://schemas.microsoft.com/office/powerpoint/2010/main" val="205605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7D71-4B6C-44AB-8248-200AC5C16BAE}"/>
              </a:ext>
            </a:extLst>
          </p:cNvPr>
          <p:cNvSpPr>
            <a:spLocks noGrp="1"/>
          </p:cNvSpPr>
          <p:nvPr>
            <p:ph type="title"/>
          </p:nvPr>
        </p:nvSpPr>
        <p:spPr/>
        <p:txBody>
          <a:bodyPr/>
          <a:lstStyle/>
          <a:p>
            <a:r>
              <a:rPr lang="en-GB" dirty="0"/>
              <a:t>Meta presentation </a:t>
            </a:r>
            <a:r>
              <a:rPr lang="en-GB" dirty="0">
                <a:solidFill>
                  <a:schemeClr val="tx1"/>
                </a:solidFill>
              </a:rPr>
              <a:t>2</a:t>
            </a:r>
          </a:p>
        </p:txBody>
      </p:sp>
      <p:sp>
        <p:nvSpPr>
          <p:cNvPr id="4" name="Footer Placeholder 3">
            <a:extLst>
              <a:ext uri="{FF2B5EF4-FFF2-40B4-BE49-F238E27FC236}">
                <a16:creationId xmlns:a16="http://schemas.microsoft.com/office/drawing/2014/main" id="{B104050E-B587-472D-8B0A-A7FAAB3BBDB0}"/>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FBC2BB1C-0C75-4BEE-9540-3F82848142A3}"/>
              </a:ext>
            </a:extLst>
          </p:cNvPr>
          <p:cNvSpPr>
            <a:spLocks noGrp="1"/>
          </p:cNvSpPr>
          <p:nvPr>
            <p:ph type="sldNum" sz="quarter" idx="4"/>
          </p:nvPr>
        </p:nvSpPr>
        <p:spPr/>
        <p:txBody>
          <a:bodyPr/>
          <a:lstStyle/>
          <a:p>
            <a:fld id="{51AC9CB8-E4A1-4C80-A0FE-41AB03406E23}" type="slidenum">
              <a:rPr lang="en-GB" smtClean="0"/>
              <a:pPr/>
              <a:t>12</a:t>
            </a:fld>
            <a:endParaRPr lang="en-GB"/>
          </a:p>
        </p:txBody>
      </p:sp>
      <p:graphicFrame>
        <p:nvGraphicFramePr>
          <p:cNvPr id="6" name="Content Placeholder 2" descr="Previous attempts&#10;Discoveries&#10;Something new&#10;Next steps&#10;">
            <a:extLst>
              <a:ext uri="{FF2B5EF4-FFF2-40B4-BE49-F238E27FC236}">
                <a16:creationId xmlns:a16="http://schemas.microsoft.com/office/drawing/2014/main" id="{1D7432C3-4432-486F-B6A4-B6BB8B651E11}"/>
              </a:ext>
            </a:extLst>
          </p:cNvPr>
          <p:cNvGraphicFramePr>
            <a:graphicFrameLocks noGrp="1"/>
          </p:cNvGraphicFramePr>
          <p:nvPr>
            <p:ph idx="1"/>
            <p:extLst>
              <p:ext uri="{D42A27DB-BD31-4B8C-83A1-F6EECF244321}">
                <p14:modId xmlns:p14="http://schemas.microsoft.com/office/powerpoint/2010/main" val="2210357505"/>
              </p:ext>
            </p:extLst>
          </p:nvPr>
        </p:nvGraphicFramePr>
        <p:xfrm>
          <a:off x="190500" y="1733550"/>
          <a:ext cx="11772900"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00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E097CB6-6869-4387-9BD2-1BAAC154E104}"/>
              </a:ext>
            </a:extLst>
          </p:cNvPr>
          <p:cNvSpPr>
            <a:spLocks noGrp="1"/>
          </p:cNvSpPr>
          <p:nvPr>
            <p:ph type="title"/>
          </p:nvPr>
        </p:nvSpPr>
        <p:spPr/>
        <p:txBody>
          <a:bodyPr>
            <a:normAutofit/>
          </a:bodyPr>
          <a:lstStyle/>
          <a:p>
            <a:r>
              <a:rPr lang="en-GB" dirty="0"/>
              <a:t>Brand colour matrix</a:t>
            </a:r>
          </a:p>
        </p:txBody>
      </p:sp>
      <p:pic>
        <p:nvPicPr>
          <p:cNvPr id="5" name="Picture 4" descr="Mobile phone version of matrix.">
            <a:extLst>
              <a:ext uri="{FF2B5EF4-FFF2-40B4-BE49-F238E27FC236}">
                <a16:creationId xmlns:a16="http://schemas.microsoft.com/office/drawing/2014/main" id="{49BE5FCF-4EBD-4256-B94D-EB607FFBCC0B}"/>
              </a:ext>
            </a:extLst>
          </p:cNvPr>
          <p:cNvPicPr>
            <a:picLocks noChangeAspect="1"/>
          </p:cNvPicPr>
          <p:nvPr/>
        </p:nvPicPr>
        <p:blipFill rotWithShape="1">
          <a:blip r:embed="rId3">
            <a:extLst>
              <a:ext uri="{28A0092B-C50C-407E-A947-70E740481C1C}">
                <a14:useLocalDpi xmlns:a14="http://schemas.microsoft.com/office/drawing/2010/main" val="0"/>
              </a:ext>
            </a:extLst>
          </a:blip>
          <a:srcRect l="851" t="33056" r="1499" b="41682"/>
          <a:stretch/>
        </p:blipFill>
        <p:spPr>
          <a:xfrm>
            <a:off x="450849" y="1545394"/>
            <a:ext cx="2409825" cy="5077655"/>
          </a:xfrm>
          <a:prstGeom prst="rect">
            <a:avLst/>
          </a:prstGeom>
        </p:spPr>
      </p:pic>
      <p:pic>
        <p:nvPicPr>
          <p:cNvPr id="7" name="Picture 6" descr="Computer version of matrix. This shows all the possible colour combinations in a large table.">
            <a:extLst>
              <a:ext uri="{FF2B5EF4-FFF2-40B4-BE49-F238E27FC236}">
                <a16:creationId xmlns:a16="http://schemas.microsoft.com/office/drawing/2014/main" id="{EE9E170C-DAA1-4E72-B9BF-AB5CD1181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835" y="1406359"/>
            <a:ext cx="7430746" cy="5405991"/>
          </a:xfrm>
          <a:prstGeom prst="rect">
            <a:avLst/>
          </a:prstGeom>
        </p:spPr>
      </p:pic>
      <p:pic>
        <p:nvPicPr>
          <p:cNvPr id="10" name="Picture 9">
            <a:extLst>
              <a:ext uri="{FF2B5EF4-FFF2-40B4-BE49-F238E27FC236}">
                <a16:creationId xmlns:a16="http://schemas.microsoft.com/office/drawing/2014/main" id="{25061B6A-8A68-42CD-A5E7-2BB6FF2324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2" y="1403083"/>
            <a:ext cx="3488030" cy="5866659"/>
          </a:xfrm>
          <a:prstGeom prst="rect">
            <a:avLst/>
          </a:prstGeom>
        </p:spPr>
      </p:pic>
      <p:pic>
        <p:nvPicPr>
          <p:cNvPr id="6" name="Content Placeholder 11">
            <a:extLst>
              <a:ext uri="{FF2B5EF4-FFF2-40B4-BE49-F238E27FC236}">
                <a16:creationId xmlns:a16="http://schemas.microsoft.com/office/drawing/2014/main" id="{B4066426-950F-4F51-B153-6897C1D8E88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b="1935"/>
          <a:stretch/>
        </p:blipFill>
        <p:spPr>
          <a:xfrm>
            <a:off x="3580968" y="1615245"/>
            <a:ext cx="7117223" cy="3915605"/>
          </a:xfrm>
          <a:prstGeom prst="rect">
            <a:avLst/>
          </a:prstGeom>
          <a:ln w="38100">
            <a:noFill/>
          </a:ln>
        </p:spPr>
      </p:pic>
      <p:sp>
        <p:nvSpPr>
          <p:cNvPr id="3" name="Slide Number Placeholder 2">
            <a:extLst>
              <a:ext uri="{FF2B5EF4-FFF2-40B4-BE49-F238E27FC236}">
                <a16:creationId xmlns:a16="http://schemas.microsoft.com/office/drawing/2014/main" id="{096BB83B-D836-47D0-A021-B0307B75B0BB}"/>
              </a:ext>
            </a:extLst>
          </p:cNvPr>
          <p:cNvSpPr>
            <a:spLocks noGrp="1"/>
          </p:cNvSpPr>
          <p:nvPr>
            <p:ph type="sldNum" sz="quarter" idx="4"/>
          </p:nvPr>
        </p:nvSpPr>
        <p:spPr/>
        <p:txBody>
          <a:bodyPr/>
          <a:lstStyle/>
          <a:p>
            <a:fld id="{51AC9CB8-E4A1-4C80-A0FE-41AB03406E23}" type="slidenum">
              <a:rPr lang="en-GB" smtClean="0"/>
              <a:pPr/>
              <a:t>13</a:t>
            </a:fld>
            <a:endParaRPr lang="en-GB"/>
          </a:p>
        </p:txBody>
      </p:sp>
    </p:spTree>
    <p:extLst>
      <p:ext uri="{BB962C8B-B14F-4D97-AF65-F5344CB8AC3E}">
        <p14:creationId xmlns:p14="http://schemas.microsoft.com/office/powerpoint/2010/main" val="75472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2AF5-54C7-4018-90F0-2B2316AAEC22}"/>
              </a:ext>
            </a:extLst>
          </p:cNvPr>
          <p:cNvSpPr>
            <a:spLocks noGrp="1"/>
          </p:cNvSpPr>
          <p:nvPr>
            <p:ph type="title"/>
          </p:nvPr>
        </p:nvSpPr>
        <p:spPr>
          <a:xfrm>
            <a:off x="190500" y="147952"/>
            <a:ext cx="11772899" cy="1153360"/>
          </a:xfrm>
        </p:spPr>
        <p:txBody>
          <a:bodyPr anchor="ctr">
            <a:normAutofit/>
          </a:bodyPr>
          <a:lstStyle/>
          <a:p>
            <a:r>
              <a:rPr lang="en-GB" dirty="0">
                <a:solidFill>
                  <a:schemeClr val="bg1"/>
                </a:solidFill>
              </a:rPr>
              <a:t>Insights</a:t>
            </a:r>
          </a:p>
        </p:txBody>
      </p:sp>
      <p:pic>
        <p:nvPicPr>
          <p:cNvPr id="19" name="Content Placeholder 18" descr="When the background is white only 7 colours have AA or AAA contrast: two of them are shades of black, one is dark grey, two are shades of dark blue, the other two are a magenta shade and a purple shade.">
            <a:extLst>
              <a:ext uri="{FF2B5EF4-FFF2-40B4-BE49-F238E27FC236}">
                <a16:creationId xmlns:a16="http://schemas.microsoft.com/office/drawing/2014/main" id="{B67019DF-A507-415B-B064-305442D9307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711" y="1500809"/>
            <a:ext cx="2434291" cy="4681330"/>
          </a:xfrm>
          <a:noFill/>
        </p:spPr>
      </p:pic>
      <p:sp>
        <p:nvSpPr>
          <p:cNvPr id="22" name="TextBox 21">
            <a:extLst>
              <a:ext uri="{FF2B5EF4-FFF2-40B4-BE49-F238E27FC236}">
                <a16:creationId xmlns:a16="http://schemas.microsoft.com/office/drawing/2014/main" id="{30D6F581-A58A-4099-9FFE-4448AF65F159}"/>
              </a:ext>
            </a:extLst>
          </p:cNvPr>
          <p:cNvSpPr txBox="1"/>
          <p:nvPr/>
        </p:nvSpPr>
        <p:spPr>
          <a:xfrm>
            <a:off x="2895600" y="1393371"/>
            <a:ext cx="2547257" cy="2677656"/>
          </a:xfrm>
          <a:prstGeom prst="rect">
            <a:avLst/>
          </a:prstGeom>
          <a:noFill/>
        </p:spPr>
        <p:txBody>
          <a:bodyPr wrap="square" rtlCol="0">
            <a:spAutoFit/>
          </a:bodyPr>
          <a:lstStyle/>
          <a:p>
            <a:r>
              <a:rPr lang="en-GB" sz="2400" dirty="0">
                <a:solidFill>
                  <a:schemeClr val="bg2"/>
                </a:solidFill>
              </a:rPr>
              <a:t>Sufficient contrast with a white background:</a:t>
            </a:r>
          </a:p>
          <a:p>
            <a:endParaRPr lang="en-GB" sz="2400" dirty="0">
              <a:solidFill>
                <a:schemeClr val="bg2"/>
              </a:solidFill>
            </a:endParaRPr>
          </a:p>
          <a:p>
            <a:r>
              <a:rPr lang="en-GB" sz="2400" dirty="0">
                <a:solidFill>
                  <a:schemeClr val="bg2"/>
                </a:solidFill>
              </a:rPr>
              <a:t>7 brand colours.</a:t>
            </a:r>
          </a:p>
          <a:p>
            <a:endParaRPr lang="en-GB" sz="2400" dirty="0">
              <a:solidFill>
                <a:schemeClr val="bg2"/>
              </a:solidFill>
            </a:endParaRPr>
          </a:p>
        </p:txBody>
      </p:sp>
      <p:pic>
        <p:nvPicPr>
          <p:cNvPr id="21" name="Content Placeholder 20" descr="When the background is black only 11 colours have AA or AAA contrast: three are varying grey shades, four are cyan like shades, one is lime green, the others are yellow and orange.">
            <a:extLst>
              <a:ext uri="{FF2B5EF4-FFF2-40B4-BE49-F238E27FC236}">
                <a16:creationId xmlns:a16="http://schemas.microsoft.com/office/drawing/2014/main" id="{9126BB8C-7257-4457-8C14-759C1322FA9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98200" y="1500188"/>
            <a:ext cx="2705714" cy="4681537"/>
          </a:xfrm>
          <a:noFill/>
          <a:ln>
            <a:solidFill>
              <a:schemeClr val="accent5"/>
            </a:solidFill>
          </a:ln>
        </p:spPr>
      </p:pic>
      <p:sp>
        <p:nvSpPr>
          <p:cNvPr id="23" name="TextBox 22">
            <a:extLst>
              <a:ext uri="{FF2B5EF4-FFF2-40B4-BE49-F238E27FC236}">
                <a16:creationId xmlns:a16="http://schemas.microsoft.com/office/drawing/2014/main" id="{5520EB40-0075-49DE-B0B9-0BE2BCE9FB81}"/>
              </a:ext>
            </a:extLst>
          </p:cNvPr>
          <p:cNvSpPr txBox="1"/>
          <p:nvPr/>
        </p:nvSpPr>
        <p:spPr>
          <a:xfrm>
            <a:off x="9057726" y="1476376"/>
            <a:ext cx="2612952" cy="2677656"/>
          </a:xfrm>
          <a:prstGeom prst="rect">
            <a:avLst/>
          </a:prstGeom>
          <a:noFill/>
        </p:spPr>
        <p:txBody>
          <a:bodyPr wrap="square" rtlCol="0">
            <a:spAutoFit/>
          </a:bodyPr>
          <a:lstStyle/>
          <a:p>
            <a:r>
              <a:rPr lang="en-GB" sz="2400" dirty="0">
                <a:solidFill>
                  <a:schemeClr val="bg2"/>
                </a:solidFill>
              </a:rPr>
              <a:t>Sufficient contrast with a black  background:</a:t>
            </a:r>
          </a:p>
          <a:p>
            <a:endParaRPr lang="en-GB" sz="2400" dirty="0">
              <a:solidFill>
                <a:schemeClr val="bg2"/>
              </a:solidFill>
            </a:endParaRPr>
          </a:p>
          <a:p>
            <a:r>
              <a:rPr lang="en-GB" sz="2400" dirty="0">
                <a:solidFill>
                  <a:schemeClr val="bg2"/>
                </a:solidFill>
              </a:rPr>
              <a:t>11 brand colours.</a:t>
            </a:r>
          </a:p>
          <a:p>
            <a:endParaRPr lang="en-GB" sz="2400" dirty="0">
              <a:solidFill>
                <a:schemeClr val="bg2"/>
              </a:solidFill>
            </a:endParaRPr>
          </a:p>
        </p:txBody>
      </p:sp>
      <p:sp>
        <p:nvSpPr>
          <p:cNvPr id="5" name="Footer Placeholder 4">
            <a:extLst>
              <a:ext uri="{FF2B5EF4-FFF2-40B4-BE49-F238E27FC236}">
                <a16:creationId xmlns:a16="http://schemas.microsoft.com/office/drawing/2014/main" id="{4F37EA1B-3162-4550-9942-36C7B48E7BBE}"/>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endParaRPr lang="en-GB" dirty="0">
              <a:solidFill>
                <a:schemeClr val="bg2"/>
              </a:solidFill>
            </a:endParaRPr>
          </a:p>
        </p:txBody>
      </p:sp>
      <p:sp>
        <p:nvSpPr>
          <p:cNvPr id="6" name="Slide Number Placeholder 5">
            <a:extLst>
              <a:ext uri="{FF2B5EF4-FFF2-40B4-BE49-F238E27FC236}">
                <a16:creationId xmlns:a16="http://schemas.microsoft.com/office/drawing/2014/main" id="{BAEBAAC8-FC54-4D99-96D3-ED0E407E36AB}"/>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solidFill>
                  <a:schemeClr val="bg2"/>
                </a:solidFill>
              </a:rPr>
              <a:pPr>
                <a:spcAft>
                  <a:spcPts val="600"/>
                </a:spcAft>
              </a:pPr>
              <a:t>14</a:t>
            </a:fld>
            <a:endParaRPr lang="en-GB">
              <a:solidFill>
                <a:schemeClr val="bg2"/>
              </a:solidFill>
            </a:endParaRPr>
          </a:p>
        </p:txBody>
      </p:sp>
    </p:spTree>
    <p:extLst>
      <p:ext uri="{BB962C8B-B14F-4D97-AF65-F5344CB8AC3E}">
        <p14:creationId xmlns:p14="http://schemas.microsoft.com/office/powerpoint/2010/main" val="368387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2AF5-54C7-4018-90F0-2B2316AAEC22}"/>
              </a:ext>
            </a:extLst>
          </p:cNvPr>
          <p:cNvSpPr>
            <a:spLocks noGrp="1"/>
          </p:cNvSpPr>
          <p:nvPr>
            <p:ph type="title"/>
          </p:nvPr>
        </p:nvSpPr>
        <p:spPr>
          <a:xfrm>
            <a:off x="190500" y="147952"/>
            <a:ext cx="11772899" cy="1153360"/>
          </a:xfrm>
        </p:spPr>
        <p:txBody>
          <a:bodyPr anchor="ctr">
            <a:normAutofit/>
          </a:bodyPr>
          <a:lstStyle/>
          <a:p>
            <a:r>
              <a:rPr lang="en-GB" dirty="0"/>
              <a:t>Insights </a:t>
            </a:r>
            <a:r>
              <a:rPr lang="en-GB" dirty="0">
                <a:solidFill>
                  <a:schemeClr val="tx1"/>
                </a:solidFill>
              </a:rPr>
              <a:t>2</a:t>
            </a:r>
          </a:p>
        </p:txBody>
      </p:sp>
      <p:pic>
        <p:nvPicPr>
          <p:cNvPr id="10" name="Content Placeholder 9" descr="The &quot;Horizon 3&quot; colour in the matrix show that none of the other colours can be used with it for text.">
            <a:extLst>
              <a:ext uri="{FF2B5EF4-FFF2-40B4-BE49-F238E27FC236}">
                <a16:creationId xmlns:a16="http://schemas.microsoft.com/office/drawing/2014/main" id="{CB2CCF9E-D2A6-49E3-B2A0-CCFF90D1351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80212" y="290043"/>
            <a:ext cx="3393474" cy="5984856"/>
          </a:xfrm>
        </p:spPr>
      </p:pic>
      <p:pic>
        <p:nvPicPr>
          <p:cNvPr id="12" name="Content Placeholder 11" descr="The &quot;Coral&quot; colour also shows that none of the other colours can be used with it for text.">
            <a:extLst>
              <a:ext uri="{FF2B5EF4-FFF2-40B4-BE49-F238E27FC236}">
                <a16:creationId xmlns:a16="http://schemas.microsoft.com/office/drawing/2014/main" id="{F73D2F66-2F73-4B74-A2CD-84F1FF96B7C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457825" y="290042"/>
            <a:ext cx="3087571" cy="5984857"/>
          </a:xfrm>
          <a:ln>
            <a:solidFill>
              <a:schemeClr val="accent5"/>
            </a:solidFill>
          </a:ln>
        </p:spPr>
      </p:pic>
      <p:sp>
        <p:nvSpPr>
          <p:cNvPr id="5" name="Footer Placeholder 4">
            <a:extLst>
              <a:ext uri="{FF2B5EF4-FFF2-40B4-BE49-F238E27FC236}">
                <a16:creationId xmlns:a16="http://schemas.microsoft.com/office/drawing/2014/main" id="{4F37EA1B-3162-4550-9942-36C7B48E7BBE}"/>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endParaRPr lang="en-GB" dirty="0">
              <a:solidFill>
                <a:schemeClr val="bg2"/>
              </a:solidFill>
            </a:endParaRPr>
          </a:p>
        </p:txBody>
      </p:sp>
      <p:sp>
        <p:nvSpPr>
          <p:cNvPr id="6" name="Slide Number Placeholder 5">
            <a:extLst>
              <a:ext uri="{FF2B5EF4-FFF2-40B4-BE49-F238E27FC236}">
                <a16:creationId xmlns:a16="http://schemas.microsoft.com/office/drawing/2014/main" id="{BAEBAAC8-FC54-4D99-96D3-ED0E407E36AB}"/>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solidFill>
                  <a:schemeClr val="bg2"/>
                </a:solidFill>
              </a:rPr>
              <a:pPr>
                <a:spcAft>
                  <a:spcPts val="600"/>
                </a:spcAft>
              </a:pPr>
              <a:t>15</a:t>
            </a:fld>
            <a:endParaRPr lang="en-GB">
              <a:solidFill>
                <a:schemeClr val="bg2"/>
              </a:solidFill>
            </a:endParaRPr>
          </a:p>
        </p:txBody>
      </p:sp>
    </p:spTree>
    <p:extLst>
      <p:ext uri="{BB962C8B-B14F-4D97-AF65-F5344CB8AC3E}">
        <p14:creationId xmlns:p14="http://schemas.microsoft.com/office/powerpoint/2010/main" val="2494454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3704-6D22-461B-9D7F-393C65ACA6B4}"/>
              </a:ext>
            </a:extLst>
          </p:cNvPr>
          <p:cNvSpPr>
            <a:spLocks noGrp="1"/>
          </p:cNvSpPr>
          <p:nvPr>
            <p:ph type="title"/>
          </p:nvPr>
        </p:nvSpPr>
        <p:spPr>
          <a:xfrm>
            <a:off x="190500" y="147952"/>
            <a:ext cx="11772899" cy="1153360"/>
          </a:xfrm>
        </p:spPr>
        <p:txBody>
          <a:bodyPr anchor="ctr">
            <a:normAutofit/>
          </a:bodyPr>
          <a:lstStyle/>
          <a:p>
            <a:r>
              <a:rPr lang="en-GB" dirty="0"/>
              <a:t>Summer holiday hobby project</a:t>
            </a:r>
          </a:p>
        </p:txBody>
      </p:sp>
      <p:pic>
        <p:nvPicPr>
          <p:cNvPr id="11" name="Content Placeholder 10" descr="A web page with a randomise button, a text box in which some text in one colour, and three icons each of a different colour are shown. &#10;&#10;Each of the elements has sufficient contrast to the background.">
            <a:extLst>
              <a:ext uri="{FF2B5EF4-FFF2-40B4-BE49-F238E27FC236}">
                <a16:creationId xmlns:a16="http://schemas.microsoft.com/office/drawing/2014/main" id="{CEB835E7-790D-4802-9C92-E784DE2A5C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1615" y="1389104"/>
            <a:ext cx="8958089" cy="4904554"/>
          </a:xfrm>
          <a:noFill/>
          <a:ln w="38100">
            <a:solidFill>
              <a:schemeClr val="bg1"/>
            </a:solidFill>
          </a:ln>
        </p:spPr>
      </p:pic>
      <p:sp>
        <p:nvSpPr>
          <p:cNvPr id="4" name="Footer Placeholder 3">
            <a:extLst>
              <a:ext uri="{FF2B5EF4-FFF2-40B4-BE49-F238E27FC236}">
                <a16:creationId xmlns:a16="http://schemas.microsoft.com/office/drawing/2014/main" id="{91701843-E221-4A39-9013-68745F048815}"/>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p>
        </p:txBody>
      </p:sp>
      <p:sp>
        <p:nvSpPr>
          <p:cNvPr id="5" name="Slide Number Placeholder 4">
            <a:extLst>
              <a:ext uri="{FF2B5EF4-FFF2-40B4-BE49-F238E27FC236}">
                <a16:creationId xmlns:a16="http://schemas.microsoft.com/office/drawing/2014/main" id="{24AFD324-45F8-4A5F-AB53-EB3C98DAA47B}"/>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pPr>
                <a:spcAft>
                  <a:spcPts val="600"/>
                </a:spcAft>
              </a:pPr>
              <a:t>16</a:t>
            </a:fld>
            <a:endParaRPr lang="en-GB"/>
          </a:p>
        </p:txBody>
      </p:sp>
    </p:spTree>
    <p:extLst>
      <p:ext uri="{BB962C8B-B14F-4D97-AF65-F5344CB8AC3E}">
        <p14:creationId xmlns:p14="http://schemas.microsoft.com/office/powerpoint/2010/main" val="341993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9863-B67D-48FA-9879-910ED3481E7D}"/>
              </a:ext>
            </a:extLst>
          </p:cNvPr>
          <p:cNvSpPr>
            <a:spLocks noGrp="1"/>
          </p:cNvSpPr>
          <p:nvPr>
            <p:ph type="title"/>
          </p:nvPr>
        </p:nvSpPr>
        <p:spPr/>
        <p:txBody>
          <a:bodyPr/>
          <a:lstStyle/>
          <a:p>
            <a:r>
              <a:rPr lang="en-GB" dirty="0"/>
              <a:t>Demo</a:t>
            </a:r>
          </a:p>
        </p:txBody>
      </p:sp>
      <p:sp>
        <p:nvSpPr>
          <p:cNvPr id="4" name="Footer Placeholder 3">
            <a:extLst>
              <a:ext uri="{FF2B5EF4-FFF2-40B4-BE49-F238E27FC236}">
                <a16:creationId xmlns:a16="http://schemas.microsoft.com/office/drawing/2014/main" id="{830DC9C5-C78A-415C-9477-BF536FA2D7F8}"/>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82A9F1F6-DC2D-43A8-910D-E4EC8C7D0485}"/>
              </a:ext>
            </a:extLst>
          </p:cNvPr>
          <p:cNvSpPr>
            <a:spLocks noGrp="1"/>
          </p:cNvSpPr>
          <p:nvPr>
            <p:ph type="sldNum" sz="quarter" idx="4"/>
          </p:nvPr>
        </p:nvSpPr>
        <p:spPr/>
        <p:txBody>
          <a:bodyPr/>
          <a:lstStyle/>
          <a:p>
            <a:fld id="{51AC9CB8-E4A1-4C80-A0FE-41AB03406E23}" type="slidenum">
              <a:rPr lang="en-GB" smtClean="0"/>
              <a:pPr/>
              <a:t>17</a:t>
            </a:fld>
            <a:endParaRPr lang="en-GB"/>
          </a:p>
        </p:txBody>
      </p:sp>
    </p:spTree>
    <p:extLst>
      <p:ext uri="{BB962C8B-B14F-4D97-AF65-F5344CB8AC3E}">
        <p14:creationId xmlns:p14="http://schemas.microsoft.com/office/powerpoint/2010/main" val="179593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CB50-CF14-4A94-B373-1912B6130B15}"/>
              </a:ext>
            </a:extLst>
          </p:cNvPr>
          <p:cNvSpPr>
            <a:spLocks noGrp="1"/>
          </p:cNvSpPr>
          <p:nvPr>
            <p:ph type="title"/>
          </p:nvPr>
        </p:nvSpPr>
        <p:spPr/>
        <p:txBody>
          <a:bodyPr/>
          <a:lstStyle/>
          <a:p>
            <a:r>
              <a:rPr lang="en-GB" dirty="0"/>
              <a:t>Next steps </a:t>
            </a:r>
            <a:r>
              <a:rPr lang="en-GB" dirty="0">
                <a:solidFill>
                  <a:schemeClr val="tx1"/>
                </a:solidFill>
              </a:rPr>
              <a:t>for the suggester</a:t>
            </a:r>
          </a:p>
        </p:txBody>
      </p:sp>
      <p:sp>
        <p:nvSpPr>
          <p:cNvPr id="4" name="Footer Placeholder 3">
            <a:extLst>
              <a:ext uri="{FF2B5EF4-FFF2-40B4-BE49-F238E27FC236}">
                <a16:creationId xmlns:a16="http://schemas.microsoft.com/office/drawing/2014/main" id="{49095A0E-1250-4F3C-A92A-E5FE4F67ACCF}"/>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5C5F077C-5266-4B11-802C-6FC67C1E3AE2}"/>
              </a:ext>
            </a:extLst>
          </p:cNvPr>
          <p:cNvSpPr>
            <a:spLocks noGrp="1"/>
          </p:cNvSpPr>
          <p:nvPr>
            <p:ph type="sldNum" sz="quarter" idx="4"/>
          </p:nvPr>
        </p:nvSpPr>
        <p:spPr/>
        <p:txBody>
          <a:bodyPr/>
          <a:lstStyle/>
          <a:p>
            <a:fld id="{51AC9CB8-E4A1-4C80-A0FE-41AB03406E23}" type="slidenum">
              <a:rPr lang="en-GB" smtClean="0"/>
              <a:pPr/>
              <a:t>18</a:t>
            </a:fld>
            <a:endParaRPr lang="en-GB"/>
          </a:p>
        </p:txBody>
      </p:sp>
      <p:graphicFrame>
        <p:nvGraphicFramePr>
          <p:cNvPr id="6" name="Content Placeholder 4" descr="Work with more colours than just our University brand palette.&#10;Add a “hold” feature, or otherwise allow for some elements to be fixed before the next “roll”.&#10;Use some random text or graphics to add variety?&#10;Expand to add aspects of a component library?&#10;Select colour to copy hex code to clipboard&#10;">
            <a:extLst>
              <a:ext uri="{FF2B5EF4-FFF2-40B4-BE49-F238E27FC236}">
                <a16:creationId xmlns:a16="http://schemas.microsoft.com/office/drawing/2014/main" id="{2F382E54-45A1-49A6-8114-23C4CF641EC8}"/>
              </a:ext>
            </a:extLst>
          </p:cNvPr>
          <p:cNvGraphicFramePr>
            <a:graphicFrameLocks noGrp="1"/>
          </p:cNvGraphicFramePr>
          <p:nvPr>
            <p:ph idx="1"/>
            <p:extLst>
              <p:ext uri="{D42A27DB-BD31-4B8C-83A1-F6EECF244321}">
                <p14:modId xmlns:p14="http://schemas.microsoft.com/office/powerpoint/2010/main" val="462289210"/>
              </p:ext>
            </p:extLst>
          </p:nvPr>
        </p:nvGraphicFramePr>
        <p:xfrm>
          <a:off x="190500" y="1733550"/>
          <a:ext cx="11772900"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90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C338-8931-48CA-999C-D7FD87BCC59B}"/>
              </a:ext>
            </a:extLst>
          </p:cNvPr>
          <p:cNvSpPr>
            <a:spLocks noGrp="1"/>
          </p:cNvSpPr>
          <p:nvPr>
            <p:ph type="title"/>
          </p:nvPr>
        </p:nvSpPr>
        <p:spPr/>
        <p:txBody>
          <a:bodyPr anchor="ctr">
            <a:normAutofit/>
          </a:bodyPr>
          <a:lstStyle/>
          <a:p>
            <a:r>
              <a:rPr lang="en-GB" dirty="0"/>
              <a:t>Also</a:t>
            </a:r>
          </a:p>
        </p:txBody>
      </p:sp>
      <p:pic>
        <p:nvPicPr>
          <p:cNvPr id="7" name="Content Placeholder 6" descr="The TPGI Contrast Checker and Colour Picker is available from our Institutional Software Centre. This allows those who do not have admin rights on an institutional computer to install it. ">
            <a:extLst>
              <a:ext uri="{FF2B5EF4-FFF2-40B4-BE49-F238E27FC236}">
                <a16:creationId xmlns:a16="http://schemas.microsoft.com/office/drawing/2014/main" id="{7DA276EF-3171-4224-8519-05F01684979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4698" b="112"/>
          <a:stretch/>
        </p:blipFill>
        <p:spPr>
          <a:xfrm>
            <a:off x="228600" y="1500809"/>
            <a:ext cx="5689600" cy="4681330"/>
          </a:xfrm>
          <a:noFill/>
        </p:spPr>
      </p:pic>
      <p:sp>
        <p:nvSpPr>
          <p:cNvPr id="4" name="Footer Placeholder 3">
            <a:extLst>
              <a:ext uri="{FF2B5EF4-FFF2-40B4-BE49-F238E27FC236}">
                <a16:creationId xmlns:a16="http://schemas.microsoft.com/office/drawing/2014/main" id="{20BBCBCD-63D2-406F-AFD3-66E64AB91DA0}"/>
              </a:ext>
            </a:extLst>
          </p:cNvPr>
          <p:cNvSpPr>
            <a:spLocks noGrp="1"/>
          </p:cNvSpPr>
          <p:nvPr>
            <p:ph type="ftr" sz="quarter" idx="3"/>
          </p:nvPr>
        </p:nvSpPr>
        <p:spPr/>
        <p:txBody>
          <a:bodyPr anchor="ctr">
            <a:normAutofit/>
          </a:bodyPr>
          <a:lstStyle/>
          <a:p>
            <a:pPr>
              <a:spcAft>
                <a:spcPts val="600"/>
              </a:spcAft>
            </a:pPr>
            <a:r>
              <a:rPr lang="en-GB">
                <a:solidFill>
                  <a:schemeClr val="bg2"/>
                </a:solidFill>
              </a:rPr>
              <a:t>Matthew Deeprose</a:t>
            </a:r>
          </a:p>
        </p:txBody>
      </p:sp>
      <p:sp>
        <p:nvSpPr>
          <p:cNvPr id="5" name="Slide Number Placeholder 4">
            <a:extLst>
              <a:ext uri="{FF2B5EF4-FFF2-40B4-BE49-F238E27FC236}">
                <a16:creationId xmlns:a16="http://schemas.microsoft.com/office/drawing/2014/main" id="{15EE5579-B96D-4F86-B575-995047F9FC49}"/>
              </a:ext>
            </a:extLst>
          </p:cNvPr>
          <p:cNvSpPr>
            <a:spLocks noGrp="1"/>
          </p:cNvSpPr>
          <p:nvPr>
            <p:ph type="sldNum" sz="quarter" idx="4"/>
          </p:nvPr>
        </p:nvSpPr>
        <p:spPr/>
        <p:txBody>
          <a:bodyPr anchor="ctr">
            <a:normAutofit/>
          </a:bodyPr>
          <a:lstStyle/>
          <a:p>
            <a:pPr>
              <a:spcAft>
                <a:spcPts val="600"/>
              </a:spcAft>
            </a:pPr>
            <a:fld id="{51AC9CB8-E4A1-4C80-A0FE-41AB03406E23}" type="slidenum">
              <a:rPr lang="en-GB" smtClean="0"/>
              <a:pPr>
                <a:spcAft>
                  <a:spcPts val="600"/>
                </a:spcAft>
              </a:pPr>
              <a:t>19</a:t>
            </a:fld>
            <a:endParaRPr lang="en-GB"/>
          </a:p>
        </p:txBody>
      </p:sp>
      <p:graphicFrame>
        <p:nvGraphicFramePr>
          <p:cNvPr id="10" name="Content Placeholder 7" descr="Most users cannot install software on University computers.&#10;Lack of universal colour picker tool built into Windows.&#10;So, provide TPGi tool in Software Centre.&#10;">
            <a:extLst>
              <a:ext uri="{FF2B5EF4-FFF2-40B4-BE49-F238E27FC236}">
                <a16:creationId xmlns:a16="http://schemas.microsoft.com/office/drawing/2014/main" id="{B8D10625-1861-478B-ABF8-03141E9A31F0}"/>
              </a:ext>
            </a:extLst>
          </p:cNvPr>
          <p:cNvGraphicFramePr>
            <a:graphicFrameLocks noGrp="1"/>
          </p:cNvGraphicFramePr>
          <p:nvPr>
            <p:ph sz="half" idx="2"/>
            <p:extLst>
              <p:ext uri="{D42A27DB-BD31-4B8C-83A1-F6EECF244321}">
                <p14:modId xmlns:p14="http://schemas.microsoft.com/office/powerpoint/2010/main" val="3484277211"/>
              </p:ext>
            </p:extLst>
          </p:nvPr>
        </p:nvGraphicFramePr>
        <p:xfrm>
          <a:off x="6273800" y="1500188"/>
          <a:ext cx="5689600" cy="4681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029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3A040A-A6F6-4404-B17C-62B8580C4BD7}"/>
              </a:ext>
            </a:extLst>
          </p:cNvPr>
          <p:cNvSpPr>
            <a:spLocks noGrp="1"/>
          </p:cNvSpPr>
          <p:nvPr>
            <p:ph type="title"/>
          </p:nvPr>
        </p:nvSpPr>
        <p:spPr>
          <a:xfrm>
            <a:off x="190500" y="147952"/>
            <a:ext cx="11772899" cy="1153360"/>
          </a:xfrm>
        </p:spPr>
        <p:txBody>
          <a:bodyPr anchor="ctr">
            <a:normAutofit/>
          </a:bodyPr>
          <a:lstStyle/>
          <a:p>
            <a:r>
              <a:rPr lang="en-GB" dirty="0"/>
              <a:t>Agenda</a:t>
            </a:r>
          </a:p>
        </p:txBody>
      </p:sp>
      <p:sp>
        <p:nvSpPr>
          <p:cNvPr id="4" name="Footer Placeholder 3">
            <a:extLst>
              <a:ext uri="{FF2B5EF4-FFF2-40B4-BE49-F238E27FC236}">
                <a16:creationId xmlns:a16="http://schemas.microsoft.com/office/drawing/2014/main" id="{DACC6BFA-1560-49D9-89BD-428540E10A09}"/>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p>
        </p:txBody>
      </p:sp>
      <p:sp>
        <p:nvSpPr>
          <p:cNvPr id="5" name="Slide Number Placeholder 4">
            <a:extLst>
              <a:ext uri="{FF2B5EF4-FFF2-40B4-BE49-F238E27FC236}">
                <a16:creationId xmlns:a16="http://schemas.microsoft.com/office/drawing/2014/main" id="{57B74ADC-D908-4158-9FAA-084962B4D925}"/>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pPr>
                <a:spcAft>
                  <a:spcPts val="600"/>
                </a:spcAft>
              </a:pPr>
              <a:t>2</a:t>
            </a:fld>
            <a:endParaRPr lang="en-GB"/>
          </a:p>
        </p:txBody>
      </p:sp>
      <p:graphicFrame>
        <p:nvGraphicFramePr>
          <p:cNvPr id="9" name="Content Placeholder 6" descr="Designing a session around alternative text for complex images&#10;Helping colleagues make accessible colour choices&#10;Accessibility and organisational change, one small step&#10;">
            <a:extLst>
              <a:ext uri="{FF2B5EF4-FFF2-40B4-BE49-F238E27FC236}">
                <a16:creationId xmlns:a16="http://schemas.microsoft.com/office/drawing/2014/main" id="{A49608DD-96A4-640A-73B8-EA6CF919B092}"/>
              </a:ext>
            </a:extLst>
          </p:cNvPr>
          <p:cNvGraphicFramePr>
            <a:graphicFrameLocks noGrp="1"/>
          </p:cNvGraphicFramePr>
          <p:nvPr>
            <p:ph idx="1"/>
            <p:extLst>
              <p:ext uri="{D42A27DB-BD31-4B8C-83A1-F6EECF244321}">
                <p14:modId xmlns:p14="http://schemas.microsoft.com/office/powerpoint/2010/main" val="962216892"/>
              </p:ext>
            </p:extLst>
          </p:nvPr>
        </p:nvGraphicFramePr>
        <p:xfrm>
          <a:off x="190500" y="1733492"/>
          <a:ext cx="11772899" cy="442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85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8260F7E-3DC9-4A5A-ADF7-6D524365D946}"/>
                                            </p:graphicEl>
                                          </p:spTgt>
                                        </p:tgtEl>
                                        <p:attrNameLst>
                                          <p:attrName>style.visibility</p:attrName>
                                        </p:attrNameLst>
                                      </p:cBhvr>
                                      <p:to>
                                        <p:strVal val="visible"/>
                                      </p:to>
                                    </p:set>
                                    <p:animEffect transition="in" filter="fade">
                                      <p:cBhvr>
                                        <p:cTn id="7" dur="500"/>
                                        <p:tgtEl>
                                          <p:spTgt spid="9">
                                            <p:graphicEl>
                                              <a:dgm id="{58260F7E-3DC9-4A5A-ADF7-6D524365D94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2DB7FE0B-408B-4860-9F58-B319E40D4F79}"/>
                                            </p:graphicEl>
                                          </p:spTgt>
                                        </p:tgtEl>
                                        <p:attrNameLst>
                                          <p:attrName>style.visibility</p:attrName>
                                        </p:attrNameLst>
                                      </p:cBhvr>
                                      <p:to>
                                        <p:strVal val="visible"/>
                                      </p:to>
                                    </p:set>
                                    <p:animEffect transition="in" filter="fade">
                                      <p:cBhvr>
                                        <p:cTn id="10" dur="500"/>
                                        <p:tgtEl>
                                          <p:spTgt spid="9">
                                            <p:graphicEl>
                                              <a:dgm id="{2DB7FE0B-408B-4860-9F58-B319E40D4F7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91BF5730-153B-4D15-AD88-F13B70415CC0}"/>
                                            </p:graphicEl>
                                          </p:spTgt>
                                        </p:tgtEl>
                                        <p:attrNameLst>
                                          <p:attrName>style.visibility</p:attrName>
                                        </p:attrNameLst>
                                      </p:cBhvr>
                                      <p:to>
                                        <p:strVal val="visible"/>
                                      </p:to>
                                    </p:set>
                                    <p:animEffect transition="in" filter="fade">
                                      <p:cBhvr>
                                        <p:cTn id="13" dur="500"/>
                                        <p:tgtEl>
                                          <p:spTgt spid="9">
                                            <p:graphicEl>
                                              <a:dgm id="{91BF5730-153B-4D15-AD88-F13B70415CC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B0C537FE-6A9A-47F3-A919-77EA353CCEF9}"/>
                                            </p:graphicEl>
                                          </p:spTgt>
                                        </p:tgtEl>
                                        <p:attrNameLst>
                                          <p:attrName>style.visibility</p:attrName>
                                        </p:attrNameLst>
                                      </p:cBhvr>
                                      <p:to>
                                        <p:strVal val="visible"/>
                                      </p:to>
                                    </p:set>
                                    <p:animEffect transition="in" filter="fade">
                                      <p:cBhvr>
                                        <p:cTn id="18" dur="500"/>
                                        <p:tgtEl>
                                          <p:spTgt spid="9">
                                            <p:graphicEl>
                                              <a:dgm id="{B0C537FE-6A9A-47F3-A919-77EA353CCEF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0B2FED76-4C1B-4C9B-B253-603E30B6D292}"/>
                                            </p:graphicEl>
                                          </p:spTgt>
                                        </p:tgtEl>
                                        <p:attrNameLst>
                                          <p:attrName>style.visibility</p:attrName>
                                        </p:attrNameLst>
                                      </p:cBhvr>
                                      <p:to>
                                        <p:strVal val="visible"/>
                                      </p:to>
                                    </p:set>
                                    <p:animEffect transition="in" filter="fade">
                                      <p:cBhvr>
                                        <p:cTn id="21" dur="500"/>
                                        <p:tgtEl>
                                          <p:spTgt spid="9">
                                            <p:graphicEl>
                                              <a:dgm id="{0B2FED76-4C1B-4C9B-B253-603E30B6D29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graphicEl>
                                              <a:dgm id="{434D418E-0AD7-4406-B392-AB991AE4A76C}"/>
                                            </p:graphicEl>
                                          </p:spTgt>
                                        </p:tgtEl>
                                        <p:attrNameLst>
                                          <p:attrName>style.visibility</p:attrName>
                                        </p:attrNameLst>
                                      </p:cBhvr>
                                      <p:to>
                                        <p:strVal val="visible"/>
                                      </p:to>
                                    </p:set>
                                    <p:animEffect transition="in" filter="fade">
                                      <p:cBhvr>
                                        <p:cTn id="24" dur="500"/>
                                        <p:tgtEl>
                                          <p:spTgt spid="9">
                                            <p:graphicEl>
                                              <a:dgm id="{434D418E-0AD7-4406-B392-AB991AE4A76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graphicEl>
                                              <a:dgm id="{7C25F90A-B200-4992-8642-A14C34CB2E4A}"/>
                                            </p:graphicEl>
                                          </p:spTgt>
                                        </p:tgtEl>
                                        <p:attrNameLst>
                                          <p:attrName>style.visibility</p:attrName>
                                        </p:attrNameLst>
                                      </p:cBhvr>
                                      <p:to>
                                        <p:strVal val="visible"/>
                                      </p:to>
                                    </p:set>
                                    <p:animEffect transition="in" filter="fade">
                                      <p:cBhvr>
                                        <p:cTn id="29" dur="500"/>
                                        <p:tgtEl>
                                          <p:spTgt spid="9">
                                            <p:graphicEl>
                                              <a:dgm id="{7C25F90A-B200-4992-8642-A14C34CB2E4A}"/>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graphicEl>
                                              <a:dgm id="{1A1BB283-3C21-4DF5-93F2-E075270395A5}"/>
                                            </p:graphicEl>
                                          </p:spTgt>
                                        </p:tgtEl>
                                        <p:attrNameLst>
                                          <p:attrName>style.visibility</p:attrName>
                                        </p:attrNameLst>
                                      </p:cBhvr>
                                      <p:to>
                                        <p:strVal val="visible"/>
                                      </p:to>
                                    </p:set>
                                    <p:animEffect transition="in" filter="fade">
                                      <p:cBhvr>
                                        <p:cTn id="32" dur="500"/>
                                        <p:tgtEl>
                                          <p:spTgt spid="9">
                                            <p:graphicEl>
                                              <a:dgm id="{1A1BB283-3C21-4DF5-93F2-E075270395A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graphicEl>
                                              <a:dgm id="{8D464CC4-CC00-4478-90DD-70284F3237DC}"/>
                                            </p:graphicEl>
                                          </p:spTgt>
                                        </p:tgtEl>
                                        <p:attrNameLst>
                                          <p:attrName>style.visibility</p:attrName>
                                        </p:attrNameLst>
                                      </p:cBhvr>
                                      <p:to>
                                        <p:strVal val="visible"/>
                                      </p:to>
                                    </p:set>
                                    <p:animEffect transition="in" filter="fade">
                                      <p:cBhvr>
                                        <p:cTn id="35" dur="500"/>
                                        <p:tgtEl>
                                          <p:spTgt spid="9">
                                            <p:graphicEl>
                                              <a:dgm id="{8D464CC4-CC00-4478-90DD-70284F3237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49E4-C7EB-4919-A7B8-21959FCF9FE7}"/>
              </a:ext>
            </a:extLst>
          </p:cNvPr>
          <p:cNvSpPr>
            <a:spLocks noGrp="1"/>
          </p:cNvSpPr>
          <p:nvPr>
            <p:ph type="title"/>
          </p:nvPr>
        </p:nvSpPr>
        <p:spPr/>
        <p:txBody>
          <a:bodyPr/>
          <a:lstStyle/>
          <a:p>
            <a:r>
              <a:rPr lang="en-GB" dirty="0"/>
              <a:t>Final thoughts</a:t>
            </a:r>
          </a:p>
        </p:txBody>
      </p:sp>
      <p:pic>
        <p:nvPicPr>
          <p:cNvPr id="6" name="Picture 5" descr="Tweet by Dr Eleonora Gandolfi, &quot;@unisouthampton&#10; new tool suggesting #accessible colour combination based on our brand palette. This made my day! thanks to &#10;@VLEguru! we need to more tools like this please!">
            <a:extLst>
              <a:ext uri="{FF2B5EF4-FFF2-40B4-BE49-F238E27FC236}">
                <a16:creationId xmlns:a16="http://schemas.microsoft.com/office/drawing/2014/main" id="{37195AA0-D9D1-440B-8F52-3EB3B51FD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64" y="1092433"/>
            <a:ext cx="6657814" cy="5044274"/>
          </a:xfrm>
          <a:prstGeom prst="rect">
            <a:avLst/>
          </a:prstGeom>
          <a:ln w="38100">
            <a:solidFill>
              <a:schemeClr val="accent5"/>
            </a:solidFill>
          </a:ln>
        </p:spPr>
      </p:pic>
      <p:grpSp>
        <p:nvGrpSpPr>
          <p:cNvPr id="483" name="Group 482" descr="Hackathon">
            <a:extLst>
              <a:ext uri="{FF2B5EF4-FFF2-40B4-BE49-F238E27FC236}">
                <a16:creationId xmlns:a16="http://schemas.microsoft.com/office/drawing/2014/main" id="{28B3D1B2-BD93-495E-A3DD-299024892677}"/>
              </a:ext>
            </a:extLst>
          </p:cNvPr>
          <p:cNvGrpSpPr>
            <a:grpSpLocks noChangeAspect="1"/>
          </p:cNvGrpSpPr>
          <p:nvPr/>
        </p:nvGrpSpPr>
        <p:grpSpPr>
          <a:xfrm>
            <a:off x="6242050" y="506673"/>
            <a:ext cx="5721349" cy="5844653"/>
            <a:chOff x="4051301" y="1873250"/>
            <a:chExt cx="4051301" cy="4138613"/>
          </a:xfrm>
        </p:grpSpPr>
        <p:sp>
          <p:nvSpPr>
            <p:cNvPr id="83" name="Freeform 206">
              <a:extLst>
                <a:ext uri="{FF2B5EF4-FFF2-40B4-BE49-F238E27FC236}">
                  <a16:creationId xmlns:a16="http://schemas.microsoft.com/office/drawing/2014/main" id="{D04F6E18-FEF9-4687-9459-6ACEED09E178}"/>
                </a:ext>
              </a:extLst>
            </p:cNvPr>
            <p:cNvSpPr>
              <a:spLocks/>
            </p:cNvSpPr>
            <p:nvPr/>
          </p:nvSpPr>
          <p:spPr bwMode="auto">
            <a:xfrm>
              <a:off x="7053264" y="5230813"/>
              <a:ext cx="55563" cy="55563"/>
            </a:xfrm>
            <a:custGeom>
              <a:avLst/>
              <a:gdLst>
                <a:gd name="T0" fmla="*/ 856 w 888"/>
                <a:gd name="T1" fmla="*/ 843 h 879"/>
                <a:gd name="T2" fmla="*/ 49 w 888"/>
                <a:gd name="T3" fmla="*/ 841 h 879"/>
                <a:gd name="T4" fmla="*/ 23 w 888"/>
                <a:gd name="T5" fmla="*/ 65 h 879"/>
                <a:gd name="T6" fmla="*/ 817 w 888"/>
                <a:gd name="T7" fmla="*/ 34 h 879"/>
                <a:gd name="T8" fmla="*/ 856 w 888"/>
                <a:gd name="T9" fmla="*/ 843 h 879"/>
              </a:gdLst>
              <a:ahLst/>
              <a:cxnLst>
                <a:cxn ang="0">
                  <a:pos x="T0" y="T1"/>
                </a:cxn>
                <a:cxn ang="0">
                  <a:pos x="T2" y="T3"/>
                </a:cxn>
                <a:cxn ang="0">
                  <a:pos x="T4" y="T5"/>
                </a:cxn>
                <a:cxn ang="0">
                  <a:pos x="T6" y="T7"/>
                </a:cxn>
                <a:cxn ang="0">
                  <a:pos x="T8" y="T9"/>
                </a:cxn>
              </a:cxnLst>
              <a:rect l="0" t="0" r="r" b="b"/>
              <a:pathLst>
                <a:path w="888" h="879">
                  <a:moveTo>
                    <a:pt x="856" y="843"/>
                  </a:moveTo>
                  <a:cubicBezTo>
                    <a:pt x="682" y="879"/>
                    <a:pt x="215" y="878"/>
                    <a:pt x="49" y="841"/>
                  </a:cubicBezTo>
                  <a:cubicBezTo>
                    <a:pt x="0" y="584"/>
                    <a:pt x="23" y="322"/>
                    <a:pt x="23" y="65"/>
                  </a:cubicBezTo>
                  <a:cubicBezTo>
                    <a:pt x="158" y="16"/>
                    <a:pt x="635" y="0"/>
                    <a:pt x="817" y="34"/>
                  </a:cubicBezTo>
                  <a:cubicBezTo>
                    <a:pt x="863" y="182"/>
                    <a:pt x="888" y="646"/>
                    <a:pt x="856" y="843"/>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07">
              <a:extLst>
                <a:ext uri="{FF2B5EF4-FFF2-40B4-BE49-F238E27FC236}">
                  <a16:creationId xmlns:a16="http://schemas.microsoft.com/office/drawing/2014/main" id="{245DBB52-B942-4347-937E-4E7D0EE9CAD4}"/>
                </a:ext>
              </a:extLst>
            </p:cNvPr>
            <p:cNvSpPr>
              <a:spLocks/>
            </p:cNvSpPr>
            <p:nvPr/>
          </p:nvSpPr>
          <p:spPr bwMode="auto">
            <a:xfrm>
              <a:off x="6943726" y="5126038"/>
              <a:ext cx="55563" cy="55563"/>
            </a:xfrm>
            <a:custGeom>
              <a:avLst/>
              <a:gdLst>
                <a:gd name="T0" fmla="*/ 52 w 888"/>
                <a:gd name="T1" fmla="*/ 846 h 880"/>
                <a:gd name="T2" fmla="*/ 39 w 888"/>
                <a:gd name="T3" fmla="*/ 51 h 880"/>
                <a:gd name="T4" fmla="*/ 818 w 888"/>
                <a:gd name="T5" fmla="*/ 37 h 880"/>
                <a:gd name="T6" fmla="*/ 847 w 888"/>
                <a:gd name="T7" fmla="*/ 835 h 880"/>
                <a:gd name="T8" fmla="*/ 52 w 888"/>
                <a:gd name="T9" fmla="*/ 846 h 880"/>
              </a:gdLst>
              <a:ahLst/>
              <a:cxnLst>
                <a:cxn ang="0">
                  <a:pos x="T0" y="T1"/>
                </a:cxn>
                <a:cxn ang="0">
                  <a:pos x="T2" y="T3"/>
                </a:cxn>
                <a:cxn ang="0">
                  <a:pos x="T4" y="T5"/>
                </a:cxn>
                <a:cxn ang="0">
                  <a:pos x="T6" y="T7"/>
                </a:cxn>
                <a:cxn ang="0">
                  <a:pos x="T8" y="T9"/>
                </a:cxn>
              </a:cxnLst>
              <a:rect l="0" t="0" r="r" b="b"/>
              <a:pathLst>
                <a:path w="888" h="880">
                  <a:moveTo>
                    <a:pt x="52" y="846"/>
                  </a:moveTo>
                  <a:cubicBezTo>
                    <a:pt x="6" y="634"/>
                    <a:pt x="0" y="229"/>
                    <a:pt x="39" y="51"/>
                  </a:cubicBezTo>
                  <a:cubicBezTo>
                    <a:pt x="186" y="9"/>
                    <a:pt x="671" y="0"/>
                    <a:pt x="818" y="37"/>
                  </a:cubicBezTo>
                  <a:cubicBezTo>
                    <a:pt x="874" y="278"/>
                    <a:pt x="888" y="647"/>
                    <a:pt x="847" y="835"/>
                  </a:cubicBezTo>
                  <a:cubicBezTo>
                    <a:pt x="715" y="873"/>
                    <a:pt x="267" y="880"/>
                    <a:pt x="52" y="846"/>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08">
              <a:extLst>
                <a:ext uri="{FF2B5EF4-FFF2-40B4-BE49-F238E27FC236}">
                  <a16:creationId xmlns:a16="http://schemas.microsoft.com/office/drawing/2014/main" id="{4FC9120B-BBF0-400F-A570-4990AFAE7DD7}"/>
                </a:ext>
              </a:extLst>
            </p:cNvPr>
            <p:cNvSpPr>
              <a:spLocks/>
            </p:cNvSpPr>
            <p:nvPr/>
          </p:nvSpPr>
          <p:spPr bwMode="auto">
            <a:xfrm>
              <a:off x="7053264" y="5126038"/>
              <a:ext cx="57150" cy="55563"/>
            </a:xfrm>
            <a:custGeom>
              <a:avLst/>
              <a:gdLst>
                <a:gd name="T0" fmla="*/ 843 w 910"/>
                <a:gd name="T1" fmla="*/ 42 h 879"/>
                <a:gd name="T2" fmla="*/ 864 w 910"/>
                <a:gd name="T3" fmla="*/ 833 h 879"/>
                <a:gd name="T4" fmla="*/ 69 w 910"/>
                <a:gd name="T5" fmla="*/ 847 h 879"/>
                <a:gd name="T6" fmla="*/ 46 w 910"/>
                <a:gd name="T7" fmla="*/ 50 h 879"/>
                <a:gd name="T8" fmla="*/ 843 w 910"/>
                <a:gd name="T9" fmla="*/ 42 h 879"/>
              </a:gdLst>
              <a:ahLst/>
              <a:cxnLst>
                <a:cxn ang="0">
                  <a:pos x="T0" y="T1"/>
                </a:cxn>
                <a:cxn ang="0">
                  <a:pos x="T2" y="T3"/>
                </a:cxn>
                <a:cxn ang="0">
                  <a:pos x="T4" y="T5"/>
                </a:cxn>
                <a:cxn ang="0">
                  <a:pos x="T6" y="T7"/>
                </a:cxn>
                <a:cxn ang="0">
                  <a:pos x="T8" y="T9"/>
                </a:cxn>
              </a:cxnLst>
              <a:rect l="0" t="0" r="r" b="b"/>
              <a:pathLst>
                <a:path w="910" h="879">
                  <a:moveTo>
                    <a:pt x="843" y="42"/>
                  </a:moveTo>
                  <a:cubicBezTo>
                    <a:pt x="840" y="303"/>
                    <a:pt x="910" y="568"/>
                    <a:pt x="864" y="833"/>
                  </a:cubicBezTo>
                  <a:cubicBezTo>
                    <a:pt x="718" y="873"/>
                    <a:pt x="267" y="879"/>
                    <a:pt x="69" y="847"/>
                  </a:cubicBezTo>
                  <a:cubicBezTo>
                    <a:pt x="13" y="692"/>
                    <a:pt x="0" y="256"/>
                    <a:pt x="46" y="50"/>
                  </a:cubicBezTo>
                  <a:cubicBezTo>
                    <a:pt x="199" y="8"/>
                    <a:pt x="682" y="0"/>
                    <a:pt x="843" y="42"/>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09">
              <a:extLst>
                <a:ext uri="{FF2B5EF4-FFF2-40B4-BE49-F238E27FC236}">
                  <a16:creationId xmlns:a16="http://schemas.microsoft.com/office/drawing/2014/main" id="{B1F615EE-85D2-4740-B055-B886625CAEEF}"/>
                </a:ext>
              </a:extLst>
            </p:cNvPr>
            <p:cNvSpPr>
              <a:spLocks/>
            </p:cNvSpPr>
            <p:nvPr/>
          </p:nvSpPr>
          <p:spPr bwMode="auto">
            <a:xfrm>
              <a:off x="6943726" y="5230813"/>
              <a:ext cx="57150" cy="55563"/>
            </a:xfrm>
            <a:custGeom>
              <a:avLst/>
              <a:gdLst>
                <a:gd name="T0" fmla="*/ 843 w 910"/>
                <a:gd name="T1" fmla="*/ 41 h 878"/>
                <a:gd name="T2" fmla="*/ 863 w 910"/>
                <a:gd name="T3" fmla="*/ 833 h 878"/>
                <a:gd name="T4" fmla="*/ 69 w 910"/>
                <a:gd name="T5" fmla="*/ 846 h 878"/>
                <a:gd name="T6" fmla="*/ 47 w 910"/>
                <a:gd name="T7" fmla="*/ 49 h 878"/>
                <a:gd name="T8" fmla="*/ 843 w 910"/>
                <a:gd name="T9" fmla="*/ 41 h 878"/>
              </a:gdLst>
              <a:ahLst/>
              <a:cxnLst>
                <a:cxn ang="0">
                  <a:pos x="T0" y="T1"/>
                </a:cxn>
                <a:cxn ang="0">
                  <a:pos x="T2" y="T3"/>
                </a:cxn>
                <a:cxn ang="0">
                  <a:pos x="T4" y="T5"/>
                </a:cxn>
                <a:cxn ang="0">
                  <a:pos x="T6" y="T7"/>
                </a:cxn>
                <a:cxn ang="0">
                  <a:pos x="T8" y="T9"/>
                </a:cxn>
              </a:cxnLst>
              <a:rect l="0" t="0" r="r" b="b"/>
              <a:pathLst>
                <a:path w="910" h="878">
                  <a:moveTo>
                    <a:pt x="843" y="41"/>
                  </a:moveTo>
                  <a:cubicBezTo>
                    <a:pt x="840" y="303"/>
                    <a:pt x="910" y="567"/>
                    <a:pt x="863" y="833"/>
                  </a:cubicBezTo>
                  <a:cubicBezTo>
                    <a:pt x="717" y="872"/>
                    <a:pt x="265" y="878"/>
                    <a:pt x="69" y="846"/>
                  </a:cubicBezTo>
                  <a:cubicBezTo>
                    <a:pt x="12" y="690"/>
                    <a:pt x="0" y="255"/>
                    <a:pt x="47" y="49"/>
                  </a:cubicBezTo>
                  <a:cubicBezTo>
                    <a:pt x="199" y="7"/>
                    <a:pt x="681" y="0"/>
                    <a:pt x="843" y="41"/>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10">
              <a:extLst>
                <a:ext uri="{FF2B5EF4-FFF2-40B4-BE49-F238E27FC236}">
                  <a16:creationId xmlns:a16="http://schemas.microsoft.com/office/drawing/2014/main" id="{EE3835DB-CA63-4385-9AB4-B7ED9DA45C59}"/>
                </a:ext>
              </a:extLst>
            </p:cNvPr>
            <p:cNvSpPr>
              <a:spLocks/>
            </p:cNvSpPr>
            <p:nvPr/>
          </p:nvSpPr>
          <p:spPr bwMode="auto">
            <a:xfrm>
              <a:off x="6616701" y="5232400"/>
              <a:ext cx="55563" cy="55563"/>
            </a:xfrm>
            <a:custGeom>
              <a:avLst/>
              <a:gdLst>
                <a:gd name="T0" fmla="*/ 22 w 886"/>
                <a:gd name="T1" fmla="*/ 62 h 887"/>
                <a:gd name="T2" fmla="*/ 812 w 886"/>
                <a:gd name="T3" fmla="*/ 23 h 887"/>
                <a:gd name="T4" fmla="*/ 856 w 886"/>
                <a:gd name="T5" fmla="*/ 831 h 887"/>
                <a:gd name="T6" fmla="*/ 453 w 886"/>
                <a:gd name="T7" fmla="*/ 859 h 887"/>
                <a:gd name="T8" fmla="*/ 48 w 886"/>
                <a:gd name="T9" fmla="*/ 839 h 887"/>
                <a:gd name="T10" fmla="*/ 22 w 886"/>
                <a:gd name="T11" fmla="*/ 62 h 887"/>
              </a:gdLst>
              <a:ahLst/>
              <a:cxnLst>
                <a:cxn ang="0">
                  <a:pos x="T0" y="T1"/>
                </a:cxn>
                <a:cxn ang="0">
                  <a:pos x="T2" y="T3"/>
                </a:cxn>
                <a:cxn ang="0">
                  <a:pos x="T4" y="T5"/>
                </a:cxn>
                <a:cxn ang="0">
                  <a:pos x="T6" y="T7"/>
                </a:cxn>
                <a:cxn ang="0">
                  <a:pos x="T8" y="T9"/>
                </a:cxn>
                <a:cxn ang="0">
                  <a:pos x="T10" y="T11"/>
                </a:cxn>
              </a:cxnLst>
              <a:rect l="0" t="0" r="r" b="b"/>
              <a:pathLst>
                <a:path w="886" h="887">
                  <a:moveTo>
                    <a:pt x="22" y="62"/>
                  </a:moveTo>
                  <a:cubicBezTo>
                    <a:pt x="206" y="20"/>
                    <a:pt x="673" y="0"/>
                    <a:pt x="812" y="23"/>
                  </a:cubicBezTo>
                  <a:cubicBezTo>
                    <a:pt x="859" y="150"/>
                    <a:pt x="886" y="631"/>
                    <a:pt x="856" y="831"/>
                  </a:cubicBezTo>
                  <a:cubicBezTo>
                    <a:pt x="728" y="887"/>
                    <a:pt x="588" y="857"/>
                    <a:pt x="453" y="859"/>
                  </a:cubicBezTo>
                  <a:cubicBezTo>
                    <a:pt x="322" y="860"/>
                    <a:pt x="189" y="878"/>
                    <a:pt x="48" y="839"/>
                  </a:cubicBezTo>
                  <a:cubicBezTo>
                    <a:pt x="0" y="582"/>
                    <a:pt x="22" y="326"/>
                    <a:pt x="22" y="62"/>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11">
              <a:extLst>
                <a:ext uri="{FF2B5EF4-FFF2-40B4-BE49-F238E27FC236}">
                  <a16:creationId xmlns:a16="http://schemas.microsoft.com/office/drawing/2014/main" id="{D8361198-8AEC-4BED-9072-4B1129362B7C}"/>
                </a:ext>
              </a:extLst>
            </p:cNvPr>
            <p:cNvSpPr>
              <a:spLocks/>
            </p:cNvSpPr>
            <p:nvPr/>
          </p:nvSpPr>
          <p:spPr bwMode="auto">
            <a:xfrm>
              <a:off x="6723064" y="5232400"/>
              <a:ext cx="57150" cy="53975"/>
            </a:xfrm>
            <a:custGeom>
              <a:avLst/>
              <a:gdLst>
                <a:gd name="T0" fmla="*/ 842 w 908"/>
                <a:gd name="T1" fmla="*/ 41 h 878"/>
                <a:gd name="T2" fmla="*/ 862 w 908"/>
                <a:gd name="T3" fmla="*/ 834 h 878"/>
                <a:gd name="T4" fmla="*/ 65 w 908"/>
                <a:gd name="T5" fmla="*/ 845 h 878"/>
                <a:gd name="T6" fmla="*/ 45 w 908"/>
                <a:gd name="T7" fmla="*/ 65 h 878"/>
                <a:gd name="T8" fmla="*/ 842 w 908"/>
                <a:gd name="T9" fmla="*/ 41 h 878"/>
              </a:gdLst>
              <a:ahLst/>
              <a:cxnLst>
                <a:cxn ang="0">
                  <a:pos x="T0" y="T1"/>
                </a:cxn>
                <a:cxn ang="0">
                  <a:pos x="T2" y="T3"/>
                </a:cxn>
                <a:cxn ang="0">
                  <a:pos x="T4" y="T5"/>
                </a:cxn>
                <a:cxn ang="0">
                  <a:pos x="T6" y="T7"/>
                </a:cxn>
                <a:cxn ang="0">
                  <a:pos x="T8" y="T9"/>
                </a:cxn>
              </a:cxnLst>
              <a:rect l="0" t="0" r="r" b="b"/>
              <a:pathLst>
                <a:path w="908" h="878">
                  <a:moveTo>
                    <a:pt x="842" y="41"/>
                  </a:moveTo>
                  <a:cubicBezTo>
                    <a:pt x="839" y="303"/>
                    <a:pt x="908" y="568"/>
                    <a:pt x="862" y="834"/>
                  </a:cubicBezTo>
                  <a:cubicBezTo>
                    <a:pt x="710" y="873"/>
                    <a:pt x="246" y="878"/>
                    <a:pt x="65" y="845"/>
                  </a:cubicBezTo>
                  <a:cubicBezTo>
                    <a:pt x="11" y="680"/>
                    <a:pt x="0" y="270"/>
                    <a:pt x="45" y="65"/>
                  </a:cubicBezTo>
                  <a:cubicBezTo>
                    <a:pt x="228" y="16"/>
                    <a:pt x="680" y="0"/>
                    <a:pt x="842" y="41"/>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12">
              <a:extLst>
                <a:ext uri="{FF2B5EF4-FFF2-40B4-BE49-F238E27FC236}">
                  <a16:creationId xmlns:a16="http://schemas.microsoft.com/office/drawing/2014/main" id="{B677C12C-8CED-4839-901D-8E9C0C81620B}"/>
                </a:ext>
              </a:extLst>
            </p:cNvPr>
            <p:cNvSpPr>
              <a:spLocks/>
            </p:cNvSpPr>
            <p:nvPr/>
          </p:nvSpPr>
          <p:spPr bwMode="auto">
            <a:xfrm>
              <a:off x="6834189" y="5232400"/>
              <a:ext cx="55563" cy="53975"/>
            </a:xfrm>
            <a:custGeom>
              <a:avLst/>
              <a:gdLst>
                <a:gd name="T0" fmla="*/ 855 w 886"/>
                <a:gd name="T1" fmla="*/ 836 h 872"/>
                <a:gd name="T2" fmla="*/ 60 w 886"/>
                <a:gd name="T3" fmla="*/ 838 h 872"/>
                <a:gd name="T4" fmla="*/ 35 w 886"/>
                <a:gd name="T5" fmla="*/ 63 h 872"/>
                <a:gd name="T6" fmla="*/ 419 w 886"/>
                <a:gd name="T7" fmla="*/ 27 h 872"/>
                <a:gd name="T8" fmla="*/ 808 w 886"/>
                <a:gd name="T9" fmla="*/ 14 h 872"/>
                <a:gd name="T10" fmla="*/ 855 w 886"/>
                <a:gd name="T11" fmla="*/ 836 h 872"/>
              </a:gdLst>
              <a:ahLst/>
              <a:cxnLst>
                <a:cxn ang="0">
                  <a:pos x="T0" y="T1"/>
                </a:cxn>
                <a:cxn ang="0">
                  <a:pos x="T2" y="T3"/>
                </a:cxn>
                <a:cxn ang="0">
                  <a:pos x="T4" y="T5"/>
                </a:cxn>
                <a:cxn ang="0">
                  <a:pos x="T6" y="T7"/>
                </a:cxn>
                <a:cxn ang="0">
                  <a:pos x="T8" y="T9"/>
                </a:cxn>
                <a:cxn ang="0">
                  <a:pos x="T10" y="T11"/>
                </a:cxn>
              </a:cxnLst>
              <a:rect l="0" t="0" r="r" b="b"/>
              <a:pathLst>
                <a:path w="886" h="872">
                  <a:moveTo>
                    <a:pt x="855" y="836"/>
                  </a:moveTo>
                  <a:cubicBezTo>
                    <a:pt x="687" y="872"/>
                    <a:pt x="217" y="872"/>
                    <a:pt x="60" y="838"/>
                  </a:cubicBezTo>
                  <a:cubicBezTo>
                    <a:pt x="12" y="670"/>
                    <a:pt x="0" y="327"/>
                    <a:pt x="35" y="63"/>
                  </a:cubicBezTo>
                  <a:cubicBezTo>
                    <a:pt x="156" y="0"/>
                    <a:pt x="293" y="53"/>
                    <a:pt x="419" y="27"/>
                  </a:cubicBezTo>
                  <a:cubicBezTo>
                    <a:pt x="551" y="1"/>
                    <a:pt x="681" y="2"/>
                    <a:pt x="808" y="14"/>
                  </a:cubicBezTo>
                  <a:cubicBezTo>
                    <a:pt x="858" y="153"/>
                    <a:pt x="886" y="634"/>
                    <a:pt x="855" y="836"/>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13">
              <a:extLst>
                <a:ext uri="{FF2B5EF4-FFF2-40B4-BE49-F238E27FC236}">
                  <a16:creationId xmlns:a16="http://schemas.microsoft.com/office/drawing/2014/main" id="{A6EBA9BE-453A-42EF-BA7B-28BC58069430}"/>
                </a:ext>
              </a:extLst>
            </p:cNvPr>
            <p:cNvSpPr>
              <a:spLocks/>
            </p:cNvSpPr>
            <p:nvPr/>
          </p:nvSpPr>
          <p:spPr bwMode="auto">
            <a:xfrm>
              <a:off x="6834189" y="5127625"/>
              <a:ext cx="55563" cy="55563"/>
            </a:xfrm>
            <a:custGeom>
              <a:avLst/>
              <a:gdLst>
                <a:gd name="T0" fmla="*/ 35 w 886"/>
                <a:gd name="T1" fmla="*/ 58 h 887"/>
                <a:gd name="T2" fmla="*/ 811 w 886"/>
                <a:gd name="T3" fmla="*/ 22 h 887"/>
                <a:gd name="T4" fmla="*/ 856 w 886"/>
                <a:gd name="T5" fmla="*/ 831 h 887"/>
                <a:gd name="T6" fmla="*/ 453 w 886"/>
                <a:gd name="T7" fmla="*/ 859 h 887"/>
                <a:gd name="T8" fmla="*/ 64 w 886"/>
                <a:gd name="T9" fmla="*/ 849 h 887"/>
                <a:gd name="T10" fmla="*/ 35 w 886"/>
                <a:gd name="T11" fmla="*/ 58 h 887"/>
              </a:gdLst>
              <a:ahLst/>
              <a:cxnLst>
                <a:cxn ang="0">
                  <a:pos x="T0" y="T1"/>
                </a:cxn>
                <a:cxn ang="0">
                  <a:pos x="T2" y="T3"/>
                </a:cxn>
                <a:cxn ang="0">
                  <a:pos x="T4" y="T5"/>
                </a:cxn>
                <a:cxn ang="0">
                  <a:pos x="T6" y="T7"/>
                </a:cxn>
                <a:cxn ang="0">
                  <a:pos x="T8" y="T9"/>
                </a:cxn>
                <a:cxn ang="0">
                  <a:pos x="T10" y="T11"/>
                </a:cxn>
              </a:cxnLst>
              <a:rect l="0" t="0" r="r" b="b"/>
              <a:pathLst>
                <a:path w="886" h="887">
                  <a:moveTo>
                    <a:pt x="35" y="58"/>
                  </a:moveTo>
                  <a:cubicBezTo>
                    <a:pt x="203" y="20"/>
                    <a:pt x="673" y="0"/>
                    <a:pt x="811" y="22"/>
                  </a:cubicBezTo>
                  <a:cubicBezTo>
                    <a:pt x="858" y="149"/>
                    <a:pt x="886" y="630"/>
                    <a:pt x="856" y="831"/>
                  </a:cubicBezTo>
                  <a:cubicBezTo>
                    <a:pt x="727" y="887"/>
                    <a:pt x="588" y="855"/>
                    <a:pt x="453" y="859"/>
                  </a:cubicBezTo>
                  <a:cubicBezTo>
                    <a:pt x="322" y="862"/>
                    <a:pt x="189" y="870"/>
                    <a:pt x="64" y="849"/>
                  </a:cubicBezTo>
                  <a:cubicBezTo>
                    <a:pt x="12" y="669"/>
                    <a:pt x="0" y="329"/>
                    <a:pt x="35" y="58"/>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14">
              <a:extLst>
                <a:ext uri="{FF2B5EF4-FFF2-40B4-BE49-F238E27FC236}">
                  <a16:creationId xmlns:a16="http://schemas.microsoft.com/office/drawing/2014/main" id="{F8E927FD-2025-4E4B-A7A5-793DA9328C3B}"/>
                </a:ext>
              </a:extLst>
            </p:cNvPr>
            <p:cNvSpPr>
              <a:spLocks/>
            </p:cNvSpPr>
            <p:nvPr/>
          </p:nvSpPr>
          <p:spPr bwMode="auto">
            <a:xfrm>
              <a:off x="6723064" y="5127625"/>
              <a:ext cx="57150" cy="53975"/>
            </a:xfrm>
            <a:custGeom>
              <a:avLst/>
              <a:gdLst>
                <a:gd name="T0" fmla="*/ 849 w 897"/>
                <a:gd name="T1" fmla="*/ 862 h 869"/>
                <a:gd name="T2" fmla="*/ 59 w 897"/>
                <a:gd name="T3" fmla="*/ 860 h 869"/>
                <a:gd name="T4" fmla="*/ 27 w 897"/>
                <a:gd name="T5" fmla="*/ 72 h 869"/>
                <a:gd name="T6" fmla="*/ 827 w 897"/>
                <a:gd name="T7" fmla="*/ 35 h 869"/>
                <a:gd name="T8" fmla="*/ 849 w 897"/>
                <a:gd name="T9" fmla="*/ 862 h 869"/>
              </a:gdLst>
              <a:ahLst/>
              <a:cxnLst>
                <a:cxn ang="0">
                  <a:pos x="T0" y="T1"/>
                </a:cxn>
                <a:cxn ang="0">
                  <a:pos x="T2" y="T3"/>
                </a:cxn>
                <a:cxn ang="0">
                  <a:pos x="T4" y="T5"/>
                </a:cxn>
                <a:cxn ang="0">
                  <a:pos x="T6" y="T7"/>
                </a:cxn>
                <a:cxn ang="0">
                  <a:pos x="T8" y="T9"/>
                </a:cxn>
              </a:cxnLst>
              <a:rect l="0" t="0" r="r" b="b"/>
              <a:pathLst>
                <a:path w="897" h="869">
                  <a:moveTo>
                    <a:pt x="849" y="862"/>
                  </a:moveTo>
                  <a:cubicBezTo>
                    <a:pt x="585" y="866"/>
                    <a:pt x="327" y="869"/>
                    <a:pt x="59" y="860"/>
                  </a:cubicBezTo>
                  <a:cubicBezTo>
                    <a:pt x="0" y="588"/>
                    <a:pt x="31" y="326"/>
                    <a:pt x="27" y="72"/>
                  </a:cubicBezTo>
                  <a:cubicBezTo>
                    <a:pt x="216" y="18"/>
                    <a:pt x="681" y="0"/>
                    <a:pt x="827" y="35"/>
                  </a:cubicBezTo>
                  <a:cubicBezTo>
                    <a:pt x="883" y="263"/>
                    <a:pt x="897" y="649"/>
                    <a:pt x="849" y="862"/>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15">
              <a:extLst>
                <a:ext uri="{FF2B5EF4-FFF2-40B4-BE49-F238E27FC236}">
                  <a16:creationId xmlns:a16="http://schemas.microsoft.com/office/drawing/2014/main" id="{3DE436D3-FBA8-4603-A3BF-6148B1100BD0}"/>
                </a:ext>
              </a:extLst>
            </p:cNvPr>
            <p:cNvSpPr>
              <a:spLocks/>
            </p:cNvSpPr>
            <p:nvPr/>
          </p:nvSpPr>
          <p:spPr bwMode="auto">
            <a:xfrm>
              <a:off x="6616701" y="5127625"/>
              <a:ext cx="55563" cy="53975"/>
            </a:xfrm>
            <a:custGeom>
              <a:avLst/>
              <a:gdLst>
                <a:gd name="T0" fmla="*/ 856 w 885"/>
                <a:gd name="T1" fmla="*/ 831 h 870"/>
                <a:gd name="T2" fmla="*/ 61 w 885"/>
                <a:gd name="T3" fmla="*/ 836 h 870"/>
                <a:gd name="T4" fmla="*/ 45 w 885"/>
                <a:gd name="T5" fmla="*/ 56 h 870"/>
                <a:gd name="T6" fmla="*/ 810 w 885"/>
                <a:gd name="T7" fmla="*/ 21 h 870"/>
                <a:gd name="T8" fmla="*/ 856 w 885"/>
                <a:gd name="T9" fmla="*/ 831 h 870"/>
              </a:gdLst>
              <a:ahLst/>
              <a:cxnLst>
                <a:cxn ang="0">
                  <a:pos x="T0" y="T1"/>
                </a:cxn>
                <a:cxn ang="0">
                  <a:pos x="T2" y="T3"/>
                </a:cxn>
                <a:cxn ang="0">
                  <a:pos x="T4" y="T5"/>
                </a:cxn>
                <a:cxn ang="0">
                  <a:pos x="T6" y="T7"/>
                </a:cxn>
                <a:cxn ang="0">
                  <a:pos x="T8" y="T9"/>
                </a:cxn>
              </a:cxnLst>
              <a:rect l="0" t="0" r="r" b="b"/>
              <a:pathLst>
                <a:path w="885" h="870">
                  <a:moveTo>
                    <a:pt x="856" y="831"/>
                  </a:moveTo>
                  <a:cubicBezTo>
                    <a:pt x="695" y="868"/>
                    <a:pt x="226" y="870"/>
                    <a:pt x="61" y="836"/>
                  </a:cubicBezTo>
                  <a:cubicBezTo>
                    <a:pt x="8" y="661"/>
                    <a:pt x="0" y="242"/>
                    <a:pt x="45" y="56"/>
                  </a:cubicBezTo>
                  <a:cubicBezTo>
                    <a:pt x="187" y="22"/>
                    <a:pt x="675" y="0"/>
                    <a:pt x="810" y="21"/>
                  </a:cubicBezTo>
                  <a:cubicBezTo>
                    <a:pt x="856" y="142"/>
                    <a:pt x="885" y="623"/>
                    <a:pt x="856" y="831"/>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16">
              <a:extLst>
                <a:ext uri="{FF2B5EF4-FFF2-40B4-BE49-F238E27FC236}">
                  <a16:creationId xmlns:a16="http://schemas.microsoft.com/office/drawing/2014/main" id="{325748A3-73E6-4050-852F-CB2DCE69C1A5}"/>
                </a:ext>
              </a:extLst>
            </p:cNvPr>
            <p:cNvSpPr>
              <a:spLocks/>
            </p:cNvSpPr>
            <p:nvPr/>
          </p:nvSpPr>
          <p:spPr bwMode="auto">
            <a:xfrm>
              <a:off x="6597651" y="5305425"/>
              <a:ext cx="193675" cy="385763"/>
            </a:xfrm>
            <a:custGeom>
              <a:avLst/>
              <a:gdLst>
                <a:gd name="T0" fmla="*/ 1192 w 3077"/>
                <a:gd name="T1" fmla="*/ 2373 h 6134"/>
                <a:gd name="T2" fmla="*/ 1182 w 3077"/>
                <a:gd name="T3" fmla="*/ 1235 h 6134"/>
                <a:gd name="T4" fmla="*/ 1208 w 3077"/>
                <a:gd name="T5" fmla="*/ 501 h 6134"/>
                <a:gd name="T6" fmla="*/ 1348 w 3077"/>
                <a:gd name="T7" fmla="*/ 114 h 6134"/>
                <a:gd name="T8" fmla="*/ 1718 w 3077"/>
                <a:gd name="T9" fmla="*/ 253 h 6134"/>
                <a:gd name="T10" fmla="*/ 1807 w 3077"/>
                <a:gd name="T11" fmla="*/ 1324 h 6134"/>
                <a:gd name="T12" fmla="*/ 1779 w 3077"/>
                <a:gd name="T13" fmla="*/ 2536 h 6134"/>
                <a:gd name="T14" fmla="*/ 1871 w 3077"/>
                <a:gd name="T15" fmla="*/ 2536 h 6134"/>
                <a:gd name="T16" fmla="*/ 1915 w 3077"/>
                <a:gd name="T17" fmla="*/ 1154 h 6134"/>
                <a:gd name="T18" fmla="*/ 2262 w 3077"/>
                <a:gd name="T19" fmla="*/ 556 h 6134"/>
                <a:gd name="T20" fmla="*/ 2528 w 3077"/>
                <a:gd name="T21" fmla="*/ 1042 h 6134"/>
                <a:gd name="T22" fmla="*/ 2418 w 3077"/>
                <a:gd name="T23" fmla="*/ 3272 h 6134"/>
                <a:gd name="T24" fmla="*/ 2521 w 3077"/>
                <a:gd name="T25" fmla="*/ 3308 h 6134"/>
                <a:gd name="T26" fmla="*/ 2593 w 3077"/>
                <a:gd name="T27" fmla="*/ 2290 h 6134"/>
                <a:gd name="T28" fmla="*/ 3042 w 3077"/>
                <a:gd name="T29" fmla="*/ 2128 h 6134"/>
                <a:gd name="T30" fmla="*/ 3059 w 3077"/>
                <a:gd name="T31" fmla="*/ 2711 h 6134"/>
                <a:gd name="T32" fmla="*/ 2960 w 3077"/>
                <a:gd name="T33" fmla="*/ 4144 h 6134"/>
                <a:gd name="T34" fmla="*/ 2266 w 3077"/>
                <a:gd name="T35" fmla="*/ 5711 h 6134"/>
                <a:gd name="T36" fmla="*/ 2245 w 3077"/>
                <a:gd name="T37" fmla="*/ 6080 h 6134"/>
                <a:gd name="T38" fmla="*/ 1466 w 3077"/>
                <a:gd name="T39" fmla="*/ 6094 h 6134"/>
                <a:gd name="T40" fmla="*/ 740 w 3077"/>
                <a:gd name="T41" fmla="*/ 6094 h 6134"/>
                <a:gd name="T42" fmla="*/ 511 w 3077"/>
                <a:gd name="T43" fmla="*/ 4982 h 6134"/>
                <a:gd name="T44" fmla="*/ 15 w 3077"/>
                <a:gd name="T45" fmla="*/ 2364 h 6134"/>
                <a:gd name="T46" fmla="*/ 97 w 3077"/>
                <a:gd name="T47" fmla="*/ 1327 h 6134"/>
                <a:gd name="T48" fmla="*/ 321 w 3077"/>
                <a:gd name="T49" fmla="*/ 1137 h 6134"/>
                <a:gd name="T50" fmla="*/ 455 w 3077"/>
                <a:gd name="T51" fmla="*/ 2426 h 6134"/>
                <a:gd name="T52" fmla="*/ 568 w 3077"/>
                <a:gd name="T53" fmla="*/ 2593 h 6134"/>
                <a:gd name="T54" fmla="*/ 575 w 3077"/>
                <a:gd name="T55" fmla="*/ 2423 h 6134"/>
                <a:gd name="T56" fmla="*/ 631 w 3077"/>
                <a:gd name="T57" fmla="*/ 748 h 6134"/>
                <a:gd name="T58" fmla="*/ 945 w 3077"/>
                <a:gd name="T59" fmla="*/ 548 h 6134"/>
                <a:gd name="T60" fmla="*/ 1061 w 3077"/>
                <a:gd name="T61" fmla="*/ 1304 h 6134"/>
                <a:gd name="T62" fmla="*/ 1092 w 3077"/>
                <a:gd name="T63" fmla="*/ 2403 h 6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7" h="6134">
                  <a:moveTo>
                    <a:pt x="1152" y="2531"/>
                  </a:moveTo>
                  <a:cubicBezTo>
                    <a:pt x="1173" y="2451"/>
                    <a:pt x="1192" y="2412"/>
                    <a:pt x="1192" y="2373"/>
                  </a:cubicBezTo>
                  <a:cubicBezTo>
                    <a:pt x="1195" y="2189"/>
                    <a:pt x="1195" y="2006"/>
                    <a:pt x="1193" y="1822"/>
                  </a:cubicBezTo>
                  <a:cubicBezTo>
                    <a:pt x="1192" y="1626"/>
                    <a:pt x="1188" y="1431"/>
                    <a:pt x="1182" y="1235"/>
                  </a:cubicBezTo>
                  <a:cubicBezTo>
                    <a:pt x="1180" y="1159"/>
                    <a:pt x="1162" y="1084"/>
                    <a:pt x="1166" y="1009"/>
                  </a:cubicBezTo>
                  <a:cubicBezTo>
                    <a:pt x="1175" y="839"/>
                    <a:pt x="1189" y="670"/>
                    <a:pt x="1208" y="501"/>
                  </a:cubicBezTo>
                  <a:cubicBezTo>
                    <a:pt x="1217" y="427"/>
                    <a:pt x="1236" y="352"/>
                    <a:pt x="1261" y="281"/>
                  </a:cubicBezTo>
                  <a:cubicBezTo>
                    <a:pt x="1282" y="222"/>
                    <a:pt x="1310" y="163"/>
                    <a:pt x="1348" y="114"/>
                  </a:cubicBezTo>
                  <a:cubicBezTo>
                    <a:pt x="1433" y="4"/>
                    <a:pt x="1546" y="0"/>
                    <a:pt x="1637" y="105"/>
                  </a:cubicBezTo>
                  <a:cubicBezTo>
                    <a:pt x="1674" y="146"/>
                    <a:pt x="1703" y="200"/>
                    <a:pt x="1718" y="253"/>
                  </a:cubicBezTo>
                  <a:cubicBezTo>
                    <a:pt x="1744" y="343"/>
                    <a:pt x="1766" y="437"/>
                    <a:pt x="1772" y="531"/>
                  </a:cubicBezTo>
                  <a:cubicBezTo>
                    <a:pt x="1790" y="795"/>
                    <a:pt x="1808" y="1060"/>
                    <a:pt x="1807" y="1324"/>
                  </a:cubicBezTo>
                  <a:cubicBezTo>
                    <a:pt x="1807" y="1621"/>
                    <a:pt x="1786" y="1917"/>
                    <a:pt x="1776" y="2213"/>
                  </a:cubicBezTo>
                  <a:cubicBezTo>
                    <a:pt x="1773" y="2321"/>
                    <a:pt x="1774" y="2428"/>
                    <a:pt x="1779" y="2536"/>
                  </a:cubicBezTo>
                  <a:cubicBezTo>
                    <a:pt x="1779" y="2553"/>
                    <a:pt x="1809" y="2570"/>
                    <a:pt x="1825" y="2587"/>
                  </a:cubicBezTo>
                  <a:cubicBezTo>
                    <a:pt x="1841" y="2570"/>
                    <a:pt x="1870" y="2554"/>
                    <a:pt x="1871" y="2536"/>
                  </a:cubicBezTo>
                  <a:cubicBezTo>
                    <a:pt x="1886" y="2404"/>
                    <a:pt x="1900" y="2272"/>
                    <a:pt x="1903" y="2140"/>
                  </a:cubicBezTo>
                  <a:cubicBezTo>
                    <a:pt x="1910" y="1812"/>
                    <a:pt x="1912" y="1483"/>
                    <a:pt x="1915" y="1154"/>
                  </a:cubicBezTo>
                  <a:cubicBezTo>
                    <a:pt x="1917" y="986"/>
                    <a:pt x="1967" y="831"/>
                    <a:pt x="2049" y="686"/>
                  </a:cubicBezTo>
                  <a:cubicBezTo>
                    <a:pt x="2095" y="603"/>
                    <a:pt x="2159" y="548"/>
                    <a:pt x="2262" y="556"/>
                  </a:cubicBezTo>
                  <a:cubicBezTo>
                    <a:pt x="2363" y="563"/>
                    <a:pt x="2430" y="623"/>
                    <a:pt x="2458" y="711"/>
                  </a:cubicBezTo>
                  <a:cubicBezTo>
                    <a:pt x="2492" y="818"/>
                    <a:pt x="2523" y="930"/>
                    <a:pt x="2528" y="1042"/>
                  </a:cubicBezTo>
                  <a:cubicBezTo>
                    <a:pt x="2546" y="1421"/>
                    <a:pt x="2506" y="1798"/>
                    <a:pt x="2475" y="2176"/>
                  </a:cubicBezTo>
                  <a:cubicBezTo>
                    <a:pt x="2446" y="2540"/>
                    <a:pt x="2405" y="2905"/>
                    <a:pt x="2418" y="3272"/>
                  </a:cubicBezTo>
                  <a:cubicBezTo>
                    <a:pt x="2420" y="3320"/>
                    <a:pt x="2405" y="3377"/>
                    <a:pt x="2483" y="3404"/>
                  </a:cubicBezTo>
                  <a:cubicBezTo>
                    <a:pt x="2496" y="3372"/>
                    <a:pt x="2518" y="3341"/>
                    <a:pt x="2521" y="3308"/>
                  </a:cubicBezTo>
                  <a:cubicBezTo>
                    <a:pt x="2536" y="3057"/>
                    <a:pt x="2546" y="2804"/>
                    <a:pt x="2561" y="2552"/>
                  </a:cubicBezTo>
                  <a:cubicBezTo>
                    <a:pt x="2567" y="2464"/>
                    <a:pt x="2577" y="2376"/>
                    <a:pt x="2593" y="2290"/>
                  </a:cubicBezTo>
                  <a:cubicBezTo>
                    <a:pt x="2610" y="2193"/>
                    <a:pt x="2662" y="2114"/>
                    <a:pt x="2736" y="2050"/>
                  </a:cubicBezTo>
                  <a:cubicBezTo>
                    <a:pt x="2848" y="1955"/>
                    <a:pt x="2991" y="1989"/>
                    <a:pt x="3042" y="2128"/>
                  </a:cubicBezTo>
                  <a:cubicBezTo>
                    <a:pt x="3063" y="2186"/>
                    <a:pt x="3072" y="2251"/>
                    <a:pt x="3072" y="2313"/>
                  </a:cubicBezTo>
                  <a:cubicBezTo>
                    <a:pt x="3073" y="2446"/>
                    <a:pt x="3077" y="2580"/>
                    <a:pt x="3059" y="2711"/>
                  </a:cubicBezTo>
                  <a:cubicBezTo>
                    <a:pt x="3020" y="2994"/>
                    <a:pt x="3024" y="3278"/>
                    <a:pt x="3025" y="3562"/>
                  </a:cubicBezTo>
                  <a:cubicBezTo>
                    <a:pt x="3026" y="3759"/>
                    <a:pt x="3010" y="3954"/>
                    <a:pt x="2960" y="4144"/>
                  </a:cubicBezTo>
                  <a:cubicBezTo>
                    <a:pt x="2878" y="4451"/>
                    <a:pt x="2760" y="4743"/>
                    <a:pt x="2538" y="4981"/>
                  </a:cubicBezTo>
                  <a:cubicBezTo>
                    <a:pt x="2347" y="5186"/>
                    <a:pt x="2278" y="5438"/>
                    <a:pt x="2266" y="5711"/>
                  </a:cubicBezTo>
                  <a:cubicBezTo>
                    <a:pt x="2263" y="5786"/>
                    <a:pt x="2267" y="5862"/>
                    <a:pt x="2264" y="5938"/>
                  </a:cubicBezTo>
                  <a:cubicBezTo>
                    <a:pt x="2263" y="5981"/>
                    <a:pt x="2253" y="6023"/>
                    <a:pt x="2245" y="6080"/>
                  </a:cubicBezTo>
                  <a:cubicBezTo>
                    <a:pt x="2177" y="6085"/>
                    <a:pt x="2115" y="6092"/>
                    <a:pt x="2054" y="6092"/>
                  </a:cubicBezTo>
                  <a:cubicBezTo>
                    <a:pt x="1858" y="6094"/>
                    <a:pt x="1662" y="6090"/>
                    <a:pt x="1466" y="6094"/>
                  </a:cubicBezTo>
                  <a:cubicBezTo>
                    <a:pt x="1315" y="6097"/>
                    <a:pt x="1164" y="6111"/>
                    <a:pt x="1013" y="6116"/>
                  </a:cubicBezTo>
                  <a:cubicBezTo>
                    <a:pt x="926" y="6119"/>
                    <a:pt x="837" y="6134"/>
                    <a:pt x="740" y="6094"/>
                  </a:cubicBezTo>
                  <a:cubicBezTo>
                    <a:pt x="727" y="5952"/>
                    <a:pt x="705" y="5809"/>
                    <a:pt x="703" y="5666"/>
                  </a:cubicBezTo>
                  <a:cubicBezTo>
                    <a:pt x="700" y="5419"/>
                    <a:pt x="635" y="5198"/>
                    <a:pt x="511" y="4982"/>
                  </a:cubicBezTo>
                  <a:cubicBezTo>
                    <a:pt x="267" y="4558"/>
                    <a:pt x="89" y="4109"/>
                    <a:pt x="40" y="3613"/>
                  </a:cubicBezTo>
                  <a:cubicBezTo>
                    <a:pt x="0" y="3196"/>
                    <a:pt x="2" y="2781"/>
                    <a:pt x="15" y="2364"/>
                  </a:cubicBezTo>
                  <a:cubicBezTo>
                    <a:pt x="21" y="2150"/>
                    <a:pt x="30" y="1935"/>
                    <a:pt x="45" y="1721"/>
                  </a:cubicBezTo>
                  <a:cubicBezTo>
                    <a:pt x="55" y="1589"/>
                    <a:pt x="69" y="1456"/>
                    <a:pt x="97" y="1327"/>
                  </a:cubicBezTo>
                  <a:cubicBezTo>
                    <a:pt x="112" y="1256"/>
                    <a:pt x="154" y="1189"/>
                    <a:pt x="195" y="1126"/>
                  </a:cubicBezTo>
                  <a:cubicBezTo>
                    <a:pt x="225" y="1080"/>
                    <a:pt x="300" y="1086"/>
                    <a:pt x="321" y="1137"/>
                  </a:cubicBezTo>
                  <a:cubicBezTo>
                    <a:pt x="357" y="1223"/>
                    <a:pt x="385" y="1314"/>
                    <a:pt x="404" y="1406"/>
                  </a:cubicBezTo>
                  <a:cubicBezTo>
                    <a:pt x="471" y="1743"/>
                    <a:pt x="453" y="2085"/>
                    <a:pt x="455" y="2426"/>
                  </a:cubicBezTo>
                  <a:cubicBezTo>
                    <a:pt x="456" y="2500"/>
                    <a:pt x="438" y="2580"/>
                    <a:pt x="513" y="2651"/>
                  </a:cubicBezTo>
                  <a:cubicBezTo>
                    <a:pt x="532" y="2632"/>
                    <a:pt x="554" y="2615"/>
                    <a:pt x="568" y="2593"/>
                  </a:cubicBezTo>
                  <a:cubicBezTo>
                    <a:pt x="577" y="2578"/>
                    <a:pt x="574" y="2556"/>
                    <a:pt x="575" y="2537"/>
                  </a:cubicBezTo>
                  <a:cubicBezTo>
                    <a:pt x="576" y="2499"/>
                    <a:pt x="575" y="2461"/>
                    <a:pt x="575" y="2423"/>
                  </a:cubicBezTo>
                  <a:cubicBezTo>
                    <a:pt x="575" y="2120"/>
                    <a:pt x="580" y="1817"/>
                    <a:pt x="545" y="1515"/>
                  </a:cubicBezTo>
                  <a:cubicBezTo>
                    <a:pt x="515" y="1254"/>
                    <a:pt x="550" y="998"/>
                    <a:pt x="631" y="748"/>
                  </a:cubicBezTo>
                  <a:cubicBezTo>
                    <a:pt x="658" y="663"/>
                    <a:pt x="697" y="584"/>
                    <a:pt x="769" y="525"/>
                  </a:cubicBezTo>
                  <a:cubicBezTo>
                    <a:pt x="835" y="471"/>
                    <a:pt x="900" y="474"/>
                    <a:pt x="945" y="548"/>
                  </a:cubicBezTo>
                  <a:cubicBezTo>
                    <a:pt x="981" y="605"/>
                    <a:pt x="1012" y="673"/>
                    <a:pt x="1019" y="738"/>
                  </a:cubicBezTo>
                  <a:cubicBezTo>
                    <a:pt x="1041" y="927"/>
                    <a:pt x="1052" y="1116"/>
                    <a:pt x="1061" y="1304"/>
                  </a:cubicBezTo>
                  <a:cubicBezTo>
                    <a:pt x="1067" y="1431"/>
                    <a:pt x="1059" y="1558"/>
                    <a:pt x="1063" y="1684"/>
                  </a:cubicBezTo>
                  <a:cubicBezTo>
                    <a:pt x="1070" y="1924"/>
                    <a:pt x="1079" y="2163"/>
                    <a:pt x="1092" y="2403"/>
                  </a:cubicBezTo>
                  <a:cubicBezTo>
                    <a:pt x="1093" y="2433"/>
                    <a:pt x="1119" y="2462"/>
                    <a:pt x="1152" y="25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217">
              <a:extLst>
                <a:ext uri="{FF2B5EF4-FFF2-40B4-BE49-F238E27FC236}">
                  <a16:creationId xmlns:a16="http://schemas.microsoft.com/office/drawing/2014/main" id="{F43DB53B-C1F1-4A7C-87B9-23076EDE9B6F}"/>
                </a:ext>
              </a:extLst>
            </p:cNvPr>
            <p:cNvSpPr>
              <a:spLocks/>
            </p:cNvSpPr>
            <p:nvPr/>
          </p:nvSpPr>
          <p:spPr bwMode="auto">
            <a:xfrm>
              <a:off x="6980239" y="5338763"/>
              <a:ext cx="195263" cy="352425"/>
            </a:xfrm>
            <a:custGeom>
              <a:avLst/>
              <a:gdLst>
                <a:gd name="T0" fmla="*/ 642 w 3105"/>
                <a:gd name="T1" fmla="*/ 2896 h 5625"/>
                <a:gd name="T2" fmla="*/ 681 w 3105"/>
                <a:gd name="T3" fmla="*/ 2804 h 5625"/>
                <a:gd name="T4" fmla="*/ 682 w 3105"/>
                <a:gd name="T5" fmla="*/ 2463 h 5625"/>
                <a:gd name="T6" fmla="*/ 587 w 3105"/>
                <a:gd name="T7" fmla="*/ 1313 h 5625"/>
                <a:gd name="T8" fmla="*/ 574 w 3105"/>
                <a:gd name="T9" fmla="*/ 479 h 5625"/>
                <a:gd name="T10" fmla="*/ 613 w 3105"/>
                <a:gd name="T11" fmla="*/ 256 h 5625"/>
                <a:gd name="T12" fmla="*/ 695 w 3105"/>
                <a:gd name="T13" fmla="*/ 109 h 5625"/>
                <a:gd name="T14" fmla="*/ 1027 w 3105"/>
                <a:gd name="T15" fmla="*/ 153 h 5625"/>
                <a:gd name="T16" fmla="*/ 1078 w 3105"/>
                <a:gd name="T17" fmla="*/ 296 h 5625"/>
                <a:gd name="T18" fmla="*/ 1196 w 3105"/>
                <a:gd name="T19" fmla="*/ 967 h 5625"/>
                <a:gd name="T20" fmla="*/ 1197 w 3105"/>
                <a:gd name="T21" fmla="*/ 1024 h 5625"/>
                <a:gd name="T22" fmla="*/ 1211 w 3105"/>
                <a:gd name="T23" fmla="*/ 1929 h 5625"/>
                <a:gd name="T24" fmla="*/ 1264 w 3105"/>
                <a:gd name="T25" fmla="*/ 2056 h 5625"/>
                <a:gd name="T26" fmla="*/ 1329 w 3105"/>
                <a:gd name="T27" fmla="*/ 1922 h 5625"/>
                <a:gd name="T28" fmla="*/ 1314 w 3105"/>
                <a:gd name="T29" fmla="*/ 1677 h 5625"/>
                <a:gd name="T30" fmla="*/ 1308 w 3105"/>
                <a:gd name="T31" fmla="*/ 1204 h 5625"/>
                <a:gd name="T32" fmla="*/ 1507 w 3105"/>
                <a:gd name="T33" fmla="*/ 927 h 5625"/>
                <a:gd name="T34" fmla="*/ 1834 w 3105"/>
                <a:gd name="T35" fmla="*/ 1016 h 5625"/>
                <a:gd name="T36" fmla="*/ 1905 w 3105"/>
                <a:gd name="T37" fmla="*/ 1243 h 5625"/>
                <a:gd name="T38" fmla="*/ 1894 w 3105"/>
                <a:gd name="T39" fmla="*/ 1868 h 5625"/>
                <a:gd name="T40" fmla="*/ 1944 w 3105"/>
                <a:gd name="T41" fmla="*/ 1975 h 5625"/>
                <a:gd name="T42" fmla="*/ 2012 w 3105"/>
                <a:gd name="T43" fmla="*/ 1872 h 5625"/>
                <a:gd name="T44" fmla="*/ 2025 w 3105"/>
                <a:gd name="T45" fmla="*/ 1418 h 5625"/>
                <a:gd name="T46" fmla="*/ 2116 w 3105"/>
                <a:gd name="T47" fmla="*/ 1175 h 5625"/>
                <a:gd name="T48" fmla="*/ 2484 w 3105"/>
                <a:gd name="T49" fmla="*/ 1245 h 5625"/>
                <a:gd name="T50" fmla="*/ 2525 w 3105"/>
                <a:gd name="T51" fmla="*/ 1505 h 5625"/>
                <a:gd name="T52" fmla="*/ 2527 w 3105"/>
                <a:gd name="T53" fmla="*/ 1998 h 5625"/>
                <a:gd name="T54" fmla="*/ 2548 w 3105"/>
                <a:gd name="T55" fmla="*/ 2153 h 5625"/>
                <a:gd name="T56" fmla="*/ 2622 w 3105"/>
                <a:gd name="T57" fmla="*/ 2075 h 5625"/>
                <a:gd name="T58" fmla="*/ 2633 w 3105"/>
                <a:gd name="T59" fmla="*/ 1906 h 5625"/>
                <a:gd name="T60" fmla="*/ 2672 w 3105"/>
                <a:gd name="T61" fmla="*/ 1587 h 5625"/>
                <a:gd name="T62" fmla="*/ 2724 w 3105"/>
                <a:gd name="T63" fmla="*/ 1466 h 5625"/>
                <a:gd name="T64" fmla="*/ 2923 w 3105"/>
                <a:gd name="T65" fmla="*/ 1388 h 5625"/>
                <a:gd name="T66" fmla="*/ 3051 w 3105"/>
                <a:gd name="T67" fmla="*/ 1535 h 5625"/>
                <a:gd name="T68" fmla="*/ 3094 w 3105"/>
                <a:gd name="T69" fmla="*/ 2025 h 5625"/>
                <a:gd name="T70" fmla="*/ 3094 w 3105"/>
                <a:gd name="T71" fmla="*/ 2556 h 5625"/>
                <a:gd name="T72" fmla="*/ 2905 w 3105"/>
                <a:gd name="T73" fmla="*/ 3766 h 5625"/>
                <a:gd name="T74" fmla="*/ 2579 w 3105"/>
                <a:gd name="T75" fmla="*/ 4470 h 5625"/>
                <a:gd name="T76" fmla="*/ 2387 w 3105"/>
                <a:gd name="T77" fmla="*/ 5173 h 5625"/>
                <a:gd name="T78" fmla="*/ 2367 w 3105"/>
                <a:gd name="T79" fmla="*/ 5567 h 5625"/>
                <a:gd name="T80" fmla="*/ 2101 w 3105"/>
                <a:gd name="T81" fmla="*/ 5601 h 5625"/>
                <a:gd name="T82" fmla="*/ 1591 w 3105"/>
                <a:gd name="T83" fmla="*/ 5578 h 5625"/>
                <a:gd name="T84" fmla="*/ 1061 w 3105"/>
                <a:gd name="T85" fmla="*/ 5577 h 5625"/>
                <a:gd name="T86" fmla="*/ 884 w 3105"/>
                <a:gd name="T87" fmla="*/ 5570 h 5625"/>
                <a:gd name="T88" fmla="*/ 837 w 3105"/>
                <a:gd name="T89" fmla="*/ 5379 h 5625"/>
                <a:gd name="T90" fmla="*/ 806 w 3105"/>
                <a:gd name="T91" fmla="*/ 5003 h 5625"/>
                <a:gd name="T92" fmla="*/ 567 w 3105"/>
                <a:gd name="T93" fmla="*/ 4476 h 5625"/>
                <a:gd name="T94" fmla="*/ 212 w 3105"/>
                <a:gd name="T95" fmla="*/ 3877 h 5625"/>
                <a:gd name="T96" fmla="*/ 78 w 3105"/>
                <a:gd name="T97" fmla="*/ 3193 h 5625"/>
                <a:gd name="T98" fmla="*/ 77 w 3105"/>
                <a:gd name="T99" fmla="*/ 2890 h 5625"/>
                <a:gd name="T100" fmla="*/ 21 w 3105"/>
                <a:gd name="T101" fmla="*/ 2059 h 5625"/>
                <a:gd name="T102" fmla="*/ 42 w 3105"/>
                <a:gd name="T103" fmla="*/ 1646 h 5625"/>
                <a:gd name="T104" fmla="*/ 388 w 3105"/>
                <a:gd name="T105" fmla="*/ 1561 h 5625"/>
                <a:gd name="T106" fmla="*/ 516 w 3105"/>
                <a:gd name="T107" fmla="*/ 1849 h 5625"/>
                <a:gd name="T108" fmla="*/ 565 w 3105"/>
                <a:gd name="T109" fmla="*/ 2737 h 5625"/>
                <a:gd name="T110" fmla="*/ 642 w 3105"/>
                <a:gd name="T111" fmla="*/ 2896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05" h="5625">
                  <a:moveTo>
                    <a:pt x="642" y="2896"/>
                  </a:moveTo>
                  <a:cubicBezTo>
                    <a:pt x="658" y="2859"/>
                    <a:pt x="680" y="2832"/>
                    <a:pt x="681" y="2804"/>
                  </a:cubicBezTo>
                  <a:cubicBezTo>
                    <a:pt x="685" y="2691"/>
                    <a:pt x="690" y="2576"/>
                    <a:pt x="682" y="2463"/>
                  </a:cubicBezTo>
                  <a:cubicBezTo>
                    <a:pt x="652" y="2080"/>
                    <a:pt x="610" y="1697"/>
                    <a:pt x="587" y="1313"/>
                  </a:cubicBezTo>
                  <a:cubicBezTo>
                    <a:pt x="570" y="1036"/>
                    <a:pt x="573" y="757"/>
                    <a:pt x="574" y="479"/>
                  </a:cubicBezTo>
                  <a:cubicBezTo>
                    <a:pt x="575" y="405"/>
                    <a:pt x="592" y="328"/>
                    <a:pt x="613" y="256"/>
                  </a:cubicBezTo>
                  <a:cubicBezTo>
                    <a:pt x="629" y="203"/>
                    <a:pt x="658" y="150"/>
                    <a:pt x="695" y="109"/>
                  </a:cubicBezTo>
                  <a:cubicBezTo>
                    <a:pt x="792" y="0"/>
                    <a:pt x="961" y="24"/>
                    <a:pt x="1027" y="153"/>
                  </a:cubicBezTo>
                  <a:cubicBezTo>
                    <a:pt x="1050" y="198"/>
                    <a:pt x="1069" y="247"/>
                    <a:pt x="1078" y="296"/>
                  </a:cubicBezTo>
                  <a:cubicBezTo>
                    <a:pt x="1120" y="519"/>
                    <a:pt x="1157" y="743"/>
                    <a:pt x="1196" y="967"/>
                  </a:cubicBezTo>
                  <a:cubicBezTo>
                    <a:pt x="1199" y="986"/>
                    <a:pt x="1199" y="1005"/>
                    <a:pt x="1197" y="1024"/>
                  </a:cubicBezTo>
                  <a:cubicBezTo>
                    <a:pt x="1177" y="1326"/>
                    <a:pt x="1204" y="1628"/>
                    <a:pt x="1211" y="1929"/>
                  </a:cubicBezTo>
                  <a:cubicBezTo>
                    <a:pt x="1212" y="1977"/>
                    <a:pt x="1201" y="2035"/>
                    <a:pt x="1264" y="2056"/>
                  </a:cubicBezTo>
                  <a:cubicBezTo>
                    <a:pt x="1304" y="2069"/>
                    <a:pt x="1329" y="2023"/>
                    <a:pt x="1329" y="1922"/>
                  </a:cubicBezTo>
                  <a:cubicBezTo>
                    <a:pt x="1329" y="1840"/>
                    <a:pt x="1317" y="1759"/>
                    <a:pt x="1314" y="1677"/>
                  </a:cubicBezTo>
                  <a:cubicBezTo>
                    <a:pt x="1310" y="1519"/>
                    <a:pt x="1302" y="1361"/>
                    <a:pt x="1308" y="1204"/>
                  </a:cubicBezTo>
                  <a:cubicBezTo>
                    <a:pt x="1313" y="1073"/>
                    <a:pt x="1389" y="977"/>
                    <a:pt x="1507" y="927"/>
                  </a:cubicBezTo>
                  <a:cubicBezTo>
                    <a:pt x="1618" y="880"/>
                    <a:pt x="1755" y="923"/>
                    <a:pt x="1834" y="1016"/>
                  </a:cubicBezTo>
                  <a:cubicBezTo>
                    <a:pt x="1890" y="1081"/>
                    <a:pt x="1909" y="1155"/>
                    <a:pt x="1905" y="1243"/>
                  </a:cubicBezTo>
                  <a:cubicBezTo>
                    <a:pt x="1895" y="1451"/>
                    <a:pt x="1897" y="1660"/>
                    <a:pt x="1894" y="1868"/>
                  </a:cubicBezTo>
                  <a:cubicBezTo>
                    <a:pt x="1893" y="1913"/>
                    <a:pt x="1901" y="1955"/>
                    <a:pt x="1944" y="1975"/>
                  </a:cubicBezTo>
                  <a:cubicBezTo>
                    <a:pt x="2008" y="1962"/>
                    <a:pt x="2011" y="1917"/>
                    <a:pt x="2012" y="1872"/>
                  </a:cubicBezTo>
                  <a:cubicBezTo>
                    <a:pt x="2018" y="1721"/>
                    <a:pt x="2022" y="1569"/>
                    <a:pt x="2025" y="1418"/>
                  </a:cubicBezTo>
                  <a:cubicBezTo>
                    <a:pt x="2027" y="1326"/>
                    <a:pt x="2060" y="1249"/>
                    <a:pt x="2116" y="1175"/>
                  </a:cubicBezTo>
                  <a:cubicBezTo>
                    <a:pt x="2201" y="1060"/>
                    <a:pt x="2437" y="1077"/>
                    <a:pt x="2484" y="1245"/>
                  </a:cubicBezTo>
                  <a:cubicBezTo>
                    <a:pt x="2508" y="1329"/>
                    <a:pt x="2522" y="1418"/>
                    <a:pt x="2525" y="1505"/>
                  </a:cubicBezTo>
                  <a:cubicBezTo>
                    <a:pt x="2531" y="1669"/>
                    <a:pt x="2526" y="1834"/>
                    <a:pt x="2527" y="1998"/>
                  </a:cubicBezTo>
                  <a:cubicBezTo>
                    <a:pt x="2528" y="2040"/>
                    <a:pt x="2538" y="2081"/>
                    <a:pt x="2548" y="2153"/>
                  </a:cubicBezTo>
                  <a:cubicBezTo>
                    <a:pt x="2587" y="2114"/>
                    <a:pt x="2618" y="2097"/>
                    <a:pt x="2622" y="2075"/>
                  </a:cubicBezTo>
                  <a:cubicBezTo>
                    <a:pt x="2632" y="2020"/>
                    <a:pt x="2628" y="1962"/>
                    <a:pt x="2633" y="1906"/>
                  </a:cubicBezTo>
                  <a:cubicBezTo>
                    <a:pt x="2644" y="1799"/>
                    <a:pt x="2654" y="1693"/>
                    <a:pt x="2672" y="1587"/>
                  </a:cubicBezTo>
                  <a:cubicBezTo>
                    <a:pt x="2679" y="1545"/>
                    <a:pt x="2699" y="1501"/>
                    <a:pt x="2724" y="1466"/>
                  </a:cubicBezTo>
                  <a:cubicBezTo>
                    <a:pt x="2771" y="1399"/>
                    <a:pt x="2841" y="1371"/>
                    <a:pt x="2923" y="1388"/>
                  </a:cubicBezTo>
                  <a:cubicBezTo>
                    <a:pt x="3003" y="1403"/>
                    <a:pt x="3042" y="1463"/>
                    <a:pt x="3051" y="1535"/>
                  </a:cubicBezTo>
                  <a:cubicBezTo>
                    <a:pt x="3070" y="1698"/>
                    <a:pt x="3088" y="1861"/>
                    <a:pt x="3094" y="2025"/>
                  </a:cubicBezTo>
                  <a:cubicBezTo>
                    <a:pt x="3102" y="2202"/>
                    <a:pt x="3105" y="2380"/>
                    <a:pt x="3094" y="2556"/>
                  </a:cubicBezTo>
                  <a:cubicBezTo>
                    <a:pt x="3071" y="2966"/>
                    <a:pt x="3058" y="3379"/>
                    <a:pt x="2905" y="3766"/>
                  </a:cubicBezTo>
                  <a:cubicBezTo>
                    <a:pt x="2811" y="4007"/>
                    <a:pt x="2707" y="4247"/>
                    <a:pt x="2579" y="4470"/>
                  </a:cubicBezTo>
                  <a:cubicBezTo>
                    <a:pt x="2452" y="4692"/>
                    <a:pt x="2396" y="4924"/>
                    <a:pt x="2387" y="5173"/>
                  </a:cubicBezTo>
                  <a:cubicBezTo>
                    <a:pt x="2382" y="5305"/>
                    <a:pt x="2374" y="5437"/>
                    <a:pt x="2367" y="5567"/>
                  </a:cubicBezTo>
                  <a:cubicBezTo>
                    <a:pt x="2277" y="5625"/>
                    <a:pt x="2187" y="5602"/>
                    <a:pt x="2101" y="5601"/>
                  </a:cubicBezTo>
                  <a:cubicBezTo>
                    <a:pt x="1932" y="5597"/>
                    <a:pt x="1762" y="5582"/>
                    <a:pt x="1591" y="5578"/>
                  </a:cubicBezTo>
                  <a:cubicBezTo>
                    <a:pt x="1414" y="5574"/>
                    <a:pt x="1238" y="5578"/>
                    <a:pt x="1061" y="5577"/>
                  </a:cubicBezTo>
                  <a:cubicBezTo>
                    <a:pt x="998" y="5576"/>
                    <a:pt x="936" y="5572"/>
                    <a:pt x="884" y="5570"/>
                  </a:cubicBezTo>
                  <a:cubicBezTo>
                    <a:pt x="821" y="5507"/>
                    <a:pt x="842" y="5440"/>
                    <a:pt x="837" y="5379"/>
                  </a:cubicBezTo>
                  <a:cubicBezTo>
                    <a:pt x="826" y="5254"/>
                    <a:pt x="821" y="5128"/>
                    <a:pt x="806" y="5003"/>
                  </a:cubicBezTo>
                  <a:cubicBezTo>
                    <a:pt x="782" y="4803"/>
                    <a:pt x="705" y="4624"/>
                    <a:pt x="567" y="4476"/>
                  </a:cubicBezTo>
                  <a:cubicBezTo>
                    <a:pt x="404" y="4302"/>
                    <a:pt x="298" y="4096"/>
                    <a:pt x="212" y="3877"/>
                  </a:cubicBezTo>
                  <a:cubicBezTo>
                    <a:pt x="126" y="3657"/>
                    <a:pt x="78" y="3430"/>
                    <a:pt x="78" y="3193"/>
                  </a:cubicBezTo>
                  <a:cubicBezTo>
                    <a:pt x="77" y="3092"/>
                    <a:pt x="77" y="2991"/>
                    <a:pt x="77" y="2890"/>
                  </a:cubicBezTo>
                  <a:cubicBezTo>
                    <a:pt x="79" y="2612"/>
                    <a:pt x="51" y="2336"/>
                    <a:pt x="21" y="2059"/>
                  </a:cubicBezTo>
                  <a:cubicBezTo>
                    <a:pt x="6" y="1921"/>
                    <a:pt x="0" y="1782"/>
                    <a:pt x="42" y="1646"/>
                  </a:cubicBezTo>
                  <a:cubicBezTo>
                    <a:pt x="98" y="1464"/>
                    <a:pt x="259" y="1423"/>
                    <a:pt x="388" y="1561"/>
                  </a:cubicBezTo>
                  <a:cubicBezTo>
                    <a:pt x="462" y="1641"/>
                    <a:pt x="511" y="1735"/>
                    <a:pt x="516" y="1849"/>
                  </a:cubicBezTo>
                  <a:cubicBezTo>
                    <a:pt x="531" y="2145"/>
                    <a:pt x="548" y="2441"/>
                    <a:pt x="565" y="2737"/>
                  </a:cubicBezTo>
                  <a:cubicBezTo>
                    <a:pt x="568" y="2791"/>
                    <a:pt x="552" y="2854"/>
                    <a:pt x="642" y="28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218">
              <a:extLst>
                <a:ext uri="{FF2B5EF4-FFF2-40B4-BE49-F238E27FC236}">
                  <a16:creationId xmlns:a16="http://schemas.microsoft.com/office/drawing/2014/main" id="{EAA861A8-3E9F-4176-92F6-D2F9BEB0B071}"/>
                </a:ext>
              </a:extLst>
            </p:cNvPr>
            <p:cNvSpPr>
              <a:spLocks noEditPoints="1"/>
            </p:cNvSpPr>
            <p:nvPr/>
          </p:nvSpPr>
          <p:spPr bwMode="auto">
            <a:xfrm>
              <a:off x="6462714" y="5080000"/>
              <a:ext cx="804863" cy="666750"/>
            </a:xfrm>
            <a:custGeom>
              <a:avLst/>
              <a:gdLst>
                <a:gd name="T0" fmla="*/ 839 w 12767"/>
                <a:gd name="T1" fmla="*/ 4276 h 10629"/>
                <a:gd name="T2" fmla="*/ 2149 w 12767"/>
                <a:gd name="T3" fmla="*/ 4746 h 10629"/>
                <a:gd name="T4" fmla="*/ 9822 w 12767"/>
                <a:gd name="T5" fmla="*/ 9672 h 10629"/>
                <a:gd name="T6" fmla="*/ 10759 w 12767"/>
                <a:gd name="T7" fmla="*/ 8589 h 10629"/>
                <a:gd name="T8" fmla="*/ 11224 w 12767"/>
                <a:gd name="T9" fmla="*/ 5619 h 10629"/>
                <a:gd name="T10" fmla="*/ 10879 w 12767"/>
                <a:gd name="T11" fmla="*/ 6238 h 10629"/>
                <a:gd name="T12" fmla="*/ 10660 w 12767"/>
                <a:gd name="T13" fmla="*/ 5354 h 10629"/>
                <a:gd name="T14" fmla="*/ 10167 w 12767"/>
                <a:gd name="T15" fmla="*/ 6145 h 10629"/>
                <a:gd name="T16" fmla="*/ 9865 w 12767"/>
                <a:gd name="T17" fmla="*/ 5063 h 10629"/>
                <a:gd name="T18" fmla="*/ 9491 w 12767"/>
                <a:gd name="T19" fmla="*/ 6235 h 10629"/>
                <a:gd name="T20" fmla="*/ 9168 w 12767"/>
                <a:gd name="T21" fmla="*/ 4235 h 10629"/>
                <a:gd name="T22" fmla="*/ 8901 w 12767"/>
                <a:gd name="T23" fmla="*/ 6127 h 10629"/>
                <a:gd name="T24" fmla="*/ 8760 w 12767"/>
                <a:gd name="T25" fmla="*/ 6953 h 10629"/>
                <a:gd name="T26" fmla="*/ 8275 w 12767"/>
                <a:gd name="T27" fmla="*/ 5895 h 10629"/>
                <a:gd name="T28" fmla="*/ 9047 w 12767"/>
                <a:gd name="T29" fmla="*/ 9050 h 10629"/>
                <a:gd name="T30" fmla="*/ 3357 w 12767"/>
                <a:gd name="T31" fmla="*/ 5207 h 10629"/>
                <a:gd name="T32" fmla="*/ 3202 w 12767"/>
                <a:gd name="T33" fmla="*/ 6084 h 10629"/>
                <a:gd name="T34" fmla="*/ 2940 w 12767"/>
                <a:gd name="T35" fmla="*/ 4161 h 10629"/>
                <a:gd name="T36" fmla="*/ 2736 w 12767"/>
                <a:gd name="T37" fmla="*/ 6247 h 10629"/>
                <a:gd name="T38" fmla="*/ 2500 w 12767"/>
                <a:gd name="T39" fmla="*/ 4936 h 10629"/>
                <a:gd name="T40" fmla="*/ 2176 w 12767"/>
                <a:gd name="T41" fmla="*/ 6266 h 10629"/>
                <a:gd name="T42" fmla="*/ 2883 w 12767"/>
                <a:gd name="T43" fmla="*/ 9285 h 10629"/>
                <a:gd name="T44" fmla="*/ 4302 w 12767"/>
                <a:gd name="T45" fmla="*/ 9670 h 10629"/>
                <a:gd name="T46" fmla="*/ 5127 w 12767"/>
                <a:gd name="T47" fmla="*/ 7216 h 10629"/>
                <a:gd name="T48" fmla="*/ 4749 w 12767"/>
                <a:gd name="T49" fmla="*/ 6011 h 10629"/>
                <a:gd name="T50" fmla="*/ 4526 w 12767"/>
                <a:gd name="T51" fmla="*/ 6984 h 10629"/>
                <a:gd name="T52" fmla="*/ 4553 w 12767"/>
                <a:gd name="T53" fmla="*/ 4310 h 10629"/>
                <a:gd name="T54" fmla="*/ 4041 w 12767"/>
                <a:gd name="T55" fmla="*/ 6190 h 10629"/>
                <a:gd name="T56" fmla="*/ 3897 w 12767"/>
                <a:gd name="T57" fmla="*/ 4350 h 10629"/>
                <a:gd name="T58" fmla="*/ 3422 w 12767"/>
                <a:gd name="T59" fmla="*/ 3944 h 10629"/>
                <a:gd name="T60" fmla="*/ 11382 w 12767"/>
                <a:gd name="T61" fmla="*/ 5518 h 10629"/>
                <a:gd name="T62" fmla="*/ 12560 w 12767"/>
                <a:gd name="T63" fmla="*/ 4044 h 10629"/>
                <a:gd name="T64" fmla="*/ 12549 w 12767"/>
                <a:gd name="T65" fmla="*/ 195 h 10629"/>
                <a:gd name="T66" fmla="*/ 190 w 12767"/>
                <a:gd name="T67" fmla="*/ 4387 h 10629"/>
                <a:gd name="T68" fmla="*/ 1884 w 12767"/>
                <a:gd name="T69" fmla="*/ 5622 h 10629"/>
                <a:gd name="T70" fmla="*/ 963 w 12767"/>
                <a:gd name="T71" fmla="*/ 5016 h 10629"/>
                <a:gd name="T72" fmla="*/ 857 w 12767"/>
                <a:gd name="T73" fmla="*/ 4027 h 10629"/>
                <a:gd name="T74" fmla="*/ 3205 w 12767"/>
                <a:gd name="T75" fmla="*/ 4021 h 10629"/>
                <a:gd name="T76" fmla="*/ 4080 w 12767"/>
                <a:gd name="T77" fmla="*/ 4164 h 10629"/>
                <a:gd name="T78" fmla="*/ 4796 w 12767"/>
                <a:gd name="T79" fmla="*/ 5409 h 10629"/>
                <a:gd name="T80" fmla="*/ 6147 w 12767"/>
                <a:gd name="T81" fmla="*/ 5594 h 10629"/>
                <a:gd name="T82" fmla="*/ 8655 w 12767"/>
                <a:gd name="T83" fmla="*/ 5416 h 10629"/>
                <a:gd name="T84" fmla="*/ 9453 w 12767"/>
                <a:gd name="T85" fmla="*/ 4435 h 10629"/>
                <a:gd name="T86" fmla="*/ 10547 w 12767"/>
                <a:gd name="T87" fmla="*/ 9883 h 10629"/>
                <a:gd name="T88" fmla="*/ 9066 w 12767"/>
                <a:gd name="T89" fmla="*/ 10339 h 10629"/>
                <a:gd name="T90" fmla="*/ 8904 w 12767"/>
                <a:gd name="T91" fmla="*/ 9744 h 10629"/>
                <a:gd name="T92" fmla="*/ 8122 w 12767"/>
                <a:gd name="T93" fmla="*/ 6495 h 10629"/>
                <a:gd name="T94" fmla="*/ 5506 w 12767"/>
                <a:gd name="T95" fmla="*/ 5784 h 10629"/>
                <a:gd name="T96" fmla="*/ 5047 w 12767"/>
                <a:gd name="T97" fmla="*/ 8316 h 10629"/>
                <a:gd name="T98" fmla="*/ 4576 w 12767"/>
                <a:gd name="T99" fmla="*/ 10490 h 10629"/>
                <a:gd name="T100" fmla="*/ 4299 w 12767"/>
                <a:gd name="T101" fmla="*/ 9849 h 10629"/>
                <a:gd name="T102" fmla="*/ 2883 w 12767"/>
                <a:gd name="T103" fmla="*/ 10099 h 10629"/>
                <a:gd name="T104" fmla="*/ 2670 w 12767"/>
                <a:gd name="T105" fmla="*/ 10458 h 10629"/>
                <a:gd name="T106" fmla="*/ 2041 w 12767"/>
                <a:gd name="T107" fmla="*/ 7305 h 10629"/>
                <a:gd name="T108" fmla="*/ 233 w 12767"/>
                <a:gd name="T109" fmla="*/ 5813 h 10629"/>
                <a:gd name="T110" fmla="*/ 4 w 12767"/>
                <a:gd name="T111" fmla="*/ 131 h 10629"/>
                <a:gd name="T112" fmla="*/ 12766 w 12767"/>
                <a:gd name="T113" fmla="*/ 239 h 10629"/>
                <a:gd name="T114" fmla="*/ 12487 w 12767"/>
                <a:gd name="T115" fmla="*/ 5745 h 10629"/>
                <a:gd name="T116" fmla="*/ 11464 w 12767"/>
                <a:gd name="T117" fmla="*/ 6584 h 10629"/>
                <a:gd name="T118" fmla="*/ 10776 w 12767"/>
                <a:gd name="T119" fmla="*/ 10342 h 10629"/>
                <a:gd name="T120" fmla="*/ 10579 w 12767"/>
                <a:gd name="T121" fmla="*/ 10073 h 10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67" h="10629">
                  <a:moveTo>
                    <a:pt x="2668" y="4188"/>
                  </a:moveTo>
                  <a:cubicBezTo>
                    <a:pt x="2644" y="4181"/>
                    <a:pt x="2632" y="4175"/>
                    <a:pt x="2620" y="4175"/>
                  </a:cubicBezTo>
                  <a:cubicBezTo>
                    <a:pt x="2222" y="4180"/>
                    <a:pt x="1825" y="4184"/>
                    <a:pt x="1427" y="4192"/>
                  </a:cubicBezTo>
                  <a:cubicBezTo>
                    <a:pt x="1251" y="4196"/>
                    <a:pt x="1074" y="4208"/>
                    <a:pt x="898" y="4217"/>
                  </a:cubicBezTo>
                  <a:cubicBezTo>
                    <a:pt x="862" y="4219"/>
                    <a:pt x="839" y="4240"/>
                    <a:pt x="839" y="4276"/>
                  </a:cubicBezTo>
                  <a:cubicBezTo>
                    <a:pt x="837" y="4434"/>
                    <a:pt x="835" y="4592"/>
                    <a:pt x="836" y="4750"/>
                  </a:cubicBezTo>
                  <a:cubicBezTo>
                    <a:pt x="836" y="4812"/>
                    <a:pt x="853" y="4829"/>
                    <a:pt x="914" y="4829"/>
                  </a:cubicBezTo>
                  <a:cubicBezTo>
                    <a:pt x="1166" y="4828"/>
                    <a:pt x="1418" y="4826"/>
                    <a:pt x="1671" y="4825"/>
                  </a:cubicBezTo>
                  <a:cubicBezTo>
                    <a:pt x="1785" y="4824"/>
                    <a:pt x="1898" y="4821"/>
                    <a:pt x="2012" y="4821"/>
                  </a:cubicBezTo>
                  <a:cubicBezTo>
                    <a:pt x="2073" y="4822"/>
                    <a:pt x="2121" y="4811"/>
                    <a:pt x="2149" y="4746"/>
                  </a:cubicBezTo>
                  <a:cubicBezTo>
                    <a:pt x="2168" y="4701"/>
                    <a:pt x="2199" y="4659"/>
                    <a:pt x="2232" y="4621"/>
                  </a:cubicBezTo>
                  <a:cubicBezTo>
                    <a:pt x="2295" y="4547"/>
                    <a:pt x="2372" y="4516"/>
                    <a:pt x="2468" y="4555"/>
                  </a:cubicBezTo>
                  <a:cubicBezTo>
                    <a:pt x="2496" y="4566"/>
                    <a:pt x="2524" y="4575"/>
                    <a:pt x="2553" y="4586"/>
                  </a:cubicBezTo>
                  <a:cubicBezTo>
                    <a:pt x="2593" y="4449"/>
                    <a:pt x="2629" y="4322"/>
                    <a:pt x="2668" y="4188"/>
                  </a:cubicBezTo>
                  <a:close/>
                  <a:moveTo>
                    <a:pt x="9822" y="9672"/>
                  </a:moveTo>
                  <a:cubicBezTo>
                    <a:pt x="9822" y="9676"/>
                    <a:pt x="9822" y="9679"/>
                    <a:pt x="9822" y="9682"/>
                  </a:cubicBezTo>
                  <a:cubicBezTo>
                    <a:pt x="10043" y="9682"/>
                    <a:pt x="10264" y="9683"/>
                    <a:pt x="10486" y="9682"/>
                  </a:cubicBezTo>
                  <a:cubicBezTo>
                    <a:pt x="10534" y="9682"/>
                    <a:pt x="10556" y="9661"/>
                    <a:pt x="10559" y="9616"/>
                  </a:cubicBezTo>
                  <a:cubicBezTo>
                    <a:pt x="10568" y="9471"/>
                    <a:pt x="10579" y="9326"/>
                    <a:pt x="10582" y="9181"/>
                  </a:cubicBezTo>
                  <a:cubicBezTo>
                    <a:pt x="10589" y="8967"/>
                    <a:pt x="10647" y="8771"/>
                    <a:pt x="10759" y="8589"/>
                  </a:cubicBezTo>
                  <a:cubicBezTo>
                    <a:pt x="10877" y="8401"/>
                    <a:pt x="10962" y="8197"/>
                    <a:pt x="11048" y="7993"/>
                  </a:cubicBezTo>
                  <a:cubicBezTo>
                    <a:pt x="11207" y="7608"/>
                    <a:pt x="11263" y="7202"/>
                    <a:pt x="11273" y="6789"/>
                  </a:cubicBezTo>
                  <a:cubicBezTo>
                    <a:pt x="11279" y="6537"/>
                    <a:pt x="11277" y="6283"/>
                    <a:pt x="11272" y="6031"/>
                  </a:cubicBezTo>
                  <a:cubicBezTo>
                    <a:pt x="11269" y="5911"/>
                    <a:pt x="11250" y="5792"/>
                    <a:pt x="11238" y="5673"/>
                  </a:cubicBezTo>
                  <a:cubicBezTo>
                    <a:pt x="11237" y="5655"/>
                    <a:pt x="11231" y="5636"/>
                    <a:pt x="11224" y="5619"/>
                  </a:cubicBezTo>
                  <a:cubicBezTo>
                    <a:pt x="11204" y="5575"/>
                    <a:pt x="11171" y="5550"/>
                    <a:pt x="11122" y="5546"/>
                  </a:cubicBezTo>
                  <a:cubicBezTo>
                    <a:pt x="11052" y="5540"/>
                    <a:pt x="10998" y="5562"/>
                    <a:pt x="10963" y="5625"/>
                  </a:cubicBezTo>
                  <a:cubicBezTo>
                    <a:pt x="10926" y="5693"/>
                    <a:pt x="10903" y="5765"/>
                    <a:pt x="10900" y="5842"/>
                  </a:cubicBezTo>
                  <a:cubicBezTo>
                    <a:pt x="10897" y="5937"/>
                    <a:pt x="10897" y="6031"/>
                    <a:pt x="10893" y="6126"/>
                  </a:cubicBezTo>
                  <a:cubicBezTo>
                    <a:pt x="10891" y="6163"/>
                    <a:pt x="10887" y="6202"/>
                    <a:pt x="10879" y="6238"/>
                  </a:cubicBezTo>
                  <a:cubicBezTo>
                    <a:pt x="10871" y="6274"/>
                    <a:pt x="10830" y="6302"/>
                    <a:pt x="10795" y="6304"/>
                  </a:cubicBezTo>
                  <a:cubicBezTo>
                    <a:pt x="10753" y="6305"/>
                    <a:pt x="10713" y="6268"/>
                    <a:pt x="10709" y="6219"/>
                  </a:cubicBezTo>
                  <a:cubicBezTo>
                    <a:pt x="10705" y="6175"/>
                    <a:pt x="10706" y="6131"/>
                    <a:pt x="10706" y="6087"/>
                  </a:cubicBezTo>
                  <a:cubicBezTo>
                    <a:pt x="10706" y="5916"/>
                    <a:pt x="10705" y="5745"/>
                    <a:pt x="10707" y="5575"/>
                  </a:cubicBezTo>
                  <a:cubicBezTo>
                    <a:pt x="10708" y="5497"/>
                    <a:pt x="10694" y="5423"/>
                    <a:pt x="10660" y="5354"/>
                  </a:cubicBezTo>
                  <a:cubicBezTo>
                    <a:pt x="10607" y="5250"/>
                    <a:pt x="10475" y="5225"/>
                    <a:pt x="10389" y="5301"/>
                  </a:cubicBezTo>
                  <a:cubicBezTo>
                    <a:pt x="10319" y="5363"/>
                    <a:pt x="10283" y="5440"/>
                    <a:pt x="10280" y="5534"/>
                  </a:cubicBezTo>
                  <a:cubicBezTo>
                    <a:pt x="10275" y="5679"/>
                    <a:pt x="10269" y="5824"/>
                    <a:pt x="10261" y="5969"/>
                  </a:cubicBezTo>
                  <a:cubicBezTo>
                    <a:pt x="10259" y="6012"/>
                    <a:pt x="10254" y="6057"/>
                    <a:pt x="10241" y="6099"/>
                  </a:cubicBezTo>
                  <a:cubicBezTo>
                    <a:pt x="10232" y="6130"/>
                    <a:pt x="10202" y="6148"/>
                    <a:pt x="10167" y="6145"/>
                  </a:cubicBezTo>
                  <a:cubicBezTo>
                    <a:pt x="10133" y="6142"/>
                    <a:pt x="10106" y="6123"/>
                    <a:pt x="10099" y="6089"/>
                  </a:cubicBezTo>
                  <a:cubicBezTo>
                    <a:pt x="10090" y="6053"/>
                    <a:pt x="10087" y="6015"/>
                    <a:pt x="10088" y="5977"/>
                  </a:cubicBezTo>
                  <a:cubicBezTo>
                    <a:pt x="10089" y="5819"/>
                    <a:pt x="10092" y="5661"/>
                    <a:pt x="10094" y="5503"/>
                  </a:cubicBezTo>
                  <a:cubicBezTo>
                    <a:pt x="10095" y="5440"/>
                    <a:pt x="10099" y="5376"/>
                    <a:pt x="10093" y="5314"/>
                  </a:cubicBezTo>
                  <a:cubicBezTo>
                    <a:pt x="10083" y="5198"/>
                    <a:pt x="9982" y="5091"/>
                    <a:pt x="9865" y="5063"/>
                  </a:cubicBezTo>
                  <a:cubicBezTo>
                    <a:pt x="9772" y="5040"/>
                    <a:pt x="9669" y="5099"/>
                    <a:pt x="9604" y="5210"/>
                  </a:cubicBezTo>
                  <a:cubicBezTo>
                    <a:pt x="9570" y="5267"/>
                    <a:pt x="9561" y="5327"/>
                    <a:pt x="9563" y="5392"/>
                  </a:cubicBezTo>
                  <a:cubicBezTo>
                    <a:pt x="9569" y="5600"/>
                    <a:pt x="9573" y="5809"/>
                    <a:pt x="9576" y="6017"/>
                  </a:cubicBezTo>
                  <a:cubicBezTo>
                    <a:pt x="9577" y="6074"/>
                    <a:pt x="9573" y="6131"/>
                    <a:pt x="9563" y="6186"/>
                  </a:cubicBezTo>
                  <a:cubicBezTo>
                    <a:pt x="9557" y="6218"/>
                    <a:pt x="9526" y="6234"/>
                    <a:pt x="9491" y="6235"/>
                  </a:cubicBezTo>
                  <a:cubicBezTo>
                    <a:pt x="9456" y="6235"/>
                    <a:pt x="9430" y="6218"/>
                    <a:pt x="9417" y="6187"/>
                  </a:cubicBezTo>
                  <a:cubicBezTo>
                    <a:pt x="9409" y="6170"/>
                    <a:pt x="9407" y="6151"/>
                    <a:pt x="9405" y="6132"/>
                  </a:cubicBezTo>
                  <a:cubicBezTo>
                    <a:pt x="9375" y="5836"/>
                    <a:pt x="9368" y="5539"/>
                    <a:pt x="9375" y="5242"/>
                  </a:cubicBezTo>
                  <a:cubicBezTo>
                    <a:pt x="9381" y="4947"/>
                    <a:pt x="9316" y="4666"/>
                    <a:pt x="9248" y="4383"/>
                  </a:cubicBezTo>
                  <a:cubicBezTo>
                    <a:pt x="9236" y="4330"/>
                    <a:pt x="9202" y="4279"/>
                    <a:pt x="9168" y="4235"/>
                  </a:cubicBezTo>
                  <a:cubicBezTo>
                    <a:pt x="9125" y="4180"/>
                    <a:pt x="9060" y="4178"/>
                    <a:pt x="8997" y="4214"/>
                  </a:cubicBezTo>
                  <a:cubicBezTo>
                    <a:pt x="8913" y="4261"/>
                    <a:pt x="8873" y="4340"/>
                    <a:pt x="8855" y="4428"/>
                  </a:cubicBezTo>
                  <a:cubicBezTo>
                    <a:pt x="8835" y="4527"/>
                    <a:pt x="8823" y="4628"/>
                    <a:pt x="8819" y="4728"/>
                  </a:cubicBezTo>
                  <a:cubicBezTo>
                    <a:pt x="8812" y="4950"/>
                    <a:pt x="8821" y="5170"/>
                    <a:pt x="8842" y="5391"/>
                  </a:cubicBezTo>
                  <a:cubicBezTo>
                    <a:pt x="8866" y="5636"/>
                    <a:pt x="8875" y="5883"/>
                    <a:pt x="8901" y="6127"/>
                  </a:cubicBezTo>
                  <a:cubicBezTo>
                    <a:pt x="8928" y="6392"/>
                    <a:pt x="8927" y="6657"/>
                    <a:pt x="8930" y="6923"/>
                  </a:cubicBezTo>
                  <a:cubicBezTo>
                    <a:pt x="8931" y="6953"/>
                    <a:pt x="8924" y="6987"/>
                    <a:pt x="8910" y="7013"/>
                  </a:cubicBezTo>
                  <a:cubicBezTo>
                    <a:pt x="8900" y="7032"/>
                    <a:pt x="8872" y="7047"/>
                    <a:pt x="8850" y="7052"/>
                  </a:cubicBezTo>
                  <a:cubicBezTo>
                    <a:pt x="8816" y="7058"/>
                    <a:pt x="8789" y="7037"/>
                    <a:pt x="8775" y="7007"/>
                  </a:cubicBezTo>
                  <a:cubicBezTo>
                    <a:pt x="8766" y="6990"/>
                    <a:pt x="8761" y="6971"/>
                    <a:pt x="8760" y="6953"/>
                  </a:cubicBezTo>
                  <a:cubicBezTo>
                    <a:pt x="8750" y="6769"/>
                    <a:pt x="8743" y="6586"/>
                    <a:pt x="8732" y="6404"/>
                  </a:cubicBezTo>
                  <a:cubicBezTo>
                    <a:pt x="8722" y="6246"/>
                    <a:pt x="8712" y="6089"/>
                    <a:pt x="8692" y="5932"/>
                  </a:cubicBezTo>
                  <a:cubicBezTo>
                    <a:pt x="8678" y="5814"/>
                    <a:pt x="8612" y="5721"/>
                    <a:pt x="8513" y="5655"/>
                  </a:cubicBezTo>
                  <a:cubicBezTo>
                    <a:pt x="8453" y="5615"/>
                    <a:pt x="8390" y="5627"/>
                    <a:pt x="8345" y="5683"/>
                  </a:cubicBezTo>
                  <a:cubicBezTo>
                    <a:pt x="8296" y="5745"/>
                    <a:pt x="8274" y="5818"/>
                    <a:pt x="8275" y="5895"/>
                  </a:cubicBezTo>
                  <a:cubicBezTo>
                    <a:pt x="8276" y="6015"/>
                    <a:pt x="8271" y="6136"/>
                    <a:pt x="8285" y="6255"/>
                  </a:cubicBezTo>
                  <a:cubicBezTo>
                    <a:pt x="8320" y="6538"/>
                    <a:pt x="8321" y="6822"/>
                    <a:pt x="8325" y="7107"/>
                  </a:cubicBezTo>
                  <a:cubicBezTo>
                    <a:pt x="8328" y="7239"/>
                    <a:pt x="8332" y="7372"/>
                    <a:pt x="8348" y="7503"/>
                  </a:cubicBezTo>
                  <a:cubicBezTo>
                    <a:pt x="8397" y="7894"/>
                    <a:pt x="8536" y="8249"/>
                    <a:pt x="8798" y="8548"/>
                  </a:cubicBezTo>
                  <a:cubicBezTo>
                    <a:pt x="8926" y="8694"/>
                    <a:pt x="9018" y="8857"/>
                    <a:pt x="9047" y="9050"/>
                  </a:cubicBezTo>
                  <a:cubicBezTo>
                    <a:pt x="9062" y="9150"/>
                    <a:pt x="9074" y="9250"/>
                    <a:pt x="9083" y="9350"/>
                  </a:cubicBezTo>
                  <a:cubicBezTo>
                    <a:pt x="9089" y="9420"/>
                    <a:pt x="9085" y="9489"/>
                    <a:pt x="9087" y="9559"/>
                  </a:cubicBezTo>
                  <a:cubicBezTo>
                    <a:pt x="9090" y="9657"/>
                    <a:pt x="9102" y="9671"/>
                    <a:pt x="9196" y="9671"/>
                  </a:cubicBezTo>
                  <a:cubicBezTo>
                    <a:pt x="9405" y="9673"/>
                    <a:pt x="9613" y="9672"/>
                    <a:pt x="9822" y="9672"/>
                  </a:cubicBezTo>
                  <a:close/>
                  <a:moveTo>
                    <a:pt x="3357" y="5207"/>
                  </a:moveTo>
                  <a:lnTo>
                    <a:pt x="3362" y="5207"/>
                  </a:lnTo>
                  <a:cubicBezTo>
                    <a:pt x="3367" y="5460"/>
                    <a:pt x="3372" y="5713"/>
                    <a:pt x="3376" y="5966"/>
                  </a:cubicBezTo>
                  <a:cubicBezTo>
                    <a:pt x="3377" y="6004"/>
                    <a:pt x="3374" y="6042"/>
                    <a:pt x="3369" y="6079"/>
                  </a:cubicBezTo>
                  <a:cubicBezTo>
                    <a:pt x="3364" y="6113"/>
                    <a:pt x="3321" y="6147"/>
                    <a:pt x="3287" y="6148"/>
                  </a:cubicBezTo>
                  <a:cubicBezTo>
                    <a:pt x="3255" y="6149"/>
                    <a:pt x="3208" y="6118"/>
                    <a:pt x="3202" y="6084"/>
                  </a:cubicBezTo>
                  <a:cubicBezTo>
                    <a:pt x="3194" y="6041"/>
                    <a:pt x="3190" y="5997"/>
                    <a:pt x="3189" y="5953"/>
                  </a:cubicBezTo>
                  <a:cubicBezTo>
                    <a:pt x="3185" y="5637"/>
                    <a:pt x="3184" y="5321"/>
                    <a:pt x="3176" y="5005"/>
                  </a:cubicBezTo>
                  <a:cubicBezTo>
                    <a:pt x="3171" y="4815"/>
                    <a:pt x="3159" y="4626"/>
                    <a:pt x="3145" y="4437"/>
                  </a:cubicBezTo>
                  <a:cubicBezTo>
                    <a:pt x="3138" y="4342"/>
                    <a:pt x="3119" y="4249"/>
                    <a:pt x="3056" y="4171"/>
                  </a:cubicBezTo>
                  <a:cubicBezTo>
                    <a:pt x="3026" y="4133"/>
                    <a:pt x="2976" y="4128"/>
                    <a:pt x="2940" y="4161"/>
                  </a:cubicBezTo>
                  <a:cubicBezTo>
                    <a:pt x="2882" y="4212"/>
                    <a:pt x="2838" y="4275"/>
                    <a:pt x="2814" y="4347"/>
                  </a:cubicBezTo>
                  <a:cubicBezTo>
                    <a:pt x="2743" y="4559"/>
                    <a:pt x="2703" y="4776"/>
                    <a:pt x="2709" y="4999"/>
                  </a:cubicBezTo>
                  <a:cubicBezTo>
                    <a:pt x="2716" y="5220"/>
                    <a:pt x="2740" y="5440"/>
                    <a:pt x="2747" y="5661"/>
                  </a:cubicBezTo>
                  <a:cubicBezTo>
                    <a:pt x="2753" y="5844"/>
                    <a:pt x="2745" y="6027"/>
                    <a:pt x="2744" y="6210"/>
                  </a:cubicBezTo>
                  <a:cubicBezTo>
                    <a:pt x="2743" y="6223"/>
                    <a:pt x="2740" y="6235"/>
                    <a:pt x="2736" y="6247"/>
                  </a:cubicBezTo>
                  <a:cubicBezTo>
                    <a:pt x="2725" y="6280"/>
                    <a:pt x="2704" y="6301"/>
                    <a:pt x="2668" y="6302"/>
                  </a:cubicBezTo>
                  <a:cubicBezTo>
                    <a:pt x="2633" y="6303"/>
                    <a:pt x="2602" y="6287"/>
                    <a:pt x="2592" y="6256"/>
                  </a:cubicBezTo>
                  <a:cubicBezTo>
                    <a:pt x="2579" y="6215"/>
                    <a:pt x="2572" y="6170"/>
                    <a:pt x="2571" y="6127"/>
                  </a:cubicBezTo>
                  <a:cubicBezTo>
                    <a:pt x="2569" y="5981"/>
                    <a:pt x="2568" y="5836"/>
                    <a:pt x="2571" y="5690"/>
                  </a:cubicBezTo>
                  <a:cubicBezTo>
                    <a:pt x="2577" y="5436"/>
                    <a:pt x="2532" y="5187"/>
                    <a:pt x="2500" y="4936"/>
                  </a:cubicBezTo>
                  <a:cubicBezTo>
                    <a:pt x="2492" y="4882"/>
                    <a:pt x="2465" y="4829"/>
                    <a:pt x="2442" y="4777"/>
                  </a:cubicBezTo>
                  <a:cubicBezTo>
                    <a:pt x="2426" y="4740"/>
                    <a:pt x="2374" y="4740"/>
                    <a:pt x="2349" y="4773"/>
                  </a:cubicBezTo>
                  <a:cubicBezTo>
                    <a:pt x="2287" y="4857"/>
                    <a:pt x="2262" y="4955"/>
                    <a:pt x="2247" y="5056"/>
                  </a:cubicBezTo>
                  <a:cubicBezTo>
                    <a:pt x="2232" y="5156"/>
                    <a:pt x="2218" y="5256"/>
                    <a:pt x="2213" y="5357"/>
                  </a:cubicBezTo>
                  <a:cubicBezTo>
                    <a:pt x="2198" y="5660"/>
                    <a:pt x="2184" y="5963"/>
                    <a:pt x="2176" y="6266"/>
                  </a:cubicBezTo>
                  <a:cubicBezTo>
                    <a:pt x="2170" y="6506"/>
                    <a:pt x="2176" y="6746"/>
                    <a:pt x="2196" y="6986"/>
                  </a:cubicBezTo>
                  <a:cubicBezTo>
                    <a:pt x="2210" y="7157"/>
                    <a:pt x="2228" y="7326"/>
                    <a:pt x="2260" y="7493"/>
                  </a:cubicBezTo>
                  <a:cubicBezTo>
                    <a:pt x="2335" y="7877"/>
                    <a:pt x="2493" y="8228"/>
                    <a:pt x="2684" y="8564"/>
                  </a:cubicBezTo>
                  <a:cubicBezTo>
                    <a:pt x="2779" y="8731"/>
                    <a:pt x="2853" y="8902"/>
                    <a:pt x="2869" y="9096"/>
                  </a:cubicBezTo>
                  <a:cubicBezTo>
                    <a:pt x="2874" y="9159"/>
                    <a:pt x="2881" y="9222"/>
                    <a:pt x="2883" y="9285"/>
                  </a:cubicBezTo>
                  <a:cubicBezTo>
                    <a:pt x="2887" y="9386"/>
                    <a:pt x="2887" y="9487"/>
                    <a:pt x="2890" y="9588"/>
                  </a:cubicBezTo>
                  <a:cubicBezTo>
                    <a:pt x="2892" y="9668"/>
                    <a:pt x="2904" y="9680"/>
                    <a:pt x="2974" y="9683"/>
                  </a:cubicBezTo>
                  <a:cubicBezTo>
                    <a:pt x="2993" y="9683"/>
                    <a:pt x="3011" y="9683"/>
                    <a:pt x="3031" y="9683"/>
                  </a:cubicBezTo>
                  <a:cubicBezTo>
                    <a:pt x="3436" y="9680"/>
                    <a:pt x="3840" y="9676"/>
                    <a:pt x="4245" y="9672"/>
                  </a:cubicBezTo>
                  <a:cubicBezTo>
                    <a:pt x="4264" y="9672"/>
                    <a:pt x="4283" y="9672"/>
                    <a:pt x="4302" y="9670"/>
                  </a:cubicBezTo>
                  <a:cubicBezTo>
                    <a:pt x="4338" y="9668"/>
                    <a:pt x="4362" y="9648"/>
                    <a:pt x="4363" y="9612"/>
                  </a:cubicBezTo>
                  <a:cubicBezTo>
                    <a:pt x="4365" y="9530"/>
                    <a:pt x="4363" y="9447"/>
                    <a:pt x="4367" y="9365"/>
                  </a:cubicBezTo>
                  <a:cubicBezTo>
                    <a:pt x="4383" y="9042"/>
                    <a:pt x="4458" y="8740"/>
                    <a:pt x="4697" y="8501"/>
                  </a:cubicBezTo>
                  <a:cubicBezTo>
                    <a:pt x="4784" y="8416"/>
                    <a:pt x="4843" y="8311"/>
                    <a:pt x="4895" y="8202"/>
                  </a:cubicBezTo>
                  <a:cubicBezTo>
                    <a:pt x="5045" y="7890"/>
                    <a:pt x="5140" y="7567"/>
                    <a:pt x="5127" y="7216"/>
                  </a:cubicBezTo>
                  <a:cubicBezTo>
                    <a:pt x="5113" y="6849"/>
                    <a:pt x="5146" y="6483"/>
                    <a:pt x="5186" y="6118"/>
                  </a:cubicBezTo>
                  <a:cubicBezTo>
                    <a:pt x="5198" y="6005"/>
                    <a:pt x="5196" y="5891"/>
                    <a:pt x="5162" y="5780"/>
                  </a:cubicBezTo>
                  <a:cubicBezTo>
                    <a:pt x="5140" y="5709"/>
                    <a:pt x="5106" y="5646"/>
                    <a:pt x="5029" y="5635"/>
                  </a:cubicBezTo>
                  <a:cubicBezTo>
                    <a:pt x="4962" y="5625"/>
                    <a:pt x="4908" y="5666"/>
                    <a:pt x="4867" y="5717"/>
                  </a:cubicBezTo>
                  <a:cubicBezTo>
                    <a:pt x="4797" y="5803"/>
                    <a:pt x="4756" y="5901"/>
                    <a:pt x="4749" y="6011"/>
                  </a:cubicBezTo>
                  <a:cubicBezTo>
                    <a:pt x="4738" y="6182"/>
                    <a:pt x="4725" y="6352"/>
                    <a:pt x="4716" y="6522"/>
                  </a:cubicBezTo>
                  <a:cubicBezTo>
                    <a:pt x="4710" y="6636"/>
                    <a:pt x="4709" y="6750"/>
                    <a:pt x="4706" y="6863"/>
                  </a:cubicBezTo>
                  <a:cubicBezTo>
                    <a:pt x="4705" y="6901"/>
                    <a:pt x="4704" y="6940"/>
                    <a:pt x="4699" y="6977"/>
                  </a:cubicBezTo>
                  <a:cubicBezTo>
                    <a:pt x="4693" y="7022"/>
                    <a:pt x="4646" y="7059"/>
                    <a:pt x="4606" y="7055"/>
                  </a:cubicBezTo>
                  <a:cubicBezTo>
                    <a:pt x="4573" y="7052"/>
                    <a:pt x="4532" y="7019"/>
                    <a:pt x="4526" y="6984"/>
                  </a:cubicBezTo>
                  <a:cubicBezTo>
                    <a:pt x="4521" y="6947"/>
                    <a:pt x="4517" y="6908"/>
                    <a:pt x="4519" y="6871"/>
                  </a:cubicBezTo>
                  <a:cubicBezTo>
                    <a:pt x="4535" y="6555"/>
                    <a:pt x="4549" y="6240"/>
                    <a:pt x="4570" y="5924"/>
                  </a:cubicBezTo>
                  <a:cubicBezTo>
                    <a:pt x="4584" y="5703"/>
                    <a:pt x="4615" y="5484"/>
                    <a:pt x="4625" y="5263"/>
                  </a:cubicBezTo>
                  <a:cubicBezTo>
                    <a:pt x="4636" y="5049"/>
                    <a:pt x="4632" y="4833"/>
                    <a:pt x="4631" y="4618"/>
                  </a:cubicBezTo>
                  <a:cubicBezTo>
                    <a:pt x="4631" y="4510"/>
                    <a:pt x="4616" y="4401"/>
                    <a:pt x="4553" y="4310"/>
                  </a:cubicBezTo>
                  <a:cubicBezTo>
                    <a:pt x="4446" y="4153"/>
                    <a:pt x="4330" y="4141"/>
                    <a:pt x="4231" y="4305"/>
                  </a:cubicBezTo>
                  <a:cubicBezTo>
                    <a:pt x="4149" y="4442"/>
                    <a:pt x="4097" y="4588"/>
                    <a:pt x="4096" y="4753"/>
                  </a:cubicBezTo>
                  <a:cubicBezTo>
                    <a:pt x="4091" y="5107"/>
                    <a:pt x="4079" y="5461"/>
                    <a:pt x="4069" y="5815"/>
                  </a:cubicBezTo>
                  <a:cubicBezTo>
                    <a:pt x="4067" y="5909"/>
                    <a:pt x="4065" y="6004"/>
                    <a:pt x="4060" y="6099"/>
                  </a:cubicBezTo>
                  <a:cubicBezTo>
                    <a:pt x="4058" y="6130"/>
                    <a:pt x="4053" y="6162"/>
                    <a:pt x="4041" y="6190"/>
                  </a:cubicBezTo>
                  <a:cubicBezTo>
                    <a:pt x="4029" y="6221"/>
                    <a:pt x="3996" y="6241"/>
                    <a:pt x="3965" y="6234"/>
                  </a:cubicBezTo>
                  <a:cubicBezTo>
                    <a:pt x="3937" y="6228"/>
                    <a:pt x="3902" y="6209"/>
                    <a:pt x="3891" y="6186"/>
                  </a:cubicBezTo>
                  <a:cubicBezTo>
                    <a:pt x="3875" y="6154"/>
                    <a:pt x="3873" y="6113"/>
                    <a:pt x="3874" y="6076"/>
                  </a:cubicBezTo>
                  <a:cubicBezTo>
                    <a:pt x="3880" y="5930"/>
                    <a:pt x="3895" y="5785"/>
                    <a:pt x="3896" y="5640"/>
                  </a:cubicBezTo>
                  <a:cubicBezTo>
                    <a:pt x="3900" y="5210"/>
                    <a:pt x="3900" y="4780"/>
                    <a:pt x="3897" y="4350"/>
                  </a:cubicBezTo>
                  <a:cubicBezTo>
                    <a:pt x="3897" y="4237"/>
                    <a:pt x="3884" y="4123"/>
                    <a:pt x="3864" y="4011"/>
                  </a:cubicBezTo>
                  <a:cubicBezTo>
                    <a:pt x="3851" y="3938"/>
                    <a:pt x="3823" y="3865"/>
                    <a:pt x="3790" y="3798"/>
                  </a:cubicBezTo>
                  <a:cubicBezTo>
                    <a:pt x="3772" y="3760"/>
                    <a:pt x="3736" y="3728"/>
                    <a:pt x="3703" y="3701"/>
                  </a:cubicBezTo>
                  <a:cubicBezTo>
                    <a:pt x="3655" y="3663"/>
                    <a:pt x="3592" y="3671"/>
                    <a:pt x="3548" y="3714"/>
                  </a:cubicBezTo>
                  <a:cubicBezTo>
                    <a:pt x="3482" y="3778"/>
                    <a:pt x="3444" y="3858"/>
                    <a:pt x="3422" y="3944"/>
                  </a:cubicBezTo>
                  <a:cubicBezTo>
                    <a:pt x="3373" y="4135"/>
                    <a:pt x="3341" y="4328"/>
                    <a:pt x="3341" y="4525"/>
                  </a:cubicBezTo>
                  <a:cubicBezTo>
                    <a:pt x="3341" y="4752"/>
                    <a:pt x="3351" y="4980"/>
                    <a:pt x="3357" y="5207"/>
                  </a:cubicBezTo>
                  <a:close/>
                  <a:moveTo>
                    <a:pt x="10888" y="5402"/>
                  </a:moveTo>
                  <a:cubicBezTo>
                    <a:pt x="10919" y="5395"/>
                    <a:pt x="10937" y="5391"/>
                    <a:pt x="10955" y="5386"/>
                  </a:cubicBezTo>
                  <a:cubicBezTo>
                    <a:pt x="11158" y="5326"/>
                    <a:pt x="11256" y="5355"/>
                    <a:pt x="11382" y="5518"/>
                  </a:cubicBezTo>
                  <a:cubicBezTo>
                    <a:pt x="11413" y="5559"/>
                    <a:pt x="11449" y="5572"/>
                    <a:pt x="11495" y="5572"/>
                  </a:cubicBezTo>
                  <a:cubicBezTo>
                    <a:pt x="11634" y="5571"/>
                    <a:pt x="11773" y="5571"/>
                    <a:pt x="11913" y="5571"/>
                  </a:cubicBezTo>
                  <a:cubicBezTo>
                    <a:pt x="12083" y="5570"/>
                    <a:pt x="12254" y="5571"/>
                    <a:pt x="12425" y="5566"/>
                  </a:cubicBezTo>
                  <a:cubicBezTo>
                    <a:pt x="12541" y="5562"/>
                    <a:pt x="12551" y="5549"/>
                    <a:pt x="12551" y="5429"/>
                  </a:cubicBezTo>
                  <a:cubicBezTo>
                    <a:pt x="12555" y="4968"/>
                    <a:pt x="12558" y="4506"/>
                    <a:pt x="12560" y="4044"/>
                  </a:cubicBezTo>
                  <a:cubicBezTo>
                    <a:pt x="12563" y="3374"/>
                    <a:pt x="12564" y="2703"/>
                    <a:pt x="12567" y="2033"/>
                  </a:cubicBezTo>
                  <a:cubicBezTo>
                    <a:pt x="12569" y="1685"/>
                    <a:pt x="12574" y="1337"/>
                    <a:pt x="12579" y="990"/>
                  </a:cubicBezTo>
                  <a:cubicBezTo>
                    <a:pt x="12582" y="762"/>
                    <a:pt x="12587" y="534"/>
                    <a:pt x="12591" y="307"/>
                  </a:cubicBezTo>
                  <a:cubicBezTo>
                    <a:pt x="12591" y="282"/>
                    <a:pt x="12593" y="255"/>
                    <a:pt x="12585" y="231"/>
                  </a:cubicBezTo>
                  <a:cubicBezTo>
                    <a:pt x="12581" y="216"/>
                    <a:pt x="12563" y="197"/>
                    <a:pt x="12549" y="195"/>
                  </a:cubicBezTo>
                  <a:cubicBezTo>
                    <a:pt x="12499" y="188"/>
                    <a:pt x="12448" y="186"/>
                    <a:pt x="12398" y="186"/>
                  </a:cubicBezTo>
                  <a:cubicBezTo>
                    <a:pt x="11955" y="187"/>
                    <a:pt x="11513" y="189"/>
                    <a:pt x="11070" y="190"/>
                  </a:cubicBezTo>
                  <a:cubicBezTo>
                    <a:pt x="7515" y="191"/>
                    <a:pt x="3960" y="192"/>
                    <a:pt x="406" y="193"/>
                  </a:cubicBezTo>
                  <a:cubicBezTo>
                    <a:pt x="167" y="193"/>
                    <a:pt x="189" y="167"/>
                    <a:pt x="189" y="402"/>
                  </a:cubicBezTo>
                  <a:cubicBezTo>
                    <a:pt x="189" y="1730"/>
                    <a:pt x="189" y="3059"/>
                    <a:pt x="190" y="4387"/>
                  </a:cubicBezTo>
                  <a:cubicBezTo>
                    <a:pt x="190" y="4741"/>
                    <a:pt x="190" y="5095"/>
                    <a:pt x="190" y="5449"/>
                  </a:cubicBezTo>
                  <a:cubicBezTo>
                    <a:pt x="190" y="5493"/>
                    <a:pt x="191" y="5538"/>
                    <a:pt x="197" y="5582"/>
                  </a:cubicBezTo>
                  <a:cubicBezTo>
                    <a:pt x="199" y="5595"/>
                    <a:pt x="219" y="5612"/>
                    <a:pt x="234" y="5617"/>
                  </a:cubicBezTo>
                  <a:cubicBezTo>
                    <a:pt x="258" y="5624"/>
                    <a:pt x="284" y="5624"/>
                    <a:pt x="309" y="5624"/>
                  </a:cubicBezTo>
                  <a:cubicBezTo>
                    <a:pt x="834" y="5623"/>
                    <a:pt x="1359" y="5623"/>
                    <a:pt x="1884" y="5622"/>
                  </a:cubicBezTo>
                  <a:cubicBezTo>
                    <a:pt x="1909" y="5622"/>
                    <a:pt x="1937" y="5625"/>
                    <a:pt x="1959" y="5617"/>
                  </a:cubicBezTo>
                  <a:cubicBezTo>
                    <a:pt x="1979" y="5609"/>
                    <a:pt x="2006" y="5588"/>
                    <a:pt x="2007" y="5571"/>
                  </a:cubicBezTo>
                  <a:cubicBezTo>
                    <a:pt x="2025" y="5407"/>
                    <a:pt x="2039" y="5244"/>
                    <a:pt x="2052" y="5080"/>
                  </a:cubicBezTo>
                  <a:cubicBezTo>
                    <a:pt x="2056" y="5023"/>
                    <a:pt x="2038" y="5009"/>
                    <a:pt x="1968" y="5010"/>
                  </a:cubicBezTo>
                  <a:cubicBezTo>
                    <a:pt x="1633" y="5012"/>
                    <a:pt x="1298" y="5014"/>
                    <a:pt x="963" y="5016"/>
                  </a:cubicBezTo>
                  <a:cubicBezTo>
                    <a:pt x="905" y="5017"/>
                    <a:pt x="848" y="5019"/>
                    <a:pt x="792" y="5016"/>
                  </a:cubicBezTo>
                  <a:cubicBezTo>
                    <a:pt x="718" y="5011"/>
                    <a:pt x="662" y="4958"/>
                    <a:pt x="650" y="4886"/>
                  </a:cubicBezTo>
                  <a:cubicBezTo>
                    <a:pt x="646" y="4855"/>
                    <a:pt x="647" y="4823"/>
                    <a:pt x="647" y="4791"/>
                  </a:cubicBezTo>
                  <a:cubicBezTo>
                    <a:pt x="647" y="4608"/>
                    <a:pt x="646" y="4425"/>
                    <a:pt x="648" y="4241"/>
                  </a:cubicBezTo>
                  <a:cubicBezTo>
                    <a:pt x="650" y="4061"/>
                    <a:pt x="680" y="4032"/>
                    <a:pt x="857" y="4027"/>
                  </a:cubicBezTo>
                  <a:cubicBezTo>
                    <a:pt x="1217" y="4017"/>
                    <a:pt x="1577" y="4005"/>
                    <a:pt x="1937" y="3997"/>
                  </a:cubicBezTo>
                  <a:cubicBezTo>
                    <a:pt x="2178" y="3991"/>
                    <a:pt x="2418" y="3990"/>
                    <a:pt x="2658" y="3985"/>
                  </a:cubicBezTo>
                  <a:cubicBezTo>
                    <a:pt x="2746" y="3984"/>
                    <a:pt x="2834" y="3983"/>
                    <a:pt x="2920" y="3954"/>
                  </a:cubicBezTo>
                  <a:cubicBezTo>
                    <a:pt x="2995" y="3928"/>
                    <a:pt x="3070" y="3938"/>
                    <a:pt x="3136" y="3987"/>
                  </a:cubicBezTo>
                  <a:cubicBezTo>
                    <a:pt x="3155" y="4001"/>
                    <a:pt x="3179" y="4009"/>
                    <a:pt x="3205" y="4021"/>
                  </a:cubicBezTo>
                  <a:cubicBezTo>
                    <a:pt x="3226" y="3953"/>
                    <a:pt x="3243" y="3892"/>
                    <a:pt x="3263" y="3833"/>
                  </a:cubicBezTo>
                  <a:cubicBezTo>
                    <a:pt x="3296" y="3736"/>
                    <a:pt x="3347" y="3649"/>
                    <a:pt x="3421" y="3577"/>
                  </a:cubicBezTo>
                  <a:cubicBezTo>
                    <a:pt x="3530" y="3469"/>
                    <a:pt x="3672" y="3455"/>
                    <a:pt x="3801" y="3538"/>
                  </a:cubicBezTo>
                  <a:cubicBezTo>
                    <a:pt x="3920" y="3615"/>
                    <a:pt x="3984" y="3729"/>
                    <a:pt x="4020" y="3860"/>
                  </a:cubicBezTo>
                  <a:cubicBezTo>
                    <a:pt x="4047" y="3956"/>
                    <a:pt x="4060" y="4056"/>
                    <a:pt x="4080" y="4164"/>
                  </a:cubicBezTo>
                  <a:cubicBezTo>
                    <a:pt x="4119" y="4131"/>
                    <a:pt x="4151" y="4101"/>
                    <a:pt x="4185" y="4075"/>
                  </a:cubicBezTo>
                  <a:cubicBezTo>
                    <a:pt x="4311" y="3979"/>
                    <a:pt x="4462" y="3979"/>
                    <a:pt x="4588" y="4075"/>
                  </a:cubicBezTo>
                  <a:cubicBezTo>
                    <a:pt x="4671" y="4138"/>
                    <a:pt x="4737" y="4215"/>
                    <a:pt x="4762" y="4317"/>
                  </a:cubicBezTo>
                  <a:cubicBezTo>
                    <a:pt x="4787" y="4415"/>
                    <a:pt x="4815" y="4515"/>
                    <a:pt x="4817" y="4614"/>
                  </a:cubicBezTo>
                  <a:cubicBezTo>
                    <a:pt x="4822" y="4879"/>
                    <a:pt x="4837" y="5145"/>
                    <a:pt x="4796" y="5409"/>
                  </a:cubicBezTo>
                  <a:cubicBezTo>
                    <a:pt x="4792" y="5438"/>
                    <a:pt x="4785" y="5472"/>
                    <a:pt x="4824" y="5497"/>
                  </a:cubicBezTo>
                  <a:cubicBezTo>
                    <a:pt x="4849" y="5488"/>
                    <a:pt x="4879" y="5479"/>
                    <a:pt x="4908" y="5468"/>
                  </a:cubicBezTo>
                  <a:cubicBezTo>
                    <a:pt x="5026" y="5424"/>
                    <a:pt x="5137" y="5442"/>
                    <a:pt x="5223" y="5531"/>
                  </a:cubicBezTo>
                  <a:cubicBezTo>
                    <a:pt x="5289" y="5598"/>
                    <a:pt x="5361" y="5611"/>
                    <a:pt x="5446" y="5609"/>
                  </a:cubicBezTo>
                  <a:cubicBezTo>
                    <a:pt x="5680" y="5602"/>
                    <a:pt x="5913" y="5595"/>
                    <a:pt x="6147" y="5594"/>
                  </a:cubicBezTo>
                  <a:cubicBezTo>
                    <a:pt x="6780" y="5589"/>
                    <a:pt x="7412" y="5587"/>
                    <a:pt x="8044" y="5585"/>
                  </a:cubicBezTo>
                  <a:cubicBezTo>
                    <a:pt x="8122" y="5585"/>
                    <a:pt x="8190" y="5579"/>
                    <a:pt x="8252" y="5517"/>
                  </a:cubicBezTo>
                  <a:cubicBezTo>
                    <a:pt x="8329" y="5442"/>
                    <a:pt x="8430" y="5427"/>
                    <a:pt x="8535" y="5463"/>
                  </a:cubicBezTo>
                  <a:cubicBezTo>
                    <a:pt x="8569" y="5475"/>
                    <a:pt x="8604" y="5484"/>
                    <a:pt x="8646" y="5496"/>
                  </a:cubicBezTo>
                  <a:cubicBezTo>
                    <a:pt x="8650" y="5465"/>
                    <a:pt x="8656" y="5440"/>
                    <a:pt x="8655" y="5416"/>
                  </a:cubicBezTo>
                  <a:cubicBezTo>
                    <a:pt x="8650" y="5257"/>
                    <a:pt x="8637" y="5100"/>
                    <a:pt x="8638" y="4942"/>
                  </a:cubicBezTo>
                  <a:cubicBezTo>
                    <a:pt x="8638" y="4778"/>
                    <a:pt x="8644" y="4613"/>
                    <a:pt x="8660" y="4450"/>
                  </a:cubicBezTo>
                  <a:cubicBezTo>
                    <a:pt x="8671" y="4329"/>
                    <a:pt x="8720" y="4218"/>
                    <a:pt x="8806" y="4128"/>
                  </a:cubicBezTo>
                  <a:cubicBezTo>
                    <a:pt x="8993" y="3932"/>
                    <a:pt x="9268" y="3974"/>
                    <a:pt x="9383" y="4220"/>
                  </a:cubicBezTo>
                  <a:cubicBezTo>
                    <a:pt x="9416" y="4287"/>
                    <a:pt x="9437" y="4362"/>
                    <a:pt x="9453" y="4435"/>
                  </a:cubicBezTo>
                  <a:cubicBezTo>
                    <a:pt x="9483" y="4577"/>
                    <a:pt x="9507" y="4721"/>
                    <a:pt x="9534" y="4863"/>
                  </a:cubicBezTo>
                  <a:cubicBezTo>
                    <a:pt x="9540" y="4893"/>
                    <a:pt x="9538" y="4927"/>
                    <a:pt x="9576" y="4940"/>
                  </a:cubicBezTo>
                  <a:cubicBezTo>
                    <a:pt x="9899" y="4821"/>
                    <a:pt x="9985" y="4848"/>
                    <a:pt x="10261" y="5147"/>
                  </a:cubicBezTo>
                  <a:cubicBezTo>
                    <a:pt x="10519" y="4984"/>
                    <a:pt x="10768" y="5076"/>
                    <a:pt x="10888" y="5402"/>
                  </a:cubicBezTo>
                  <a:close/>
                  <a:moveTo>
                    <a:pt x="10547" y="9883"/>
                  </a:moveTo>
                  <a:cubicBezTo>
                    <a:pt x="10525" y="9880"/>
                    <a:pt x="10501" y="9873"/>
                    <a:pt x="10476" y="9872"/>
                  </a:cubicBezTo>
                  <a:cubicBezTo>
                    <a:pt x="10084" y="9863"/>
                    <a:pt x="9692" y="9855"/>
                    <a:pt x="9300" y="9848"/>
                  </a:cubicBezTo>
                  <a:cubicBezTo>
                    <a:pt x="9250" y="9847"/>
                    <a:pt x="9199" y="9847"/>
                    <a:pt x="9148" y="9849"/>
                  </a:cubicBezTo>
                  <a:cubicBezTo>
                    <a:pt x="9103" y="9852"/>
                    <a:pt x="9079" y="9875"/>
                    <a:pt x="9077" y="9922"/>
                  </a:cubicBezTo>
                  <a:cubicBezTo>
                    <a:pt x="9072" y="10061"/>
                    <a:pt x="9071" y="10200"/>
                    <a:pt x="9066" y="10339"/>
                  </a:cubicBezTo>
                  <a:cubicBezTo>
                    <a:pt x="9063" y="10395"/>
                    <a:pt x="9055" y="10452"/>
                    <a:pt x="9042" y="10506"/>
                  </a:cubicBezTo>
                  <a:cubicBezTo>
                    <a:pt x="9037" y="10526"/>
                    <a:pt x="9012" y="10546"/>
                    <a:pt x="8991" y="10556"/>
                  </a:cubicBezTo>
                  <a:cubicBezTo>
                    <a:pt x="8951" y="10574"/>
                    <a:pt x="8894" y="10544"/>
                    <a:pt x="8887" y="10501"/>
                  </a:cubicBezTo>
                  <a:cubicBezTo>
                    <a:pt x="8881" y="10464"/>
                    <a:pt x="8877" y="10426"/>
                    <a:pt x="8879" y="10389"/>
                  </a:cubicBezTo>
                  <a:cubicBezTo>
                    <a:pt x="8888" y="10174"/>
                    <a:pt x="8884" y="9959"/>
                    <a:pt x="8904" y="9744"/>
                  </a:cubicBezTo>
                  <a:cubicBezTo>
                    <a:pt x="8927" y="9505"/>
                    <a:pt x="8911" y="9265"/>
                    <a:pt x="8852" y="9029"/>
                  </a:cubicBezTo>
                  <a:cubicBezTo>
                    <a:pt x="8821" y="8903"/>
                    <a:pt x="8766" y="8791"/>
                    <a:pt x="8678" y="8697"/>
                  </a:cubicBezTo>
                  <a:cubicBezTo>
                    <a:pt x="8420" y="8421"/>
                    <a:pt x="8286" y="8083"/>
                    <a:pt x="8191" y="7724"/>
                  </a:cubicBezTo>
                  <a:cubicBezTo>
                    <a:pt x="8160" y="7607"/>
                    <a:pt x="8156" y="7487"/>
                    <a:pt x="8151" y="7367"/>
                  </a:cubicBezTo>
                  <a:cubicBezTo>
                    <a:pt x="8141" y="7076"/>
                    <a:pt x="8134" y="6786"/>
                    <a:pt x="8122" y="6495"/>
                  </a:cubicBezTo>
                  <a:cubicBezTo>
                    <a:pt x="8117" y="6375"/>
                    <a:pt x="8094" y="6256"/>
                    <a:pt x="8088" y="6137"/>
                  </a:cubicBezTo>
                  <a:cubicBezTo>
                    <a:pt x="8082" y="6024"/>
                    <a:pt x="8087" y="5910"/>
                    <a:pt x="8087" y="5789"/>
                  </a:cubicBezTo>
                  <a:cubicBezTo>
                    <a:pt x="8051" y="5783"/>
                    <a:pt x="8022" y="5774"/>
                    <a:pt x="7992" y="5774"/>
                  </a:cubicBezTo>
                  <a:cubicBezTo>
                    <a:pt x="7365" y="5775"/>
                    <a:pt x="6739" y="5778"/>
                    <a:pt x="6113" y="5781"/>
                  </a:cubicBezTo>
                  <a:cubicBezTo>
                    <a:pt x="5911" y="5781"/>
                    <a:pt x="5708" y="5783"/>
                    <a:pt x="5506" y="5784"/>
                  </a:cubicBezTo>
                  <a:cubicBezTo>
                    <a:pt x="5481" y="5784"/>
                    <a:pt x="5455" y="5784"/>
                    <a:pt x="5430" y="5786"/>
                  </a:cubicBezTo>
                  <a:cubicBezTo>
                    <a:pt x="5383" y="5789"/>
                    <a:pt x="5361" y="5811"/>
                    <a:pt x="5364" y="5859"/>
                  </a:cubicBezTo>
                  <a:cubicBezTo>
                    <a:pt x="5377" y="6087"/>
                    <a:pt x="5347" y="6313"/>
                    <a:pt x="5330" y="6540"/>
                  </a:cubicBezTo>
                  <a:cubicBezTo>
                    <a:pt x="5313" y="6760"/>
                    <a:pt x="5310" y="6982"/>
                    <a:pt x="5315" y="7203"/>
                  </a:cubicBezTo>
                  <a:cubicBezTo>
                    <a:pt x="5324" y="7599"/>
                    <a:pt x="5223" y="7966"/>
                    <a:pt x="5047" y="8316"/>
                  </a:cubicBezTo>
                  <a:cubicBezTo>
                    <a:pt x="4990" y="8429"/>
                    <a:pt x="4925" y="8538"/>
                    <a:pt x="4835" y="8629"/>
                  </a:cubicBezTo>
                  <a:cubicBezTo>
                    <a:pt x="4645" y="8819"/>
                    <a:pt x="4569" y="9056"/>
                    <a:pt x="4558" y="9315"/>
                  </a:cubicBezTo>
                  <a:cubicBezTo>
                    <a:pt x="4550" y="9492"/>
                    <a:pt x="4555" y="9669"/>
                    <a:pt x="4559" y="9846"/>
                  </a:cubicBezTo>
                  <a:cubicBezTo>
                    <a:pt x="4563" y="10004"/>
                    <a:pt x="4576" y="10162"/>
                    <a:pt x="4582" y="10320"/>
                  </a:cubicBezTo>
                  <a:cubicBezTo>
                    <a:pt x="4585" y="10376"/>
                    <a:pt x="4583" y="10433"/>
                    <a:pt x="4576" y="10490"/>
                  </a:cubicBezTo>
                  <a:cubicBezTo>
                    <a:pt x="4570" y="10537"/>
                    <a:pt x="4522" y="10566"/>
                    <a:pt x="4479" y="10559"/>
                  </a:cubicBezTo>
                  <a:cubicBezTo>
                    <a:pt x="4440" y="10553"/>
                    <a:pt x="4407" y="10524"/>
                    <a:pt x="4405" y="10483"/>
                  </a:cubicBezTo>
                  <a:cubicBezTo>
                    <a:pt x="4399" y="10376"/>
                    <a:pt x="4398" y="10269"/>
                    <a:pt x="4392" y="10161"/>
                  </a:cubicBezTo>
                  <a:cubicBezTo>
                    <a:pt x="4388" y="10079"/>
                    <a:pt x="4382" y="9997"/>
                    <a:pt x="4373" y="9916"/>
                  </a:cubicBezTo>
                  <a:cubicBezTo>
                    <a:pt x="4368" y="9865"/>
                    <a:pt x="4349" y="9849"/>
                    <a:pt x="4299" y="9849"/>
                  </a:cubicBezTo>
                  <a:cubicBezTo>
                    <a:pt x="4179" y="9847"/>
                    <a:pt x="4059" y="9847"/>
                    <a:pt x="3939" y="9849"/>
                  </a:cubicBezTo>
                  <a:cubicBezTo>
                    <a:pt x="3654" y="9856"/>
                    <a:pt x="3370" y="9864"/>
                    <a:pt x="3085" y="9871"/>
                  </a:cubicBezTo>
                  <a:cubicBezTo>
                    <a:pt x="3047" y="9872"/>
                    <a:pt x="3009" y="9870"/>
                    <a:pt x="2972" y="9872"/>
                  </a:cubicBezTo>
                  <a:cubicBezTo>
                    <a:pt x="2899" y="9875"/>
                    <a:pt x="2889" y="9886"/>
                    <a:pt x="2886" y="9966"/>
                  </a:cubicBezTo>
                  <a:cubicBezTo>
                    <a:pt x="2884" y="10010"/>
                    <a:pt x="2887" y="10055"/>
                    <a:pt x="2883" y="10099"/>
                  </a:cubicBezTo>
                  <a:cubicBezTo>
                    <a:pt x="2872" y="10237"/>
                    <a:pt x="2859" y="10376"/>
                    <a:pt x="2846" y="10514"/>
                  </a:cubicBezTo>
                  <a:cubicBezTo>
                    <a:pt x="2845" y="10532"/>
                    <a:pt x="2838" y="10551"/>
                    <a:pt x="2831" y="10568"/>
                  </a:cubicBezTo>
                  <a:cubicBezTo>
                    <a:pt x="2819" y="10602"/>
                    <a:pt x="2775" y="10629"/>
                    <a:pt x="2742" y="10625"/>
                  </a:cubicBezTo>
                  <a:cubicBezTo>
                    <a:pt x="2700" y="10620"/>
                    <a:pt x="2661" y="10577"/>
                    <a:pt x="2662" y="10533"/>
                  </a:cubicBezTo>
                  <a:cubicBezTo>
                    <a:pt x="2662" y="10508"/>
                    <a:pt x="2666" y="10482"/>
                    <a:pt x="2670" y="10458"/>
                  </a:cubicBezTo>
                  <a:cubicBezTo>
                    <a:pt x="2676" y="10408"/>
                    <a:pt x="2687" y="10358"/>
                    <a:pt x="2689" y="10308"/>
                  </a:cubicBezTo>
                  <a:cubicBezTo>
                    <a:pt x="2704" y="9928"/>
                    <a:pt x="2711" y="9549"/>
                    <a:pt x="2691" y="9169"/>
                  </a:cubicBezTo>
                  <a:cubicBezTo>
                    <a:pt x="2682" y="9009"/>
                    <a:pt x="2641" y="8857"/>
                    <a:pt x="2556" y="8720"/>
                  </a:cubicBezTo>
                  <a:cubicBezTo>
                    <a:pt x="2452" y="8553"/>
                    <a:pt x="2373" y="8374"/>
                    <a:pt x="2292" y="8195"/>
                  </a:cubicBezTo>
                  <a:cubicBezTo>
                    <a:pt x="2164" y="7911"/>
                    <a:pt x="2082" y="7615"/>
                    <a:pt x="2041" y="7305"/>
                  </a:cubicBezTo>
                  <a:cubicBezTo>
                    <a:pt x="2008" y="7053"/>
                    <a:pt x="2000" y="6801"/>
                    <a:pt x="2000" y="6548"/>
                  </a:cubicBezTo>
                  <a:cubicBezTo>
                    <a:pt x="2000" y="6326"/>
                    <a:pt x="2005" y="6105"/>
                    <a:pt x="2007" y="5884"/>
                  </a:cubicBezTo>
                  <a:cubicBezTo>
                    <a:pt x="2007" y="5836"/>
                    <a:pt x="1986" y="5813"/>
                    <a:pt x="1942" y="5811"/>
                  </a:cubicBezTo>
                  <a:cubicBezTo>
                    <a:pt x="1891" y="5809"/>
                    <a:pt x="1840" y="5810"/>
                    <a:pt x="1789" y="5810"/>
                  </a:cubicBezTo>
                  <a:cubicBezTo>
                    <a:pt x="1271" y="5811"/>
                    <a:pt x="752" y="5812"/>
                    <a:pt x="233" y="5813"/>
                  </a:cubicBezTo>
                  <a:cubicBezTo>
                    <a:pt x="214" y="5813"/>
                    <a:pt x="195" y="5813"/>
                    <a:pt x="177" y="5813"/>
                  </a:cubicBezTo>
                  <a:cubicBezTo>
                    <a:pt x="28" y="5812"/>
                    <a:pt x="6" y="5789"/>
                    <a:pt x="2" y="5634"/>
                  </a:cubicBezTo>
                  <a:cubicBezTo>
                    <a:pt x="1" y="5597"/>
                    <a:pt x="2" y="5558"/>
                    <a:pt x="2" y="5521"/>
                  </a:cubicBezTo>
                  <a:cubicBezTo>
                    <a:pt x="2" y="3781"/>
                    <a:pt x="2" y="2041"/>
                    <a:pt x="1" y="301"/>
                  </a:cubicBezTo>
                  <a:cubicBezTo>
                    <a:pt x="1" y="245"/>
                    <a:pt x="0" y="187"/>
                    <a:pt x="4" y="131"/>
                  </a:cubicBezTo>
                  <a:cubicBezTo>
                    <a:pt x="10" y="59"/>
                    <a:pt x="55" y="14"/>
                    <a:pt x="126" y="8"/>
                  </a:cubicBezTo>
                  <a:cubicBezTo>
                    <a:pt x="189" y="3"/>
                    <a:pt x="253" y="5"/>
                    <a:pt x="316" y="5"/>
                  </a:cubicBezTo>
                  <a:cubicBezTo>
                    <a:pt x="3770" y="4"/>
                    <a:pt x="7224" y="2"/>
                    <a:pt x="10679" y="1"/>
                  </a:cubicBezTo>
                  <a:cubicBezTo>
                    <a:pt x="11292" y="1"/>
                    <a:pt x="11906" y="0"/>
                    <a:pt x="12519" y="0"/>
                  </a:cubicBezTo>
                  <a:cubicBezTo>
                    <a:pt x="12765" y="0"/>
                    <a:pt x="12767" y="2"/>
                    <a:pt x="12766" y="239"/>
                  </a:cubicBezTo>
                  <a:cubicBezTo>
                    <a:pt x="12759" y="1574"/>
                    <a:pt x="12753" y="2909"/>
                    <a:pt x="12744" y="4243"/>
                  </a:cubicBezTo>
                  <a:cubicBezTo>
                    <a:pt x="12741" y="4680"/>
                    <a:pt x="12733" y="5116"/>
                    <a:pt x="12727" y="5552"/>
                  </a:cubicBezTo>
                  <a:cubicBezTo>
                    <a:pt x="12727" y="5584"/>
                    <a:pt x="12726" y="5616"/>
                    <a:pt x="12722" y="5647"/>
                  </a:cubicBezTo>
                  <a:cubicBezTo>
                    <a:pt x="12716" y="5694"/>
                    <a:pt x="12683" y="5731"/>
                    <a:pt x="12638" y="5737"/>
                  </a:cubicBezTo>
                  <a:cubicBezTo>
                    <a:pt x="12588" y="5744"/>
                    <a:pt x="12537" y="5745"/>
                    <a:pt x="12487" y="5745"/>
                  </a:cubicBezTo>
                  <a:cubicBezTo>
                    <a:pt x="12214" y="5746"/>
                    <a:pt x="11943" y="5746"/>
                    <a:pt x="11670" y="5746"/>
                  </a:cubicBezTo>
                  <a:cubicBezTo>
                    <a:pt x="11626" y="5746"/>
                    <a:pt x="11582" y="5746"/>
                    <a:pt x="11538" y="5748"/>
                  </a:cubicBezTo>
                  <a:cubicBezTo>
                    <a:pt x="11477" y="5750"/>
                    <a:pt x="11455" y="5770"/>
                    <a:pt x="11454" y="5825"/>
                  </a:cubicBezTo>
                  <a:cubicBezTo>
                    <a:pt x="11454" y="5844"/>
                    <a:pt x="11455" y="5863"/>
                    <a:pt x="11455" y="5882"/>
                  </a:cubicBezTo>
                  <a:cubicBezTo>
                    <a:pt x="11458" y="6116"/>
                    <a:pt x="11462" y="6350"/>
                    <a:pt x="11464" y="6584"/>
                  </a:cubicBezTo>
                  <a:cubicBezTo>
                    <a:pt x="11465" y="6869"/>
                    <a:pt x="11438" y="7152"/>
                    <a:pt x="11396" y="7434"/>
                  </a:cubicBezTo>
                  <a:cubicBezTo>
                    <a:pt x="11369" y="7617"/>
                    <a:pt x="11326" y="7795"/>
                    <a:pt x="11257" y="7964"/>
                  </a:cubicBezTo>
                  <a:cubicBezTo>
                    <a:pt x="11166" y="8186"/>
                    <a:pt x="11076" y="8412"/>
                    <a:pt x="10954" y="8617"/>
                  </a:cubicBezTo>
                  <a:cubicBezTo>
                    <a:pt x="10819" y="8844"/>
                    <a:pt x="10763" y="9082"/>
                    <a:pt x="10754" y="9337"/>
                  </a:cubicBezTo>
                  <a:cubicBezTo>
                    <a:pt x="10742" y="9673"/>
                    <a:pt x="10740" y="10008"/>
                    <a:pt x="10776" y="10342"/>
                  </a:cubicBezTo>
                  <a:cubicBezTo>
                    <a:pt x="10784" y="10410"/>
                    <a:pt x="10785" y="10480"/>
                    <a:pt x="10785" y="10550"/>
                  </a:cubicBezTo>
                  <a:cubicBezTo>
                    <a:pt x="10785" y="10588"/>
                    <a:pt x="10746" y="10629"/>
                    <a:pt x="10712" y="10622"/>
                  </a:cubicBezTo>
                  <a:cubicBezTo>
                    <a:pt x="10684" y="10617"/>
                    <a:pt x="10645" y="10599"/>
                    <a:pt x="10637" y="10577"/>
                  </a:cubicBezTo>
                  <a:cubicBezTo>
                    <a:pt x="10615" y="10520"/>
                    <a:pt x="10599" y="10457"/>
                    <a:pt x="10594" y="10395"/>
                  </a:cubicBezTo>
                  <a:cubicBezTo>
                    <a:pt x="10584" y="10288"/>
                    <a:pt x="10583" y="10181"/>
                    <a:pt x="10579" y="10073"/>
                  </a:cubicBezTo>
                  <a:cubicBezTo>
                    <a:pt x="10577" y="10010"/>
                    <a:pt x="10581" y="9947"/>
                    <a:pt x="10547" y="98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221">
              <a:extLst>
                <a:ext uri="{FF2B5EF4-FFF2-40B4-BE49-F238E27FC236}">
                  <a16:creationId xmlns:a16="http://schemas.microsoft.com/office/drawing/2014/main" id="{3E10605E-0E35-4365-A2BF-4F852CBF8F4A}"/>
                </a:ext>
              </a:extLst>
            </p:cNvPr>
            <p:cNvSpPr>
              <a:spLocks noEditPoints="1"/>
            </p:cNvSpPr>
            <p:nvPr/>
          </p:nvSpPr>
          <p:spPr bwMode="auto">
            <a:xfrm>
              <a:off x="6775451" y="5332413"/>
              <a:ext cx="212725" cy="63500"/>
            </a:xfrm>
            <a:custGeom>
              <a:avLst/>
              <a:gdLst>
                <a:gd name="T0" fmla="*/ 1679 w 3376"/>
                <a:gd name="T1" fmla="*/ 799 h 998"/>
                <a:gd name="T2" fmla="*/ 2969 w 3376"/>
                <a:gd name="T3" fmla="*/ 799 h 998"/>
                <a:gd name="T4" fmla="*/ 3138 w 3376"/>
                <a:gd name="T5" fmla="*/ 793 h 998"/>
                <a:gd name="T6" fmla="*/ 3183 w 3376"/>
                <a:gd name="T7" fmla="*/ 744 h 998"/>
                <a:gd name="T8" fmla="*/ 3187 w 3376"/>
                <a:gd name="T9" fmla="*/ 365 h 998"/>
                <a:gd name="T10" fmla="*/ 3015 w 3376"/>
                <a:gd name="T11" fmla="*/ 188 h 998"/>
                <a:gd name="T12" fmla="*/ 361 w 3376"/>
                <a:gd name="T13" fmla="*/ 191 h 998"/>
                <a:gd name="T14" fmla="*/ 248 w 3376"/>
                <a:gd name="T15" fmla="*/ 193 h 998"/>
                <a:gd name="T16" fmla="*/ 189 w 3376"/>
                <a:gd name="T17" fmla="*/ 253 h 998"/>
                <a:gd name="T18" fmla="*/ 189 w 3376"/>
                <a:gd name="T19" fmla="*/ 746 h 998"/>
                <a:gd name="T20" fmla="*/ 277 w 3376"/>
                <a:gd name="T21" fmla="*/ 820 h 998"/>
                <a:gd name="T22" fmla="*/ 580 w 3376"/>
                <a:gd name="T23" fmla="*/ 810 h 998"/>
                <a:gd name="T24" fmla="*/ 1679 w 3376"/>
                <a:gd name="T25" fmla="*/ 799 h 998"/>
                <a:gd name="T26" fmla="*/ 1685 w 3376"/>
                <a:gd name="T27" fmla="*/ 997 h 998"/>
                <a:gd name="T28" fmla="*/ 264 w 3376"/>
                <a:gd name="T29" fmla="*/ 997 h 998"/>
                <a:gd name="T30" fmla="*/ 112 w 3376"/>
                <a:gd name="T31" fmla="*/ 993 h 998"/>
                <a:gd name="T32" fmla="*/ 2 w 3376"/>
                <a:gd name="T33" fmla="*/ 882 h 998"/>
                <a:gd name="T34" fmla="*/ 0 w 3376"/>
                <a:gd name="T35" fmla="*/ 806 h 998"/>
                <a:gd name="T36" fmla="*/ 0 w 3376"/>
                <a:gd name="T37" fmla="*/ 199 h 998"/>
                <a:gd name="T38" fmla="*/ 3 w 3376"/>
                <a:gd name="T39" fmla="*/ 123 h 998"/>
                <a:gd name="T40" fmla="*/ 114 w 3376"/>
                <a:gd name="T41" fmla="*/ 9 h 998"/>
                <a:gd name="T42" fmla="*/ 227 w 3376"/>
                <a:gd name="T43" fmla="*/ 3 h 998"/>
                <a:gd name="T44" fmla="*/ 3147 w 3376"/>
                <a:gd name="T45" fmla="*/ 0 h 998"/>
                <a:gd name="T46" fmla="*/ 3375 w 3376"/>
                <a:gd name="T47" fmla="*/ 232 h 998"/>
                <a:gd name="T48" fmla="*/ 3375 w 3376"/>
                <a:gd name="T49" fmla="*/ 763 h 998"/>
                <a:gd name="T50" fmla="*/ 3372 w 3376"/>
                <a:gd name="T51" fmla="*/ 876 h 998"/>
                <a:gd name="T52" fmla="*/ 3259 w 3376"/>
                <a:gd name="T53" fmla="*/ 984 h 998"/>
                <a:gd name="T54" fmla="*/ 3108 w 3376"/>
                <a:gd name="T55" fmla="*/ 986 h 998"/>
                <a:gd name="T56" fmla="*/ 1685 w 3376"/>
                <a:gd name="T57" fmla="*/ 99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76" h="998">
                  <a:moveTo>
                    <a:pt x="1679" y="799"/>
                  </a:moveTo>
                  <a:cubicBezTo>
                    <a:pt x="2109" y="799"/>
                    <a:pt x="2539" y="799"/>
                    <a:pt x="2969" y="799"/>
                  </a:cubicBezTo>
                  <a:cubicBezTo>
                    <a:pt x="3025" y="799"/>
                    <a:pt x="3082" y="800"/>
                    <a:pt x="3138" y="793"/>
                  </a:cubicBezTo>
                  <a:cubicBezTo>
                    <a:pt x="3156" y="790"/>
                    <a:pt x="3182" y="762"/>
                    <a:pt x="3183" y="744"/>
                  </a:cubicBezTo>
                  <a:cubicBezTo>
                    <a:pt x="3187" y="618"/>
                    <a:pt x="3187" y="492"/>
                    <a:pt x="3187" y="365"/>
                  </a:cubicBezTo>
                  <a:cubicBezTo>
                    <a:pt x="3188" y="181"/>
                    <a:pt x="3197" y="188"/>
                    <a:pt x="3015" y="188"/>
                  </a:cubicBezTo>
                  <a:cubicBezTo>
                    <a:pt x="2130" y="189"/>
                    <a:pt x="1246" y="190"/>
                    <a:pt x="361" y="191"/>
                  </a:cubicBezTo>
                  <a:cubicBezTo>
                    <a:pt x="324" y="191"/>
                    <a:pt x="285" y="191"/>
                    <a:pt x="248" y="193"/>
                  </a:cubicBezTo>
                  <a:cubicBezTo>
                    <a:pt x="211" y="195"/>
                    <a:pt x="189" y="218"/>
                    <a:pt x="189" y="253"/>
                  </a:cubicBezTo>
                  <a:cubicBezTo>
                    <a:pt x="188" y="417"/>
                    <a:pt x="188" y="582"/>
                    <a:pt x="189" y="746"/>
                  </a:cubicBezTo>
                  <a:cubicBezTo>
                    <a:pt x="190" y="799"/>
                    <a:pt x="217" y="821"/>
                    <a:pt x="277" y="820"/>
                  </a:cubicBezTo>
                  <a:cubicBezTo>
                    <a:pt x="378" y="817"/>
                    <a:pt x="479" y="810"/>
                    <a:pt x="580" y="810"/>
                  </a:cubicBezTo>
                  <a:cubicBezTo>
                    <a:pt x="947" y="808"/>
                    <a:pt x="1679" y="802"/>
                    <a:pt x="1679" y="799"/>
                  </a:cubicBezTo>
                  <a:close/>
                  <a:moveTo>
                    <a:pt x="1685" y="997"/>
                  </a:moveTo>
                  <a:cubicBezTo>
                    <a:pt x="1211" y="997"/>
                    <a:pt x="737" y="998"/>
                    <a:pt x="264" y="997"/>
                  </a:cubicBezTo>
                  <a:cubicBezTo>
                    <a:pt x="213" y="997"/>
                    <a:pt x="162" y="998"/>
                    <a:pt x="112" y="993"/>
                  </a:cubicBezTo>
                  <a:cubicBezTo>
                    <a:pt x="49" y="987"/>
                    <a:pt x="10" y="945"/>
                    <a:pt x="2" y="882"/>
                  </a:cubicBezTo>
                  <a:cubicBezTo>
                    <a:pt x="0" y="857"/>
                    <a:pt x="0" y="831"/>
                    <a:pt x="0" y="806"/>
                  </a:cubicBezTo>
                  <a:cubicBezTo>
                    <a:pt x="0" y="604"/>
                    <a:pt x="0" y="401"/>
                    <a:pt x="0" y="199"/>
                  </a:cubicBezTo>
                  <a:cubicBezTo>
                    <a:pt x="0" y="174"/>
                    <a:pt x="0" y="149"/>
                    <a:pt x="3" y="123"/>
                  </a:cubicBezTo>
                  <a:cubicBezTo>
                    <a:pt x="11" y="66"/>
                    <a:pt x="56" y="18"/>
                    <a:pt x="114" y="9"/>
                  </a:cubicBezTo>
                  <a:cubicBezTo>
                    <a:pt x="151" y="3"/>
                    <a:pt x="189" y="3"/>
                    <a:pt x="227" y="3"/>
                  </a:cubicBezTo>
                  <a:cubicBezTo>
                    <a:pt x="1200" y="2"/>
                    <a:pt x="2174" y="0"/>
                    <a:pt x="3147" y="0"/>
                  </a:cubicBezTo>
                  <a:cubicBezTo>
                    <a:pt x="3349" y="0"/>
                    <a:pt x="3374" y="28"/>
                    <a:pt x="3375" y="232"/>
                  </a:cubicBezTo>
                  <a:cubicBezTo>
                    <a:pt x="3376" y="409"/>
                    <a:pt x="3375" y="586"/>
                    <a:pt x="3375" y="763"/>
                  </a:cubicBezTo>
                  <a:cubicBezTo>
                    <a:pt x="3375" y="801"/>
                    <a:pt x="3376" y="839"/>
                    <a:pt x="3372" y="876"/>
                  </a:cubicBezTo>
                  <a:cubicBezTo>
                    <a:pt x="3364" y="938"/>
                    <a:pt x="3320" y="980"/>
                    <a:pt x="3259" y="984"/>
                  </a:cubicBezTo>
                  <a:cubicBezTo>
                    <a:pt x="3209" y="987"/>
                    <a:pt x="3158" y="986"/>
                    <a:pt x="3108" y="986"/>
                  </a:cubicBezTo>
                  <a:cubicBezTo>
                    <a:pt x="2633" y="987"/>
                    <a:pt x="1685" y="994"/>
                    <a:pt x="1685" y="99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222">
              <a:extLst>
                <a:ext uri="{FF2B5EF4-FFF2-40B4-BE49-F238E27FC236}">
                  <a16:creationId xmlns:a16="http://schemas.microsoft.com/office/drawing/2014/main" id="{DD2AF763-4B36-4F08-9F2F-59B3E33E0EA1}"/>
                </a:ext>
              </a:extLst>
            </p:cNvPr>
            <p:cNvSpPr>
              <a:spLocks noEditPoints="1"/>
            </p:cNvSpPr>
            <p:nvPr/>
          </p:nvSpPr>
          <p:spPr bwMode="auto">
            <a:xfrm>
              <a:off x="7118351" y="5334000"/>
              <a:ext cx="103188" cy="58738"/>
            </a:xfrm>
            <a:custGeom>
              <a:avLst/>
              <a:gdLst>
                <a:gd name="T0" fmla="*/ 829 w 1625"/>
                <a:gd name="T1" fmla="*/ 186 h 918"/>
                <a:gd name="T2" fmla="*/ 829 w 1625"/>
                <a:gd name="T3" fmla="*/ 187 h 918"/>
                <a:gd name="T4" fmla="*/ 356 w 1625"/>
                <a:gd name="T5" fmla="*/ 188 h 918"/>
                <a:gd name="T6" fmla="*/ 243 w 1625"/>
                <a:gd name="T7" fmla="*/ 194 h 918"/>
                <a:gd name="T8" fmla="*/ 194 w 1625"/>
                <a:gd name="T9" fmla="*/ 240 h 918"/>
                <a:gd name="T10" fmla="*/ 193 w 1625"/>
                <a:gd name="T11" fmla="*/ 657 h 918"/>
                <a:gd name="T12" fmla="*/ 268 w 1625"/>
                <a:gd name="T13" fmla="*/ 724 h 918"/>
                <a:gd name="T14" fmla="*/ 344 w 1625"/>
                <a:gd name="T15" fmla="*/ 725 h 918"/>
                <a:gd name="T16" fmla="*/ 1367 w 1625"/>
                <a:gd name="T17" fmla="*/ 727 h 918"/>
                <a:gd name="T18" fmla="*/ 1453 w 1625"/>
                <a:gd name="T19" fmla="*/ 649 h 918"/>
                <a:gd name="T20" fmla="*/ 1457 w 1625"/>
                <a:gd name="T21" fmla="*/ 289 h 918"/>
                <a:gd name="T22" fmla="*/ 1360 w 1625"/>
                <a:gd name="T23" fmla="*/ 187 h 918"/>
                <a:gd name="T24" fmla="*/ 829 w 1625"/>
                <a:gd name="T25" fmla="*/ 186 h 918"/>
                <a:gd name="T26" fmla="*/ 281 w 1625"/>
                <a:gd name="T27" fmla="*/ 914 h 918"/>
                <a:gd name="T28" fmla="*/ 168 w 1625"/>
                <a:gd name="T29" fmla="*/ 912 h 918"/>
                <a:gd name="T30" fmla="*/ 17 w 1625"/>
                <a:gd name="T31" fmla="*/ 755 h 918"/>
                <a:gd name="T32" fmla="*/ 15 w 1625"/>
                <a:gd name="T33" fmla="*/ 642 h 918"/>
                <a:gd name="T34" fmla="*/ 2 w 1625"/>
                <a:gd name="T35" fmla="*/ 225 h 918"/>
                <a:gd name="T36" fmla="*/ 2 w 1625"/>
                <a:gd name="T37" fmla="*/ 149 h 918"/>
                <a:gd name="T38" fmla="*/ 132 w 1625"/>
                <a:gd name="T39" fmla="*/ 7 h 918"/>
                <a:gd name="T40" fmla="*/ 227 w 1625"/>
                <a:gd name="T41" fmla="*/ 2 h 918"/>
                <a:gd name="T42" fmla="*/ 1440 w 1625"/>
                <a:gd name="T43" fmla="*/ 0 h 918"/>
                <a:gd name="T44" fmla="*/ 1534 w 1625"/>
                <a:gd name="T45" fmla="*/ 4 h 918"/>
                <a:gd name="T46" fmla="*/ 1624 w 1625"/>
                <a:gd name="T47" fmla="*/ 88 h 918"/>
                <a:gd name="T48" fmla="*/ 1618 w 1625"/>
                <a:gd name="T49" fmla="*/ 826 h 918"/>
                <a:gd name="T50" fmla="*/ 1532 w 1625"/>
                <a:gd name="T51" fmla="*/ 913 h 918"/>
                <a:gd name="T52" fmla="*/ 1400 w 1625"/>
                <a:gd name="T53" fmla="*/ 918 h 918"/>
                <a:gd name="T54" fmla="*/ 831 w 1625"/>
                <a:gd name="T55" fmla="*/ 918 h 918"/>
                <a:gd name="T56" fmla="*/ 281 w 1625"/>
                <a:gd name="T57" fmla="*/ 91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5" h="918">
                  <a:moveTo>
                    <a:pt x="829" y="186"/>
                  </a:moveTo>
                  <a:lnTo>
                    <a:pt x="829" y="187"/>
                  </a:lnTo>
                  <a:cubicBezTo>
                    <a:pt x="672" y="187"/>
                    <a:pt x="514" y="187"/>
                    <a:pt x="356" y="188"/>
                  </a:cubicBezTo>
                  <a:cubicBezTo>
                    <a:pt x="318" y="188"/>
                    <a:pt x="279" y="185"/>
                    <a:pt x="243" y="194"/>
                  </a:cubicBezTo>
                  <a:cubicBezTo>
                    <a:pt x="223" y="198"/>
                    <a:pt x="194" y="224"/>
                    <a:pt x="194" y="240"/>
                  </a:cubicBezTo>
                  <a:cubicBezTo>
                    <a:pt x="190" y="379"/>
                    <a:pt x="191" y="518"/>
                    <a:pt x="193" y="657"/>
                  </a:cubicBezTo>
                  <a:cubicBezTo>
                    <a:pt x="194" y="701"/>
                    <a:pt x="220" y="721"/>
                    <a:pt x="268" y="724"/>
                  </a:cubicBezTo>
                  <a:cubicBezTo>
                    <a:pt x="293" y="725"/>
                    <a:pt x="319" y="725"/>
                    <a:pt x="344" y="725"/>
                  </a:cubicBezTo>
                  <a:cubicBezTo>
                    <a:pt x="685" y="726"/>
                    <a:pt x="1026" y="727"/>
                    <a:pt x="1367" y="727"/>
                  </a:cubicBezTo>
                  <a:cubicBezTo>
                    <a:pt x="1426" y="727"/>
                    <a:pt x="1451" y="705"/>
                    <a:pt x="1453" y="649"/>
                  </a:cubicBezTo>
                  <a:cubicBezTo>
                    <a:pt x="1456" y="529"/>
                    <a:pt x="1457" y="409"/>
                    <a:pt x="1457" y="289"/>
                  </a:cubicBezTo>
                  <a:cubicBezTo>
                    <a:pt x="1457" y="202"/>
                    <a:pt x="1443" y="188"/>
                    <a:pt x="1360" y="187"/>
                  </a:cubicBezTo>
                  <a:cubicBezTo>
                    <a:pt x="1183" y="185"/>
                    <a:pt x="1007" y="186"/>
                    <a:pt x="829" y="186"/>
                  </a:cubicBezTo>
                  <a:close/>
                  <a:moveTo>
                    <a:pt x="281" y="914"/>
                  </a:moveTo>
                  <a:cubicBezTo>
                    <a:pt x="243" y="914"/>
                    <a:pt x="205" y="915"/>
                    <a:pt x="168" y="912"/>
                  </a:cubicBezTo>
                  <a:cubicBezTo>
                    <a:pt x="66" y="905"/>
                    <a:pt x="24" y="862"/>
                    <a:pt x="17" y="755"/>
                  </a:cubicBezTo>
                  <a:cubicBezTo>
                    <a:pt x="14" y="718"/>
                    <a:pt x="16" y="680"/>
                    <a:pt x="15" y="642"/>
                  </a:cubicBezTo>
                  <a:cubicBezTo>
                    <a:pt x="11" y="503"/>
                    <a:pt x="6" y="364"/>
                    <a:pt x="2" y="225"/>
                  </a:cubicBezTo>
                  <a:cubicBezTo>
                    <a:pt x="2" y="200"/>
                    <a:pt x="0" y="175"/>
                    <a:pt x="2" y="149"/>
                  </a:cubicBezTo>
                  <a:cubicBezTo>
                    <a:pt x="9" y="76"/>
                    <a:pt x="58" y="21"/>
                    <a:pt x="132" y="7"/>
                  </a:cubicBezTo>
                  <a:cubicBezTo>
                    <a:pt x="163" y="1"/>
                    <a:pt x="195" y="2"/>
                    <a:pt x="227" y="2"/>
                  </a:cubicBezTo>
                  <a:cubicBezTo>
                    <a:pt x="631" y="1"/>
                    <a:pt x="1036" y="0"/>
                    <a:pt x="1440" y="0"/>
                  </a:cubicBezTo>
                  <a:cubicBezTo>
                    <a:pt x="1471" y="0"/>
                    <a:pt x="1503" y="1"/>
                    <a:pt x="1534" y="4"/>
                  </a:cubicBezTo>
                  <a:cubicBezTo>
                    <a:pt x="1583" y="10"/>
                    <a:pt x="1623" y="42"/>
                    <a:pt x="1624" y="88"/>
                  </a:cubicBezTo>
                  <a:cubicBezTo>
                    <a:pt x="1625" y="334"/>
                    <a:pt x="1622" y="580"/>
                    <a:pt x="1618" y="826"/>
                  </a:cubicBezTo>
                  <a:cubicBezTo>
                    <a:pt x="1617" y="875"/>
                    <a:pt x="1579" y="908"/>
                    <a:pt x="1532" y="913"/>
                  </a:cubicBezTo>
                  <a:cubicBezTo>
                    <a:pt x="1488" y="917"/>
                    <a:pt x="1444" y="917"/>
                    <a:pt x="1400" y="918"/>
                  </a:cubicBezTo>
                  <a:cubicBezTo>
                    <a:pt x="1210" y="918"/>
                    <a:pt x="1021" y="918"/>
                    <a:pt x="831" y="918"/>
                  </a:cubicBezTo>
                  <a:cubicBezTo>
                    <a:pt x="831" y="916"/>
                    <a:pt x="464" y="914"/>
                    <a:pt x="281" y="9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Freeform 223">
              <a:extLst>
                <a:ext uri="{FF2B5EF4-FFF2-40B4-BE49-F238E27FC236}">
                  <a16:creationId xmlns:a16="http://schemas.microsoft.com/office/drawing/2014/main" id="{DD2BEE76-2676-47AA-95A1-A000548CAFC4}"/>
                </a:ext>
              </a:extLst>
            </p:cNvPr>
            <p:cNvSpPr>
              <a:spLocks noEditPoints="1"/>
            </p:cNvSpPr>
            <p:nvPr/>
          </p:nvSpPr>
          <p:spPr bwMode="auto">
            <a:xfrm>
              <a:off x="6935789" y="5116513"/>
              <a:ext cx="73025" cy="73025"/>
            </a:xfrm>
            <a:custGeom>
              <a:avLst/>
              <a:gdLst>
                <a:gd name="T0" fmla="*/ 961 w 1159"/>
                <a:gd name="T1" fmla="*/ 584 h 1158"/>
                <a:gd name="T2" fmla="*/ 958 w 1159"/>
                <a:gd name="T3" fmla="*/ 584 h 1158"/>
                <a:gd name="T4" fmla="*/ 958 w 1159"/>
                <a:gd name="T5" fmla="*/ 471 h 1158"/>
                <a:gd name="T6" fmla="*/ 950 w 1159"/>
                <a:gd name="T7" fmla="*/ 263 h 1158"/>
                <a:gd name="T8" fmla="*/ 872 w 1159"/>
                <a:gd name="T9" fmla="*/ 179 h 1158"/>
                <a:gd name="T10" fmla="*/ 758 w 1159"/>
                <a:gd name="T11" fmla="*/ 179 h 1158"/>
                <a:gd name="T12" fmla="*/ 250 w 1159"/>
                <a:gd name="T13" fmla="*/ 204 h 1158"/>
                <a:gd name="T14" fmla="*/ 178 w 1159"/>
                <a:gd name="T15" fmla="*/ 272 h 1158"/>
                <a:gd name="T16" fmla="*/ 196 w 1159"/>
                <a:gd name="T17" fmla="*/ 913 h 1158"/>
                <a:gd name="T18" fmla="*/ 259 w 1159"/>
                <a:gd name="T19" fmla="*/ 967 h 1158"/>
                <a:gd name="T20" fmla="*/ 901 w 1159"/>
                <a:gd name="T21" fmla="*/ 963 h 1158"/>
                <a:gd name="T22" fmla="*/ 961 w 1159"/>
                <a:gd name="T23" fmla="*/ 905 h 1158"/>
                <a:gd name="T24" fmla="*/ 961 w 1159"/>
                <a:gd name="T25" fmla="*/ 584 h 1158"/>
                <a:gd name="T26" fmla="*/ 572 w 1159"/>
                <a:gd name="T27" fmla="*/ 1156 h 1158"/>
                <a:gd name="T28" fmla="*/ 137 w 1159"/>
                <a:gd name="T29" fmla="*/ 1156 h 1158"/>
                <a:gd name="T30" fmla="*/ 10 w 1159"/>
                <a:gd name="T31" fmla="*/ 1028 h 1158"/>
                <a:gd name="T32" fmla="*/ 0 w 1159"/>
                <a:gd name="T33" fmla="*/ 140 h 1158"/>
                <a:gd name="T34" fmla="*/ 1 w 1159"/>
                <a:gd name="T35" fmla="*/ 121 h 1158"/>
                <a:gd name="T36" fmla="*/ 94 w 1159"/>
                <a:gd name="T37" fmla="*/ 19 h 1158"/>
                <a:gd name="T38" fmla="*/ 151 w 1159"/>
                <a:gd name="T39" fmla="*/ 16 h 1158"/>
                <a:gd name="T40" fmla="*/ 945 w 1159"/>
                <a:gd name="T41" fmla="*/ 2 h 1158"/>
                <a:gd name="T42" fmla="*/ 1125 w 1159"/>
                <a:gd name="T43" fmla="*/ 170 h 1158"/>
                <a:gd name="T44" fmla="*/ 1154 w 1159"/>
                <a:gd name="T45" fmla="*/ 963 h 1158"/>
                <a:gd name="T46" fmla="*/ 969 w 1159"/>
                <a:gd name="T47" fmla="*/ 1153 h 1158"/>
                <a:gd name="T48" fmla="*/ 572 w 1159"/>
                <a:gd name="T49" fmla="*/ 115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9" h="1158">
                  <a:moveTo>
                    <a:pt x="961" y="584"/>
                  </a:moveTo>
                  <a:lnTo>
                    <a:pt x="958" y="584"/>
                  </a:lnTo>
                  <a:cubicBezTo>
                    <a:pt x="958" y="547"/>
                    <a:pt x="959" y="509"/>
                    <a:pt x="958" y="471"/>
                  </a:cubicBezTo>
                  <a:cubicBezTo>
                    <a:pt x="956" y="402"/>
                    <a:pt x="954" y="333"/>
                    <a:pt x="950" y="263"/>
                  </a:cubicBezTo>
                  <a:cubicBezTo>
                    <a:pt x="946" y="204"/>
                    <a:pt x="925" y="182"/>
                    <a:pt x="872" y="179"/>
                  </a:cubicBezTo>
                  <a:cubicBezTo>
                    <a:pt x="834" y="178"/>
                    <a:pt x="796" y="178"/>
                    <a:pt x="758" y="179"/>
                  </a:cubicBezTo>
                  <a:cubicBezTo>
                    <a:pt x="589" y="187"/>
                    <a:pt x="419" y="195"/>
                    <a:pt x="250" y="204"/>
                  </a:cubicBezTo>
                  <a:cubicBezTo>
                    <a:pt x="200" y="207"/>
                    <a:pt x="177" y="226"/>
                    <a:pt x="178" y="272"/>
                  </a:cubicBezTo>
                  <a:cubicBezTo>
                    <a:pt x="183" y="485"/>
                    <a:pt x="189" y="699"/>
                    <a:pt x="196" y="913"/>
                  </a:cubicBezTo>
                  <a:cubicBezTo>
                    <a:pt x="198" y="950"/>
                    <a:pt x="224" y="967"/>
                    <a:pt x="259" y="967"/>
                  </a:cubicBezTo>
                  <a:cubicBezTo>
                    <a:pt x="473" y="966"/>
                    <a:pt x="687" y="965"/>
                    <a:pt x="901" y="963"/>
                  </a:cubicBezTo>
                  <a:cubicBezTo>
                    <a:pt x="937" y="962"/>
                    <a:pt x="961" y="942"/>
                    <a:pt x="961" y="905"/>
                  </a:cubicBezTo>
                  <a:cubicBezTo>
                    <a:pt x="962" y="798"/>
                    <a:pt x="961" y="691"/>
                    <a:pt x="961" y="584"/>
                  </a:cubicBezTo>
                  <a:close/>
                  <a:moveTo>
                    <a:pt x="572" y="1156"/>
                  </a:moveTo>
                  <a:cubicBezTo>
                    <a:pt x="427" y="1156"/>
                    <a:pt x="282" y="1158"/>
                    <a:pt x="137" y="1156"/>
                  </a:cubicBezTo>
                  <a:cubicBezTo>
                    <a:pt x="47" y="1154"/>
                    <a:pt x="12" y="1121"/>
                    <a:pt x="10" y="1028"/>
                  </a:cubicBezTo>
                  <a:cubicBezTo>
                    <a:pt x="5" y="732"/>
                    <a:pt x="3" y="436"/>
                    <a:pt x="0" y="140"/>
                  </a:cubicBezTo>
                  <a:cubicBezTo>
                    <a:pt x="0" y="134"/>
                    <a:pt x="0" y="127"/>
                    <a:pt x="1" y="121"/>
                  </a:cubicBezTo>
                  <a:cubicBezTo>
                    <a:pt x="7" y="64"/>
                    <a:pt x="40" y="27"/>
                    <a:pt x="94" y="19"/>
                  </a:cubicBezTo>
                  <a:cubicBezTo>
                    <a:pt x="113" y="17"/>
                    <a:pt x="132" y="16"/>
                    <a:pt x="151" y="16"/>
                  </a:cubicBezTo>
                  <a:cubicBezTo>
                    <a:pt x="415" y="11"/>
                    <a:pt x="680" y="5"/>
                    <a:pt x="945" y="2"/>
                  </a:cubicBezTo>
                  <a:cubicBezTo>
                    <a:pt x="1103" y="0"/>
                    <a:pt x="1120" y="17"/>
                    <a:pt x="1125" y="170"/>
                  </a:cubicBezTo>
                  <a:cubicBezTo>
                    <a:pt x="1135" y="434"/>
                    <a:pt x="1143" y="699"/>
                    <a:pt x="1154" y="963"/>
                  </a:cubicBezTo>
                  <a:cubicBezTo>
                    <a:pt x="1159" y="1089"/>
                    <a:pt x="1140" y="1158"/>
                    <a:pt x="969" y="1153"/>
                  </a:cubicBezTo>
                  <a:cubicBezTo>
                    <a:pt x="837" y="1149"/>
                    <a:pt x="572" y="1155"/>
                    <a:pt x="572" y="11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24">
              <a:extLst>
                <a:ext uri="{FF2B5EF4-FFF2-40B4-BE49-F238E27FC236}">
                  <a16:creationId xmlns:a16="http://schemas.microsoft.com/office/drawing/2014/main" id="{D8D2C252-90F1-41D3-8EE6-559F46EF3AD0}"/>
                </a:ext>
              </a:extLst>
            </p:cNvPr>
            <p:cNvSpPr>
              <a:spLocks noEditPoints="1"/>
            </p:cNvSpPr>
            <p:nvPr/>
          </p:nvSpPr>
          <p:spPr bwMode="auto">
            <a:xfrm>
              <a:off x="6935789" y="5221288"/>
              <a:ext cx="73025" cy="73025"/>
            </a:xfrm>
            <a:custGeom>
              <a:avLst/>
              <a:gdLst>
                <a:gd name="T0" fmla="*/ 963 w 1159"/>
                <a:gd name="T1" fmla="*/ 607 h 1159"/>
                <a:gd name="T2" fmla="*/ 950 w 1159"/>
                <a:gd name="T3" fmla="*/ 259 h 1159"/>
                <a:gd name="T4" fmla="*/ 867 w 1159"/>
                <a:gd name="T5" fmla="*/ 179 h 1159"/>
                <a:gd name="T6" fmla="*/ 734 w 1159"/>
                <a:gd name="T7" fmla="*/ 180 h 1159"/>
                <a:gd name="T8" fmla="*/ 263 w 1159"/>
                <a:gd name="T9" fmla="*/ 204 h 1159"/>
                <a:gd name="T10" fmla="*/ 226 w 1159"/>
                <a:gd name="T11" fmla="*/ 208 h 1159"/>
                <a:gd name="T12" fmla="*/ 182 w 1159"/>
                <a:gd name="T13" fmla="*/ 259 h 1159"/>
                <a:gd name="T14" fmla="*/ 199 w 1159"/>
                <a:gd name="T15" fmla="*/ 918 h 1159"/>
                <a:gd name="T16" fmla="*/ 246 w 1159"/>
                <a:gd name="T17" fmla="*/ 963 h 1159"/>
                <a:gd name="T18" fmla="*/ 605 w 1159"/>
                <a:gd name="T19" fmla="*/ 965 h 1159"/>
                <a:gd name="T20" fmla="*/ 940 w 1159"/>
                <a:gd name="T21" fmla="*/ 949 h 1159"/>
                <a:gd name="T22" fmla="*/ 963 w 1159"/>
                <a:gd name="T23" fmla="*/ 607 h 1159"/>
                <a:gd name="T24" fmla="*/ 572 w 1159"/>
                <a:gd name="T25" fmla="*/ 1157 h 1159"/>
                <a:gd name="T26" fmla="*/ 137 w 1159"/>
                <a:gd name="T27" fmla="*/ 1156 h 1159"/>
                <a:gd name="T28" fmla="*/ 10 w 1159"/>
                <a:gd name="T29" fmla="*/ 1029 h 1159"/>
                <a:gd name="T30" fmla="*/ 0 w 1159"/>
                <a:gd name="T31" fmla="*/ 140 h 1159"/>
                <a:gd name="T32" fmla="*/ 1 w 1159"/>
                <a:gd name="T33" fmla="*/ 121 h 1159"/>
                <a:gd name="T34" fmla="*/ 94 w 1159"/>
                <a:gd name="T35" fmla="*/ 20 h 1159"/>
                <a:gd name="T36" fmla="*/ 151 w 1159"/>
                <a:gd name="T37" fmla="*/ 16 h 1159"/>
                <a:gd name="T38" fmla="*/ 945 w 1159"/>
                <a:gd name="T39" fmla="*/ 2 h 1159"/>
                <a:gd name="T40" fmla="*/ 1125 w 1159"/>
                <a:gd name="T41" fmla="*/ 171 h 1159"/>
                <a:gd name="T42" fmla="*/ 1154 w 1159"/>
                <a:gd name="T43" fmla="*/ 963 h 1159"/>
                <a:gd name="T44" fmla="*/ 969 w 1159"/>
                <a:gd name="T45" fmla="*/ 1153 h 1159"/>
                <a:gd name="T46" fmla="*/ 572 w 1159"/>
                <a:gd name="T47" fmla="*/ 1152 h 1159"/>
                <a:gd name="T48" fmla="*/ 572 w 1159"/>
                <a:gd name="T49" fmla="*/ 115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9" h="1159">
                  <a:moveTo>
                    <a:pt x="963" y="607"/>
                  </a:moveTo>
                  <a:cubicBezTo>
                    <a:pt x="958" y="485"/>
                    <a:pt x="955" y="371"/>
                    <a:pt x="950" y="259"/>
                  </a:cubicBezTo>
                  <a:cubicBezTo>
                    <a:pt x="947" y="202"/>
                    <a:pt x="924" y="181"/>
                    <a:pt x="867" y="179"/>
                  </a:cubicBezTo>
                  <a:cubicBezTo>
                    <a:pt x="822" y="178"/>
                    <a:pt x="778" y="178"/>
                    <a:pt x="734" y="180"/>
                  </a:cubicBezTo>
                  <a:cubicBezTo>
                    <a:pt x="577" y="188"/>
                    <a:pt x="420" y="196"/>
                    <a:pt x="263" y="204"/>
                  </a:cubicBezTo>
                  <a:cubicBezTo>
                    <a:pt x="251" y="205"/>
                    <a:pt x="235" y="202"/>
                    <a:pt x="226" y="208"/>
                  </a:cubicBezTo>
                  <a:cubicBezTo>
                    <a:pt x="209" y="223"/>
                    <a:pt x="181" y="242"/>
                    <a:pt x="182" y="259"/>
                  </a:cubicBezTo>
                  <a:cubicBezTo>
                    <a:pt x="184" y="479"/>
                    <a:pt x="190" y="698"/>
                    <a:pt x="199" y="918"/>
                  </a:cubicBezTo>
                  <a:cubicBezTo>
                    <a:pt x="200" y="934"/>
                    <a:pt x="229" y="963"/>
                    <a:pt x="246" y="963"/>
                  </a:cubicBezTo>
                  <a:cubicBezTo>
                    <a:pt x="365" y="968"/>
                    <a:pt x="485" y="969"/>
                    <a:pt x="605" y="965"/>
                  </a:cubicBezTo>
                  <a:cubicBezTo>
                    <a:pt x="717" y="962"/>
                    <a:pt x="830" y="982"/>
                    <a:pt x="940" y="949"/>
                  </a:cubicBezTo>
                  <a:cubicBezTo>
                    <a:pt x="991" y="835"/>
                    <a:pt x="947" y="715"/>
                    <a:pt x="963" y="607"/>
                  </a:cubicBezTo>
                  <a:close/>
                  <a:moveTo>
                    <a:pt x="572" y="1157"/>
                  </a:moveTo>
                  <a:cubicBezTo>
                    <a:pt x="427" y="1157"/>
                    <a:pt x="282" y="1159"/>
                    <a:pt x="137" y="1156"/>
                  </a:cubicBezTo>
                  <a:cubicBezTo>
                    <a:pt x="47" y="1154"/>
                    <a:pt x="12" y="1121"/>
                    <a:pt x="10" y="1029"/>
                  </a:cubicBezTo>
                  <a:cubicBezTo>
                    <a:pt x="5" y="733"/>
                    <a:pt x="3" y="436"/>
                    <a:pt x="0" y="140"/>
                  </a:cubicBezTo>
                  <a:cubicBezTo>
                    <a:pt x="0" y="134"/>
                    <a:pt x="0" y="128"/>
                    <a:pt x="1" y="121"/>
                  </a:cubicBezTo>
                  <a:cubicBezTo>
                    <a:pt x="7" y="64"/>
                    <a:pt x="40" y="27"/>
                    <a:pt x="94" y="20"/>
                  </a:cubicBezTo>
                  <a:cubicBezTo>
                    <a:pt x="113" y="17"/>
                    <a:pt x="132" y="17"/>
                    <a:pt x="151" y="16"/>
                  </a:cubicBezTo>
                  <a:cubicBezTo>
                    <a:pt x="415" y="11"/>
                    <a:pt x="680" y="5"/>
                    <a:pt x="945" y="2"/>
                  </a:cubicBezTo>
                  <a:cubicBezTo>
                    <a:pt x="1103" y="0"/>
                    <a:pt x="1120" y="18"/>
                    <a:pt x="1125" y="171"/>
                  </a:cubicBezTo>
                  <a:cubicBezTo>
                    <a:pt x="1135" y="435"/>
                    <a:pt x="1143" y="699"/>
                    <a:pt x="1154" y="963"/>
                  </a:cubicBezTo>
                  <a:cubicBezTo>
                    <a:pt x="1159" y="1089"/>
                    <a:pt x="1140" y="1159"/>
                    <a:pt x="969" y="1153"/>
                  </a:cubicBezTo>
                  <a:cubicBezTo>
                    <a:pt x="837" y="1149"/>
                    <a:pt x="705" y="1152"/>
                    <a:pt x="572" y="1152"/>
                  </a:cubicBezTo>
                  <a:lnTo>
                    <a:pt x="572" y="1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25">
              <a:extLst>
                <a:ext uri="{FF2B5EF4-FFF2-40B4-BE49-F238E27FC236}">
                  <a16:creationId xmlns:a16="http://schemas.microsoft.com/office/drawing/2014/main" id="{5DBE7644-3E80-4300-B6EB-72633F3F738E}"/>
                </a:ext>
              </a:extLst>
            </p:cNvPr>
            <p:cNvSpPr>
              <a:spLocks noEditPoints="1"/>
            </p:cNvSpPr>
            <p:nvPr/>
          </p:nvSpPr>
          <p:spPr bwMode="auto">
            <a:xfrm>
              <a:off x="6500814" y="5118100"/>
              <a:ext cx="73025" cy="71438"/>
            </a:xfrm>
            <a:custGeom>
              <a:avLst/>
              <a:gdLst>
                <a:gd name="T0" fmla="*/ 576 w 1155"/>
                <a:gd name="T1" fmla="*/ 965 h 1156"/>
                <a:gd name="T2" fmla="*/ 576 w 1155"/>
                <a:gd name="T3" fmla="*/ 963 h 1156"/>
                <a:gd name="T4" fmla="*/ 878 w 1155"/>
                <a:gd name="T5" fmla="*/ 963 h 1156"/>
                <a:gd name="T6" fmla="*/ 963 w 1155"/>
                <a:gd name="T7" fmla="*/ 871 h 1156"/>
                <a:gd name="T8" fmla="*/ 950 w 1155"/>
                <a:gd name="T9" fmla="*/ 267 h 1156"/>
                <a:gd name="T10" fmla="*/ 857 w 1155"/>
                <a:gd name="T11" fmla="*/ 178 h 1156"/>
                <a:gd name="T12" fmla="*/ 235 w 1155"/>
                <a:gd name="T13" fmla="*/ 205 h 1156"/>
                <a:gd name="T14" fmla="*/ 179 w 1155"/>
                <a:gd name="T15" fmla="*/ 267 h 1156"/>
                <a:gd name="T16" fmla="*/ 195 w 1155"/>
                <a:gd name="T17" fmla="*/ 908 h 1156"/>
                <a:gd name="T18" fmla="*/ 255 w 1155"/>
                <a:gd name="T19" fmla="*/ 965 h 1156"/>
                <a:gd name="T20" fmla="*/ 576 w 1155"/>
                <a:gd name="T21" fmla="*/ 965 h 1156"/>
                <a:gd name="T22" fmla="*/ 583 w 1155"/>
                <a:gd name="T23" fmla="*/ 1156 h 1156"/>
                <a:gd name="T24" fmla="*/ 205 w 1155"/>
                <a:gd name="T25" fmla="*/ 1156 h 1156"/>
                <a:gd name="T26" fmla="*/ 92 w 1155"/>
                <a:gd name="T27" fmla="*/ 1150 h 1156"/>
                <a:gd name="T28" fmla="*/ 16 w 1155"/>
                <a:gd name="T29" fmla="*/ 1076 h 1156"/>
                <a:gd name="T30" fmla="*/ 9 w 1155"/>
                <a:gd name="T31" fmla="*/ 1001 h 1156"/>
                <a:gd name="T32" fmla="*/ 1 w 1155"/>
                <a:gd name="T33" fmla="*/ 150 h 1156"/>
                <a:gd name="T34" fmla="*/ 7 w 1155"/>
                <a:gd name="T35" fmla="*/ 94 h 1156"/>
                <a:gd name="T36" fmla="*/ 84 w 1155"/>
                <a:gd name="T37" fmla="*/ 20 h 1156"/>
                <a:gd name="T38" fmla="*/ 159 w 1155"/>
                <a:gd name="T39" fmla="*/ 15 h 1156"/>
                <a:gd name="T40" fmla="*/ 915 w 1155"/>
                <a:gd name="T41" fmla="*/ 1 h 1156"/>
                <a:gd name="T42" fmla="*/ 1028 w 1155"/>
                <a:gd name="T43" fmla="*/ 3 h 1156"/>
                <a:gd name="T44" fmla="*/ 1121 w 1155"/>
                <a:gd name="T45" fmla="*/ 102 h 1156"/>
                <a:gd name="T46" fmla="*/ 1153 w 1155"/>
                <a:gd name="T47" fmla="*/ 1008 h 1156"/>
                <a:gd name="T48" fmla="*/ 1018 w 1155"/>
                <a:gd name="T49" fmla="*/ 1150 h 1156"/>
                <a:gd name="T50" fmla="*/ 583 w 1155"/>
                <a:gd name="T5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5" h="1156">
                  <a:moveTo>
                    <a:pt x="576" y="965"/>
                  </a:moveTo>
                  <a:lnTo>
                    <a:pt x="576" y="963"/>
                  </a:lnTo>
                  <a:cubicBezTo>
                    <a:pt x="677" y="963"/>
                    <a:pt x="778" y="965"/>
                    <a:pt x="878" y="963"/>
                  </a:cubicBezTo>
                  <a:cubicBezTo>
                    <a:pt x="951" y="962"/>
                    <a:pt x="964" y="949"/>
                    <a:pt x="963" y="871"/>
                  </a:cubicBezTo>
                  <a:cubicBezTo>
                    <a:pt x="960" y="669"/>
                    <a:pt x="956" y="468"/>
                    <a:pt x="950" y="267"/>
                  </a:cubicBezTo>
                  <a:cubicBezTo>
                    <a:pt x="948" y="197"/>
                    <a:pt x="927" y="176"/>
                    <a:pt x="857" y="178"/>
                  </a:cubicBezTo>
                  <a:cubicBezTo>
                    <a:pt x="650" y="184"/>
                    <a:pt x="443" y="194"/>
                    <a:pt x="235" y="205"/>
                  </a:cubicBezTo>
                  <a:cubicBezTo>
                    <a:pt x="199" y="206"/>
                    <a:pt x="178" y="231"/>
                    <a:pt x="179" y="267"/>
                  </a:cubicBezTo>
                  <a:cubicBezTo>
                    <a:pt x="183" y="480"/>
                    <a:pt x="189" y="694"/>
                    <a:pt x="195" y="908"/>
                  </a:cubicBezTo>
                  <a:cubicBezTo>
                    <a:pt x="196" y="944"/>
                    <a:pt x="219" y="965"/>
                    <a:pt x="255" y="965"/>
                  </a:cubicBezTo>
                  <a:cubicBezTo>
                    <a:pt x="362" y="966"/>
                    <a:pt x="469" y="965"/>
                    <a:pt x="576" y="965"/>
                  </a:cubicBezTo>
                  <a:close/>
                  <a:moveTo>
                    <a:pt x="583" y="1156"/>
                  </a:moveTo>
                  <a:cubicBezTo>
                    <a:pt x="457" y="1156"/>
                    <a:pt x="331" y="1156"/>
                    <a:pt x="205" y="1156"/>
                  </a:cubicBezTo>
                  <a:cubicBezTo>
                    <a:pt x="167" y="1156"/>
                    <a:pt x="129" y="1156"/>
                    <a:pt x="92" y="1150"/>
                  </a:cubicBezTo>
                  <a:cubicBezTo>
                    <a:pt x="52" y="1143"/>
                    <a:pt x="25" y="1116"/>
                    <a:pt x="16" y="1076"/>
                  </a:cubicBezTo>
                  <a:cubicBezTo>
                    <a:pt x="10" y="1052"/>
                    <a:pt x="9" y="1026"/>
                    <a:pt x="9" y="1001"/>
                  </a:cubicBezTo>
                  <a:cubicBezTo>
                    <a:pt x="6" y="717"/>
                    <a:pt x="3" y="434"/>
                    <a:pt x="1" y="150"/>
                  </a:cubicBezTo>
                  <a:cubicBezTo>
                    <a:pt x="0" y="131"/>
                    <a:pt x="2" y="112"/>
                    <a:pt x="7" y="94"/>
                  </a:cubicBezTo>
                  <a:cubicBezTo>
                    <a:pt x="16" y="54"/>
                    <a:pt x="44" y="28"/>
                    <a:pt x="84" y="20"/>
                  </a:cubicBezTo>
                  <a:cubicBezTo>
                    <a:pt x="108" y="15"/>
                    <a:pt x="134" y="15"/>
                    <a:pt x="159" y="15"/>
                  </a:cubicBezTo>
                  <a:cubicBezTo>
                    <a:pt x="411" y="10"/>
                    <a:pt x="663" y="5"/>
                    <a:pt x="915" y="1"/>
                  </a:cubicBezTo>
                  <a:cubicBezTo>
                    <a:pt x="952" y="0"/>
                    <a:pt x="991" y="0"/>
                    <a:pt x="1028" y="3"/>
                  </a:cubicBezTo>
                  <a:cubicBezTo>
                    <a:pt x="1087" y="9"/>
                    <a:pt x="1119" y="39"/>
                    <a:pt x="1121" y="102"/>
                  </a:cubicBezTo>
                  <a:cubicBezTo>
                    <a:pt x="1134" y="404"/>
                    <a:pt x="1145" y="706"/>
                    <a:pt x="1153" y="1008"/>
                  </a:cubicBezTo>
                  <a:cubicBezTo>
                    <a:pt x="1155" y="1108"/>
                    <a:pt x="1116" y="1147"/>
                    <a:pt x="1018" y="1150"/>
                  </a:cubicBezTo>
                  <a:cubicBezTo>
                    <a:pt x="873" y="1153"/>
                    <a:pt x="583" y="1154"/>
                    <a:pt x="583" y="115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226">
              <a:extLst>
                <a:ext uri="{FF2B5EF4-FFF2-40B4-BE49-F238E27FC236}">
                  <a16:creationId xmlns:a16="http://schemas.microsoft.com/office/drawing/2014/main" id="{E3540061-4237-44DC-8209-C96F43FFEA48}"/>
                </a:ext>
              </a:extLst>
            </p:cNvPr>
            <p:cNvSpPr>
              <a:spLocks noEditPoints="1"/>
            </p:cNvSpPr>
            <p:nvPr/>
          </p:nvSpPr>
          <p:spPr bwMode="auto">
            <a:xfrm>
              <a:off x="7150101" y="5116513"/>
              <a:ext cx="73025" cy="73025"/>
            </a:xfrm>
            <a:custGeom>
              <a:avLst/>
              <a:gdLst>
                <a:gd name="T0" fmla="*/ 965 w 1157"/>
                <a:gd name="T1" fmla="*/ 626 h 1158"/>
                <a:gd name="T2" fmla="*/ 951 w 1157"/>
                <a:gd name="T3" fmla="*/ 257 h 1158"/>
                <a:gd name="T4" fmla="*/ 867 w 1157"/>
                <a:gd name="T5" fmla="*/ 179 h 1158"/>
                <a:gd name="T6" fmla="*/ 245 w 1157"/>
                <a:gd name="T7" fmla="*/ 204 h 1158"/>
                <a:gd name="T8" fmla="*/ 180 w 1157"/>
                <a:gd name="T9" fmla="*/ 278 h 1158"/>
                <a:gd name="T10" fmla="*/ 196 w 1157"/>
                <a:gd name="T11" fmla="*/ 901 h 1158"/>
                <a:gd name="T12" fmla="*/ 268 w 1157"/>
                <a:gd name="T13" fmla="*/ 967 h 1158"/>
                <a:gd name="T14" fmla="*/ 834 w 1157"/>
                <a:gd name="T15" fmla="*/ 965 h 1158"/>
                <a:gd name="T16" fmla="*/ 965 w 1157"/>
                <a:gd name="T17" fmla="*/ 823 h 1158"/>
                <a:gd name="T18" fmla="*/ 965 w 1157"/>
                <a:gd name="T19" fmla="*/ 626 h 1158"/>
                <a:gd name="T20" fmla="*/ 576 w 1157"/>
                <a:gd name="T21" fmla="*/ 1157 h 1158"/>
                <a:gd name="T22" fmla="*/ 142 w 1157"/>
                <a:gd name="T23" fmla="*/ 1156 h 1158"/>
                <a:gd name="T24" fmla="*/ 12 w 1157"/>
                <a:gd name="T25" fmla="*/ 1031 h 1158"/>
                <a:gd name="T26" fmla="*/ 4 w 1157"/>
                <a:gd name="T27" fmla="*/ 483 h 1158"/>
                <a:gd name="T28" fmla="*/ 3 w 1157"/>
                <a:gd name="T29" fmla="*/ 143 h 1158"/>
                <a:gd name="T30" fmla="*/ 131 w 1157"/>
                <a:gd name="T31" fmla="*/ 17 h 1158"/>
                <a:gd name="T32" fmla="*/ 773 w 1157"/>
                <a:gd name="T33" fmla="*/ 4 h 1158"/>
                <a:gd name="T34" fmla="*/ 1019 w 1157"/>
                <a:gd name="T35" fmla="*/ 3 h 1158"/>
                <a:gd name="T36" fmla="*/ 1124 w 1157"/>
                <a:gd name="T37" fmla="*/ 111 h 1158"/>
                <a:gd name="T38" fmla="*/ 1154 w 1157"/>
                <a:gd name="T39" fmla="*/ 998 h 1158"/>
                <a:gd name="T40" fmla="*/ 992 w 1157"/>
                <a:gd name="T41" fmla="*/ 1151 h 1158"/>
                <a:gd name="T42" fmla="*/ 576 w 1157"/>
                <a:gd name="T43" fmla="*/ 115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7" h="1158">
                  <a:moveTo>
                    <a:pt x="965" y="626"/>
                  </a:moveTo>
                  <a:cubicBezTo>
                    <a:pt x="960" y="483"/>
                    <a:pt x="957" y="370"/>
                    <a:pt x="951" y="257"/>
                  </a:cubicBezTo>
                  <a:cubicBezTo>
                    <a:pt x="948" y="201"/>
                    <a:pt x="925" y="177"/>
                    <a:pt x="867" y="179"/>
                  </a:cubicBezTo>
                  <a:cubicBezTo>
                    <a:pt x="660" y="186"/>
                    <a:pt x="452" y="195"/>
                    <a:pt x="245" y="204"/>
                  </a:cubicBezTo>
                  <a:cubicBezTo>
                    <a:pt x="201" y="207"/>
                    <a:pt x="179" y="229"/>
                    <a:pt x="180" y="278"/>
                  </a:cubicBezTo>
                  <a:cubicBezTo>
                    <a:pt x="184" y="486"/>
                    <a:pt x="190" y="693"/>
                    <a:pt x="196" y="901"/>
                  </a:cubicBezTo>
                  <a:cubicBezTo>
                    <a:pt x="197" y="947"/>
                    <a:pt x="220" y="967"/>
                    <a:pt x="268" y="967"/>
                  </a:cubicBezTo>
                  <a:cubicBezTo>
                    <a:pt x="456" y="967"/>
                    <a:pt x="645" y="967"/>
                    <a:pt x="834" y="965"/>
                  </a:cubicBezTo>
                  <a:cubicBezTo>
                    <a:pt x="964" y="964"/>
                    <a:pt x="964" y="962"/>
                    <a:pt x="965" y="823"/>
                  </a:cubicBezTo>
                  <a:cubicBezTo>
                    <a:pt x="965" y="747"/>
                    <a:pt x="965" y="672"/>
                    <a:pt x="965" y="626"/>
                  </a:cubicBezTo>
                  <a:close/>
                  <a:moveTo>
                    <a:pt x="576" y="1157"/>
                  </a:moveTo>
                  <a:cubicBezTo>
                    <a:pt x="432" y="1157"/>
                    <a:pt x="287" y="1158"/>
                    <a:pt x="142" y="1156"/>
                  </a:cubicBezTo>
                  <a:cubicBezTo>
                    <a:pt x="49" y="1154"/>
                    <a:pt x="15" y="1122"/>
                    <a:pt x="12" y="1031"/>
                  </a:cubicBezTo>
                  <a:cubicBezTo>
                    <a:pt x="6" y="849"/>
                    <a:pt x="5" y="666"/>
                    <a:pt x="4" y="483"/>
                  </a:cubicBezTo>
                  <a:cubicBezTo>
                    <a:pt x="3" y="370"/>
                    <a:pt x="0" y="256"/>
                    <a:pt x="3" y="143"/>
                  </a:cubicBezTo>
                  <a:cubicBezTo>
                    <a:pt x="4" y="52"/>
                    <a:pt x="37" y="20"/>
                    <a:pt x="131" y="17"/>
                  </a:cubicBezTo>
                  <a:cubicBezTo>
                    <a:pt x="345" y="11"/>
                    <a:pt x="559" y="8"/>
                    <a:pt x="773" y="4"/>
                  </a:cubicBezTo>
                  <a:cubicBezTo>
                    <a:pt x="855" y="2"/>
                    <a:pt x="937" y="0"/>
                    <a:pt x="1019" y="3"/>
                  </a:cubicBezTo>
                  <a:cubicBezTo>
                    <a:pt x="1087" y="6"/>
                    <a:pt x="1121" y="39"/>
                    <a:pt x="1124" y="111"/>
                  </a:cubicBezTo>
                  <a:cubicBezTo>
                    <a:pt x="1136" y="407"/>
                    <a:pt x="1147" y="702"/>
                    <a:pt x="1154" y="998"/>
                  </a:cubicBezTo>
                  <a:cubicBezTo>
                    <a:pt x="1157" y="1117"/>
                    <a:pt x="1121" y="1149"/>
                    <a:pt x="992" y="1151"/>
                  </a:cubicBezTo>
                  <a:cubicBezTo>
                    <a:pt x="854" y="1154"/>
                    <a:pt x="576" y="1155"/>
                    <a:pt x="576" y="115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227">
              <a:extLst>
                <a:ext uri="{FF2B5EF4-FFF2-40B4-BE49-F238E27FC236}">
                  <a16:creationId xmlns:a16="http://schemas.microsoft.com/office/drawing/2014/main" id="{DCD2FBBF-384B-4D11-AE4E-7D133CA341D1}"/>
                </a:ext>
              </a:extLst>
            </p:cNvPr>
            <p:cNvSpPr>
              <a:spLocks noEditPoints="1"/>
            </p:cNvSpPr>
            <p:nvPr/>
          </p:nvSpPr>
          <p:spPr bwMode="auto">
            <a:xfrm>
              <a:off x="7045326" y="5222875"/>
              <a:ext cx="73025" cy="71438"/>
            </a:xfrm>
            <a:custGeom>
              <a:avLst/>
              <a:gdLst>
                <a:gd name="T0" fmla="*/ 960 w 1153"/>
                <a:gd name="T1" fmla="*/ 571 h 1157"/>
                <a:gd name="T2" fmla="*/ 949 w 1153"/>
                <a:gd name="T3" fmla="*/ 269 h 1157"/>
                <a:gd name="T4" fmla="*/ 859 w 1153"/>
                <a:gd name="T5" fmla="*/ 178 h 1157"/>
                <a:gd name="T6" fmla="*/ 237 w 1153"/>
                <a:gd name="T7" fmla="*/ 204 h 1157"/>
                <a:gd name="T8" fmla="*/ 178 w 1153"/>
                <a:gd name="T9" fmla="*/ 264 h 1157"/>
                <a:gd name="T10" fmla="*/ 194 w 1153"/>
                <a:gd name="T11" fmla="*/ 906 h 1157"/>
                <a:gd name="T12" fmla="*/ 271 w 1153"/>
                <a:gd name="T13" fmla="*/ 966 h 1157"/>
                <a:gd name="T14" fmla="*/ 875 w 1153"/>
                <a:gd name="T15" fmla="*/ 963 h 1157"/>
                <a:gd name="T16" fmla="*/ 912 w 1153"/>
                <a:gd name="T17" fmla="*/ 960 h 1157"/>
                <a:gd name="T18" fmla="*/ 957 w 1153"/>
                <a:gd name="T19" fmla="*/ 911 h 1157"/>
                <a:gd name="T20" fmla="*/ 960 w 1153"/>
                <a:gd name="T21" fmla="*/ 571 h 1157"/>
                <a:gd name="T22" fmla="*/ 566 w 1153"/>
                <a:gd name="T23" fmla="*/ 1156 h 1157"/>
                <a:gd name="T24" fmla="*/ 188 w 1153"/>
                <a:gd name="T25" fmla="*/ 1156 h 1157"/>
                <a:gd name="T26" fmla="*/ 113 w 1153"/>
                <a:gd name="T27" fmla="*/ 1154 h 1157"/>
                <a:gd name="T28" fmla="*/ 9 w 1153"/>
                <a:gd name="T29" fmla="*/ 1041 h 1157"/>
                <a:gd name="T30" fmla="*/ 4 w 1153"/>
                <a:gd name="T31" fmla="*/ 890 h 1157"/>
                <a:gd name="T32" fmla="*/ 0 w 1153"/>
                <a:gd name="T33" fmla="*/ 172 h 1157"/>
                <a:gd name="T34" fmla="*/ 12 w 1153"/>
                <a:gd name="T35" fmla="*/ 80 h 1157"/>
                <a:gd name="T36" fmla="*/ 63 w 1153"/>
                <a:gd name="T37" fmla="*/ 29 h 1157"/>
                <a:gd name="T38" fmla="*/ 136 w 1153"/>
                <a:gd name="T39" fmla="*/ 16 h 1157"/>
                <a:gd name="T40" fmla="*/ 968 w 1153"/>
                <a:gd name="T41" fmla="*/ 0 h 1157"/>
                <a:gd name="T42" fmla="*/ 1024 w 1153"/>
                <a:gd name="T43" fmla="*/ 3 h 1157"/>
                <a:gd name="T44" fmla="*/ 1120 w 1153"/>
                <a:gd name="T45" fmla="*/ 99 h 1157"/>
                <a:gd name="T46" fmla="*/ 1146 w 1153"/>
                <a:gd name="T47" fmla="*/ 514 h 1157"/>
                <a:gd name="T48" fmla="*/ 1152 w 1153"/>
                <a:gd name="T49" fmla="*/ 986 h 1157"/>
                <a:gd name="T50" fmla="*/ 982 w 1153"/>
                <a:gd name="T51" fmla="*/ 1151 h 1157"/>
                <a:gd name="T52" fmla="*/ 566 w 1153"/>
                <a:gd name="T53" fmla="*/ 115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3" h="1157">
                  <a:moveTo>
                    <a:pt x="960" y="571"/>
                  </a:moveTo>
                  <a:cubicBezTo>
                    <a:pt x="956" y="571"/>
                    <a:pt x="952" y="370"/>
                    <a:pt x="949" y="269"/>
                  </a:cubicBezTo>
                  <a:cubicBezTo>
                    <a:pt x="948" y="198"/>
                    <a:pt x="927" y="176"/>
                    <a:pt x="859" y="178"/>
                  </a:cubicBezTo>
                  <a:cubicBezTo>
                    <a:pt x="651" y="185"/>
                    <a:pt x="444" y="195"/>
                    <a:pt x="237" y="204"/>
                  </a:cubicBezTo>
                  <a:cubicBezTo>
                    <a:pt x="201" y="206"/>
                    <a:pt x="178" y="228"/>
                    <a:pt x="178" y="264"/>
                  </a:cubicBezTo>
                  <a:cubicBezTo>
                    <a:pt x="182" y="478"/>
                    <a:pt x="188" y="692"/>
                    <a:pt x="194" y="906"/>
                  </a:cubicBezTo>
                  <a:cubicBezTo>
                    <a:pt x="195" y="948"/>
                    <a:pt x="219" y="966"/>
                    <a:pt x="271" y="966"/>
                  </a:cubicBezTo>
                  <a:cubicBezTo>
                    <a:pt x="472" y="966"/>
                    <a:pt x="674" y="964"/>
                    <a:pt x="875" y="963"/>
                  </a:cubicBezTo>
                  <a:cubicBezTo>
                    <a:pt x="887" y="963"/>
                    <a:pt x="903" y="966"/>
                    <a:pt x="912" y="960"/>
                  </a:cubicBezTo>
                  <a:cubicBezTo>
                    <a:pt x="929" y="946"/>
                    <a:pt x="957" y="928"/>
                    <a:pt x="957" y="911"/>
                  </a:cubicBezTo>
                  <a:cubicBezTo>
                    <a:pt x="961" y="798"/>
                    <a:pt x="960" y="684"/>
                    <a:pt x="960" y="571"/>
                  </a:cubicBezTo>
                  <a:close/>
                  <a:moveTo>
                    <a:pt x="566" y="1156"/>
                  </a:moveTo>
                  <a:cubicBezTo>
                    <a:pt x="440" y="1156"/>
                    <a:pt x="314" y="1156"/>
                    <a:pt x="188" y="1156"/>
                  </a:cubicBezTo>
                  <a:cubicBezTo>
                    <a:pt x="163" y="1156"/>
                    <a:pt x="138" y="1157"/>
                    <a:pt x="113" y="1154"/>
                  </a:cubicBezTo>
                  <a:cubicBezTo>
                    <a:pt x="48" y="1148"/>
                    <a:pt x="15" y="1112"/>
                    <a:pt x="9" y="1041"/>
                  </a:cubicBezTo>
                  <a:cubicBezTo>
                    <a:pt x="6" y="991"/>
                    <a:pt x="4" y="941"/>
                    <a:pt x="4" y="890"/>
                  </a:cubicBezTo>
                  <a:cubicBezTo>
                    <a:pt x="2" y="651"/>
                    <a:pt x="0" y="412"/>
                    <a:pt x="0" y="172"/>
                  </a:cubicBezTo>
                  <a:cubicBezTo>
                    <a:pt x="0" y="141"/>
                    <a:pt x="2" y="108"/>
                    <a:pt x="12" y="80"/>
                  </a:cubicBezTo>
                  <a:cubicBezTo>
                    <a:pt x="20" y="59"/>
                    <a:pt x="43" y="39"/>
                    <a:pt x="63" y="29"/>
                  </a:cubicBezTo>
                  <a:cubicBezTo>
                    <a:pt x="84" y="18"/>
                    <a:pt x="111" y="17"/>
                    <a:pt x="136" y="16"/>
                  </a:cubicBezTo>
                  <a:cubicBezTo>
                    <a:pt x="413" y="10"/>
                    <a:pt x="691" y="5"/>
                    <a:pt x="968" y="0"/>
                  </a:cubicBezTo>
                  <a:cubicBezTo>
                    <a:pt x="987" y="0"/>
                    <a:pt x="1005" y="1"/>
                    <a:pt x="1024" y="3"/>
                  </a:cubicBezTo>
                  <a:cubicBezTo>
                    <a:pt x="1084" y="9"/>
                    <a:pt x="1116" y="39"/>
                    <a:pt x="1120" y="99"/>
                  </a:cubicBezTo>
                  <a:cubicBezTo>
                    <a:pt x="1130" y="237"/>
                    <a:pt x="1141" y="376"/>
                    <a:pt x="1146" y="514"/>
                  </a:cubicBezTo>
                  <a:cubicBezTo>
                    <a:pt x="1152" y="671"/>
                    <a:pt x="1153" y="829"/>
                    <a:pt x="1152" y="986"/>
                  </a:cubicBezTo>
                  <a:cubicBezTo>
                    <a:pt x="1152" y="1118"/>
                    <a:pt x="1121" y="1149"/>
                    <a:pt x="982" y="1151"/>
                  </a:cubicBezTo>
                  <a:cubicBezTo>
                    <a:pt x="843" y="1153"/>
                    <a:pt x="566" y="1155"/>
                    <a:pt x="566" y="11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28">
              <a:extLst>
                <a:ext uri="{FF2B5EF4-FFF2-40B4-BE49-F238E27FC236}">
                  <a16:creationId xmlns:a16="http://schemas.microsoft.com/office/drawing/2014/main" id="{7139D864-24E4-44AB-9247-1E6F1A2D5881}"/>
                </a:ext>
              </a:extLst>
            </p:cNvPr>
            <p:cNvSpPr>
              <a:spLocks noEditPoints="1"/>
            </p:cNvSpPr>
            <p:nvPr/>
          </p:nvSpPr>
          <p:spPr bwMode="auto">
            <a:xfrm>
              <a:off x="7150101" y="5221288"/>
              <a:ext cx="73025" cy="73025"/>
            </a:xfrm>
            <a:custGeom>
              <a:avLst/>
              <a:gdLst>
                <a:gd name="T0" fmla="*/ 576 w 1154"/>
                <a:gd name="T1" fmla="*/ 967 h 1157"/>
                <a:gd name="T2" fmla="*/ 576 w 1154"/>
                <a:gd name="T3" fmla="*/ 964 h 1157"/>
                <a:gd name="T4" fmla="*/ 878 w 1154"/>
                <a:gd name="T5" fmla="*/ 964 h 1157"/>
                <a:gd name="T6" fmla="*/ 962 w 1154"/>
                <a:gd name="T7" fmla="*/ 872 h 1157"/>
                <a:gd name="T8" fmla="*/ 950 w 1154"/>
                <a:gd name="T9" fmla="*/ 268 h 1157"/>
                <a:gd name="T10" fmla="*/ 857 w 1154"/>
                <a:gd name="T11" fmla="*/ 179 h 1157"/>
                <a:gd name="T12" fmla="*/ 235 w 1154"/>
                <a:gd name="T13" fmla="*/ 206 h 1157"/>
                <a:gd name="T14" fmla="*/ 178 w 1154"/>
                <a:gd name="T15" fmla="*/ 268 h 1157"/>
                <a:gd name="T16" fmla="*/ 195 w 1154"/>
                <a:gd name="T17" fmla="*/ 909 h 1157"/>
                <a:gd name="T18" fmla="*/ 255 w 1154"/>
                <a:gd name="T19" fmla="*/ 966 h 1157"/>
                <a:gd name="T20" fmla="*/ 576 w 1154"/>
                <a:gd name="T21" fmla="*/ 967 h 1157"/>
                <a:gd name="T22" fmla="*/ 575 w 1154"/>
                <a:gd name="T23" fmla="*/ 2 h 1157"/>
                <a:gd name="T24" fmla="*/ 1010 w 1154"/>
                <a:gd name="T25" fmla="*/ 2 h 1157"/>
                <a:gd name="T26" fmla="*/ 1121 w 1154"/>
                <a:gd name="T27" fmla="*/ 104 h 1157"/>
                <a:gd name="T28" fmla="*/ 1152 w 1154"/>
                <a:gd name="T29" fmla="*/ 1011 h 1157"/>
                <a:gd name="T30" fmla="*/ 1016 w 1154"/>
                <a:gd name="T31" fmla="*/ 1151 h 1157"/>
                <a:gd name="T32" fmla="*/ 146 w 1154"/>
                <a:gd name="T33" fmla="*/ 1157 h 1157"/>
                <a:gd name="T34" fmla="*/ 91 w 1154"/>
                <a:gd name="T35" fmla="*/ 1151 h 1157"/>
                <a:gd name="T36" fmla="*/ 15 w 1154"/>
                <a:gd name="T37" fmla="*/ 1076 h 1157"/>
                <a:gd name="T38" fmla="*/ 5 w 1154"/>
                <a:gd name="T39" fmla="*/ 906 h 1157"/>
                <a:gd name="T40" fmla="*/ 0 w 1154"/>
                <a:gd name="T41" fmla="*/ 169 h 1157"/>
                <a:gd name="T42" fmla="*/ 2 w 1154"/>
                <a:gd name="T43" fmla="*/ 112 h 1157"/>
                <a:gd name="T44" fmla="*/ 103 w 1154"/>
                <a:gd name="T45" fmla="*/ 19 h 1157"/>
                <a:gd name="T46" fmla="*/ 575 w 1154"/>
                <a:gd name="T47" fmla="*/ 2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4" h="1157">
                  <a:moveTo>
                    <a:pt x="576" y="967"/>
                  </a:moveTo>
                  <a:lnTo>
                    <a:pt x="576" y="964"/>
                  </a:lnTo>
                  <a:cubicBezTo>
                    <a:pt x="676" y="964"/>
                    <a:pt x="777" y="966"/>
                    <a:pt x="878" y="964"/>
                  </a:cubicBezTo>
                  <a:cubicBezTo>
                    <a:pt x="950" y="963"/>
                    <a:pt x="963" y="951"/>
                    <a:pt x="962" y="872"/>
                  </a:cubicBezTo>
                  <a:cubicBezTo>
                    <a:pt x="960" y="671"/>
                    <a:pt x="955" y="469"/>
                    <a:pt x="950" y="268"/>
                  </a:cubicBezTo>
                  <a:cubicBezTo>
                    <a:pt x="948" y="199"/>
                    <a:pt x="926" y="177"/>
                    <a:pt x="857" y="179"/>
                  </a:cubicBezTo>
                  <a:cubicBezTo>
                    <a:pt x="649" y="186"/>
                    <a:pt x="442" y="196"/>
                    <a:pt x="235" y="206"/>
                  </a:cubicBezTo>
                  <a:cubicBezTo>
                    <a:pt x="199" y="207"/>
                    <a:pt x="178" y="232"/>
                    <a:pt x="178" y="268"/>
                  </a:cubicBezTo>
                  <a:cubicBezTo>
                    <a:pt x="183" y="481"/>
                    <a:pt x="189" y="695"/>
                    <a:pt x="195" y="909"/>
                  </a:cubicBezTo>
                  <a:cubicBezTo>
                    <a:pt x="196" y="945"/>
                    <a:pt x="218" y="966"/>
                    <a:pt x="255" y="966"/>
                  </a:cubicBezTo>
                  <a:cubicBezTo>
                    <a:pt x="362" y="967"/>
                    <a:pt x="469" y="967"/>
                    <a:pt x="576" y="967"/>
                  </a:cubicBezTo>
                  <a:close/>
                  <a:moveTo>
                    <a:pt x="575" y="2"/>
                  </a:moveTo>
                  <a:cubicBezTo>
                    <a:pt x="720" y="2"/>
                    <a:pt x="865" y="0"/>
                    <a:pt x="1010" y="2"/>
                  </a:cubicBezTo>
                  <a:cubicBezTo>
                    <a:pt x="1083" y="4"/>
                    <a:pt x="1118" y="35"/>
                    <a:pt x="1121" y="104"/>
                  </a:cubicBezTo>
                  <a:cubicBezTo>
                    <a:pt x="1133" y="406"/>
                    <a:pt x="1144" y="708"/>
                    <a:pt x="1152" y="1011"/>
                  </a:cubicBezTo>
                  <a:cubicBezTo>
                    <a:pt x="1154" y="1110"/>
                    <a:pt x="1115" y="1150"/>
                    <a:pt x="1016" y="1151"/>
                  </a:cubicBezTo>
                  <a:cubicBezTo>
                    <a:pt x="726" y="1155"/>
                    <a:pt x="436" y="1155"/>
                    <a:pt x="146" y="1157"/>
                  </a:cubicBezTo>
                  <a:cubicBezTo>
                    <a:pt x="128" y="1157"/>
                    <a:pt x="109" y="1156"/>
                    <a:pt x="91" y="1151"/>
                  </a:cubicBezTo>
                  <a:cubicBezTo>
                    <a:pt x="51" y="1141"/>
                    <a:pt x="21" y="1116"/>
                    <a:pt x="15" y="1076"/>
                  </a:cubicBezTo>
                  <a:cubicBezTo>
                    <a:pt x="8" y="1020"/>
                    <a:pt x="5" y="963"/>
                    <a:pt x="5" y="906"/>
                  </a:cubicBezTo>
                  <a:cubicBezTo>
                    <a:pt x="2" y="660"/>
                    <a:pt x="1" y="415"/>
                    <a:pt x="0" y="169"/>
                  </a:cubicBezTo>
                  <a:cubicBezTo>
                    <a:pt x="0" y="150"/>
                    <a:pt x="0" y="131"/>
                    <a:pt x="2" y="112"/>
                  </a:cubicBezTo>
                  <a:cubicBezTo>
                    <a:pt x="9" y="58"/>
                    <a:pt x="44" y="20"/>
                    <a:pt x="103" y="19"/>
                  </a:cubicBezTo>
                  <a:cubicBezTo>
                    <a:pt x="260" y="16"/>
                    <a:pt x="575" y="7"/>
                    <a:pt x="575" y="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229">
              <a:extLst>
                <a:ext uri="{FF2B5EF4-FFF2-40B4-BE49-F238E27FC236}">
                  <a16:creationId xmlns:a16="http://schemas.microsoft.com/office/drawing/2014/main" id="{AB5DCC93-9227-4CEC-8899-20534B200D5F}"/>
                </a:ext>
              </a:extLst>
            </p:cNvPr>
            <p:cNvSpPr>
              <a:spLocks noEditPoints="1"/>
            </p:cNvSpPr>
            <p:nvPr/>
          </p:nvSpPr>
          <p:spPr bwMode="auto">
            <a:xfrm>
              <a:off x="7045326" y="5116513"/>
              <a:ext cx="73025" cy="73025"/>
            </a:xfrm>
            <a:custGeom>
              <a:avLst/>
              <a:gdLst>
                <a:gd name="T0" fmla="*/ 962 w 1158"/>
                <a:gd name="T1" fmla="*/ 606 h 1158"/>
                <a:gd name="T2" fmla="*/ 949 w 1158"/>
                <a:gd name="T3" fmla="*/ 257 h 1158"/>
                <a:gd name="T4" fmla="*/ 864 w 1158"/>
                <a:gd name="T5" fmla="*/ 179 h 1158"/>
                <a:gd name="T6" fmla="*/ 733 w 1158"/>
                <a:gd name="T7" fmla="*/ 180 h 1158"/>
                <a:gd name="T8" fmla="*/ 262 w 1158"/>
                <a:gd name="T9" fmla="*/ 203 h 1158"/>
                <a:gd name="T10" fmla="*/ 225 w 1158"/>
                <a:gd name="T11" fmla="*/ 208 h 1158"/>
                <a:gd name="T12" fmla="*/ 181 w 1158"/>
                <a:gd name="T13" fmla="*/ 259 h 1158"/>
                <a:gd name="T14" fmla="*/ 198 w 1158"/>
                <a:gd name="T15" fmla="*/ 919 h 1158"/>
                <a:gd name="T16" fmla="*/ 246 w 1158"/>
                <a:gd name="T17" fmla="*/ 963 h 1158"/>
                <a:gd name="T18" fmla="*/ 605 w 1158"/>
                <a:gd name="T19" fmla="*/ 965 h 1158"/>
                <a:gd name="T20" fmla="*/ 940 w 1158"/>
                <a:gd name="T21" fmla="*/ 948 h 1158"/>
                <a:gd name="T22" fmla="*/ 962 w 1158"/>
                <a:gd name="T23" fmla="*/ 606 h 1158"/>
                <a:gd name="T24" fmla="*/ 571 w 1158"/>
                <a:gd name="T25" fmla="*/ 1156 h 1158"/>
                <a:gd name="T26" fmla="*/ 136 w 1158"/>
                <a:gd name="T27" fmla="*/ 1156 h 1158"/>
                <a:gd name="T28" fmla="*/ 9 w 1158"/>
                <a:gd name="T29" fmla="*/ 1028 h 1158"/>
                <a:gd name="T30" fmla="*/ 0 w 1158"/>
                <a:gd name="T31" fmla="*/ 140 h 1158"/>
                <a:gd name="T32" fmla="*/ 0 w 1158"/>
                <a:gd name="T33" fmla="*/ 121 h 1158"/>
                <a:gd name="T34" fmla="*/ 94 w 1158"/>
                <a:gd name="T35" fmla="*/ 19 h 1158"/>
                <a:gd name="T36" fmla="*/ 150 w 1158"/>
                <a:gd name="T37" fmla="*/ 16 h 1158"/>
                <a:gd name="T38" fmla="*/ 944 w 1158"/>
                <a:gd name="T39" fmla="*/ 2 h 1158"/>
                <a:gd name="T40" fmla="*/ 1125 w 1158"/>
                <a:gd name="T41" fmla="*/ 171 h 1158"/>
                <a:gd name="T42" fmla="*/ 1153 w 1158"/>
                <a:gd name="T43" fmla="*/ 964 h 1158"/>
                <a:gd name="T44" fmla="*/ 968 w 1158"/>
                <a:gd name="T45" fmla="*/ 1153 h 1158"/>
                <a:gd name="T46" fmla="*/ 571 w 1158"/>
                <a:gd name="T47" fmla="*/ 115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8" h="1158">
                  <a:moveTo>
                    <a:pt x="962" y="606"/>
                  </a:moveTo>
                  <a:cubicBezTo>
                    <a:pt x="957" y="484"/>
                    <a:pt x="954" y="370"/>
                    <a:pt x="949" y="257"/>
                  </a:cubicBezTo>
                  <a:cubicBezTo>
                    <a:pt x="946" y="201"/>
                    <a:pt x="923" y="181"/>
                    <a:pt x="864" y="179"/>
                  </a:cubicBezTo>
                  <a:cubicBezTo>
                    <a:pt x="821" y="178"/>
                    <a:pt x="776" y="178"/>
                    <a:pt x="733" y="180"/>
                  </a:cubicBezTo>
                  <a:cubicBezTo>
                    <a:pt x="575" y="187"/>
                    <a:pt x="419" y="196"/>
                    <a:pt x="262" y="203"/>
                  </a:cubicBezTo>
                  <a:cubicBezTo>
                    <a:pt x="249" y="204"/>
                    <a:pt x="233" y="202"/>
                    <a:pt x="225" y="208"/>
                  </a:cubicBezTo>
                  <a:cubicBezTo>
                    <a:pt x="208" y="222"/>
                    <a:pt x="180" y="242"/>
                    <a:pt x="181" y="259"/>
                  </a:cubicBezTo>
                  <a:cubicBezTo>
                    <a:pt x="183" y="479"/>
                    <a:pt x="189" y="699"/>
                    <a:pt x="198" y="919"/>
                  </a:cubicBezTo>
                  <a:cubicBezTo>
                    <a:pt x="199" y="935"/>
                    <a:pt x="229" y="963"/>
                    <a:pt x="246" y="963"/>
                  </a:cubicBezTo>
                  <a:cubicBezTo>
                    <a:pt x="366" y="967"/>
                    <a:pt x="485" y="968"/>
                    <a:pt x="605" y="965"/>
                  </a:cubicBezTo>
                  <a:cubicBezTo>
                    <a:pt x="716" y="961"/>
                    <a:pt x="830" y="982"/>
                    <a:pt x="940" y="948"/>
                  </a:cubicBezTo>
                  <a:cubicBezTo>
                    <a:pt x="990" y="833"/>
                    <a:pt x="947" y="714"/>
                    <a:pt x="962" y="606"/>
                  </a:cubicBezTo>
                  <a:close/>
                  <a:moveTo>
                    <a:pt x="571" y="1156"/>
                  </a:moveTo>
                  <a:cubicBezTo>
                    <a:pt x="426" y="1156"/>
                    <a:pt x="281" y="1158"/>
                    <a:pt x="136" y="1156"/>
                  </a:cubicBezTo>
                  <a:cubicBezTo>
                    <a:pt x="46" y="1154"/>
                    <a:pt x="11" y="1121"/>
                    <a:pt x="9" y="1028"/>
                  </a:cubicBezTo>
                  <a:cubicBezTo>
                    <a:pt x="4" y="732"/>
                    <a:pt x="3" y="436"/>
                    <a:pt x="0" y="140"/>
                  </a:cubicBezTo>
                  <a:cubicBezTo>
                    <a:pt x="0" y="134"/>
                    <a:pt x="0" y="127"/>
                    <a:pt x="0" y="121"/>
                  </a:cubicBezTo>
                  <a:cubicBezTo>
                    <a:pt x="6" y="64"/>
                    <a:pt x="40" y="27"/>
                    <a:pt x="94" y="19"/>
                  </a:cubicBezTo>
                  <a:cubicBezTo>
                    <a:pt x="113" y="17"/>
                    <a:pt x="132" y="16"/>
                    <a:pt x="150" y="16"/>
                  </a:cubicBezTo>
                  <a:cubicBezTo>
                    <a:pt x="415" y="11"/>
                    <a:pt x="679" y="5"/>
                    <a:pt x="944" y="2"/>
                  </a:cubicBezTo>
                  <a:cubicBezTo>
                    <a:pt x="1102" y="0"/>
                    <a:pt x="1119" y="17"/>
                    <a:pt x="1125" y="171"/>
                  </a:cubicBezTo>
                  <a:cubicBezTo>
                    <a:pt x="1135" y="435"/>
                    <a:pt x="1142" y="699"/>
                    <a:pt x="1153" y="964"/>
                  </a:cubicBezTo>
                  <a:cubicBezTo>
                    <a:pt x="1158" y="1090"/>
                    <a:pt x="1138" y="1158"/>
                    <a:pt x="968" y="1153"/>
                  </a:cubicBezTo>
                  <a:cubicBezTo>
                    <a:pt x="836" y="1149"/>
                    <a:pt x="571" y="1155"/>
                    <a:pt x="571" y="11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30">
              <a:extLst>
                <a:ext uri="{FF2B5EF4-FFF2-40B4-BE49-F238E27FC236}">
                  <a16:creationId xmlns:a16="http://schemas.microsoft.com/office/drawing/2014/main" id="{381FBD24-B14F-4D14-97D9-C233743389D0}"/>
                </a:ext>
              </a:extLst>
            </p:cNvPr>
            <p:cNvSpPr>
              <a:spLocks noEditPoints="1"/>
            </p:cNvSpPr>
            <p:nvPr/>
          </p:nvSpPr>
          <p:spPr bwMode="auto">
            <a:xfrm>
              <a:off x="6824664" y="5222875"/>
              <a:ext cx="73025" cy="73025"/>
            </a:xfrm>
            <a:custGeom>
              <a:avLst/>
              <a:gdLst>
                <a:gd name="T0" fmla="*/ 965 w 1156"/>
                <a:gd name="T1" fmla="*/ 604 h 1170"/>
                <a:gd name="T2" fmla="*/ 953 w 1156"/>
                <a:gd name="T3" fmla="*/ 283 h 1170"/>
                <a:gd name="T4" fmla="*/ 867 w 1156"/>
                <a:gd name="T5" fmla="*/ 191 h 1170"/>
                <a:gd name="T6" fmla="*/ 261 w 1156"/>
                <a:gd name="T7" fmla="*/ 204 h 1170"/>
                <a:gd name="T8" fmla="*/ 181 w 1156"/>
                <a:gd name="T9" fmla="*/ 287 h 1170"/>
                <a:gd name="T10" fmla="*/ 197 w 1156"/>
                <a:gd name="T11" fmla="*/ 911 h 1170"/>
                <a:gd name="T12" fmla="*/ 268 w 1156"/>
                <a:gd name="T13" fmla="*/ 979 h 1170"/>
                <a:gd name="T14" fmla="*/ 893 w 1156"/>
                <a:gd name="T15" fmla="*/ 975 h 1170"/>
                <a:gd name="T16" fmla="*/ 965 w 1156"/>
                <a:gd name="T17" fmla="*/ 907 h 1170"/>
                <a:gd name="T18" fmla="*/ 965 w 1156"/>
                <a:gd name="T19" fmla="*/ 604 h 1170"/>
                <a:gd name="T20" fmla="*/ 583 w 1156"/>
                <a:gd name="T21" fmla="*/ 1156 h 1170"/>
                <a:gd name="T22" fmla="*/ 243 w 1156"/>
                <a:gd name="T23" fmla="*/ 1168 h 1170"/>
                <a:gd name="T24" fmla="*/ 130 w 1156"/>
                <a:gd name="T25" fmla="*/ 1166 h 1170"/>
                <a:gd name="T26" fmla="*/ 13 w 1156"/>
                <a:gd name="T27" fmla="*/ 1044 h 1170"/>
                <a:gd name="T28" fmla="*/ 6 w 1156"/>
                <a:gd name="T29" fmla="*/ 855 h 1170"/>
                <a:gd name="T30" fmla="*/ 0 w 1156"/>
                <a:gd name="T31" fmla="*/ 155 h 1170"/>
                <a:gd name="T32" fmla="*/ 6 w 1156"/>
                <a:gd name="T33" fmla="*/ 100 h 1170"/>
                <a:gd name="T34" fmla="*/ 68 w 1156"/>
                <a:gd name="T35" fmla="*/ 36 h 1170"/>
                <a:gd name="T36" fmla="*/ 105 w 1156"/>
                <a:gd name="T37" fmla="*/ 30 h 1170"/>
                <a:gd name="T38" fmla="*/ 955 w 1156"/>
                <a:gd name="T39" fmla="*/ 1 h 1170"/>
                <a:gd name="T40" fmla="*/ 993 w 1156"/>
                <a:gd name="T41" fmla="*/ 1 h 1170"/>
                <a:gd name="T42" fmla="*/ 1127 w 1156"/>
                <a:gd name="T43" fmla="*/ 124 h 1170"/>
                <a:gd name="T44" fmla="*/ 1142 w 1156"/>
                <a:gd name="T45" fmla="*/ 369 h 1170"/>
                <a:gd name="T46" fmla="*/ 1156 w 1156"/>
                <a:gd name="T47" fmla="*/ 1012 h 1170"/>
                <a:gd name="T48" fmla="*/ 1154 w 1156"/>
                <a:gd name="T49" fmla="*/ 1050 h 1170"/>
                <a:gd name="T50" fmla="*/ 1056 w 1156"/>
                <a:gd name="T51" fmla="*/ 1146 h 1170"/>
                <a:gd name="T52" fmla="*/ 773 w 1156"/>
                <a:gd name="T53" fmla="*/ 1152 h 1170"/>
                <a:gd name="T54" fmla="*/ 583 w 1156"/>
                <a:gd name="T55" fmla="*/ 1152 h 1170"/>
                <a:gd name="T56" fmla="*/ 583 w 1156"/>
                <a:gd name="T57" fmla="*/ 1156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6" h="1170">
                  <a:moveTo>
                    <a:pt x="965" y="604"/>
                  </a:moveTo>
                  <a:cubicBezTo>
                    <a:pt x="961" y="604"/>
                    <a:pt x="956" y="390"/>
                    <a:pt x="953" y="283"/>
                  </a:cubicBezTo>
                  <a:cubicBezTo>
                    <a:pt x="951" y="206"/>
                    <a:pt x="937" y="189"/>
                    <a:pt x="867" y="191"/>
                  </a:cubicBezTo>
                  <a:cubicBezTo>
                    <a:pt x="665" y="193"/>
                    <a:pt x="462" y="198"/>
                    <a:pt x="261" y="204"/>
                  </a:cubicBezTo>
                  <a:cubicBezTo>
                    <a:pt x="204" y="205"/>
                    <a:pt x="180" y="229"/>
                    <a:pt x="181" y="287"/>
                  </a:cubicBezTo>
                  <a:cubicBezTo>
                    <a:pt x="184" y="495"/>
                    <a:pt x="190" y="703"/>
                    <a:pt x="197" y="911"/>
                  </a:cubicBezTo>
                  <a:cubicBezTo>
                    <a:pt x="199" y="960"/>
                    <a:pt x="219" y="979"/>
                    <a:pt x="268" y="979"/>
                  </a:cubicBezTo>
                  <a:cubicBezTo>
                    <a:pt x="476" y="979"/>
                    <a:pt x="685" y="978"/>
                    <a:pt x="893" y="975"/>
                  </a:cubicBezTo>
                  <a:cubicBezTo>
                    <a:pt x="942" y="975"/>
                    <a:pt x="964" y="954"/>
                    <a:pt x="965" y="907"/>
                  </a:cubicBezTo>
                  <a:cubicBezTo>
                    <a:pt x="966" y="807"/>
                    <a:pt x="965" y="705"/>
                    <a:pt x="965" y="604"/>
                  </a:cubicBezTo>
                  <a:close/>
                  <a:moveTo>
                    <a:pt x="583" y="1156"/>
                  </a:moveTo>
                  <a:cubicBezTo>
                    <a:pt x="470" y="1160"/>
                    <a:pt x="357" y="1165"/>
                    <a:pt x="243" y="1168"/>
                  </a:cubicBezTo>
                  <a:cubicBezTo>
                    <a:pt x="206" y="1169"/>
                    <a:pt x="168" y="1170"/>
                    <a:pt x="130" y="1166"/>
                  </a:cubicBezTo>
                  <a:cubicBezTo>
                    <a:pt x="54" y="1158"/>
                    <a:pt x="18" y="1120"/>
                    <a:pt x="13" y="1044"/>
                  </a:cubicBezTo>
                  <a:cubicBezTo>
                    <a:pt x="8" y="981"/>
                    <a:pt x="7" y="918"/>
                    <a:pt x="6" y="855"/>
                  </a:cubicBezTo>
                  <a:cubicBezTo>
                    <a:pt x="3" y="622"/>
                    <a:pt x="2" y="388"/>
                    <a:pt x="0" y="155"/>
                  </a:cubicBezTo>
                  <a:cubicBezTo>
                    <a:pt x="0" y="137"/>
                    <a:pt x="2" y="118"/>
                    <a:pt x="6" y="100"/>
                  </a:cubicBezTo>
                  <a:cubicBezTo>
                    <a:pt x="14" y="67"/>
                    <a:pt x="35" y="44"/>
                    <a:pt x="68" y="36"/>
                  </a:cubicBezTo>
                  <a:cubicBezTo>
                    <a:pt x="80" y="33"/>
                    <a:pt x="93" y="30"/>
                    <a:pt x="105" y="30"/>
                  </a:cubicBezTo>
                  <a:cubicBezTo>
                    <a:pt x="388" y="20"/>
                    <a:pt x="672" y="10"/>
                    <a:pt x="955" y="1"/>
                  </a:cubicBezTo>
                  <a:cubicBezTo>
                    <a:pt x="968" y="0"/>
                    <a:pt x="980" y="0"/>
                    <a:pt x="993" y="1"/>
                  </a:cubicBezTo>
                  <a:cubicBezTo>
                    <a:pt x="1086" y="6"/>
                    <a:pt x="1119" y="35"/>
                    <a:pt x="1127" y="124"/>
                  </a:cubicBezTo>
                  <a:cubicBezTo>
                    <a:pt x="1133" y="206"/>
                    <a:pt x="1141" y="287"/>
                    <a:pt x="1142" y="369"/>
                  </a:cubicBezTo>
                  <a:cubicBezTo>
                    <a:pt x="1149" y="583"/>
                    <a:pt x="1152" y="798"/>
                    <a:pt x="1156" y="1012"/>
                  </a:cubicBezTo>
                  <a:cubicBezTo>
                    <a:pt x="1156" y="1024"/>
                    <a:pt x="1155" y="1037"/>
                    <a:pt x="1154" y="1050"/>
                  </a:cubicBezTo>
                  <a:cubicBezTo>
                    <a:pt x="1147" y="1105"/>
                    <a:pt x="1114" y="1143"/>
                    <a:pt x="1056" y="1146"/>
                  </a:cubicBezTo>
                  <a:cubicBezTo>
                    <a:pt x="962" y="1151"/>
                    <a:pt x="867" y="1151"/>
                    <a:pt x="773" y="1152"/>
                  </a:cubicBezTo>
                  <a:cubicBezTo>
                    <a:pt x="709" y="1153"/>
                    <a:pt x="646" y="1152"/>
                    <a:pt x="583" y="1152"/>
                  </a:cubicBezTo>
                  <a:lnTo>
                    <a:pt x="583" y="1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31">
              <a:extLst>
                <a:ext uri="{FF2B5EF4-FFF2-40B4-BE49-F238E27FC236}">
                  <a16:creationId xmlns:a16="http://schemas.microsoft.com/office/drawing/2014/main" id="{45768258-9F4B-4F5B-881B-A3F09B4AEF55}"/>
                </a:ext>
              </a:extLst>
            </p:cNvPr>
            <p:cNvSpPr>
              <a:spLocks noEditPoints="1"/>
            </p:cNvSpPr>
            <p:nvPr/>
          </p:nvSpPr>
          <p:spPr bwMode="auto">
            <a:xfrm>
              <a:off x="6824664" y="5118100"/>
              <a:ext cx="73025" cy="73025"/>
            </a:xfrm>
            <a:custGeom>
              <a:avLst/>
              <a:gdLst>
                <a:gd name="T0" fmla="*/ 967 w 1159"/>
                <a:gd name="T1" fmla="*/ 592 h 1169"/>
                <a:gd name="T2" fmla="*/ 954 w 1159"/>
                <a:gd name="T3" fmla="*/ 252 h 1169"/>
                <a:gd name="T4" fmla="*/ 895 w 1159"/>
                <a:gd name="T5" fmla="*/ 192 h 1169"/>
                <a:gd name="T6" fmla="*/ 251 w 1159"/>
                <a:gd name="T7" fmla="*/ 204 h 1169"/>
                <a:gd name="T8" fmla="*/ 183 w 1159"/>
                <a:gd name="T9" fmla="*/ 279 h 1169"/>
                <a:gd name="T10" fmla="*/ 200 w 1159"/>
                <a:gd name="T11" fmla="*/ 922 h 1169"/>
                <a:gd name="T12" fmla="*/ 262 w 1159"/>
                <a:gd name="T13" fmla="*/ 979 h 1169"/>
                <a:gd name="T14" fmla="*/ 907 w 1159"/>
                <a:gd name="T15" fmla="*/ 974 h 1169"/>
                <a:gd name="T16" fmla="*/ 966 w 1159"/>
                <a:gd name="T17" fmla="*/ 914 h 1169"/>
                <a:gd name="T18" fmla="*/ 967 w 1159"/>
                <a:gd name="T19" fmla="*/ 592 h 1169"/>
                <a:gd name="T20" fmla="*/ 0 w 1159"/>
                <a:gd name="T21" fmla="*/ 575 h 1169"/>
                <a:gd name="T22" fmla="*/ 1 w 1159"/>
                <a:gd name="T23" fmla="*/ 141 h 1169"/>
                <a:gd name="T24" fmla="*/ 103 w 1159"/>
                <a:gd name="T25" fmla="*/ 30 h 1169"/>
                <a:gd name="T26" fmla="*/ 971 w 1159"/>
                <a:gd name="T27" fmla="*/ 1 h 1169"/>
                <a:gd name="T28" fmla="*/ 1009 w 1159"/>
                <a:gd name="T29" fmla="*/ 1 h 1169"/>
                <a:gd name="T30" fmla="*/ 1128 w 1159"/>
                <a:gd name="T31" fmla="*/ 119 h 1169"/>
                <a:gd name="T32" fmla="*/ 1154 w 1159"/>
                <a:gd name="T33" fmla="*/ 610 h 1169"/>
                <a:gd name="T34" fmla="*/ 1157 w 1159"/>
                <a:gd name="T35" fmla="*/ 1026 h 1169"/>
                <a:gd name="T36" fmla="*/ 1044 w 1159"/>
                <a:gd name="T37" fmla="*/ 1148 h 1169"/>
                <a:gd name="T38" fmla="*/ 987 w 1159"/>
                <a:gd name="T39" fmla="*/ 1150 h 1169"/>
                <a:gd name="T40" fmla="*/ 307 w 1159"/>
                <a:gd name="T41" fmla="*/ 1167 h 1169"/>
                <a:gd name="T42" fmla="*/ 193 w 1159"/>
                <a:gd name="T43" fmla="*/ 1168 h 1169"/>
                <a:gd name="T44" fmla="*/ 14 w 1159"/>
                <a:gd name="T45" fmla="*/ 991 h 1169"/>
                <a:gd name="T46" fmla="*/ 0 w 1159"/>
                <a:gd name="T47" fmla="*/ 575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9" h="1169">
                  <a:moveTo>
                    <a:pt x="967" y="592"/>
                  </a:moveTo>
                  <a:cubicBezTo>
                    <a:pt x="963" y="479"/>
                    <a:pt x="959" y="365"/>
                    <a:pt x="954" y="252"/>
                  </a:cubicBezTo>
                  <a:cubicBezTo>
                    <a:pt x="953" y="215"/>
                    <a:pt x="931" y="191"/>
                    <a:pt x="895" y="192"/>
                  </a:cubicBezTo>
                  <a:cubicBezTo>
                    <a:pt x="680" y="194"/>
                    <a:pt x="466" y="199"/>
                    <a:pt x="251" y="204"/>
                  </a:cubicBezTo>
                  <a:cubicBezTo>
                    <a:pt x="208" y="205"/>
                    <a:pt x="183" y="232"/>
                    <a:pt x="183" y="279"/>
                  </a:cubicBezTo>
                  <a:cubicBezTo>
                    <a:pt x="188" y="493"/>
                    <a:pt x="193" y="708"/>
                    <a:pt x="200" y="922"/>
                  </a:cubicBezTo>
                  <a:cubicBezTo>
                    <a:pt x="201" y="958"/>
                    <a:pt x="225" y="979"/>
                    <a:pt x="262" y="979"/>
                  </a:cubicBezTo>
                  <a:cubicBezTo>
                    <a:pt x="477" y="977"/>
                    <a:pt x="692" y="976"/>
                    <a:pt x="907" y="974"/>
                  </a:cubicBezTo>
                  <a:cubicBezTo>
                    <a:pt x="943" y="973"/>
                    <a:pt x="966" y="951"/>
                    <a:pt x="966" y="914"/>
                  </a:cubicBezTo>
                  <a:cubicBezTo>
                    <a:pt x="968" y="807"/>
                    <a:pt x="967" y="700"/>
                    <a:pt x="967" y="592"/>
                  </a:cubicBezTo>
                  <a:close/>
                  <a:moveTo>
                    <a:pt x="0" y="575"/>
                  </a:moveTo>
                  <a:cubicBezTo>
                    <a:pt x="0" y="431"/>
                    <a:pt x="0" y="286"/>
                    <a:pt x="1" y="141"/>
                  </a:cubicBezTo>
                  <a:cubicBezTo>
                    <a:pt x="1" y="72"/>
                    <a:pt x="35" y="33"/>
                    <a:pt x="103" y="30"/>
                  </a:cubicBezTo>
                  <a:cubicBezTo>
                    <a:pt x="392" y="19"/>
                    <a:pt x="682" y="10"/>
                    <a:pt x="971" y="1"/>
                  </a:cubicBezTo>
                  <a:cubicBezTo>
                    <a:pt x="984" y="0"/>
                    <a:pt x="997" y="0"/>
                    <a:pt x="1009" y="1"/>
                  </a:cubicBezTo>
                  <a:cubicBezTo>
                    <a:pt x="1088" y="7"/>
                    <a:pt x="1122" y="38"/>
                    <a:pt x="1128" y="119"/>
                  </a:cubicBezTo>
                  <a:cubicBezTo>
                    <a:pt x="1138" y="283"/>
                    <a:pt x="1148" y="446"/>
                    <a:pt x="1154" y="610"/>
                  </a:cubicBezTo>
                  <a:cubicBezTo>
                    <a:pt x="1158" y="749"/>
                    <a:pt x="1159" y="887"/>
                    <a:pt x="1157" y="1026"/>
                  </a:cubicBezTo>
                  <a:cubicBezTo>
                    <a:pt x="1156" y="1107"/>
                    <a:pt x="1122" y="1141"/>
                    <a:pt x="1044" y="1148"/>
                  </a:cubicBezTo>
                  <a:cubicBezTo>
                    <a:pt x="1025" y="1150"/>
                    <a:pt x="1006" y="1150"/>
                    <a:pt x="987" y="1150"/>
                  </a:cubicBezTo>
                  <a:cubicBezTo>
                    <a:pt x="760" y="1156"/>
                    <a:pt x="534" y="1162"/>
                    <a:pt x="307" y="1167"/>
                  </a:cubicBezTo>
                  <a:cubicBezTo>
                    <a:pt x="269" y="1168"/>
                    <a:pt x="231" y="1169"/>
                    <a:pt x="193" y="1168"/>
                  </a:cubicBezTo>
                  <a:cubicBezTo>
                    <a:pt x="46" y="1165"/>
                    <a:pt x="18" y="1139"/>
                    <a:pt x="14" y="991"/>
                  </a:cubicBezTo>
                  <a:cubicBezTo>
                    <a:pt x="10" y="853"/>
                    <a:pt x="4" y="575"/>
                    <a:pt x="0" y="5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32">
              <a:extLst>
                <a:ext uri="{FF2B5EF4-FFF2-40B4-BE49-F238E27FC236}">
                  <a16:creationId xmlns:a16="http://schemas.microsoft.com/office/drawing/2014/main" id="{69AD8BAD-21D0-418F-9283-E30EA00C9FAC}"/>
                </a:ext>
              </a:extLst>
            </p:cNvPr>
            <p:cNvSpPr>
              <a:spLocks noEditPoints="1"/>
            </p:cNvSpPr>
            <p:nvPr/>
          </p:nvSpPr>
          <p:spPr bwMode="auto">
            <a:xfrm>
              <a:off x="6500814" y="5222875"/>
              <a:ext cx="73025" cy="73025"/>
            </a:xfrm>
            <a:custGeom>
              <a:avLst/>
              <a:gdLst>
                <a:gd name="T0" fmla="*/ 967 w 1158"/>
                <a:gd name="T1" fmla="*/ 617 h 1170"/>
                <a:gd name="T2" fmla="*/ 953 w 1158"/>
                <a:gd name="T3" fmla="*/ 250 h 1170"/>
                <a:gd name="T4" fmla="*/ 891 w 1158"/>
                <a:gd name="T5" fmla="*/ 193 h 1170"/>
                <a:gd name="T6" fmla="*/ 247 w 1158"/>
                <a:gd name="T7" fmla="*/ 206 h 1170"/>
                <a:gd name="T8" fmla="*/ 182 w 1158"/>
                <a:gd name="T9" fmla="*/ 283 h 1170"/>
                <a:gd name="T10" fmla="*/ 186 w 1158"/>
                <a:gd name="T11" fmla="*/ 700 h 1170"/>
                <a:gd name="T12" fmla="*/ 214 w 1158"/>
                <a:gd name="T13" fmla="*/ 961 h 1170"/>
                <a:gd name="T14" fmla="*/ 492 w 1158"/>
                <a:gd name="T15" fmla="*/ 978 h 1170"/>
                <a:gd name="T16" fmla="*/ 606 w 1158"/>
                <a:gd name="T17" fmla="*/ 978 h 1170"/>
                <a:gd name="T18" fmla="*/ 943 w 1158"/>
                <a:gd name="T19" fmla="*/ 961 h 1170"/>
                <a:gd name="T20" fmla="*/ 967 w 1158"/>
                <a:gd name="T21" fmla="*/ 617 h 1170"/>
                <a:gd name="T22" fmla="*/ 570 w 1158"/>
                <a:gd name="T23" fmla="*/ 1159 h 1170"/>
                <a:gd name="T24" fmla="*/ 212 w 1158"/>
                <a:gd name="T25" fmla="*/ 1169 h 1170"/>
                <a:gd name="T26" fmla="*/ 100 w 1158"/>
                <a:gd name="T27" fmla="*/ 1159 h 1170"/>
                <a:gd name="T28" fmla="*/ 16 w 1158"/>
                <a:gd name="T29" fmla="*/ 1068 h 1170"/>
                <a:gd name="T30" fmla="*/ 7 w 1158"/>
                <a:gd name="T31" fmla="*/ 842 h 1170"/>
                <a:gd name="T32" fmla="*/ 1 w 1158"/>
                <a:gd name="T33" fmla="*/ 161 h 1170"/>
                <a:gd name="T34" fmla="*/ 0 w 1158"/>
                <a:gd name="T35" fmla="*/ 142 h 1170"/>
                <a:gd name="T36" fmla="*/ 102 w 1158"/>
                <a:gd name="T37" fmla="*/ 31 h 1170"/>
                <a:gd name="T38" fmla="*/ 744 w 1158"/>
                <a:gd name="T39" fmla="*/ 4 h 1170"/>
                <a:gd name="T40" fmla="*/ 1008 w 1158"/>
                <a:gd name="T41" fmla="*/ 3 h 1170"/>
                <a:gd name="T42" fmla="*/ 1127 w 1158"/>
                <a:gd name="T43" fmla="*/ 120 h 1170"/>
                <a:gd name="T44" fmla="*/ 1158 w 1158"/>
                <a:gd name="T45" fmla="*/ 1008 h 1170"/>
                <a:gd name="T46" fmla="*/ 1153 w 1158"/>
                <a:gd name="T47" fmla="*/ 1064 h 1170"/>
                <a:gd name="T48" fmla="*/ 1080 w 1158"/>
                <a:gd name="T49" fmla="*/ 1143 h 1170"/>
                <a:gd name="T50" fmla="*/ 968 w 1158"/>
                <a:gd name="T51" fmla="*/ 1151 h 1170"/>
                <a:gd name="T52" fmla="*/ 570 w 1158"/>
                <a:gd name="T53" fmla="*/ 1159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8" h="1170">
                  <a:moveTo>
                    <a:pt x="967" y="617"/>
                  </a:moveTo>
                  <a:cubicBezTo>
                    <a:pt x="962" y="489"/>
                    <a:pt x="958" y="369"/>
                    <a:pt x="953" y="250"/>
                  </a:cubicBezTo>
                  <a:cubicBezTo>
                    <a:pt x="951" y="212"/>
                    <a:pt x="926" y="192"/>
                    <a:pt x="891" y="193"/>
                  </a:cubicBezTo>
                  <a:cubicBezTo>
                    <a:pt x="676" y="196"/>
                    <a:pt x="462" y="200"/>
                    <a:pt x="247" y="206"/>
                  </a:cubicBezTo>
                  <a:cubicBezTo>
                    <a:pt x="206" y="207"/>
                    <a:pt x="182" y="234"/>
                    <a:pt x="182" y="283"/>
                  </a:cubicBezTo>
                  <a:cubicBezTo>
                    <a:pt x="182" y="422"/>
                    <a:pt x="181" y="561"/>
                    <a:pt x="186" y="700"/>
                  </a:cubicBezTo>
                  <a:cubicBezTo>
                    <a:pt x="190" y="787"/>
                    <a:pt x="204" y="874"/>
                    <a:pt x="214" y="961"/>
                  </a:cubicBezTo>
                  <a:cubicBezTo>
                    <a:pt x="304" y="1003"/>
                    <a:pt x="400" y="970"/>
                    <a:pt x="492" y="978"/>
                  </a:cubicBezTo>
                  <a:cubicBezTo>
                    <a:pt x="530" y="981"/>
                    <a:pt x="568" y="980"/>
                    <a:pt x="606" y="978"/>
                  </a:cubicBezTo>
                  <a:cubicBezTo>
                    <a:pt x="718" y="972"/>
                    <a:pt x="832" y="995"/>
                    <a:pt x="943" y="961"/>
                  </a:cubicBezTo>
                  <a:cubicBezTo>
                    <a:pt x="997" y="847"/>
                    <a:pt x="951" y="726"/>
                    <a:pt x="967" y="617"/>
                  </a:cubicBezTo>
                  <a:close/>
                  <a:moveTo>
                    <a:pt x="570" y="1159"/>
                  </a:moveTo>
                  <a:cubicBezTo>
                    <a:pt x="451" y="1162"/>
                    <a:pt x="331" y="1167"/>
                    <a:pt x="212" y="1169"/>
                  </a:cubicBezTo>
                  <a:cubicBezTo>
                    <a:pt x="174" y="1170"/>
                    <a:pt x="136" y="1168"/>
                    <a:pt x="100" y="1159"/>
                  </a:cubicBezTo>
                  <a:cubicBezTo>
                    <a:pt x="54" y="1149"/>
                    <a:pt x="20" y="1119"/>
                    <a:pt x="16" y="1068"/>
                  </a:cubicBezTo>
                  <a:cubicBezTo>
                    <a:pt x="11" y="993"/>
                    <a:pt x="9" y="917"/>
                    <a:pt x="7" y="842"/>
                  </a:cubicBezTo>
                  <a:cubicBezTo>
                    <a:pt x="5" y="615"/>
                    <a:pt x="3" y="388"/>
                    <a:pt x="1" y="161"/>
                  </a:cubicBezTo>
                  <a:cubicBezTo>
                    <a:pt x="1" y="155"/>
                    <a:pt x="0" y="149"/>
                    <a:pt x="0" y="142"/>
                  </a:cubicBezTo>
                  <a:cubicBezTo>
                    <a:pt x="2" y="73"/>
                    <a:pt x="35" y="35"/>
                    <a:pt x="102" y="31"/>
                  </a:cubicBezTo>
                  <a:cubicBezTo>
                    <a:pt x="316" y="21"/>
                    <a:pt x="530" y="12"/>
                    <a:pt x="744" y="4"/>
                  </a:cubicBezTo>
                  <a:cubicBezTo>
                    <a:pt x="832" y="1"/>
                    <a:pt x="920" y="0"/>
                    <a:pt x="1008" y="3"/>
                  </a:cubicBezTo>
                  <a:cubicBezTo>
                    <a:pt x="1087" y="5"/>
                    <a:pt x="1123" y="39"/>
                    <a:pt x="1127" y="120"/>
                  </a:cubicBezTo>
                  <a:cubicBezTo>
                    <a:pt x="1139" y="416"/>
                    <a:pt x="1148" y="712"/>
                    <a:pt x="1158" y="1008"/>
                  </a:cubicBezTo>
                  <a:cubicBezTo>
                    <a:pt x="1158" y="1027"/>
                    <a:pt x="1157" y="1046"/>
                    <a:pt x="1153" y="1064"/>
                  </a:cubicBezTo>
                  <a:cubicBezTo>
                    <a:pt x="1144" y="1105"/>
                    <a:pt x="1121" y="1135"/>
                    <a:pt x="1080" y="1143"/>
                  </a:cubicBezTo>
                  <a:cubicBezTo>
                    <a:pt x="1044" y="1150"/>
                    <a:pt x="1005" y="1151"/>
                    <a:pt x="968" y="1151"/>
                  </a:cubicBezTo>
                  <a:cubicBezTo>
                    <a:pt x="835" y="1152"/>
                    <a:pt x="570" y="1156"/>
                    <a:pt x="570" y="115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3">
              <a:extLst>
                <a:ext uri="{FF2B5EF4-FFF2-40B4-BE49-F238E27FC236}">
                  <a16:creationId xmlns:a16="http://schemas.microsoft.com/office/drawing/2014/main" id="{81688DD2-84B0-4ED3-ACA3-BFEEFADD6481}"/>
                </a:ext>
              </a:extLst>
            </p:cNvPr>
            <p:cNvSpPr>
              <a:spLocks noEditPoints="1"/>
            </p:cNvSpPr>
            <p:nvPr/>
          </p:nvSpPr>
          <p:spPr bwMode="auto">
            <a:xfrm>
              <a:off x="6715126" y="5222875"/>
              <a:ext cx="73025" cy="73025"/>
            </a:xfrm>
            <a:custGeom>
              <a:avLst/>
              <a:gdLst>
                <a:gd name="T0" fmla="*/ 570 w 1158"/>
                <a:gd name="T1" fmla="*/ 979 h 1171"/>
                <a:gd name="T2" fmla="*/ 892 w 1158"/>
                <a:gd name="T3" fmla="*/ 975 h 1171"/>
                <a:gd name="T4" fmla="*/ 966 w 1158"/>
                <a:gd name="T5" fmla="*/ 910 h 1171"/>
                <a:gd name="T6" fmla="*/ 953 w 1158"/>
                <a:gd name="T7" fmla="*/ 247 h 1171"/>
                <a:gd name="T8" fmla="*/ 890 w 1158"/>
                <a:gd name="T9" fmla="*/ 192 h 1171"/>
                <a:gd name="T10" fmla="*/ 247 w 1158"/>
                <a:gd name="T11" fmla="*/ 205 h 1171"/>
                <a:gd name="T12" fmla="*/ 183 w 1158"/>
                <a:gd name="T13" fmla="*/ 284 h 1171"/>
                <a:gd name="T14" fmla="*/ 199 w 1158"/>
                <a:gd name="T15" fmla="*/ 908 h 1171"/>
                <a:gd name="T16" fmla="*/ 286 w 1158"/>
                <a:gd name="T17" fmla="*/ 979 h 1171"/>
                <a:gd name="T18" fmla="*/ 570 w 1158"/>
                <a:gd name="T19" fmla="*/ 979 h 1171"/>
                <a:gd name="T20" fmla="*/ 605 w 1158"/>
                <a:gd name="T21" fmla="*/ 1152 h 1171"/>
                <a:gd name="T22" fmla="*/ 304 w 1158"/>
                <a:gd name="T23" fmla="*/ 1167 h 1171"/>
                <a:gd name="T24" fmla="*/ 172 w 1158"/>
                <a:gd name="T25" fmla="*/ 1168 h 1171"/>
                <a:gd name="T26" fmla="*/ 13 w 1158"/>
                <a:gd name="T27" fmla="*/ 1009 h 1171"/>
                <a:gd name="T28" fmla="*/ 1 w 1158"/>
                <a:gd name="T29" fmla="*/ 139 h 1171"/>
                <a:gd name="T30" fmla="*/ 104 w 1158"/>
                <a:gd name="T31" fmla="*/ 30 h 1171"/>
                <a:gd name="T32" fmla="*/ 973 w 1158"/>
                <a:gd name="T33" fmla="*/ 1 h 1171"/>
                <a:gd name="T34" fmla="*/ 1030 w 1158"/>
                <a:gd name="T35" fmla="*/ 4 h 1171"/>
                <a:gd name="T36" fmla="*/ 1126 w 1158"/>
                <a:gd name="T37" fmla="*/ 103 h 1171"/>
                <a:gd name="T38" fmla="*/ 1145 w 1158"/>
                <a:gd name="T39" fmla="*/ 386 h 1171"/>
                <a:gd name="T40" fmla="*/ 1158 w 1158"/>
                <a:gd name="T41" fmla="*/ 1009 h 1171"/>
                <a:gd name="T42" fmla="*/ 1156 w 1158"/>
                <a:gd name="T43" fmla="*/ 1047 h 1171"/>
                <a:gd name="T44" fmla="*/ 1060 w 1158"/>
                <a:gd name="T45" fmla="*/ 1146 h 1171"/>
                <a:gd name="T46" fmla="*/ 777 w 1158"/>
                <a:gd name="T47" fmla="*/ 1152 h 1171"/>
                <a:gd name="T48" fmla="*/ 605 w 1158"/>
                <a:gd name="T49" fmla="*/ 1152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8" h="1171">
                  <a:moveTo>
                    <a:pt x="570" y="979"/>
                  </a:moveTo>
                  <a:cubicBezTo>
                    <a:pt x="570" y="978"/>
                    <a:pt x="785" y="977"/>
                    <a:pt x="892" y="975"/>
                  </a:cubicBezTo>
                  <a:cubicBezTo>
                    <a:pt x="942" y="975"/>
                    <a:pt x="967" y="954"/>
                    <a:pt x="966" y="910"/>
                  </a:cubicBezTo>
                  <a:cubicBezTo>
                    <a:pt x="963" y="689"/>
                    <a:pt x="958" y="469"/>
                    <a:pt x="953" y="247"/>
                  </a:cubicBezTo>
                  <a:cubicBezTo>
                    <a:pt x="952" y="210"/>
                    <a:pt x="925" y="191"/>
                    <a:pt x="890" y="192"/>
                  </a:cubicBezTo>
                  <a:cubicBezTo>
                    <a:pt x="676" y="195"/>
                    <a:pt x="461" y="199"/>
                    <a:pt x="247" y="205"/>
                  </a:cubicBezTo>
                  <a:cubicBezTo>
                    <a:pt x="206" y="206"/>
                    <a:pt x="182" y="234"/>
                    <a:pt x="183" y="284"/>
                  </a:cubicBezTo>
                  <a:cubicBezTo>
                    <a:pt x="187" y="492"/>
                    <a:pt x="192" y="700"/>
                    <a:pt x="199" y="908"/>
                  </a:cubicBezTo>
                  <a:cubicBezTo>
                    <a:pt x="201" y="965"/>
                    <a:pt x="220" y="979"/>
                    <a:pt x="286" y="979"/>
                  </a:cubicBezTo>
                  <a:cubicBezTo>
                    <a:pt x="380" y="980"/>
                    <a:pt x="475" y="979"/>
                    <a:pt x="570" y="979"/>
                  </a:cubicBezTo>
                  <a:close/>
                  <a:moveTo>
                    <a:pt x="605" y="1152"/>
                  </a:moveTo>
                  <a:cubicBezTo>
                    <a:pt x="493" y="1158"/>
                    <a:pt x="399" y="1164"/>
                    <a:pt x="304" y="1167"/>
                  </a:cubicBezTo>
                  <a:cubicBezTo>
                    <a:pt x="260" y="1169"/>
                    <a:pt x="216" y="1171"/>
                    <a:pt x="172" y="1168"/>
                  </a:cubicBezTo>
                  <a:cubicBezTo>
                    <a:pt x="50" y="1163"/>
                    <a:pt x="16" y="1132"/>
                    <a:pt x="13" y="1009"/>
                  </a:cubicBezTo>
                  <a:cubicBezTo>
                    <a:pt x="7" y="719"/>
                    <a:pt x="4" y="429"/>
                    <a:pt x="1" y="139"/>
                  </a:cubicBezTo>
                  <a:cubicBezTo>
                    <a:pt x="0" y="71"/>
                    <a:pt x="36" y="33"/>
                    <a:pt x="104" y="30"/>
                  </a:cubicBezTo>
                  <a:cubicBezTo>
                    <a:pt x="394" y="19"/>
                    <a:pt x="684" y="10"/>
                    <a:pt x="973" y="1"/>
                  </a:cubicBezTo>
                  <a:cubicBezTo>
                    <a:pt x="992" y="0"/>
                    <a:pt x="1011" y="1"/>
                    <a:pt x="1030" y="4"/>
                  </a:cubicBezTo>
                  <a:cubicBezTo>
                    <a:pt x="1085" y="10"/>
                    <a:pt x="1121" y="44"/>
                    <a:pt x="1126" y="103"/>
                  </a:cubicBezTo>
                  <a:cubicBezTo>
                    <a:pt x="1135" y="197"/>
                    <a:pt x="1143" y="291"/>
                    <a:pt x="1145" y="386"/>
                  </a:cubicBezTo>
                  <a:cubicBezTo>
                    <a:pt x="1151" y="593"/>
                    <a:pt x="1154" y="802"/>
                    <a:pt x="1158" y="1009"/>
                  </a:cubicBezTo>
                  <a:cubicBezTo>
                    <a:pt x="1158" y="1022"/>
                    <a:pt x="1157" y="1035"/>
                    <a:pt x="1156" y="1047"/>
                  </a:cubicBezTo>
                  <a:cubicBezTo>
                    <a:pt x="1150" y="1104"/>
                    <a:pt x="1117" y="1143"/>
                    <a:pt x="1060" y="1146"/>
                  </a:cubicBezTo>
                  <a:cubicBezTo>
                    <a:pt x="966" y="1151"/>
                    <a:pt x="871" y="1151"/>
                    <a:pt x="777" y="1152"/>
                  </a:cubicBezTo>
                  <a:cubicBezTo>
                    <a:pt x="714" y="1153"/>
                    <a:pt x="650" y="1152"/>
                    <a:pt x="605" y="11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34">
              <a:extLst>
                <a:ext uri="{FF2B5EF4-FFF2-40B4-BE49-F238E27FC236}">
                  <a16:creationId xmlns:a16="http://schemas.microsoft.com/office/drawing/2014/main" id="{ABC20253-A48F-4085-8CBD-685E4EB7905B}"/>
                </a:ext>
              </a:extLst>
            </p:cNvPr>
            <p:cNvSpPr>
              <a:spLocks noEditPoints="1"/>
            </p:cNvSpPr>
            <p:nvPr/>
          </p:nvSpPr>
          <p:spPr bwMode="auto">
            <a:xfrm>
              <a:off x="6715126" y="5118100"/>
              <a:ext cx="73025" cy="73025"/>
            </a:xfrm>
            <a:custGeom>
              <a:avLst/>
              <a:gdLst>
                <a:gd name="T0" fmla="*/ 966 w 1157"/>
                <a:gd name="T1" fmla="*/ 599 h 1171"/>
                <a:gd name="T2" fmla="*/ 952 w 1157"/>
                <a:gd name="T3" fmla="*/ 249 h 1171"/>
                <a:gd name="T4" fmla="*/ 891 w 1157"/>
                <a:gd name="T5" fmla="*/ 191 h 1171"/>
                <a:gd name="T6" fmla="*/ 247 w 1157"/>
                <a:gd name="T7" fmla="*/ 204 h 1171"/>
                <a:gd name="T8" fmla="*/ 182 w 1157"/>
                <a:gd name="T9" fmla="*/ 281 h 1171"/>
                <a:gd name="T10" fmla="*/ 183 w 1157"/>
                <a:gd name="T11" fmla="*/ 660 h 1171"/>
                <a:gd name="T12" fmla="*/ 213 w 1157"/>
                <a:gd name="T13" fmla="*/ 959 h 1171"/>
                <a:gd name="T14" fmla="*/ 510 w 1157"/>
                <a:gd name="T15" fmla="*/ 977 h 1171"/>
                <a:gd name="T16" fmla="*/ 586 w 1157"/>
                <a:gd name="T17" fmla="*/ 977 h 1171"/>
                <a:gd name="T18" fmla="*/ 942 w 1157"/>
                <a:gd name="T19" fmla="*/ 960 h 1171"/>
                <a:gd name="T20" fmla="*/ 966 w 1157"/>
                <a:gd name="T21" fmla="*/ 599 h 1171"/>
                <a:gd name="T22" fmla="*/ 0 w 1157"/>
                <a:gd name="T23" fmla="*/ 152 h 1171"/>
                <a:gd name="T24" fmla="*/ 109 w 1157"/>
                <a:gd name="T25" fmla="*/ 30 h 1171"/>
                <a:gd name="T26" fmla="*/ 959 w 1157"/>
                <a:gd name="T27" fmla="*/ 1 h 1171"/>
                <a:gd name="T28" fmla="*/ 1015 w 1157"/>
                <a:gd name="T29" fmla="*/ 2 h 1171"/>
                <a:gd name="T30" fmla="*/ 1125 w 1157"/>
                <a:gd name="T31" fmla="*/ 108 h 1171"/>
                <a:gd name="T32" fmla="*/ 1150 w 1157"/>
                <a:gd name="T33" fmla="*/ 504 h 1171"/>
                <a:gd name="T34" fmla="*/ 1157 w 1157"/>
                <a:gd name="T35" fmla="*/ 995 h 1171"/>
                <a:gd name="T36" fmla="*/ 998 w 1157"/>
                <a:gd name="T37" fmla="*/ 1150 h 1171"/>
                <a:gd name="T38" fmla="*/ 827 w 1157"/>
                <a:gd name="T39" fmla="*/ 1151 h 1171"/>
                <a:gd name="T40" fmla="*/ 279 w 1157"/>
                <a:gd name="T41" fmla="*/ 1168 h 1171"/>
                <a:gd name="T42" fmla="*/ 147 w 1157"/>
                <a:gd name="T43" fmla="*/ 1167 h 1171"/>
                <a:gd name="T44" fmla="*/ 12 w 1157"/>
                <a:gd name="T45" fmla="*/ 1022 h 1171"/>
                <a:gd name="T46" fmla="*/ 12 w 1157"/>
                <a:gd name="T47" fmla="*/ 587 h 1171"/>
                <a:gd name="T48" fmla="*/ 0 w 1157"/>
                <a:gd name="T49" fmla="*/ 152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1171">
                  <a:moveTo>
                    <a:pt x="966" y="599"/>
                  </a:moveTo>
                  <a:cubicBezTo>
                    <a:pt x="961" y="476"/>
                    <a:pt x="957" y="363"/>
                    <a:pt x="952" y="249"/>
                  </a:cubicBezTo>
                  <a:cubicBezTo>
                    <a:pt x="950" y="212"/>
                    <a:pt x="927" y="191"/>
                    <a:pt x="891" y="191"/>
                  </a:cubicBezTo>
                  <a:cubicBezTo>
                    <a:pt x="676" y="194"/>
                    <a:pt x="462" y="199"/>
                    <a:pt x="247" y="204"/>
                  </a:cubicBezTo>
                  <a:cubicBezTo>
                    <a:pt x="206" y="205"/>
                    <a:pt x="182" y="233"/>
                    <a:pt x="182" y="281"/>
                  </a:cubicBezTo>
                  <a:cubicBezTo>
                    <a:pt x="181" y="408"/>
                    <a:pt x="178" y="534"/>
                    <a:pt x="183" y="660"/>
                  </a:cubicBezTo>
                  <a:cubicBezTo>
                    <a:pt x="188" y="760"/>
                    <a:pt x="203" y="860"/>
                    <a:pt x="213" y="959"/>
                  </a:cubicBezTo>
                  <a:cubicBezTo>
                    <a:pt x="310" y="999"/>
                    <a:pt x="411" y="968"/>
                    <a:pt x="510" y="977"/>
                  </a:cubicBezTo>
                  <a:cubicBezTo>
                    <a:pt x="535" y="979"/>
                    <a:pt x="561" y="979"/>
                    <a:pt x="586" y="977"/>
                  </a:cubicBezTo>
                  <a:cubicBezTo>
                    <a:pt x="705" y="969"/>
                    <a:pt x="825" y="994"/>
                    <a:pt x="942" y="960"/>
                  </a:cubicBezTo>
                  <a:cubicBezTo>
                    <a:pt x="999" y="840"/>
                    <a:pt x="948" y="713"/>
                    <a:pt x="966" y="599"/>
                  </a:cubicBezTo>
                  <a:close/>
                  <a:moveTo>
                    <a:pt x="0" y="152"/>
                  </a:moveTo>
                  <a:cubicBezTo>
                    <a:pt x="1" y="68"/>
                    <a:pt x="30" y="33"/>
                    <a:pt x="109" y="30"/>
                  </a:cubicBezTo>
                  <a:cubicBezTo>
                    <a:pt x="392" y="19"/>
                    <a:pt x="675" y="10"/>
                    <a:pt x="959" y="1"/>
                  </a:cubicBezTo>
                  <a:cubicBezTo>
                    <a:pt x="978" y="0"/>
                    <a:pt x="997" y="0"/>
                    <a:pt x="1015" y="2"/>
                  </a:cubicBezTo>
                  <a:cubicBezTo>
                    <a:pt x="1083" y="7"/>
                    <a:pt x="1120" y="41"/>
                    <a:pt x="1125" y="108"/>
                  </a:cubicBezTo>
                  <a:cubicBezTo>
                    <a:pt x="1136" y="239"/>
                    <a:pt x="1146" y="371"/>
                    <a:pt x="1150" y="504"/>
                  </a:cubicBezTo>
                  <a:cubicBezTo>
                    <a:pt x="1155" y="667"/>
                    <a:pt x="1156" y="832"/>
                    <a:pt x="1157" y="995"/>
                  </a:cubicBezTo>
                  <a:cubicBezTo>
                    <a:pt x="1157" y="1118"/>
                    <a:pt x="1127" y="1145"/>
                    <a:pt x="998" y="1150"/>
                  </a:cubicBezTo>
                  <a:cubicBezTo>
                    <a:pt x="941" y="1152"/>
                    <a:pt x="884" y="1150"/>
                    <a:pt x="827" y="1151"/>
                  </a:cubicBezTo>
                  <a:cubicBezTo>
                    <a:pt x="645" y="1156"/>
                    <a:pt x="462" y="1162"/>
                    <a:pt x="279" y="1168"/>
                  </a:cubicBezTo>
                  <a:cubicBezTo>
                    <a:pt x="235" y="1169"/>
                    <a:pt x="191" y="1171"/>
                    <a:pt x="147" y="1167"/>
                  </a:cubicBezTo>
                  <a:cubicBezTo>
                    <a:pt x="37" y="1157"/>
                    <a:pt x="12" y="1109"/>
                    <a:pt x="12" y="1022"/>
                  </a:cubicBezTo>
                  <a:cubicBezTo>
                    <a:pt x="12" y="877"/>
                    <a:pt x="12" y="732"/>
                    <a:pt x="12" y="587"/>
                  </a:cubicBezTo>
                  <a:cubicBezTo>
                    <a:pt x="8" y="587"/>
                    <a:pt x="0" y="297"/>
                    <a:pt x="0" y="1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35">
              <a:extLst>
                <a:ext uri="{FF2B5EF4-FFF2-40B4-BE49-F238E27FC236}">
                  <a16:creationId xmlns:a16="http://schemas.microsoft.com/office/drawing/2014/main" id="{6ABACE7D-861D-493F-A6F9-C5DE8A39952D}"/>
                </a:ext>
              </a:extLst>
            </p:cNvPr>
            <p:cNvSpPr>
              <a:spLocks noEditPoints="1"/>
            </p:cNvSpPr>
            <p:nvPr/>
          </p:nvSpPr>
          <p:spPr bwMode="auto">
            <a:xfrm>
              <a:off x="6607176" y="5118100"/>
              <a:ext cx="73025" cy="73025"/>
            </a:xfrm>
            <a:custGeom>
              <a:avLst/>
              <a:gdLst>
                <a:gd name="T0" fmla="*/ 969 w 1159"/>
                <a:gd name="T1" fmla="*/ 588 h 1170"/>
                <a:gd name="T2" fmla="*/ 955 w 1159"/>
                <a:gd name="T3" fmla="*/ 266 h 1170"/>
                <a:gd name="T4" fmla="*/ 890 w 1159"/>
                <a:gd name="T5" fmla="*/ 192 h 1170"/>
                <a:gd name="T6" fmla="*/ 246 w 1159"/>
                <a:gd name="T7" fmla="*/ 205 h 1170"/>
                <a:gd name="T8" fmla="*/ 184 w 1159"/>
                <a:gd name="T9" fmla="*/ 285 h 1170"/>
                <a:gd name="T10" fmla="*/ 200 w 1159"/>
                <a:gd name="T11" fmla="*/ 910 h 1170"/>
                <a:gd name="T12" fmla="*/ 268 w 1159"/>
                <a:gd name="T13" fmla="*/ 980 h 1170"/>
                <a:gd name="T14" fmla="*/ 875 w 1159"/>
                <a:gd name="T15" fmla="*/ 976 h 1170"/>
                <a:gd name="T16" fmla="*/ 968 w 1159"/>
                <a:gd name="T17" fmla="*/ 872 h 1170"/>
                <a:gd name="T18" fmla="*/ 969 w 1159"/>
                <a:gd name="T19" fmla="*/ 588 h 1170"/>
                <a:gd name="T20" fmla="*/ 4 w 1159"/>
                <a:gd name="T21" fmla="*/ 178 h 1170"/>
                <a:gd name="T22" fmla="*/ 1 w 1159"/>
                <a:gd name="T23" fmla="*/ 140 h 1170"/>
                <a:gd name="T24" fmla="*/ 105 w 1159"/>
                <a:gd name="T25" fmla="*/ 31 h 1170"/>
                <a:gd name="T26" fmla="*/ 709 w 1159"/>
                <a:gd name="T27" fmla="*/ 4 h 1170"/>
                <a:gd name="T28" fmla="*/ 992 w 1159"/>
                <a:gd name="T29" fmla="*/ 2 h 1170"/>
                <a:gd name="T30" fmla="*/ 1128 w 1159"/>
                <a:gd name="T31" fmla="*/ 122 h 1170"/>
                <a:gd name="T32" fmla="*/ 1159 w 1159"/>
                <a:gd name="T33" fmla="*/ 1010 h 1170"/>
                <a:gd name="T34" fmla="*/ 1154 w 1159"/>
                <a:gd name="T35" fmla="*/ 1066 h 1170"/>
                <a:gd name="T36" fmla="*/ 1080 w 1159"/>
                <a:gd name="T37" fmla="*/ 1143 h 1170"/>
                <a:gd name="T38" fmla="*/ 1005 w 1159"/>
                <a:gd name="T39" fmla="*/ 1151 h 1170"/>
                <a:gd name="T40" fmla="*/ 230 w 1159"/>
                <a:gd name="T41" fmla="*/ 1169 h 1170"/>
                <a:gd name="T42" fmla="*/ 173 w 1159"/>
                <a:gd name="T43" fmla="*/ 1169 h 1170"/>
                <a:gd name="T44" fmla="*/ 15 w 1159"/>
                <a:gd name="T45" fmla="*/ 1010 h 1170"/>
                <a:gd name="T46" fmla="*/ 14 w 1159"/>
                <a:gd name="T47" fmla="*/ 575 h 1170"/>
                <a:gd name="T48" fmla="*/ 4 w 1159"/>
                <a:gd name="T49" fmla="*/ 178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9" h="1170">
                  <a:moveTo>
                    <a:pt x="969" y="588"/>
                  </a:moveTo>
                  <a:cubicBezTo>
                    <a:pt x="965" y="588"/>
                    <a:pt x="957" y="373"/>
                    <a:pt x="955" y="266"/>
                  </a:cubicBezTo>
                  <a:cubicBezTo>
                    <a:pt x="955" y="215"/>
                    <a:pt x="934" y="191"/>
                    <a:pt x="890" y="192"/>
                  </a:cubicBezTo>
                  <a:cubicBezTo>
                    <a:pt x="675" y="195"/>
                    <a:pt x="461" y="200"/>
                    <a:pt x="246" y="205"/>
                  </a:cubicBezTo>
                  <a:cubicBezTo>
                    <a:pt x="207" y="206"/>
                    <a:pt x="183" y="236"/>
                    <a:pt x="184" y="285"/>
                  </a:cubicBezTo>
                  <a:cubicBezTo>
                    <a:pt x="187" y="493"/>
                    <a:pt x="193" y="702"/>
                    <a:pt x="200" y="910"/>
                  </a:cubicBezTo>
                  <a:cubicBezTo>
                    <a:pt x="202" y="961"/>
                    <a:pt x="221" y="980"/>
                    <a:pt x="268" y="980"/>
                  </a:cubicBezTo>
                  <a:cubicBezTo>
                    <a:pt x="470" y="980"/>
                    <a:pt x="673" y="979"/>
                    <a:pt x="875" y="976"/>
                  </a:cubicBezTo>
                  <a:cubicBezTo>
                    <a:pt x="957" y="976"/>
                    <a:pt x="967" y="963"/>
                    <a:pt x="968" y="872"/>
                  </a:cubicBezTo>
                  <a:cubicBezTo>
                    <a:pt x="970" y="777"/>
                    <a:pt x="969" y="683"/>
                    <a:pt x="969" y="588"/>
                  </a:cubicBezTo>
                  <a:close/>
                  <a:moveTo>
                    <a:pt x="4" y="178"/>
                  </a:moveTo>
                  <a:cubicBezTo>
                    <a:pt x="4" y="165"/>
                    <a:pt x="0" y="153"/>
                    <a:pt x="1" y="140"/>
                  </a:cubicBezTo>
                  <a:cubicBezTo>
                    <a:pt x="3" y="72"/>
                    <a:pt x="36" y="35"/>
                    <a:pt x="105" y="31"/>
                  </a:cubicBezTo>
                  <a:cubicBezTo>
                    <a:pt x="306" y="21"/>
                    <a:pt x="507" y="11"/>
                    <a:pt x="709" y="4"/>
                  </a:cubicBezTo>
                  <a:cubicBezTo>
                    <a:pt x="803" y="0"/>
                    <a:pt x="898" y="0"/>
                    <a:pt x="992" y="2"/>
                  </a:cubicBezTo>
                  <a:cubicBezTo>
                    <a:pt x="1088" y="4"/>
                    <a:pt x="1124" y="34"/>
                    <a:pt x="1128" y="122"/>
                  </a:cubicBezTo>
                  <a:cubicBezTo>
                    <a:pt x="1140" y="418"/>
                    <a:pt x="1149" y="714"/>
                    <a:pt x="1159" y="1010"/>
                  </a:cubicBezTo>
                  <a:cubicBezTo>
                    <a:pt x="1159" y="1028"/>
                    <a:pt x="1158" y="1048"/>
                    <a:pt x="1154" y="1066"/>
                  </a:cubicBezTo>
                  <a:cubicBezTo>
                    <a:pt x="1145" y="1106"/>
                    <a:pt x="1120" y="1133"/>
                    <a:pt x="1080" y="1143"/>
                  </a:cubicBezTo>
                  <a:cubicBezTo>
                    <a:pt x="1056" y="1149"/>
                    <a:pt x="1030" y="1150"/>
                    <a:pt x="1005" y="1151"/>
                  </a:cubicBezTo>
                  <a:cubicBezTo>
                    <a:pt x="747" y="1157"/>
                    <a:pt x="488" y="1163"/>
                    <a:pt x="230" y="1169"/>
                  </a:cubicBezTo>
                  <a:cubicBezTo>
                    <a:pt x="211" y="1170"/>
                    <a:pt x="192" y="1170"/>
                    <a:pt x="173" y="1169"/>
                  </a:cubicBezTo>
                  <a:cubicBezTo>
                    <a:pt x="51" y="1163"/>
                    <a:pt x="17" y="1133"/>
                    <a:pt x="15" y="1010"/>
                  </a:cubicBezTo>
                  <a:cubicBezTo>
                    <a:pt x="11" y="865"/>
                    <a:pt x="14" y="720"/>
                    <a:pt x="14" y="575"/>
                  </a:cubicBezTo>
                  <a:cubicBezTo>
                    <a:pt x="10" y="575"/>
                    <a:pt x="4" y="310"/>
                    <a:pt x="4" y="1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36">
              <a:extLst>
                <a:ext uri="{FF2B5EF4-FFF2-40B4-BE49-F238E27FC236}">
                  <a16:creationId xmlns:a16="http://schemas.microsoft.com/office/drawing/2014/main" id="{4F057266-2E17-4D2E-B84E-C43B162701E5}"/>
                </a:ext>
              </a:extLst>
            </p:cNvPr>
            <p:cNvSpPr>
              <a:spLocks noEditPoints="1"/>
            </p:cNvSpPr>
            <p:nvPr/>
          </p:nvSpPr>
          <p:spPr bwMode="auto">
            <a:xfrm>
              <a:off x="6607176" y="5222875"/>
              <a:ext cx="73025" cy="73025"/>
            </a:xfrm>
            <a:custGeom>
              <a:avLst/>
              <a:gdLst>
                <a:gd name="T0" fmla="*/ 968 w 1159"/>
                <a:gd name="T1" fmla="*/ 599 h 1171"/>
                <a:gd name="T2" fmla="*/ 954 w 1159"/>
                <a:gd name="T3" fmla="*/ 249 h 1171"/>
                <a:gd name="T4" fmla="*/ 893 w 1159"/>
                <a:gd name="T5" fmla="*/ 192 h 1171"/>
                <a:gd name="T6" fmla="*/ 249 w 1159"/>
                <a:gd name="T7" fmla="*/ 204 h 1171"/>
                <a:gd name="T8" fmla="*/ 184 w 1159"/>
                <a:gd name="T9" fmla="*/ 282 h 1171"/>
                <a:gd name="T10" fmla="*/ 188 w 1159"/>
                <a:gd name="T11" fmla="*/ 737 h 1171"/>
                <a:gd name="T12" fmla="*/ 215 w 1159"/>
                <a:gd name="T13" fmla="*/ 960 h 1171"/>
                <a:gd name="T14" fmla="*/ 455 w 1159"/>
                <a:gd name="T15" fmla="*/ 977 h 1171"/>
                <a:gd name="T16" fmla="*/ 588 w 1159"/>
                <a:gd name="T17" fmla="*/ 977 h 1171"/>
                <a:gd name="T18" fmla="*/ 944 w 1159"/>
                <a:gd name="T19" fmla="*/ 961 h 1171"/>
                <a:gd name="T20" fmla="*/ 968 w 1159"/>
                <a:gd name="T21" fmla="*/ 599 h 1171"/>
                <a:gd name="T22" fmla="*/ 604 w 1159"/>
                <a:gd name="T23" fmla="*/ 1152 h 1171"/>
                <a:gd name="T24" fmla="*/ 305 w 1159"/>
                <a:gd name="T25" fmla="*/ 1167 h 1171"/>
                <a:gd name="T26" fmla="*/ 173 w 1159"/>
                <a:gd name="T27" fmla="*/ 1168 h 1171"/>
                <a:gd name="T28" fmla="*/ 14 w 1159"/>
                <a:gd name="T29" fmla="*/ 1009 h 1171"/>
                <a:gd name="T30" fmla="*/ 1 w 1159"/>
                <a:gd name="T31" fmla="*/ 139 h 1171"/>
                <a:gd name="T32" fmla="*/ 105 w 1159"/>
                <a:gd name="T33" fmla="*/ 30 h 1171"/>
                <a:gd name="T34" fmla="*/ 974 w 1159"/>
                <a:gd name="T35" fmla="*/ 1 h 1171"/>
                <a:gd name="T36" fmla="*/ 1031 w 1159"/>
                <a:gd name="T37" fmla="*/ 4 h 1171"/>
                <a:gd name="T38" fmla="*/ 1127 w 1159"/>
                <a:gd name="T39" fmla="*/ 103 h 1171"/>
                <a:gd name="T40" fmla="*/ 1146 w 1159"/>
                <a:gd name="T41" fmla="*/ 386 h 1171"/>
                <a:gd name="T42" fmla="*/ 1159 w 1159"/>
                <a:gd name="T43" fmla="*/ 1009 h 1171"/>
                <a:gd name="T44" fmla="*/ 1157 w 1159"/>
                <a:gd name="T45" fmla="*/ 1047 h 1171"/>
                <a:gd name="T46" fmla="*/ 1061 w 1159"/>
                <a:gd name="T47" fmla="*/ 1146 h 1171"/>
                <a:gd name="T48" fmla="*/ 778 w 1159"/>
                <a:gd name="T49" fmla="*/ 1152 h 1171"/>
                <a:gd name="T50" fmla="*/ 604 w 1159"/>
                <a:gd name="T51" fmla="*/ 1152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9" h="1171">
                  <a:moveTo>
                    <a:pt x="968" y="599"/>
                  </a:moveTo>
                  <a:cubicBezTo>
                    <a:pt x="963" y="476"/>
                    <a:pt x="959" y="363"/>
                    <a:pt x="954" y="249"/>
                  </a:cubicBezTo>
                  <a:cubicBezTo>
                    <a:pt x="952" y="212"/>
                    <a:pt x="928" y="191"/>
                    <a:pt x="893" y="192"/>
                  </a:cubicBezTo>
                  <a:cubicBezTo>
                    <a:pt x="678" y="195"/>
                    <a:pt x="463" y="199"/>
                    <a:pt x="249" y="204"/>
                  </a:cubicBezTo>
                  <a:cubicBezTo>
                    <a:pt x="207" y="205"/>
                    <a:pt x="184" y="233"/>
                    <a:pt x="184" y="282"/>
                  </a:cubicBezTo>
                  <a:cubicBezTo>
                    <a:pt x="184" y="434"/>
                    <a:pt x="183" y="585"/>
                    <a:pt x="188" y="737"/>
                  </a:cubicBezTo>
                  <a:cubicBezTo>
                    <a:pt x="191" y="811"/>
                    <a:pt x="205" y="886"/>
                    <a:pt x="215" y="960"/>
                  </a:cubicBezTo>
                  <a:cubicBezTo>
                    <a:pt x="292" y="999"/>
                    <a:pt x="375" y="971"/>
                    <a:pt x="455" y="977"/>
                  </a:cubicBezTo>
                  <a:cubicBezTo>
                    <a:pt x="499" y="980"/>
                    <a:pt x="544" y="980"/>
                    <a:pt x="588" y="977"/>
                  </a:cubicBezTo>
                  <a:cubicBezTo>
                    <a:pt x="707" y="970"/>
                    <a:pt x="827" y="995"/>
                    <a:pt x="944" y="961"/>
                  </a:cubicBezTo>
                  <a:cubicBezTo>
                    <a:pt x="1001" y="840"/>
                    <a:pt x="950" y="713"/>
                    <a:pt x="968" y="599"/>
                  </a:cubicBezTo>
                  <a:close/>
                  <a:moveTo>
                    <a:pt x="604" y="1152"/>
                  </a:moveTo>
                  <a:cubicBezTo>
                    <a:pt x="494" y="1158"/>
                    <a:pt x="399" y="1163"/>
                    <a:pt x="305" y="1167"/>
                  </a:cubicBezTo>
                  <a:cubicBezTo>
                    <a:pt x="261" y="1169"/>
                    <a:pt x="217" y="1171"/>
                    <a:pt x="173" y="1168"/>
                  </a:cubicBezTo>
                  <a:cubicBezTo>
                    <a:pt x="51" y="1163"/>
                    <a:pt x="17" y="1132"/>
                    <a:pt x="14" y="1009"/>
                  </a:cubicBezTo>
                  <a:cubicBezTo>
                    <a:pt x="8" y="719"/>
                    <a:pt x="4" y="429"/>
                    <a:pt x="1" y="139"/>
                  </a:cubicBezTo>
                  <a:cubicBezTo>
                    <a:pt x="0" y="71"/>
                    <a:pt x="37" y="33"/>
                    <a:pt x="105" y="30"/>
                  </a:cubicBezTo>
                  <a:cubicBezTo>
                    <a:pt x="395" y="19"/>
                    <a:pt x="684" y="10"/>
                    <a:pt x="974" y="1"/>
                  </a:cubicBezTo>
                  <a:cubicBezTo>
                    <a:pt x="993" y="0"/>
                    <a:pt x="1012" y="1"/>
                    <a:pt x="1031" y="4"/>
                  </a:cubicBezTo>
                  <a:cubicBezTo>
                    <a:pt x="1086" y="10"/>
                    <a:pt x="1121" y="44"/>
                    <a:pt x="1127" y="103"/>
                  </a:cubicBezTo>
                  <a:cubicBezTo>
                    <a:pt x="1135" y="197"/>
                    <a:pt x="1143" y="291"/>
                    <a:pt x="1146" y="386"/>
                  </a:cubicBezTo>
                  <a:cubicBezTo>
                    <a:pt x="1152" y="593"/>
                    <a:pt x="1155" y="802"/>
                    <a:pt x="1159" y="1009"/>
                  </a:cubicBezTo>
                  <a:cubicBezTo>
                    <a:pt x="1159" y="1022"/>
                    <a:pt x="1158" y="1035"/>
                    <a:pt x="1157" y="1047"/>
                  </a:cubicBezTo>
                  <a:cubicBezTo>
                    <a:pt x="1151" y="1104"/>
                    <a:pt x="1117" y="1143"/>
                    <a:pt x="1061" y="1146"/>
                  </a:cubicBezTo>
                  <a:cubicBezTo>
                    <a:pt x="967" y="1151"/>
                    <a:pt x="872" y="1151"/>
                    <a:pt x="778" y="1152"/>
                  </a:cubicBezTo>
                  <a:cubicBezTo>
                    <a:pt x="714" y="1153"/>
                    <a:pt x="651" y="1152"/>
                    <a:pt x="604" y="11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37">
              <a:extLst>
                <a:ext uri="{FF2B5EF4-FFF2-40B4-BE49-F238E27FC236}">
                  <a16:creationId xmlns:a16="http://schemas.microsoft.com/office/drawing/2014/main" id="{6B9F7A5D-DF7B-49E5-833C-E617AFA07F00}"/>
                </a:ext>
              </a:extLst>
            </p:cNvPr>
            <p:cNvSpPr>
              <a:spLocks/>
            </p:cNvSpPr>
            <p:nvPr/>
          </p:nvSpPr>
          <p:spPr bwMode="auto">
            <a:xfrm>
              <a:off x="4730751" y="4719638"/>
              <a:ext cx="687388" cy="96838"/>
            </a:xfrm>
            <a:custGeom>
              <a:avLst/>
              <a:gdLst>
                <a:gd name="T0" fmla="*/ 11 w 10914"/>
                <a:gd name="T1" fmla="*/ 82 h 1537"/>
                <a:gd name="T2" fmla="*/ 257 w 10914"/>
                <a:gd name="T3" fmla="*/ 76 h 1537"/>
                <a:gd name="T4" fmla="*/ 2970 w 10914"/>
                <a:gd name="T5" fmla="*/ 71 h 1537"/>
                <a:gd name="T6" fmla="*/ 4523 w 10914"/>
                <a:gd name="T7" fmla="*/ 49 h 1537"/>
                <a:gd name="T8" fmla="*/ 4655 w 10914"/>
                <a:gd name="T9" fmla="*/ 36 h 1537"/>
                <a:gd name="T10" fmla="*/ 5011 w 10914"/>
                <a:gd name="T11" fmla="*/ 32 h 1537"/>
                <a:gd name="T12" fmla="*/ 5711 w 10914"/>
                <a:gd name="T13" fmla="*/ 30 h 1537"/>
                <a:gd name="T14" fmla="*/ 6258 w 10914"/>
                <a:gd name="T15" fmla="*/ 42 h 1537"/>
                <a:gd name="T16" fmla="*/ 6390 w 10914"/>
                <a:gd name="T17" fmla="*/ 49 h 1537"/>
                <a:gd name="T18" fmla="*/ 8439 w 10914"/>
                <a:gd name="T19" fmla="*/ 49 h 1537"/>
                <a:gd name="T20" fmla="*/ 10640 w 10914"/>
                <a:gd name="T21" fmla="*/ 38 h 1537"/>
                <a:gd name="T22" fmla="*/ 10871 w 10914"/>
                <a:gd name="T23" fmla="*/ 44 h 1537"/>
                <a:gd name="T24" fmla="*/ 10901 w 10914"/>
                <a:gd name="T25" fmla="*/ 183 h 1537"/>
                <a:gd name="T26" fmla="*/ 10879 w 10914"/>
                <a:gd name="T27" fmla="*/ 845 h 1537"/>
                <a:gd name="T28" fmla="*/ 10552 w 10914"/>
                <a:gd name="T29" fmla="*/ 1355 h 1537"/>
                <a:gd name="T30" fmla="*/ 10358 w 10914"/>
                <a:gd name="T31" fmla="*/ 1421 h 1537"/>
                <a:gd name="T32" fmla="*/ 10113 w 10914"/>
                <a:gd name="T33" fmla="*/ 1435 h 1537"/>
                <a:gd name="T34" fmla="*/ 9904 w 10914"/>
                <a:gd name="T35" fmla="*/ 1436 h 1537"/>
                <a:gd name="T36" fmla="*/ 6643 w 10914"/>
                <a:gd name="T37" fmla="*/ 1462 h 1537"/>
                <a:gd name="T38" fmla="*/ 5315 w 10914"/>
                <a:gd name="T39" fmla="*/ 1474 h 1537"/>
                <a:gd name="T40" fmla="*/ 2908 w 10914"/>
                <a:gd name="T41" fmla="*/ 1500 h 1537"/>
                <a:gd name="T42" fmla="*/ 1258 w 10914"/>
                <a:gd name="T43" fmla="*/ 1513 h 1537"/>
                <a:gd name="T44" fmla="*/ 899 w 10914"/>
                <a:gd name="T45" fmla="*/ 1531 h 1537"/>
                <a:gd name="T46" fmla="*/ 46 w 10914"/>
                <a:gd name="T47" fmla="*/ 933 h 1537"/>
                <a:gd name="T48" fmla="*/ 18 w 10914"/>
                <a:gd name="T49" fmla="*/ 616 h 1537"/>
                <a:gd name="T50" fmla="*/ 2 w 10914"/>
                <a:gd name="T51" fmla="*/ 297 h 1537"/>
                <a:gd name="T52" fmla="*/ 11 w 10914"/>
                <a:gd name="T53" fmla="*/ 82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14" h="1537">
                  <a:moveTo>
                    <a:pt x="11" y="82"/>
                  </a:moveTo>
                  <a:cubicBezTo>
                    <a:pt x="107" y="80"/>
                    <a:pt x="182" y="76"/>
                    <a:pt x="257" y="76"/>
                  </a:cubicBezTo>
                  <a:cubicBezTo>
                    <a:pt x="1161" y="76"/>
                    <a:pt x="2066" y="89"/>
                    <a:pt x="2970" y="71"/>
                  </a:cubicBezTo>
                  <a:cubicBezTo>
                    <a:pt x="3488" y="61"/>
                    <a:pt x="4005" y="53"/>
                    <a:pt x="4523" y="49"/>
                  </a:cubicBezTo>
                  <a:cubicBezTo>
                    <a:pt x="4567" y="49"/>
                    <a:pt x="4613" y="48"/>
                    <a:pt x="4655" y="36"/>
                  </a:cubicBezTo>
                  <a:cubicBezTo>
                    <a:pt x="4774" y="3"/>
                    <a:pt x="4891" y="25"/>
                    <a:pt x="5011" y="32"/>
                  </a:cubicBezTo>
                  <a:cubicBezTo>
                    <a:pt x="5243" y="47"/>
                    <a:pt x="5478" y="42"/>
                    <a:pt x="5711" y="30"/>
                  </a:cubicBezTo>
                  <a:cubicBezTo>
                    <a:pt x="5894" y="20"/>
                    <a:pt x="6076" y="0"/>
                    <a:pt x="6258" y="42"/>
                  </a:cubicBezTo>
                  <a:cubicBezTo>
                    <a:pt x="6300" y="52"/>
                    <a:pt x="6346" y="49"/>
                    <a:pt x="6390" y="49"/>
                  </a:cubicBezTo>
                  <a:cubicBezTo>
                    <a:pt x="7073" y="50"/>
                    <a:pt x="7756" y="52"/>
                    <a:pt x="8439" y="49"/>
                  </a:cubicBezTo>
                  <a:cubicBezTo>
                    <a:pt x="9173" y="47"/>
                    <a:pt x="9906" y="42"/>
                    <a:pt x="10640" y="38"/>
                  </a:cubicBezTo>
                  <a:cubicBezTo>
                    <a:pt x="10714" y="38"/>
                    <a:pt x="10789" y="42"/>
                    <a:pt x="10871" y="44"/>
                  </a:cubicBezTo>
                  <a:cubicBezTo>
                    <a:pt x="10884" y="99"/>
                    <a:pt x="10901" y="141"/>
                    <a:pt x="10901" y="183"/>
                  </a:cubicBezTo>
                  <a:cubicBezTo>
                    <a:pt x="10900" y="403"/>
                    <a:pt x="10914" y="624"/>
                    <a:pt x="10879" y="845"/>
                  </a:cubicBezTo>
                  <a:cubicBezTo>
                    <a:pt x="10844" y="1066"/>
                    <a:pt x="10729" y="1231"/>
                    <a:pt x="10552" y="1355"/>
                  </a:cubicBezTo>
                  <a:cubicBezTo>
                    <a:pt x="10498" y="1392"/>
                    <a:pt x="10425" y="1410"/>
                    <a:pt x="10358" y="1421"/>
                  </a:cubicBezTo>
                  <a:cubicBezTo>
                    <a:pt x="10278" y="1435"/>
                    <a:pt x="10195" y="1433"/>
                    <a:pt x="10113" y="1435"/>
                  </a:cubicBezTo>
                  <a:cubicBezTo>
                    <a:pt x="10043" y="1438"/>
                    <a:pt x="9973" y="1435"/>
                    <a:pt x="9904" y="1436"/>
                  </a:cubicBezTo>
                  <a:cubicBezTo>
                    <a:pt x="8817" y="1445"/>
                    <a:pt x="7730" y="1453"/>
                    <a:pt x="6643" y="1462"/>
                  </a:cubicBezTo>
                  <a:cubicBezTo>
                    <a:pt x="6200" y="1466"/>
                    <a:pt x="5758" y="1469"/>
                    <a:pt x="5315" y="1474"/>
                  </a:cubicBezTo>
                  <a:cubicBezTo>
                    <a:pt x="4513" y="1482"/>
                    <a:pt x="3710" y="1492"/>
                    <a:pt x="2908" y="1500"/>
                  </a:cubicBezTo>
                  <a:cubicBezTo>
                    <a:pt x="2358" y="1505"/>
                    <a:pt x="1808" y="1507"/>
                    <a:pt x="1258" y="1513"/>
                  </a:cubicBezTo>
                  <a:cubicBezTo>
                    <a:pt x="1138" y="1514"/>
                    <a:pt x="1018" y="1537"/>
                    <a:pt x="899" y="1531"/>
                  </a:cubicBezTo>
                  <a:cubicBezTo>
                    <a:pt x="479" y="1511"/>
                    <a:pt x="160" y="1387"/>
                    <a:pt x="46" y="933"/>
                  </a:cubicBezTo>
                  <a:cubicBezTo>
                    <a:pt x="20" y="831"/>
                    <a:pt x="1" y="728"/>
                    <a:pt x="18" y="616"/>
                  </a:cubicBezTo>
                  <a:cubicBezTo>
                    <a:pt x="35" y="513"/>
                    <a:pt x="6" y="404"/>
                    <a:pt x="2" y="297"/>
                  </a:cubicBezTo>
                  <a:cubicBezTo>
                    <a:pt x="0" y="235"/>
                    <a:pt x="7" y="173"/>
                    <a:pt x="11" y="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38">
              <a:extLst>
                <a:ext uri="{FF2B5EF4-FFF2-40B4-BE49-F238E27FC236}">
                  <a16:creationId xmlns:a16="http://schemas.microsoft.com/office/drawing/2014/main" id="{B19054CC-917A-4EDC-AD9D-4769A03A144E}"/>
                </a:ext>
              </a:extLst>
            </p:cNvPr>
            <p:cNvSpPr>
              <a:spLocks/>
            </p:cNvSpPr>
            <p:nvPr/>
          </p:nvSpPr>
          <p:spPr bwMode="auto">
            <a:xfrm>
              <a:off x="5002214" y="4819650"/>
              <a:ext cx="147638" cy="96838"/>
            </a:xfrm>
            <a:custGeom>
              <a:avLst/>
              <a:gdLst>
                <a:gd name="T0" fmla="*/ 2171 w 2358"/>
                <a:gd name="T1" fmla="*/ 41 h 1538"/>
                <a:gd name="T2" fmla="*/ 2353 w 2358"/>
                <a:gd name="T3" fmla="*/ 1399 h 1538"/>
                <a:gd name="T4" fmla="*/ 2340 w 2358"/>
                <a:gd name="T5" fmla="*/ 1505 h 1538"/>
                <a:gd name="T6" fmla="*/ 61 w 2358"/>
                <a:gd name="T7" fmla="*/ 1527 h 1538"/>
                <a:gd name="T8" fmla="*/ 37 w 2358"/>
                <a:gd name="T9" fmla="*/ 1266 h 1538"/>
                <a:gd name="T10" fmla="*/ 176 w 2358"/>
                <a:gd name="T11" fmla="*/ 177 h 1538"/>
                <a:gd name="T12" fmla="*/ 202 w 2358"/>
                <a:gd name="T13" fmla="*/ 56 h 1538"/>
                <a:gd name="T14" fmla="*/ 2171 w 2358"/>
                <a:gd name="T15" fmla="*/ 41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8" h="1538">
                  <a:moveTo>
                    <a:pt x="2171" y="41"/>
                  </a:moveTo>
                  <a:cubicBezTo>
                    <a:pt x="2254" y="487"/>
                    <a:pt x="2284" y="946"/>
                    <a:pt x="2353" y="1399"/>
                  </a:cubicBezTo>
                  <a:cubicBezTo>
                    <a:pt x="2358" y="1428"/>
                    <a:pt x="2346" y="1459"/>
                    <a:pt x="2340" y="1505"/>
                  </a:cubicBezTo>
                  <a:cubicBezTo>
                    <a:pt x="1573" y="1538"/>
                    <a:pt x="813" y="1525"/>
                    <a:pt x="61" y="1527"/>
                  </a:cubicBezTo>
                  <a:cubicBezTo>
                    <a:pt x="0" y="1428"/>
                    <a:pt x="28" y="1344"/>
                    <a:pt x="37" y="1266"/>
                  </a:cubicBezTo>
                  <a:cubicBezTo>
                    <a:pt x="80" y="903"/>
                    <a:pt x="129" y="540"/>
                    <a:pt x="176" y="177"/>
                  </a:cubicBezTo>
                  <a:cubicBezTo>
                    <a:pt x="182" y="135"/>
                    <a:pt x="194" y="93"/>
                    <a:pt x="202" y="56"/>
                  </a:cubicBezTo>
                  <a:cubicBezTo>
                    <a:pt x="389" y="12"/>
                    <a:pt x="1962" y="0"/>
                    <a:pt x="2171"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39">
              <a:extLst>
                <a:ext uri="{FF2B5EF4-FFF2-40B4-BE49-F238E27FC236}">
                  <a16:creationId xmlns:a16="http://schemas.microsoft.com/office/drawing/2014/main" id="{BD1F482B-85A2-435C-91E8-231AC8B68121}"/>
                </a:ext>
              </a:extLst>
            </p:cNvPr>
            <p:cNvSpPr>
              <a:spLocks/>
            </p:cNvSpPr>
            <p:nvPr/>
          </p:nvSpPr>
          <p:spPr bwMode="auto">
            <a:xfrm>
              <a:off x="4916489" y="4921250"/>
              <a:ext cx="319088" cy="31750"/>
            </a:xfrm>
            <a:custGeom>
              <a:avLst/>
              <a:gdLst>
                <a:gd name="T0" fmla="*/ 34 w 5060"/>
                <a:gd name="T1" fmla="*/ 506 h 514"/>
                <a:gd name="T2" fmla="*/ 29 w 5060"/>
                <a:gd name="T3" fmla="*/ 59 h 514"/>
                <a:gd name="T4" fmla="*/ 159 w 5060"/>
                <a:gd name="T5" fmla="*/ 40 h 514"/>
                <a:gd name="T6" fmla="*/ 235 w 5060"/>
                <a:gd name="T7" fmla="*/ 39 h 514"/>
                <a:gd name="T8" fmla="*/ 3950 w 5060"/>
                <a:gd name="T9" fmla="*/ 26 h 514"/>
                <a:gd name="T10" fmla="*/ 4819 w 5060"/>
                <a:gd name="T11" fmla="*/ 1 h 514"/>
                <a:gd name="T12" fmla="*/ 5013 w 5060"/>
                <a:gd name="T13" fmla="*/ 8 h 514"/>
                <a:gd name="T14" fmla="*/ 5048 w 5060"/>
                <a:gd name="T15" fmla="*/ 482 h 514"/>
                <a:gd name="T16" fmla="*/ 4919 w 5060"/>
                <a:gd name="T17" fmla="*/ 501 h 514"/>
                <a:gd name="T18" fmla="*/ 4256 w 5060"/>
                <a:gd name="T19" fmla="*/ 513 h 514"/>
                <a:gd name="T20" fmla="*/ 295 w 5060"/>
                <a:gd name="T21" fmla="*/ 513 h 514"/>
                <a:gd name="T22" fmla="*/ 34 w 5060"/>
                <a:gd name="T23" fmla="*/ 50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60" h="514">
                  <a:moveTo>
                    <a:pt x="34" y="506"/>
                  </a:moveTo>
                  <a:cubicBezTo>
                    <a:pt x="27" y="341"/>
                    <a:pt x="0" y="205"/>
                    <a:pt x="29" y="59"/>
                  </a:cubicBezTo>
                  <a:cubicBezTo>
                    <a:pt x="75" y="52"/>
                    <a:pt x="117" y="44"/>
                    <a:pt x="159" y="40"/>
                  </a:cubicBezTo>
                  <a:cubicBezTo>
                    <a:pt x="184" y="37"/>
                    <a:pt x="210" y="39"/>
                    <a:pt x="235" y="39"/>
                  </a:cubicBezTo>
                  <a:cubicBezTo>
                    <a:pt x="1473" y="35"/>
                    <a:pt x="2711" y="32"/>
                    <a:pt x="3950" y="26"/>
                  </a:cubicBezTo>
                  <a:cubicBezTo>
                    <a:pt x="4240" y="24"/>
                    <a:pt x="4529" y="9"/>
                    <a:pt x="4819" y="1"/>
                  </a:cubicBezTo>
                  <a:cubicBezTo>
                    <a:pt x="4881" y="0"/>
                    <a:pt x="4944" y="5"/>
                    <a:pt x="5013" y="8"/>
                  </a:cubicBezTo>
                  <a:cubicBezTo>
                    <a:pt x="5060" y="169"/>
                    <a:pt x="5038" y="322"/>
                    <a:pt x="5048" y="482"/>
                  </a:cubicBezTo>
                  <a:cubicBezTo>
                    <a:pt x="4991" y="490"/>
                    <a:pt x="4955" y="500"/>
                    <a:pt x="4919" y="501"/>
                  </a:cubicBezTo>
                  <a:cubicBezTo>
                    <a:pt x="4698" y="506"/>
                    <a:pt x="4477" y="513"/>
                    <a:pt x="4256" y="513"/>
                  </a:cubicBezTo>
                  <a:cubicBezTo>
                    <a:pt x="2936" y="514"/>
                    <a:pt x="1615" y="514"/>
                    <a:pt x="295" y="513"/>
                  </a:cubicBezTo>
                  <a:cubicBezTo>
                    <a:pt x="214" y="513"/>
                    <a:pt x="133" y="509"/>
                    <a:pt x="34" y="5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40">
              <a:extLst>
                <a:ext uri="{FF2B5EF4-FFF2-40B4-BE49-F238E27FC236}">
                  <a16:creationId xmlns:a16="http://schemas.microsoft.com/office/drawing/2014/main" id="{7F28456B-BF4C-4EAB-8526-E12983FA5450}"/>
                </a:ext>
              </a:extLst>
            </p:cNvPr>
            <p:cNvSpPr>
              <a:spLocks noEditPoints="1"/>
            </p:cNvSpPr>
            <p:nvPr/>
          </p:nvSpPr>
          <p:spPr bwMode="auto">
            <a:xfrm>
              <a:off x="4727576" y="4291013"/>
              <a:ext cx="685800" cy="87313"/>
            </a:xfrm>
            <a:custGeom>
              <a:avLst/>
              <a:gdLst>
                <a:gd name="T0" fmla="*/ 966 w 10891"/>
                <a:gd name="T1" fmla="*/ 756 h 1390"/>
                <a:gd name="T2" fmla="*/ 754 w 10891"/>
                <a:gd name="T3" fmla="*/ 532 h 1390"/>
                <a:gd name="T4" fmla="*/ 523 w 10891"/>
                <a:gd name="T5" fmla="*/ 758 h 1390"/>
                <a:gd name="T6" fmla="*/ 755 w 10891"/>
                <a:gd name="T7" fmla="*/ 975 h 1390"/>
                <a:gd name="T8" fmla="*/ 966 w 10891"/>
                <a:gd name="T9" fmla="*/ 756 h 1390"/>
                <a:gd name="T10" fmla="*/ 2409 w 10891"/>
                <a:gd name="T11" fmla="*/ 761 h 1390"/>
                <a:gd name="T12" fmla="*/ 2201 w 10891"/>
                <a:gd name="T13" fmla="*/ 532 h 1390"/>
                <a:gd name="T14" fmla="*/ 1965 w 10891"/>
                <a:gd name="T15" fmla="*/ 756 h 1390"/>
                <a:gd name="T16" fmla="*/ 2174 w 10891"/>
                <a:gd name="T17" fmla="*/ 983 h 1390"/>
                <a:gd name="T18" fmla="*/ 2409 w 10891"/>
                <a:gd name="T19" fmla="*/ 761 h 1390"/>
                <a:gd name="T20" fmla="*/ 1713 w 10891"/>
                <a:gd name="T21" fmla="*/ 756 h 1390"/>
                <a:gd name="T22" fmla="*/ 1496 w 10891"/>
                <a:gd name="T23" fmla="*/ 541 h 1390"/>
                <a:gd name="T24" fmla="*/ 1257 w 10891"/>
                <a:gd name="T25" fmla="*/ 755 h 1390"/>
                <a:gd name="T26" fmla="*/ 1485 w 10891"/>
                <a:gd name="T27" fmla="*/ 986 h 1390"/>
                <a:gd name="T28" fmla="*/ 1713 w 10891"/>
                <a:gd name="T29" fmla="*/ 756 h 1390"/>
                <a:gd name="T30" fmla="*/ 10854 w 10891"/>
                <a:gd name="T31" fmla="*/ 1353 h 1390"/>
                <a:gd name="T32" fmla="*/ 10618 w 10891"/>
                <a:gd name="T33" fmla="*/ 1363 h 1390"/>
                <a:gd name="T34" fmla="*/ 4204 w 10891"/>
                <a:gd name="T35" fmla="*/ 1363 h 1390"/>
                <a:gd name="T36" fmla="*/ 2097 w 10891"/>
                <a:gd name="T37" fmla="*/ 1364 h 1390"/>
                <a:gd name="T38" fmla="*/ 259 w 10891"/>
                <a:gd name="T39" fmla="*/ 1389 h 1390"/>
                <a:gd name="T40" fmla="*/ 36 w 10891"/>
                <a:gd name="T41" fmla="*/ 1379 h 1390"/>
                <a:gd name="T42" fmla="*/ 11 w 10891"/>
                <a:gd name="T43" fmla="*/ 1293 h 1390"/>
                <a:gd name="T44" fmla="*/ 17 w 10891"/>
                <a:gd name="T45" fmla="*/ 611 h 1390"/>
                <a:gd name="T46" fmla="*/ 580 w 10891"/>
                <a:gd name="T47" fmla="*/ 89 h 1390"/>
                <a:gd name="T48" fmla="*/ 618 w 10891"/>
                <a:gd name="T49" fmla="*/ 88 h 1390"/>
                <a:gd name="T50" fmla="*/ 3294 w 10891"/>
                <a:gd name="T51" fmla="*/ 72 h 1390"/>
                <a:gd name="T52" fmla="*/ 5399 w 10891"/>
                <a:gd name="T53" fmla="*/ 50 h 1390"/>
                <a:gd name="T54" fmla="*/ 6290 w 10891"/>
                <a:gd name="T55" fmla="*/ 39 h 1390"/>
                <a:gd name="T56" fmla="*/ 9115 w 10891"/>
                <a:gd name="T57" fmla="*/ 13 h 1390"/>
                <a:gd name="T58" fmla="*/ 10026 w 10891"/>
                <a:gd name="T59" fmla="*/ 3 h 1390"/>
                <a:gd name="T60" fmla="*/ 10808 w 10891"/>
                <a:gd name="T61" fmla="*/ 484 h 1390"/>
                <a:gd name="T62" fmla="*/ 10881 w 10891"/>
                <a:gd name="T63" fmla="*/ 735 h 1390"/>
                <a:gd name="T64" fmla="*/ 10880 w 10891"/>
                <a:gd name="T65" fmla="*/ 1285 h 1390"/>
                <a:gd name="T66" fmla="*/ 10854 w 10891"/>
                <a:gd name="T67" fmla="*/ 1353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91" h="1390">
                  <a:moveTo>
                    <a:pt x="966" y="756"/>
                  </a:moveTo>
                  <a:cubicBezTo>
                    <a:pt x="981" y="650"/>
                    <a:pt x="852" y="533"/>
                    <a:pt x="754" y="532"/>
                  </a:cubicBezTo>
                  <a:cubicBezTo>
                    <a:pt x="634" y="532"/>
                    <a:pt x="523" y="640"/>
                    <a:pt x="523" y="758"/>
                  </a:cubicBezTo>
                  <a:cubicBezTo>
                    <a:pt x="524" y="886"/>
                    <a:pt x="625" y="981"/>
                    <a:pt x="755" y="975"/>
                  </a:cubicBezTo>
                  <a:cubicBezTo>
                    <a:pt x="877" y="970"/>
                    <a:pt x="967" y="876"/>
                    <a:pt x="966" y="756"/>
                  </a:cubicBezTo>
                  <a:close/>
                  <a:moveTo>
                    <a:pt x="2409" y="761"/>
                  </a:moveTo>
                  <a:cubicBezTo>
                    <a:pt x="2410" y="647"/>
                    <a:pt x="2307" y="532"/>
                    <a:pt x="2201" y="532"/>
                  </a:cubicBezTo>
                  <a:cubicBezTo>
                    <a:pt x="2105" y="531"/>
                    <a:pt x="1959" y="623"/>
                    <a:pt x="1965" y="756"/>
                  </a:cubicBezTo>
                  <a:cubicBezTo>
                    <a:pt x="1970" y="871"/>
                    <a:pt x="2065" y="981"/>
                    <a:pt x="2174" y="983"/>
                  </a:cubicBezTo>
                  <a:cubicBezTo>
                    <a:pt x="2299" y="986"/>
                    <a:pt x="2408" y="883"/>
                    <a:pt x="2409" y="761"/>
                  </a:cubicBezTo>
                  <a:close/>
                  <a:moveTo>
                    <a:pt x="1713" y="756"/>
                  </a:moveTo>
                  <a:cubicBezTo>
                    <a:pt x="1712" y="643"/>
                    <a:pt x="1611" y="542"/>
                    <a:pt x="1496" y="541"/>
                  </a:cubicBezTo>
                  <a:cubicBezTo>
                    <a:pt x="1367" y="539"/>
                    <a:pt x="1260" y="636"/>
                    <a:pt x="1257" y="755"/>
                  </a:cubicBezTo>
                  <a:cubicBezTo>
                    <a:pt x="1255" y="872"/>
                    <a:pt x="1367" y="985"/>
                    <a:pt x="1485" y="986"/>
                  </a:cubicBezTo>
                  <a:cubicBezTo>
                    <a:pt x="1602" y="986"/>
                    <a:pt x="1714" y="873"/>
                    <a:pt x="1713" y="756"/>
                  </a:cubicBezTo>
                  <a:close/>
                  <a:moveTo>
                    <a:pt x="10854" y="1353"/>
                  </a:moveTo>
                  <a:cubicBezTo>
                    <a:pt x="10779" y="1356"/>
                    <a:pt x="10699" y="1363"/>
                    <a:pt x="10618" y="1363"/>
                  </a:cubicBezTo>
                  <a:cubicBezTo>
                    <a:pt x="8480" y="1363"/>
                    <a:pt x="6342" y="1363"/>
                    <a:pt x="4204" y="1363"/>
                  </a:cubicBezTo>
                  <a:cubicBezTo>
                    <a:pt x="3502" y="1363"/>
                    <a:pt x="2800" y="1360"/>
                    <a:pt x="2097" y="1364"/>
                  </a:cubicBezTo>
                  <a:cubicBezTo>
                    <a:pt x="1485" y="1368"/>
                    <a:pt x="872" y="1381"/>
                    <a:pt x="259" y="1389"/>
                  </a:cubicBezTo>
                  <a:cubicBezTo>
                    <a:pt x="185" y="1390"/>
                    <a:pt x="111" y="1382"/>
                    <a:pt x="36" y="1379"/>
                  </a:cubicBezTo>
                  <a:cubicBezTo>
                    <a:pt x="24" y="1340"/>
                    <a:pt x="11" y="1316"/>
                    <a:pt x="11" y="1293"/>
                  </a:cubicBezTo>
                  <a:cubicBezTo>
                    <a:pt x="11" y="1066"/>
                    <a:pt x="0" y="837"/>
                    <a:pt x="17" y="611"/>
                  </a:cubicBezTo>
                  <a:cubicBezTo>
                    <a:pt x="40" y="289"/>
                    <a:pt x="258" y="96"/>
                    <a:pt x="580" y="89"/>
                  </a:cubicBezTo>
                  <a:cubicBezTo>
                    <a:pt x="593" y="88"/>
                    <a:pt x="606" y="88"/>
                    <a:pt x="618" y="88"/>
                  </a:cubicBezTo>
                  <a:cubicBezTo>
                    <a:pt x="1510" y="85"/>
                    <a:pt x="2402" y="97"/>
                    <a:pt x="3294" y="72"/>
                  </a:cubicBezTo>
                  <a:cubicBezTo>
                    <a:pt x="3995" y="52"/>
                    <a:pt x="4697" y="58"/>
                    <a:pt x="5399" y="50"/>
                  </a:cubicBezTo>
                  <a:cubicBezTo>
                    <a:pt x="5696" y="47"/>
                    <a:pt x="5993" y="42"/>
                    <a:pt x="6290" y="39"/>
                  </a:cubicBezTo>
                  <a:cubicBezTo>
                    <a:pt x="7232" y="30"/>
                    <a:pt x="8174" y="21"/>
                    <a:pt x="9115" y="13"/>
                  </a:cubicBezTo>
                  <a:cubicBezTo>
                    <a:pt x="9419" y="9"/>
                    <a:pt x="9722" y="6"/>
                    <a:pt x="10026" y="3"/>
                  </a:cubicBezTo>
                  <a:cubicBezTo>
                    <a:pt x="10387" y="0"/>
                    <a:pt x="10635" y="186"/>
                    <a:pt x="10808" y="484"/>
                  </a:cubicBezTo>
                  <a:cubicBezTo>
                    <a:pt x="10851" y="557"/>
                    <a:pt x="10876" y="650"/>
                    <a:pt x="10881" y="735"/>
                  </a:cubicBezTo>
                  <a:cubicBezTo>
                    <a:pt x="10891" y="918"/>
                    <a:pt x="10883" y="1102"/>
                    <a:pt x="10880" y="1285"/>
                  </a:cubicBezTo>
                  <a:cubicBezTo>
                    <a:pt x="10880" y="1302"/>
                    <a:pt x="10868" y="1319"/>
                    <a:pt x="10854" y="1353"/>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41">
              <a:extLst>
                <a:ext uri="{FF2B5EF4-FFF2-40B4-BE49-F238E27FC236}">
                  <a16:creationId xmlns:a16="http://schemas.microsoft.com/office/drawing/2014/main" id="{1A471766-6986-496C-9152-CFB117E0DE68}"/>
                </a:ext>
              </a:extLst>
            </p:cNvPr>
            <p:cNvSpPr>
              <a:spLocks noEditPoints="1"/>
            </p:cNvSpPr>
            <p:nvPr/>
          </p:nvSpPr>
          <p:spPr bwMode="auto">
            <a:xfrm>
              <a:off x="4727576" y="4291013"/>
              <a:ext cx="687388" cy="87313"/>
            </a:xfrm>
            <a:custGeom>
              <a:avLst/>
              <a:gdLst>
                <a:gd name="T0" fmla="*/ 1459 w 10930"/>
                <a:gd name="T1" fmla="*/ 561 h 1401"/>
                <a:gd name="T2" fmla="*/ 1459 w 10930"/>
                <a:gd name="T3" fmla="*/ 578 h 1401"/>
                <a:gd name="T4" fmla="*/ 1565 w 10930"/>
                <a:gd name="T5" fmla="*/ 578 h 1401"/>
                <a:gd name="T6" fmla="*/ 1565 w 10930"/>
                <a:gd name="T7" fmla="*/ 561 h 1401"/>
                <a:gd name="T8" fmla="*/ 1459 w 10930"/>
                <a:gd name="T9" fmla="*/ 561 h 1401"/>
                <a:gd name="T10" fmla="*/ 564 w 10930"/>
                <a:gd name="T11" fmla="*/ 853 h 1401"/>
                <a:gd name="T12" fmla="*/ 791 w 10930"/>
                <a:gd name="T13" fmla="*/ 609 h 1401"/>
                <a:gd name="T14" fmla="*/ 818 w 10930"/>
                <a:gd name="T15" fmla="*/ 567 h 1401"/>
                <a:gd name="T16" fmla="*/ 564 w 10930"/>
                <a:gd name="T17" fmla="*/ 853 h 1401"/>
                <a:gd name="T18" fmla="*/ 10879 w 10930"/>
                <a:gd name="T19" fmla="*/ 1372 h 1401"/>
                <a:gd name="T20" fmla="*/ 10579 w 10930"/>
                <a:gd name="T21" fmla="*/ 1383 h 1401"/>
                <a:gd name="T22" fmla="*/ 4583 w 10930"/>
                <a:gd name="T23" fmla="*/ 1384 h 1401"/>
                <a:gd name="T24" fmla="*/ 2021 w 10930"/>
                <a:gd name="T25" fmla="*/ 1384 h 1401"/>
                <a:gd name="T26" fmla="*/ 257 w 10930"/>
                <a:gd name="T27" fmla="*/ 1400 h 1401"/>
                <a:gd name="T28" fmla="*/ 48 w 10930"/>
                <a:gd name="T29" fmla="*/ 1400 h 1401"/>
                <a:gd name="T30" fmla="*/ 10 w 10930"/>
                <a:gd name="T31" fmla="*/ 1302 h 1401"/>
                <a:gd name="T32" fmla="*/ 27 w 10930"/>
                <a:gd name="T33" fmla="*/ 583 h 1401"/>
                <a:gd name="T34" fmla="*/ 585 w 10930"/>
                <a:gd name="T35" fmla="*/ 98 h 1401"/>
                <a:gd name="T36" fmla="*/ 2804 w 10930"/>
                <a:gd name="T37" fmla="*/ 76 h 1401"/>
                <a:gd name="T38" fmla="*/ 5365 w 10930"/>
                <a:gd name="T39" fmla="*/ 59 h 1401"/>
                <a:gd name="T40" fmla="*/ 7204 w 10930"/>
                <a:gd name="T41" fmla="*/ 39 h 1401"/>
                <a:gd name="T42" fmla="*/ 9063 w 10930"/>
                <a:gd name="T43" fmla="*/ 21 h 1401"/>
                <a:gd name="T44" fmla="*/ 9802 w 10930"/>
                <a:gd name="T45" fmla="*/ 2 h 1401"/>
                <a:gd name="T46" fmla="*/ 10161 w 10930"/>
                <a:gd name="T47" fmla="*/ 19 h 1401"/>
                <a:gd name="T48" fmla="*/ 10894 w 10930"/>
                <a:gd name="T49" fmla="*/ 835 h 1401"/>
                <a:gd name="T50" fmla="*/ 10892 w 10930"/>
                <a:gd name="T51" fmla="*/ 1196 h 1401"/>
                <a:gd name="T52" fmla="*/ 10879 w 10930"/>
                <a:gd name="T53" fmla="*/ 1372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30" h="1401">
                  <a:moveTo>
                    <a:pt x="1459" y="561"/>
                  </a:moveTo>
                  <a:cubicBezTo>
                    <a:pt x="1459" y="567"/>
                    <a:pt x="1459" y="572"/>
                    <a:pt x="1459" y="578"/>
                  </a:cubicBezTo>
                  <a:cubicBezTo>
                    <a:pt x="1495" y="578"/>
                    <a:pt x="1530" y="578"/>
                    <a:pt x="1565" y="578"/>
                  </a:cubicBezTo>
                  <a:cubicBezTo>
                    <a:pt x="1565" y="572"/>
                    <a:pt x="1565" y="567"/>
                    <a:pt x="1565" y="561"/>
                  </a:cubicBezTo>
                  <a:cubicBezTo>
                    <a:pt x="1530" y="561"/>
                    <a:pt x="1495" y="561"/>
                    <a:pt x="1459" y="561"/>
                  </a:cubicBezTo>
                  <a:close/>
                  <a:moveTo>
                    <a:pt x="564" y="853"/>
                  </a:moveTo>
                  <a:cubicBezTo>
                    <a:pt x="606" y="684"/>
                    <a:pt x="606" y="684"/>
                    <a:pt x="791" y="609"/>
                  </a:cubicBezTo>
                  <a:cubicBezTo>
                    <a:pt x="802" y="604"/>
                    <a:pt x="807" y="584"/>
                    <a:pt x="818" y="567"/>
                  </a:cubicBezTo>
                  <a:cubicBezTo>
                    <a:pt x="579" y="552"/>
                    <a:pt x="489" y="657"/>
                    <a:pt x="564" y="853"/>
                  </a:cubicBezTo>
                  <a:close/>
                  <a:moveTo>
                    <a:pt x="10879" y="1372"/>
                  </a:moveTo>
                  <a:cubicBezTo>
                    <a:pt x="10766" y="1376"/>
                    <a:pt x="10673" y="1383"/>
                    <a:pt x="10579" y="1383"/>
                  </a:cubicBezTo>
                  <a:cubicBezTo>
                    <a:pt x="8580" y="1384"/>
                    <a:pt x="6582" y="1384"/>
                    <a:pt x="4583" y="1384"/>
                  </a:cubicBezTo>
                  <a:cubicBezTo>
                    <a:pt x="3729" y="1384"/>
                    <a:pt x="2875" y="1382"/>
                    <a:pt x="2021" y="1384"/>
                  </a:cubicBezTo>
                  <a:cubicBezTo>
                    <a:pt x="1433" y="1386"/>
                    <a:pt x="845" y="1395"/>
                    <a:pt x="257" y="1400"/>
                  </a:cubicBezTo>
                  <a:cubicBezTo>
                    <a:pt x="189" y="1401"/>
                    <a:pt x="120" y="1400"/>
                    <a:pt x="48" y="1400"/>
                  </a:cubicBezTo>
                  <a:cubicBezTo>
                    <a:pt x="31" y="1358"/>
                    <a:pt x="10" y="1330"/>
                    <a:pt x="10" y="1302"/>
                  </a:cubicBezTo>
                  <a:cubicBezTo>
                    <a:pt x="12" y="1062"/>
                    <a:pt x="0" y="820"/>
                    <a:pt x="27" y="583"/>
                  </a:cubicBezTo>
                  <a:cubicBezTo>
                    <a:pt x="61" y="278"/>
                    <a:pt x="279" y="102"/>
                    <a:pt x="585" y="98"/>
                  </a:cubicBezTo>
                  <a:cubicBezTo>
                    <a:pt x="1325" y="90"/>
                    <a:pt x="2064" y="82"/>
                    <a:pt x="2804" y="76"/>
                  </a:cubicBezTo>
                  <a:cubicBezTo>
                    <a:pt x="3657" y="69"/>
                    <a:pt x="4511" y="66"/>
                    <a:pt x="5365" y="59"/>
                  </a:cubicBezTo>
                  <a:cubicBezTo>
                    <a:pt x="5978" y="54"/>
                    <a:pt x="6591" y="45"/>
                    <a:pt x="7204" y="39"/>
                  </a:cubicBezTo>
                  <a:cubicBezTo>
                    <a:pt x="7824" y="32"/>
                    <a:pt x="8443" y="29"/>
                    <a:pt x="9063" y="21"/>
                  </a:cubicBezTo>
                  <a:cubicBezTo>
                    <a:pt x="9309" y="18"/>
                    <a:pt x="9555" y="5"/>
                    <a:pt x="9802" y="2"/>
                  </a:cubicBezTo>
                  <a:cubicBezTo>
                    <a:pt x="9921" y="0"/>
                    <a:pt x="10042" y="10"/>
                    <a:pt x="10161" y="19"/>
                  </a:cubicBezTo>
                  <a:cubicBezTo>
                    <a:pt x="10493" y="45"/>
                    <a:pt x="10930" y="436"/>
                    <a:pt x="10894" y="835"/>
                  </a:cubicBezTo>
                  <a:cubicBezTo>
                    <a:pt x="10883" y="954"/>
                    <a:pt x="10893" y="1075"/>
                    <a:pt x="10892" y="1196"/>
                  </a:cubicBezTo>
                  <a:cubicBezTo>
                    <a:pt x="10891" y="1245"/>
                    <a:pt x="10884" y="1295"/>
                    <a:pt x="10879" y="1372"/>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42">
              <a:extLst>
                <a:ext uri="{FF2B5EF4-FFF2-40B4-BE49-F238E27FC236}">
                  <a16:creationId xmlns:a16="http://schemas.microsoft.com/office/drawing/2014/main" id="{8BA774A6-6F72-4B15-8258-178D0AD0A6D1}"/>
                </a:ext>
              </a:extLst>
            </p:cNvPr>
            <p:cNvSpPr>
              <a:spLocks/>
            </p:cNvSpPr>
            <p:nvPr/>
          </p:nvSpPr>
          <p:spPr bwMode="auto">
            <a:xfrm>
              <a:off x="4727576" y="4384675"/>
              <a:ext cx="171450" cy="333375"/>
            </a:xfrm>
            <a:custGeom>
              <a:avLst/>
              <a:gdLst>
                <a:gd name="T0" fmla="*/ 2689 w 2705"/>
                <a:gd name="T1" fmla="*/ 5274 h 5309"/>
                <a:gd name="T2" fmla="*/ 2534 w 2705"/>
                <a:gd name="T3" fmla="*/ 5287 h 5309"/>
                <a:gd name="T4" fmla="*/ 316 w 2705"/>
                <a:gd name="T5" fmla="*/ 5309 h 5309"/>
                <a:gd name="T6" fmla="*/ 67 w 2705"/>
                <a:gd name="T7" fmla="*/ 5291 h 5309"/>
                <a:gd name="T8" fmla="*/ 54 w 2705"/>
                <a:gd name="T9" fmla="*/ 5128 h 5309"/>
                <a:gd name="T10" fmla="*/ 31 w 2705"/>
                <a:gd name="T11" fmla="*/ 2929 h 5309"/>
                <a:gd name="T12" fmla="*/ 14 w 2705"/>
                <a:gd name="T13" fmla="*/ 407 h 5309"/>
                <a:gd name="T14" fmla="*/ 2 w 2705"/>
                <a:gd name="T15" fmla="*/ 218 h 5309"/>
                <a:gd name="T16" fmla="*/ 8 w 2705"/>
                <a:gd name="T17" fmla="*/ 25 h 5309"/>
                <a:gd name="T18" fmla="*/ 146 w 2705"/>
                <a:gd name="T19" fmla="*/ 1 h 5309"/>
                <a:gd name="T20" fmla="*/ 2536 w 2705"/>
                <a:gd name="T21" fmla="*/ 1 h 5309"/>
                <a:gd name="T22" fmla="*/ 2657 w 2705"/>
                <a:gd name="T23" fmla="*/ 15 h 5309"/>
                <a:gd name="T24" fmla="*/ 2683 w 2705"/>
                <a:gd name="T25" fmla="*/ 141 h 5309"/>
                <a:gd name="T26" fmla="*/ 2683 w 2705"/>
                <a:gd name="T27" fmla="*/ 179 h 5309"/>
                <a:gd name="T28" fmla="*/ 2705 w 2705"/>
                <a:gd name="T29" fmla="*/ 5053 h 5309"/>
                <a:gd name="T30" fmla="*/ 2689 w 2705"/>
                <a:gd name="T31" fmla="*/ 5274 h 5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05" h="5309">
                  <a:moveTo>
                    <a:pt x="2689" y="5274"/>
                  </a:moveTo>
                  <a:cubicBezTo>
                    <a:pt x="2621" y="5280"/>
                    <a:pt x="2577" y="5287"/>
                    <a:pt x="2534" y="5287"/>
                  </a:cubicBezTo>
                  <a:cubicBezTo>
                    <a:pt x="1794" y="5295"/>
                    <a:pt x="1055" y="5303"/>
                    <a:pt x="316" y="5309"/>
                  </a:cubicBezTo>
                  <a:cubicBezTo>
                    <a:pt x="235" y="5309"/>
                    <a:pt x="155" y="5298"/>
                    <a:pt x="67" y="5291"/>
                  </a:cubicBezTo>
                  <a:cubicBezTo>
                    <a:pt x="62" y="5226"/>
                    <a:pt x="54" y="5177"/>
                    <a:pt x="54" y="5128"/>
                  </a:cubicBezTo>
                  <a:cubicBezTo>
                    <a:pt x="45" y="4394"/>
                    <a:pt x="37" y="3661"/>
                    <a:pt x="31" y="2929"/>
                  </a:cubicBezTo>
                  <a:cubicBezTo>
                    <a:pt x="25" y="2088"/>
                    <a:pt x="21" y="1247"/>
                    <a:pt x="14" y="407"/>
                  </a:cubicBezTo>
                  <a:cubicBezTo>
                    <a:pt x="14" y="344"/>
                    <a:pt x="3" y="281"/>
                    <a:pt x="2" y="218"/>
                  </a:cubicBezTo>
                  <a:cubicBezTo>
                    <a:pt x="0" y="157"/>
                    <a:pt x="5" y="95"/>
                    <a:pt x="8" y="25"/>
                  </a:cubicBezTo>
                  <a:cubicBezTo>
                    <a:pt x="63" y="15"/>
                    <a:pt x="104" y="1"/>
                    <a:pt x="146" y="1"/>
                  </a:cubicBezTo>
                  <a:cubicBezTo>
                    <a:pt x="943" y="0"/>
                    <a:pt x="1739" y="0"/>
                    <a:pt x="2536" y="1"/>
                  </a:cubicBezTo>
                  <a:cubicBezTo>
                    <a:pt x="2573" y="1"/>
                    <a:pt x="2610" y="9"/>
                    <a:pt x="2657" y="15"/>
                  </a:cubicBezTo>
                  <a:cubicBezTo>
                    <a:pt x="2666" y="58"/>
                    <a:pt x="2675" y="100"/>
                    <a:pt x="2683" y="141"/>
                  </a:cubicBezTo>
                  <a:cubicBezTo>
                    <a:pt x="2685" y="154"/>
                    <a:pt x="2683" y="167"/>
                    <a:pt x="2683" y="179"/>
                  </a:cubicBezTo>
                  <a:cubicBezTo>
                    <a:pt x="2691" y="1804"/>
                    <a:pt x="2698" y="3428"/>
                    <a:pt x="2705" y="5053"/>
                  </a:cubicBezTo>
                  <a:cubicBezTo>
                    <a:pt x="2705" y="5121"/>
                    <a:pt x="2695" y="5189"/>
                    <a:pt x="2689" y="5274"/>
                  </a:cubicBezTo>
                  <a:close/>
                </a:path>
              </a:pathLst>
            </a:custGeom>
            <a:solidFill>
              <a:srgbClr val="CD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43">
              <a:extLst>
                <a:ext uri="{FF2B5EF4-FFF2-40B4-BE49-F238E27FC236}">
                  <a16:creationId xmlns:a16="http://schemas.microsoft.com/office/drawing/2014/main" id="{A4B38E38-69B3-40D8-A611-0815725F937E}"/>
                </a:ext>
              </a:extLst>
            </p:cNvPr>
            <p:cNvSpPr>
              <a:spLocks noEditPoints="1"/>
            </p:cNvSpPr>
            <p:nvPr/>
          </p:nvSpPr>
          <p:spPr bwMode="auto">
            <a:xfrm>
              <a:off x="4905376" y="4384675"/>
              <a:ext cx="511175" cy="331788"/>
            </a:xfrm>
            <a:custGeom>
              <a:avLst/>
              <a:gdLst>
                <a:gd name="T0" fmla="*/ 2520 w 8114"/>
                <a:gd name="T1" fmla="*/ 2323 h 5292"/>
                <a:gd name="T2" fmla="*/ 1914 w 8114"/>
                <a:gd name="T3" fmla="*/ 2384 h 5292"/>
                <a:gd name="T4" fmla="*/ 2073 w 8114"/>
                <a:gd name="T5" fmla="*/ 2443 h 5292"/>
                <a:gd name="T6" fmla="*/ 3037 w 8114"/>
                <a:gd name="T7" fmla="*/ 2439 h 5292"/>
                <a:gd name="T8" fmla="*/ 3030 w 8114"/>
                <a:gd name="T9" fmla="*/ 2324 h 5292"/>
                <a:gd name="T10" fmla="*/ 2520 w 8114"/>
                <a:gd name="T11" fmla="*/ 2322 h 5292"/>
                <a:gd name="T12" fmla="*/ 4887 w 8114"/>
                <a:gd name="T13" fmla="*/ 3954 h 5292"/>
                <a:gd name="T14" fmla="*/ 5776 w 8114"/>
                <a:gd name="T15" fmla="*/ 3884 h 5292"/>
                <a:gd name="T16" fmla="*/ 5665 w 8114"/>
                <a:gd name="T17" fmla="*/ 3816 h 5292"/>
                <a:gd name="T18" fmla="*/ 4805 w 8114"/>
                <a:gd name="T19" fmla="*/ 3902 h 5292"/>
                <a:gd name="T20" fmla="*/ 3751 w 8114"/>
                <a:gd name="T21" fmla="*/ 2442 h 5292"/>
                <a:gd name="T22" fmla="*/ 4600 w 8114"/>
                <a:gd name="T23" fmla="*/ 2429 h 5292"/>
                <a:gd name="T24" fmla="*/ 4596 w 8114"/>
                <a:gd name="T25" fmla="*/ 2293 h 5292"/>
                <a:gd name="T26" fmla="*/ 3874 w 8114"/>
                <a:gd name="T27" fmla="*/ 3159 h 5292"/>
                <a:gd name="T28" fmla="*/ 5634 w 8114"/>
                <a:gd name="T29" fmla="*/ 3228 h 5292"/>
                <a:gd name="T30" fmla="*/ 5778 w 8114"/>
                <a:gd name="T31" fmla="*/ 3152 h 5292"/>
                <a:gd name="T32" fmla="*/ 5617 w 8114"/>
                <a:gd name="T33" fmla="*/ 3096 h 5292"/>
                <a:gd name="T34" fmla="*/ 3974 w 8114"/>
                <a:gd name="T35" fmla="*/ 3089 h 5292"/>
                <a:gd name="T36" fmla="*/ 1764 w 8114"/>
                <a:gd name="T37" fmla="*/ 3119 h 5292"/>
                <a:gd name="T38" fmla="*/ 913 w 8114"/>
                <a:gd name="T39" fmla="*/ 3133 h 5292"/>
                <a:gd name="T40" fmla="*/ 769 w 8114"/>
                <a:gd name="T41" fmla="*/ 3208 h 5292"/>
                <a:gd name="T42" fmla="*/ 948 w 8114"/>
                <a:gd name="T43" fmla="*/ 3265 h 5292"/>
                <a:gd name="T44" fmla="*/ 3330 w 8114"/>
                <a:gd name="T45" fmla="*/ 3228 h 5292"/>
                <a:gd name="T46" fmla="*/ 3484 w 8114"/>
                <a:gd name="T47" fmla="*/ 3163 h 5292"/>
                <a:gd name="T48" fmla="*/ 3295 w 8114"/>
                <a:gd name="T49" fmla="*/ 3096 h 5292"/>
                <a:gd name="T50" fmla="*/ 1764 w 8114"/>
                <a:gd name="T51" fmla="*/ 3119 h 5292"/>
                <a:gd name="T52" fmla="*/ 4490 w 8114"/>
                <a:gd name="T53" fmla="*/ 1614 h 5292"/>
                <a:gd name="T54" fmla="*/ 2348 w 8114"/>
                <a:gd name="T55" fmla="*/ 1639 h 5292"/>
                <a:gd name="T56" fmla="*/ 1346 w 8114"/>
                <a:gd name="T57" fmla="*/ 1660 h 5292"/>
                <a:gd name="T58" fmla="*/ 1340 w 8114"/>
                <a:gd name="T59" fmla="*/ 1751 h 5292"/>
                <a:gd name="T60" fmla="*/ 2015 w 8114"/>
                <a:gd name="T61" fmla="*/ 1761 h 5292"/>
                <a:gd name="T62" fmla="*/ 4576 w 8114"/>
                <a:gd name="T63" fmla="*/ 1756 h 5292"/>
                <a:gd name="T64" fmla="*/ 4391 w 8114"/>
                <a:gd name="T65" fmla="*/ 3913 h 5292"/>
                <a:gd name="T66" fmla="*/ 4162 w 8114"/>
                <a:gd name="T67" fmla="*/ 3854 h 5292"/>
                <a:gd name="T68" fmla="*/ 1641 w 8114"/>
                <a:gd name="T69" fmla="*/ 3891 h 5292"/>
                <a:gd name="T70" fmla="*/ 1435 w 8114"/>
                <a:gd name="T71" fmla="*/ 3967 h 5292"/>
                <a:gd name="T72" fmla="*/ 1603 w 8114"/>
                <a:gd name="T73" fmla="*/ 4029 h 5292"/>
                <a:gd name="T74" fmla="*/ 4200 w 8114"/>
                <a:gd name="T75" fmla="*/ 3987 h 5292"/>
                <a:gd name="T76" fmla="*/ 3848 w 8114"/>
                <a:gd name="T77" fmla="*/ 1050 h 5292"/>
                <a:gd name="T78" fmla="*/ 899 w 8114"/>
                <a:gd name="T79" fmla="*/ 1006 h 5292"/>
                <a:gd name="T80" fmla="*/ 767 w 8114"/>
                <a:gd name="T81" fmla="*/ 1015 h 5292"/>
                <a:gd name="T82" fmla="*/ 761 w 8114"/>
                <a:gd name="T83" fmla="*/ 1130 h 5292"/>
                <a:gd name="T84" fmla="*/ 3588 w 8114"/>
                <a:gd name="T85" fmla="*/ 1140 h 5292"/>
                <a:gd name="T86" fmla="*/ 3848 w 8114"/>
                <a:gd name="T87" fmla="*/ 1050 h 5292"/>
                <a:gd name="T88" fmla="*/ 8076 w 8114"/>
                <a:gd name="T89" fmla="*/ 159 h 5292"/>
                <a:gd name="T90" fmla="*/ 8114 w 8114"/>
                <a:gd name="T91" fmla="*/ 5032 h 5292"/>
                <a:gd name="T92" fmla="*/ 7869 w 8114"/>
                <a:gd name="T93" fmla="*/ 5257 h 5292"/>
                <a:gd name="T94" fmla="*/ 264 w 8114"/>
                <a:gd name="T95" fmla="*/ 5283 h 5292"/>
                <a:gd name="T96" fmla="*/ 12 w 8114"/>
                <a:gd name="T97" fmla="*/ 5064 h 5292"/>
                <a:gd name="T98" fmla="*/ 11 w 8114"/>
                <a:gd name="T99" fmla="*/ 264 h 5292"/>
                <a:gd name="T100" fmla="*/ 252 w 8114"/>
                <a:gd name="T101" fmla="*/ 15 h 5292"/>
                <a:gd name="T102" fmla="*/ 7821 w 8114"/>
                <a:gd name="T103" fmla="*/ 2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4" h="5292">
                  <a:moveTo>
                    <a:pt x="2520" y="2322"/>
                  </a:moveTo>
                  <a:lnTo>
                    <a:pt x="2520" y="2323"/>
                  </a:lnTo>
                  <a:cubicBezTo>
                    <a:pt x="2356" y="2323"/>
                    <a:pt x="2192" y="2322"/>
                    <a:pt x="2028" y="2323"/>
                  </a:cubicBezTo>
                  <a:cubicBezTo>
                    <a:pt x="1981" y="2324"/>
                    <a:pt x="1910" y="2311"/>
                    <a:pt x="1914" y="2384"/>
                  </a:cubicBezTo>
                  <a:cubicBezTo>
                    <a:pt x="1918" y="2449"/>
                    <a:pt x="1986" y="2440"/>
                    <a:pt x="2036" y="2443"/>
                  </a:cubicBezTo>
                  <a:cubicBezTo>
                    <a:pt x="2048" y="2444"/>
                    <a:pt x="2061" y="2443"/>
                    <a:pt x="2073" y="2443"/>
                  </a:cubicBezTo>
                  <a:cubicBezTo>
                    <a:pt x="2363" y="2443"/>
                    <a:pt x="2653" y="2443"/>
                    <a:pt x="2943" y="2443"/>
                  </a:cubicBezTo>
                  <a:cubicBezTo>
                    <a:pt x="2975" y="2443"/>
                    <a:pt x="3008" y="2448"/>
                    <a:pt x="3037" y="2439"/>
                  </a:cubicBezTo>
                  <a:cubicBezTo>
                    <a:pt x="3063" y="2430"/>
                    <a:pt x="3102" y="2408"/>
                    <a:pt x="3104" y="2388"/>
                  </a:cubicBezTo>
                  <a:cubicBezTo>
                    <a:pt x="3110" y="2343"/>
                    <a:pt x="3071" y="2327"/>
                    <a:pt x="3030" y="2324"/>
                  </a:cubicBezTo>
                  <a:cubicBezTo>
                    <a:pt x="2999" y="2323"/>
                    <a:pt x="2967" y="2322"/>
                    <a:pt x="2936" y="2322"/>
                  </a:cubicBezTo>
                  <a:cubicBezTo>
                    <a:pt x="2797" y="2322"/>
                    <a:pt x="2658" y="2322"/>
                    <a:pt x="2520" y="2322"/>
                  </a:cubicBezTo>
                  <a:close/>
                  <a:moveTo>
                    <a:pt x="4805" y="3902"/>
                  </a:moveTo>
                  <a:cubicBezTo>
                    <a:pt x="4836" y="3923"/>
                    <a:pt x="4861" y="3954"/>
                    <a:pt x="4887" y="3954"/>
                  </a:cubicBezTo>
                  <a:cubicBezTo>
                    <a:pt x="5164" y="3953"/>
                    <a:pt x="5441" y="3950"/>
                    <a:pt x="5718" y="3942"/>
                  </a:cubicBezTo>
                  <a:cubicBezTo>
                    <a:pt x="5739" y="3941"/>
                    <a:pt x="5776" y="3905"/>
                    <a:pt x="5776" y="3884"/>
                  </a:cubicBezTo>
                  <a:cubicBezTo>
                    <a:pt x="5776" y="3863"/>
                    <a:pt x="5743" y="3838"/>
                    <a:pt x="5720" y="3822"/>
                  </a:cubicBezTo>
                  <a:cubicBezTo>
                    <a:pt x="5707" y="3813"/>
                    <a:pt x="5684" y="3816"/>
                    <a:pt x="5665" y="3816"/>
                  </a:cubicBezTo>
                  <a:cubicBezTo>
                    <a:pt x="5431" y="3815"/>
                    <a:pt x="5198" y="3816"/>
                    <a:pt x="4964" y="3816"/>
                  </a:cubicBezTo>
                  <a:cubicBezTo>
                    <a:pt x="4906" y="3816"/>
                    <a:pt x="4851" y="3824"/>
                    <a:pt x="4805" y="3902"/>
                  </a:cubicBezTo>
                  <a:close/>
                  <a:moveTo>
                    <a:pt x="3544" y="2365"/>
                  </a:moveTo>
                  <a:cubicBezTo>
                    <a:pt x="3599" y="2463"/>
                    <a:pt x="3680" y="2442"/>
                    <a:pt x="3751" y="2442"/>
                  </a:cubicBezTo>
                  <a:cubicBezTo>
                    <a:pt x="3971" y="2441"/>
                    <a:pt x="4191" y="2435"/>
                    <a:pt x="4411" y="2431"/>
                  </a:cubicBezTo>
                  <a:cubicBezTo>
                    <a:pt x="4474" y="2430"/>
                    <a:pt x="4537" y="2433"/>
                    <a:pt x="4600" y="2429"/>
                  </a:cubicBezTo>
                  <a:cubicBezTo>
                    <a:pt x="4652" y="2425"/>
                    <a:pt x="4698" y="2407"/>
                    <a:pt x="4710" y="2328"/>
                  </a:cubicBezTo>
                  <a:cubicBezTo>
                    <a:pt x="4673" y="2316"/>
                    <a:pt x="4635" y="2293"/>
                    <a:pt x="4596" y="2293"/>
                  </a:cubicBezTo>
                  <a:cubicBezTo>
                    <a:pt x="3842" y="2273"/>
                    <a:pt x="3685" y="2283"/>
                    <a:pt x="3544" y="2365"/>
                  </a:cubicBezTo>
                  <a:close/>
                  <a:moveTo>
                    <a:pt x="3874" y="3159"/>
                  </a:moveTo>
                  <a:cubicBezTo>
                    <a:pt x="4020" y="3218"/>
                    <a:pt x="4139" y="3225"/>
                    <a:pt x="4254" y="3226"/>
                  </a:cubicBezTo>
                  <a:cubicBezTo>
                    <a:pt x="4714" y="3231"/>
                    <a:pt x="5174" y="3229"/>
                    <a:pt x="5634" y="3228"/>
                  </a:cubicBezTo>
                  <a:cubicBezTo>
                    <a:pt x="5671" y="3228"/>
                    <a:pt x="5710" y="3224"/>
                    <a:pt x="5744" y="3211"/>
                  </a:cubicBezTo>
                  <a:cubicBezTo>
                    <a:pt x="5761" y="3205"/>
                    <a:pt x="5775" y="3174"/>
                    <a:pt x="5778" y="3152"/>
                  </a:cubicBezTo>
                  <a:cubicBezTo>
                    <a:pt x="5780" y="3140"/>
                    <a:pt x="5760" y="3115"/>
                    <a:pt x="5746" y="3112"/>
                  </a:cubicBezTo>
                  <a:cubicBezTo>
                    <a:pt x="5704" y="3102"/>
                    <a:pt x="5660" y="3096"/>
                    <a:pt x="5617" y="3096"/>
                  </a:cubicBezTo>
                  <a:cubicBezTo>
                    <a:pt x="5113" y="3090"/>
                    <a:pt x="4610" y="3086"/>
                    <a:pt x="4106" y="3082"/>
                  </a:cubicBezTo>
                  <a:cubicBezTo>
                    <a:pt x="4062" y="3081"/>
                    <a:pt x="4016" y="3079"/>
                    <a:pt x="3974" y="3089"/>
                  </a:cubicBezTo>
                  <a:cubicBezTo>
                    <a:pt x="3948" y="3095"/>
                    <a:pt x="3926" y="3121"/>
                    <a:pt x="3874" y="3159"/>
                  </a:cubicBezTo>
                  <a:close/>
                  <a:moveTo>
                    <a:pt x="1764" y="3119"/>
                  </a:moveTo>
                  <a:cubicBezTo>
                    <a:pt x="1764" y="3123"/>
                    <a:pt x="1764" y="3128"/>
                    <a:pt x="1764" y="3132"/>
                  </a:cubicBezTo>
                  <a:cubicBezTo>
                    <a:pt x="1480" y="3132"/>
                    <a:pt x="1197" y="3132"/>
                    <a:pt x="913" y="3133"/>
                  </a:cubicBezTo>
                  <a:cubicBezTo>
                    <a:pt x="876" y="3133"/>
                    <a:pt x="836" y="3135"/>
                    <a:pt x="802" y="3148"/>
                  </a:cubicBezTo>
                  <a:cubicBezTo>
                    <a:pt x="785" y="3155"/>
                    <a:pt x="772" y="3186"/>
                    <a:pt x="769" y="3208"/>
                  </a:cubicBezTo>
                  <a:cubicBezTo>
                    <a:pt x="767" y="3220"/>
                    <a:pt x="786" y="3247"/>
                    <a:pt x="800" y="3249"/>
                  </a:cubicBezTo>
                  <a:cubicBezTo>
                    <a:pt x="849" y="3259"/>
                    <a:pt x="899" y="3266"/>
                    <a:pt x="948" y="3265"/>
                  </a:cubicBezTo>
                  <a:cubicBezTo>
                    <a:pt x="1269" y="3259"/>
                    <a:pt x="1590" y="3246"/>
                    <a:pt x="1911" y="3242"/>
                  </a:cubicBezTo>
                  <a:cubicBezTo>
                    <a:pt x="2384" y="3235"/>
                    <a:pt x="2857" y="3232"/>
                    <a:pt x="3330" y="3228"/>
                  </a:cubicBezTo>
                  <a:cubicBezTo>
                    <a:pt x="3368" y="3228"/>
                    <a:pt x="3407" y="3228"/>
                    <a:pt x="3442" y="3216"/>
                  </a:cubicBezTo>
                  <a:cubicBezTo>
                    <a:pt x="3461" y="3211"/>
                    <a:pt x="3483" y="3182"/>
                    <a:pt x="3484" y="3163"/>
                  </a:cubicBezTo>
                  <a:cubicBezTo>
                    <a:pt x="3484" y="3144"/>
                    <a:pt x="3462" y="3112"/>
                    <a:pt x="3445" y="3108"/>
                  </a:cubicBezTo>
                  <a:cubicBezTo>
                    <a:pt x="3396" y="3097"/>
                    <a:pt x="3345" y="3094"/>
                    <a:pt x="3295" y="3096"/>
                  </a:cubicBezTo>
                  <a:cubicBezTo>
                    <a:pt x="3012" y="3102"/>
                    <a:pt x="2729" y="3114"/>
                    <a:pt x="2446" y="3118"/>
                  </a:cubicBezTo>
                  <a:cubicBezTo>
                    <a:pt x="2218" y="3122"/>
                    <a:pt x="1991" y="3119"/>
                    <a:pt x="1764" y="3119"/>
                  </a:cubicBezTo>
                  <a:close/>
                  <a:moveTo>
                    <a:pt x="4681" y="1709"/>
                  </a:moveTo>
                  <a:cubicBezTo>
                    <a:pt x="4631" y="1603"/>
                    <a:pt x="4557" y="1612"/>
                    <a:pt x="4490" y="1614"/>
                  </a:cubicBezTo>
                  <a:cubicBezTo>
                    <a:pt x="4237" y="1621"/>
                    <a:pt x="3985" y="1636"/>
                    <a:pt x="3733" y="1638"/>
                  </a:cubicBezTo>
                  <a:cubicBezTo>
                    <a:pt x="3271" y="1642"/>
                    <a:pt x="2809" y="1639"/>
                    <a:pt x="2348" y="1639"/>
                  </a:cubicBezTo>
                  <a:cubicBezTo>
                    <a:pt x="2063" y="1639"/>
                    <a:pt x="1779" y="1638"/>
                    <a:pt x="1494" y="1640"/>
                  </a:cubicBezTo>
                  <a:cubicBezTo>
                    <a:pt x="1444" y="1640"/>
                    <a:pt x="1394" y="1650"/>
                    <a:pt x="1346" y="1660"/>
                  </a:cubicBezTo>
                  <a:cubicBezTo>
                    <a:pt x="1334" y="1663"/>
                    <a:pt x="1319" y="1688"/>
                    <a:pt x="1318" y="1704"/>
                  </a:cubicBezTo>
                  <a:cubicBezTo>
                    <a:pt x="1318" y="1720"/>
                    <a:pt x="1329" y="1748"/>
                    <a:pt x="1340" y="1751"/>
                  </a:cubicBezTo>
                  <a:cubicBezTo>
                    <a:pt x="1394" y="1766"/>
                    <a:pt x="1450" y="1785"/>
                    <a:pt x="1505" y="1784"/>
                  </a:cubicBezTo>
                  <a:cubicBezTo>
                    <a:pt x="1675" y="1780"/>
                    <a:pt x="1845" y="1762"/>
                    <a:pt x="2015" y="1761"/>
                  </a:cubicBezTo>
                  <a:cubicBezTo>
                    <a:pt x="2812" y="1759"/>
                    <a:pt x="3608" y="1760"/>
                    <a:pt x="4405" y="1760"/>
                  </a:cubicBezTo>
                  <a:cubicBezTo>
                    <a:pt x="4462" y="1760"/>
                    <a:pt x="4520" y="1764"/>
                    <a:pt x="4576" y="1756"/>
                  </a:cubicBezTo>
                  <a:cubicBezTo>
                    <a:pt x="4610" y="1751"/>
                    <a:pt x="4641" y="1728"/>
                    <a:pt x="4681" y="1709"/>
                  </a:cubicBezTo>
                  <a:close/>
                  <a:moveTo>
                    <a:pt x="4391" y="3913"/>
                  </a:moveTo>
                  <a:cubicBezTo>
                    <a:pt x="4360" y="3892"/>
                    <a:pt x="4338" y="3866"/>
                    <a:pt x="4313" y="3861"/>
                  </a:cubicBezTo>
                  <a:cubicBezTo>
                    <a:pt x="4264" y="3852"/>
                    <a:pt x="4212" y="3853"/>
                    <a:pt x="4162" y="3854"/>
                  </a:cubicBezTo>
                  <a:cubicBezTo>
                    <a:pt x="3814" y="3862"/>
                    <a:pt x="3467" y="3873"/>
                    <a:pt x="3120" y="3878"/>
                  </a:cubicBezTo>
                  <a:cubicBezTo>
                    <a:pt x="2627" y="3885"/>
                    <a:pt x="2134" y="3886"/>
                    <a:pt x="1641" y="3891"/>
                  </a:cubicBezTo>
                  <a:cubicBezTo>
                    <a:pt x="1590" y="3892"/>
                    <a:pt x="1539" y="3892"/>
                    <a:pt x="1491" y="3905"/>
                  </a:cubicBezTo>
                  <a:cubicBezTo>
                    <a:pt x="1467" y="3911"/>
                    <a:pt x="1436" y="3944"/>
                    <a:pt x="1435" y="3967"/>
                  </a:cubicBezTo>
                  <a:cubicBezTo>
                    <a:pt x="1434" y="3986"/>
                    <a:pt x="1467" y="4018"/>
                    <a:pt x="1491" y="4025"/>
                  </a:cubicBezTo>
                  <a:cubicBezTo>
                    <a:pt x="1526" y="4036"/>
                    <a:pt x="1565" y="4029"/>
                    <a:pt x="1603" y="4029"/>
                  </a:cubicBezTo>
                  <a:cubicBezTo>
                    <a:pt x="2064" y="4020"/>
                    <a:pt x="2525" y="4008"/>
                    <a:pt x="2986" y="4000"/>
                  </a:cubicBezTo>
                  <a:cubicBezTo>
                    <a:pt x="3390" y="3994"/>
                    <a:pt x="3795" y="3992"/>
                    <a:pt x="4200" y="3987"/>
                  </a:cubicBezTo>
                  <a:cubicBezTo>
                    <a:pt x="4262" y="3986"/>
                    <a:pt x="4329" y="3999"/>
                    <a:pt x="4391" y="3913"/>
                  </a:cubicBezTo>
                  <a:close/>
                  <a:moveTo>
                    <a:pt x="3848" y="1050"/>
                  </a:moveTo>
                  <a:cubicBezTo>
                    <a:pt x="3777" y="972"/>
                    <a:pt x="3690" y="994"/>
                    <a:pt x="3611" y="994"/>
                  </a:cubicBezTo>
                  <a:cubicBezTo>
                    <a:pt x="2707" y="997"/>
                    <a:pt x="1803" y="1002"/>
                    <a:pt x="899" y="1006"/>
                  </a:cubicBezTo>
                  <a:cubicBezTo>
                    <a:pt x="873" y="1006"/>
                    <a:pt x="848" y="1006"/>
                    <a:pt x="823" y="1007"/>
                  </a:cubicBezTo>
                  <a:cubicBezTo>
                    <a:pt x="804" y="1008"/>
                    <a:pt x="780" y="1005"/>
                    <a:pt x="767" y="1015"/>
                  </a:cubicBezTo>
                  <a:cubicBezTo>
                    <a:pt x="745" y="1032"/>
                    <a:pt x="722" y="1055"/>
                    <a:pt x="715" y="1081"/>
                  </a:cubicBezTo>
                  <a:cubicBezTo>
                    <a:pt x="712" y="1093"/>
                    <a:pt x="743" y="1127"/>
                    <a:pt x="761" y="1130"/>
                  </a:cubicBezTo>
                  <a:cubicBezTo>
                    <a:pt x="817" y="1139"/>
                    <a:pt x="874" y="1140"/>
                    <a:pt x="931" y="1140"/>
                  </a:cubicBezTo>
                  <a:cubicBezTo>
                    <a:pt x="1817" y="1140"/>
                    <a:pt x="2702" y="1140"/>
                    <a:pt x="3588" y="1140"/>
                  </a:cubicBezTo>
                  <a:cubicBezTo>
                    <a:pt x="3632" y="1140"/>
                    <a:pt x="3676" y="1141"/>
                    <a:pt x="3720" y="1139"/>
                  </a:cubicBezTo>
                  <a:cubicBezTo>
                    <a:pt x="3773" y="1135"/>
                    <a:pt x="3819" y="1119"/>
                    <a:pt x="3848" y="1050"/>
                  </a:cubicBezTo>
                  <a:close/>
                  <a:moveTo>
                    <a:pt x="8065" y="2"/>
                  </a:moveTo>
                  <a:cubicBezTo>
                    <a:pt x="8070" y="73"/>
                    <a:pt x="8075" y="116"/>
                    <a:pt x="8076" y="159"/>
                  </a:cubicBezTo>
                  <a:cubicBezTo>
                    <a:pt x="8085" y="1120"/>
                    <a:pt x="8094" y="2080"/>
                    <a:pt x="8101" y="3041"/>
                  </a:cubicBezTo>
                  <a:cubicBezTo>
                    <a:pt x="8107" y="3704"/>
                    <a:pt x="8110" y="4368"/>
                    <a:pt x="8114" y="5032"/>
                  </a:cubicBezTo>
                  <a:cubicBezTo>
                    <a:pt x="8114" y="5100"/>
                    <a:pt x="8108" y="5168"/>
                    <a:pt x="8104" y="5250"/>
                  </a:cubicBezTo>
                  <a:cubicBezTo>
                    <a:pt x="8017" y="5252"/>
                    <a:pt x="7943" y="5257"/>
                    <a:pt x="7869" y="5257"/>
                  </a:cubicBezTo>
                  <a:cubicBezTo>
                    <a:pt x="6611" y="5258"/>
                    <a:pt x="5352" y="5236"/>
                    <a:pt x="4094" y="5264"/>
                  </a:cubicBezTo>
                  <a:cubicBezTo>
                    <a:pt x="2817" y="5292"/>
                    <a:pt x="1541" y="5269"/>
                    <a:pt x="264" y="5283"/>
                  </a:cubicBezTo>
                  <a:cubicBezTo>
                    <a:pt x="189" y="5284"/>
                    <a:pt x="115" y="5279"/>
                    <a:pt x="38" y="5277"/>
                  </a:cubicBezTo>
                  <a:cubicBezTo>
                    <a:pt x="0" y="5202"/>
                    <a:pt x="12" y="5131"/>
                    <a:pt x="12" y="5064"/>
                  </a:cubicBezTo>
                  <a:cubicBezTo>
                    <a:pt x="11" y="4558"/>
                    <a:pt x="11" y="4052"/>
                    <a:pt x="11" y="3546"/>
                  </a:cubicBezTo>
                  <a:cubicBezTo>
                    <a:pt x="11" y="2452"/>
                    <a:pt x="11" y="1358"/>
                    <a:pt x="11" y="264"/>
                  </a:cubicBezTo>
                  <a:cubicBezTo>
                    <a:pt x="11" y="190"/>
                    <a:pt x="15" y="115"/>
                    <a:pt x="16" y="43"/>
                  </a:cubicBezTo>
                  <a:cubicBezTo>
                    <a:pt x="101" y="0"/>
                    <a:pt x="178" y="15"/>
                    <a:pt x="252" y="15"/>
                  </a:cubicBezTo>
                  <a:cubicBezTo>
                    <a:pt x="1415" y="14"/>
                    <a:pt x="2579" y="15"/>
                    <a:pt x="3742" y="13"/>
                  </a:cubicBezTo>
                  <a:cubicBezTo>
                    <a:pt x="5102" y="11"/>
                    <a:pt x="6461" y="6"/>
                    <a:pt x="7821" y="2"/>
                  </a:cubicBezTo>
                  <a:cubicBezTo>
                    <a:pt x="7895" y="1"/>
                    <a:pt x="7970" y="2"/>
                    <a:pt x="8065" y="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45">
              <a:extLst>
                <a:ext uri="{FF2B5EF4-FFF2-40B4-BE49-F238E27FC236}">
                  <a16:creationId xmlns:a16="http://schemas.microsoft.com/office/drawing/2014/main" id="{39C3FD2E-49B5-445A-ACEC-795111168497}"/>
                </a:ext>
              </a:extLst>
            </p:cNvPr>
            <p:cNvSpPr>
              <a:spLocks/>
            </p:cNvSpPr>
            <p:nvPr/>
          </p:nvSpPr>
          <p:spPr bwMode="auto">
            <a:xfrm>
              <a:off x="4984751" y="4484688"/>
              <a:ext cx="217488" cy="12700"/>
            </a:xfrm>
            <a:custGeom>
              <a:avLst/>
              <a:gdLst>
                <a:gd name="T0" fmla="*/ 244 w 3438"/>
                <a:gd name="T1" fmla="*/ 196 h 196"/>
                <a:gd name="T2" fmla="*/ 74 w 3438"/>
                <a:gd name="T3" fmla="*/ 190 h 196"/>
                <a:gd name="T4" fmla="*/ 3 w 3438"/>
                <a:gd name="T5" fmla="*/ 111 h 196"/>
                <a:gd name="T6" fmla="*/ 66 w 3438"/>
                <a:gd name="T7" fmla="*/ 27 h 196"/>
                <a:gd name="T8" fmla="*/ 196 w 3438"/>
                <a:gd name="T9" fmla="*/ 8 h 196"/>
                <a:gd name="T10" fmla="*/ 442 w 3438"/>
                <a:gd name="T11" fmla="*/ 6 h 196"/>
                <a:gd name="T12" fmla="*/ 3207 w 3438"/>
                <a:gd name="T13" fmla="*/ 1 h 196"/>
                <a:gd name="T14" fmla="*/ 3376 w 3438"/>
                <a:gd name="T15" fmla="*/ 11 h 196"/>
                <a:gd name="T16" fmla="*/ 3434 w 3438"/>
                <a:gd name="T17" fmla="*/ 75 h 196"/>
                <a:gd name="T18" fmla="*/ 3399 w 3438"/>
                <a:gd name="T19" fmla="*/ 155 h 196"/>
                <a:gd name="T20" fmla="*/ 3331 w 3438"/>
                <a:gd name="T21" fmla="*/ 182 h 196"/>
                <a:gd name="T22" fmla="*/ 3217 w 3438"/>
                <a:gd name="T23" fmla="*/ 186 h 196"/>
                <a:gd name="T24" fmla="*/ 2232 w 3438"/>
                <a:gd name="T25" fmla="*/ 191 h 196"/>
                <a:gd name="T26" fmla="*/ 1702 w 3438"/>
                <a:gd name="T27" fmla="*/ 192 h 196"/>
                <a:gd name="T28" fmla="*/ 244 w 3438"/>
                <a:gd name="T29"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8" h="196">
                  <a:moveTo>
                    <a:pt x="244" y="196"/>
                  </a:moveTo>
                  <a:cubicBezTo>
                    <a:pt x="187" y="196"/>
                    <a:pt x="130" y="195"/>
                    <a:pt x="74" y="190"/>
                  </a:cubicBezTo>
                  <a:cubicBezTo>
                    <a:pt x="37" y="186"/>
                    <a:pt x="7" y="147"/>
                    <a:pt x="3" y="111"/>
                  </a:cubicBezTo>
                  <a:cubicBezTo>
                    <a:pt x="0" y="75"/>
                    <a:pt x="25" y="37"/>
                    <a:pt x="66" y="27"/>
                  </a:cubicBezTo>
                  <a:cubicBezTo>
                    <a:pt x="108" y="16"/>
                    <a:pt x="152" y="10"/>
                    <a:pt x="196" y="8"/>
                  </a:cubicBezTo>
                  <a:cubicBezTo>
                    <a:pt x="278" y="5"/>
                    <a:pt x="360" y="7"/>
                    <a:pt x="442" y="6"/>
                  </a:cubicBezTo>
                  <a:cubicBezTo>
                    <a:pt x="1364" y="4"/>
                    <a:pt x="2285" y="2"/>
                    <a:pt x="3207" y="1"/>
                  </a:cubicBezTo>
                  <a:cubicBezTo>
                    <a:pt x="3264" y="1"/>
                    <a:pt x="3321" y="0"/>
                    <a:pt x="3376" y="11"/>
                  </a:cubicBezTo>
                  <a:cubicBezTo>
                    <a:pt x="3400" y="16"/>
                    <a:pt x="3430" y="51"/>
                    <a:pt x="3434" y="75"/>
                  </a:cubicBezTo>
                  <a:cubicBezTo>
                    <a:pt x="3438" y="100"/>
                    <a:pt x="3418" y="134"/>
                    <a:pt x="3399" y="155"/>
                  </a:cubicBezTo>
                  <a:cubicBezTo>
                    <a:pt x="3384" y="172"/>
                    <a:pt x="3355" y="179"/>
                    <a:pt x="3331" y="182"/>
                  </a:cubicBezTo>
                  <a:cubicBezTo>
                    <a:pt x="3293" y="188"/>
                    <a:pt x="3255" y="186"/>
                    <a:pt x="3217" y="186"/>
                  </a:cubicBezTo>
                  <a:cubicBezTo>
                    <a:pt x="2889" y="188"/>
                    <a:pt x="2561" y="190"/>
                    <a:pt x="2232" y="191"/>
                  </a:cubicBezTo>
                  <a:cubicBezTo>
                    <a:pt x="2056" y="192"/>
                    <a:pt x="1879" y="192"/>
                    <a:pt x="1702" y="192"/>
                  </a:cubicBezTo>
                  <a:cubicBezTo>
                    <a:pt x="1702" y="193"/>
                    <a:pt x="730" y="196"/>
                    <a:pt x="244" y="1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46">
              <a:extLst>
                <a:ext uri="{FF2B5EF4-FFF2-40B4-BE49-F238E27FC236}">
                  <a16:creationId xmlns:a16="http://schemas.microsoft.com/office/drawing/2014/main" id="{B740E719-D919-48A1-B829-BE8ACA5BC0D4}"/>
                </a:ext>
              </a:extLst>
            </p:cNvPr>
            <p:cNvSpPr>
              <a:spLocks/>
            </p:cNvSpPr>
            <p:nvPr/>
          </p:nvSpPr>
          <p:spPr bwMode="auto">
            <a:xfrm>
              <a:off x="4946651" y="4445000"/>
              <a:ext cx="203200" cy="12700"/>
            </a:xfrm>
            <a:custGeom>
              <a:avLst/>
              <a:gdLst>
                <a:gd name="T0" fmla="*/ 1605 w 3210"/>
                <a:gd name="T1" fmla="*/ 196 h 196"/>
                <a:gd name="T2" fmla="*/ 239 w 3210"/>
                <a:gd name="T3" fmla="*/ 196 h 196"/>
                <a:gd name="T4" fmla="*/ 69 w 3210"/>
                <a:gd name="T5" fmla="*/ 187 h 196"/>
                <a:gd name="T6" fmla="*/ 1 w 3210"/>
                <a:gd name="T7" fmla="*/ 107 h 196"/>
                <a:gd name="T8" fmla="*/ 71 w 3210"/>
                <a:gd name="T9" fmla="*/ 29 h 196"/>
                <a:gd name="T10" fmla="*/ 127 w 3210"/>
                <a:gd name="T11" fmla="*/ 22 h 196"/>
                <a:gd name="T12" fmla="*/ 203 w 3210"/>
                <a:gd name="T13" fmla="*/ 21 h 196"/>
                <a:gd name="T14" fmla="*/ 2916 w 3210"/>
                <a:gd name="T15" fmla="*/ 3 h 196"/>
                <a:gd name="T16" fmla="*/ 3086 w 3210"/>
                <a:gd name="T17" fmla="*/ 5 h 196"/>
                <a:gd name="T18" fmla="*/ 3173 w 3210"/>
                <a:gd name="T19" fmla="*/ 37 h 196"/>
                <a:gd name="T20" fmla="*/ 3207 w 3210"/>
                <a:gd name="T21" fmla="*/ 99 h 196"/>
                <a:gd name="T22" fmla="*/ 3157 w 3210"/>
                <a:gd name="T23" fmla="*/ 173 h 196"/>
                <a:gd name="T24" fmla="*/ 3104 w 3210"/>
                <a:gd name="T25" fmla="*/ 186 h 196"/>
                <a:gd name="T26" fmla="*/ 2990 w 3210"/>
                <a:gd name="T27" fmla="*/ 189 h 196"/>
                <a:gd name="T28" fmla="*/ 1605 w 3210"/>
                <a:gd name="T29"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0" h="196">
                  <a:moveTo>
                    <a:pt x="1605" y="196"/>
                  </a:moveTo>
                  <a:cubicBezTo>
                    <a:pt x="1150" y="196"/>
                    <a:pt x="694" y="196"/>
                    <a:pt x="239" y="196"/>
                  </a:cubicBezTo>
                  <a:cubicBezTo>
                    <a:pt x="182" y="196"/>
                    <a:pt x="125" y="193"/>
                    <a:pt x="69" y="187"/>
                  </a:cubicBezTo>
                  <a:cubicBezTo>
                    <a:pt x="33" y="184"/>
                    <a:pt x="0" y="142"/>
                    <a:pt x="1" y="107"/>
                  </a:cubicBezTo>
                  <a:cubicBezTo>
                    <a:pt x="1" y="72"/>
                    <a:pt x="33" y="36"/>
                    <a:pt x="71" y="29"/>
                  </a:cubicBezTo>
                  <a:cubicBezTo>
                    <a:pt x="89" y="25"/>
                    <a:pt x="108" y="23"/>
                    <a:pt x="127" y="22"/>
                  </a:cubicBezTo>
                  <a:cubicBezTo>
                    <a:pt x="152" y="21"/>
                    <a:pt x="177" y="21"/>
                    <a:pt x="203" y="21"/>
                  </a:cubicBezTo>
                  <a:cubicBezTo>
                    <a:pt x="1107" y="15"/>
                    <a:pt x="2011" y="9"/>
                    <a:pt x="2916" y="3"/>
                  </a:cubicBezTo>
                  <a:cubicBezTo>
                    <a:pt x="2972" y="3"/>
                    <a:pt x="3030" y="0"/>
                    <a:pt x="3086" y="5"/>
                  </a:cubicBezTo>
                  <a:cubicBezTo>
                    <a:pt x="3116" y="8"/>
                    <a:pt x="3148" y="20"/>
                    <a:pt x="3173" y="37"/>
                  </a:cubicBezTo>
                  <a:cubicBezTo>
                    <a:pt x="3190" y="50"/>
                    <a:pt x="3210" y="81"/>
                    <a:pt x="3207" y="99"/>
                  </a:cubicBezTo>
                  <a:cubicBezTo>
                    <a:pt x="3201" y="126"/>
                    <a:pt x="3178" y="152"/>
                    <a:pt x="3157" y="173"/>
                  </a:cubicBezTo>
                  <a:cubicBezTo>
                    <a:pt x="3146" y="184"/>
                    <a:pt x="3122" y="185"/>
                    <a:pt x="3104" y="186"/>
                  </a:cubicBezTo>
                  <a:cubicBezTo>
                    <a:pt x="3066" y="189"/>
                    <a:pt x="3028" y="189"/>
                    <a:pt x="2990" y="189"/>
                  </a:cubicBezTo>
                  <a:cubicBezTo>
                    <a:pt x="2528" y="189"/>
                    <a:pt x="1605" y="193"/>
                    <a:pt x="1605" y="1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47">
              <a:extLst>
                <a:ext uri="{FF2B5EF4-FFF2-40B4-BE49-F238E27FC236}">
                  <a16:creationId xmlns:a16="http://schemas.microsoft.com/office/drawing/2014/main" id="{D4E544A3-E721-455C-8961-7466E91D3BF3}"/>
                </a:ext>
              </a:extLst>
            </p:cNvPr>
            <p:cNvSpPr>
              <a:spLocks/>
            </p:cNvSpPr>
            <p:nvPr/>
          </p:nvSpPr>
          <p:spPr bwMode="auto">
            <a:xfrm>
              <a:off x="4992689" y="4624388"/>
              <a:ext cx="190500" cy="15875"/>
            </a:xfrm>
            <a:custGeom>
              <a:avLst/>
              <a:gdLst>
                <a:gd name="T0" fmla="*/ 386 w 3041"/>
                <a:gd name="T1" fmla="*/ 219 h 231"/>
                <a:gd name="T2" fmla="*/ 179 w 3041"/>
                <a:gd name="T3" fmla="*/ 230 h 231"/>
                <a:gd name="T4" fmla="*/ 51 w 3041"/>
                <a:gd name="T5" fmla="*/ 206 h 231"/>
                <a:gd name="T6" fmla="*/ 9 w 3041"/>
                <a:gd name="T7" fmla="*/ 149 h 231"/>
                <a:gd name="T8" fmla="*/ 47 w 3041"/>
                <a:gd name="T9" fmla="*/ 68 h 231"/>
                <a:gd name="T10" fmla="*/ 100 w 3041"/>
                <a:gd name="T11" fmla="*/ 50 h 231"/>
                <a:gd name="T12" fmla="*/ 213 w 3041"/>
                <a:gd name="T13" fmla="*/ 43 h 231"/>
                <a:gd name="T14" fmla="*/ 2029 w 3041"/>
                <a:gd name="T15" fmla="*/ 12 h 231"/>
                <a:gd name="T16" fmla="*/ 2862 w 3041"/>
                <a:gd name="T17" fmla="*/ 0 h 231"/>
                <a:gd name="T18" fmla="*/ 2990 w 3041"/>
                <a:gd name="T19" fmla="*/ 19 h 231"/>
                <a:gd name="T20" fmla="*/ 3032 w 3041"/>
                <a:gd name="T21" fmla="*/ 76 h 231"/>
                <a:gd name="T22" fmla="*/ 2993 w 3041"/>
                <a:gd name="T23" fmla="*/ 155 h 231"/>
                <a:gd name="T24" fmla="*/ 2940 w 3041"/>
                <a:gd name="T25" fmla="*/ 173 h 231"/>
                <a:gd name="T26" fmla="*/ 2865 w 3041"/>
                <a:gd name="T27" fmla="*/ 178 h 231"/>
                <a:gd name="T28" fmla="*/ 386 w 3041"/>
                <a:gd name="T29" fmla="*/ 21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41" h="231">
                  <a:moveTo>
                    <a:pt x="386" y="219"/>
                  </a:moveTo>
                  <a:cubicBezTo>
                    <a:pt x="317" y="220"/>
                    <a:pt x="248" y="231"/>
                    <a:pt x="179" y="230"/>
                  </a:cubicBezTo>
                  <a:cubicBezTo>
                    <a:pt x="136" y="230"/>
                    <a:pt x="91" y="221"/>
                    <a:pt x="51" y="206"/>
                  </a:cubicBezTo>
                  <a:cubicBezTo>
                    <a:pt x="32" y="199"/>
                    <a:pt x="15" y="170"/>
                    <a:pt x="9" y="149"/>
                  </a:cubicBezTo>
                  <a:cubicBezTo>
                    <a:pt x="0" y="116"/>
                    <a:pt x="20" y="87"/>
                    <a:pt x="47" y="68"/>
                  </a:cubicBezTo>
                  <a:cubicBezTo>
                    <a:pt x="62" y="58"/>
                    <a:pt x="82" y="52"/>
                    <a:pt x="100" y="50"/>
                  </a:cubicBezTo>
                  <a:cubicBezTo>
                    <a:pt x="137" y="46"/>
                    <a:pt x="175" y="44"/>
                    <a:pt x="213" y="43"/>
                  </a:cubicBezTo>
                  <a:cubicBezTo>
                    <a:pt x="818" y="32"/>
                    <a:pt x="1424" y="22"/>
                    <a:pt x="2029" y="12"/>
                  </a:cubicBezTo>
                  <a:cubicBezTo>
                    <a:pt x="2307" y="7"/>
                    <a:pt x="2584" y="3"/>
                    <a:pt x="2862" y="0"/>
                  </a:cubicBezTo>
                  <a:cubicBezTo>
                    <a:pt x="2905" y="0"/>
                    <a:pt x="2950" y="6"/>
                    <a:pt x="2990" y="19"/>
                  </a:cubicBezTo>
                  <a:cubicBezTo>
                    <a:pt x="3009" y="25"/>
                    <a:pt x="3027" y="54"/>
                    <a:pt x="3032" y="76"/>
                  </a:cubicBezTo>
                  <a:cubicBezTo>
                    <a:pt x="3041" y="109"/>
                    <a:pt x="3021" y="137"/>
                    <a:pt x="2993" y="155"/>
                  </a:cubicBezTo>
                  <a:cubicBezTo>
                    <a:pt x="2978" y="165"/>
                    <a:pt x="2958" y="170"/>
                    <a:pt x="2940" y="173"/>
                  </a:cubicBezTo>
                  <a:cubicBezTo>
                    <a:pt x="2915" y="177"/>
                    <a:pt x="2890" y="177"/>
                    <a:pt x="2865" y="178"/>
                  </a:cubicBezTo>
                  <a:cubicBezTo>
                    <a:pt x="2417" y="188"/>
                    <a:pt x="765" y="213"/>
                    <a:pt x="386" y="2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48">
              <a:extLst>
                <a:ext uri="{FF2B5EF4-FFF2-40B4-BE49-F238E27FC236}">
                  <a16:creationId xmlns:a16="http://schemas.microsoft.com/office/drawing/2014/main" id="{0D69F844-3438-4DAC-A76C-5E5647004537}"/>
                </a:ext>
              </a:extLst>
            </p:cNvPr>
            <p:cNvSpPr>
              <a:spLocks/>
            </p:cNvSpPr>
            <p:nvPr/>
          </p:nvSpPr>
          <p:spPr bwMode="auto">
            <a:xfrm>
              <a:off x="4951414" y="4578350"/>
              <a:ext cx="174625" cy="12700"/>
            </a:xfrm>
            <a:custGeom>
              <a:avLst/>
              <a:gdLst>
                <a:gd name="T0" fmla="*/ 231 w 2794"/>
                <a:gd name="T1" fmla="*/ 208 h 209"/>
                <a:gd name="T2" fmla="*/ 61 w 2794"/>
                <a:gd name="T3" fmla="*/ 199 h 209"/>
                <a:gd name="T4" fmla="*/ 5 w 2794"/>
                <a:gd name="T5" fmla="*/ 113 h 209"/>
                <a:gd name="T6" fmla="*/ 60 w 2794"/>
                <a:gd name="T7" fmla="*/ 46 h 209"/>
                <a:gd name="T8" fmla="*/ 173 w 2794"/>
                <a:gd name="T9" fmla="*/ 36 h 209"/>
                <a:gd name="T10" fmla="*/ 2089 w 2794"/>
                <a:gd name="T11" fmla="*/ 6 h 209"/>
                <a:gd name="T12" fmla="*/ 2601 w 2794"/>
                <a:gd name="T13" fmla="*/ 0 h 209"/>
                <a:gd name="T14" fmla="*/ 2733 w 2794"/>
                <a:gd name="T15" fmla="*/ 9 h 209"/>
                <a:gd name="T16" fmla="*/ 2789 w 2794"/>
                <a:gd name="T17" fmla="*/ 95 h 209"/>
                <a:gd name="T18" fmla="*/ 2733 w 2794"/>
                <a:gd name="T19" fmla="*/ 162 h 209"/>
                <a:gd name="T20" fmla="*/ 2639 w 2794"/>
                <a:gd name="T21" fmla="*/ 172 h 209"/>
                <a:gd name="T22" fmla="*/ 231 w 2794"/>
                <a:gd name="T23" fmla="*/ 20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4" h="209">
                  <a:moveTo>
                    <a:pt x="231" y="208"/>
                  </a:moveTo>
                  <a:cubicBezTo>
                    <a:pt x="174" y="209"/>
                    <a:pt x="117" y="205"/>
                    <a:pt x="61" y="199"/>
                  </a:cubicBezTo>
                  <a:cubicBezTo>
                    <a:pt x="24" y="195"/>
                    <a:pt x="0" y="155"/>
                    <a:pt x="5" y="113"/>
                  </a:cubicBezTo>
                  <a:cubicBezTo>
                    <a:pt x="9" y="79"/>
                    <a:pt x="26" y="52"/>
                    <a:pt x="60" y="46"/>
                  </a:cubicBezTo>
                  <a:cubicBezTo>
                    <a:pt x="97" y="39"/>
                    <a:pt x="135" y="36"/>
                    <a:pt x="173" y="36"/>
                  </a:cubicBezTo>
                  <a:cubicBezTo>
                    <a:pt x="812" y="26"/>
                    <a:pt x="1450" y="16"/>
                    <a:pt x="2089" y="6"/>
                  </a:cubicBezTo>
                  <a:cubicBezTo>
                    <a:pt x="2259" y="4"/>
                    <a:pt x="2430" y="1"/>
                    <a:pt x="2601" y="0"/>
                  </a:cubicBezTo>
                  <a:cubicBezTo>
                    <a:pt x="2645" y="0"/>
                    <a:pt x="2689" y="3"/>
                    <a:pt x="2733" y="9"/>
                  </a:cubicBezTo>
                  <a:cubicBezTo>
                    <a:pt x="2769" y="15"/>
                    <a:pt x="2794" y="55"/>
                    <a:pt x="2789" y="95"/>
                  </a:cubicBezTo>
                  <a:cubicBezTo>
                    <a:pt x="2785" y="130"/>
                    <a:pt x="2768" y="155"/>
                    <a:pt x="2733" y="162"/>
                  </a:cubicBezTo>
                  <a:cubicBezTo>
                    <a:pt x="2703" y="169"/>
                    <a:pt x="2671" y="172"/>
                    <a:pt x="2639" y="172"/>
                  </a:cubicBezTo>
                  <a:cubicBezTo>
                    <a:pt x="2222" y="184"/>
                    <a:pt x="616" y="205"/>
                    <a:pt x="231" y="2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49">
              <a:extLst>
                <a:ext uri="{FF2B5EF4-FFF2-40B4-BE49-F238E27FC236}">
                  <a16:creationId xmlns:a16="http://schemas.microsoft.com/office/drawing/2014/main" id="{90DCD90E-D6FC-4F0C-901D-A71F8C32F10C}"/>
                </a:ext>
              </a:extLst>
            </p:cNvPr>
            <p:cNvSpPr>
              <a:spLocks/>
            </p:cNvSpPr>
            <p:nvPr/>
          </p:nvSpPr>
          <p:spPr bwMode="auto">
            <a:xfrm>
              <a:off x="5148264" y="4576763"/>
              <a:ext cx="123825" cy="11113"/>
            </a:xfrm>
            <a:custGeom>
              <a:avLst/>
              <a:gdLst>
                <a:gd name="T0" fmla="*/ 184 w 1957"/>
                <a:gd name="T1" fmla="*/ 190 h 201"/>
                <a:gd name="T2" fmla="*/ 55 w 1957"/>
                <a:gd name="T3" fmla="*/ 174 h 201"/>
                <a:gd name="T4" fmla="*/ 4 w 1957"/>
                <a:gd name="T5" fmla="*/ 102 h 201"/>
                <a:gd name="T6" fmla="*/ 35 w 1957"/>
                <a:gd name="T7" fmla="*/ 39 h 201"/>
                <a:gd name="T8" fmla="*/ 139 w 1957"/>
                <a:gd name="T9" fmla="*/ 4 h 201"/>
                <a:gd name="T10" fmla="*/ 537 w 1957"/>
                <a:gd name="T11" fmla="*/ 2 h 201"/>
                <a:gd name="T12" fmla="*/ 1694 w 1957"/>
                <a:gd name="T13" fmla="*/ 14 h 201"/>
                <a:gd name="T14" fmla="*/ 1826 w 1957"/>
                <a:gd name="T15" fmla="*/ 19 h 201"/>
                <a:gd name="T16" fmla="*/ 1900 w 1957"/>
                <a:gd name="T17" fmla="*/ 36 h 201"/>
                <a:gd name="T18" fmla="*/ 1954 w 1957"/>
                <a:gd name="T19" fmla="*/ 107 h 201"/>
                <a:gd name="T20" fmla="*/ 1890 w 1957"/>
                <a:gd name="T21" fmla="*/ 191 h 201"/>
                <a:gd name="T22" fmla="*/ 1758 w 1957"/>
                <a:gd name="T23" fmla="*/ 201 h 201"/>
                <a:gd name="T24" fmla="*/ 1114 w 1957"/>
                <a:gd name="T25" fmla="*/ 195 h 201"/>
                <a:gd name="T26" fmla="*/ 184 w 1957"/>
                <a:gd name="T27" fmla="*/ 19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7" h="201">
                  <a:moveTo>
                    <a:pt x="184" y="190"/>
                  </a:moveTo>
                  <a:cubicBezTo>
                    <a:pt x="141" y="190"/>
                    <a:pt x="94" y="189"/>
                    <a:pt x="55" y="174"/>
                  </a:cubicBezTo>
                  <a:cubicBezTo>
                    <a:pt x="31" y="165"/>
                    <a:pt x="11" y="129"/>
                    <a:pt x="4" y="102"/>
                  </a:cubicBezTo>
                  <a:cubicBezTo>
                    <a:pt x="0" y="84"/>
                    <a:pt x="17" y="50"/>
                    <a:pt x="35" y="39"/>
                  </a:cubicBezTo>
                  <a:cubicBezTo>
                    <a:pt x="65" y="20"/>
                    <a:pt x="103" y="5"/>
                    <a:pt x="139" y="4"/>
                  </a:cubicBezTo>
                  <a:cubicBezTo>
                    <a:pt x="271" y="0"/>
                    <a:pt x="404" y="1"/>
                    <a:pt x="537" y="2"/>
                  </a:cubicBezTo>
                  <a:cubicBezTo>
                    <a:pt x="923" y="6"/>
                    <a:pt x="1308" y="10"/>
                    <a:pt x="1694" y="14"/>
                  </a:cubicBezTo>
                  <a:cubicBezTo>
                    <a:pt x="1738" y="14"/>
                    <a:pt x="1782" y="15"/>
                    <a:pt x="1826" y="19"/>
                  </a:cubicBezTo>
                  <a:cubicBezTo>
                    <a:pt x="1851" y="21"/>
                    <a:pt x="1877" y="26"/>
                    <a:pt x="1900" y="36"/>
                  </a:cubicBezTo>
                  <a:cubicBezTo>
                    <a:pt x="1931" y="48"/>
                    <a:pt x="1951" y="73"/>
                    <a:pt x="1954" y="107"/>
                  </a:cubicBezTo>
                  <a:cubicBezTo>
                    <a:pt x="1957" y="142"/>
                    <a:pt x="1926" y="185"/>
                    <a:pt x="1890" y="191"/>
                  </a:cubicBezTo>
                  <a:cubicBezTo>
                    <a:pt x="1847" y="197"/>
                    <a:pt x="1802" y="201"/>
                    <a:pt x="1758" y="201"/>
                  </a:cubicBezTo>
                  <a:cubicBezTo>
                    <a:pt x="1544" y="200"/>
                    <a:pt x="1329" y="197"/>
                    <a:pt x="1114" y="195"/>
                  </a:cubicBezTo>
                  <a:cubicBezTo>
                    <a:pt x="1070" y="195"/>
                    <a:pt x="450" y="192"/>
                    <a:pt x="184" y="1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50">
              <a:extLst>
                <a:ext uri="{FF2B5EF4-FFF2-40B4-BE49-F238E27FC236}">
                  <a16:creationId xmlns:a16="http://schemas.microsoft.com/office/drawing/2014/main" id="{72223531-265E-4116-9DFF-6ABEA7E02A92}"/>
                </a:ext>
              </a:extLst>
            </p:cNvPr>
            <p:cNvSpPr>
              <a:spLocks/>
            </p:cNvSpPr>
            <p:nvPr/>
          </p:nvSpPr>
          <p:spPr bwMode="auto">
            <a:xfrm>
              <a:off x="5022851" y="4529138"/>
              <a:ext cx="80963" cy="11113"/>
            </a:xfrm>
            <a:custGeom>
              <a:avLst/>
              <a:gdLst>
                <a:gd name="T0" fmla="*/ 643 w 1276"/>
                <a:gd name="T1" fmla="*/ 188 h 189"/>
                <a:gd name="T2" fmla="*/ 190 w 1276"/>
                <a:gd name="T3" fmla="*/ 187 h 189"/>
                <a:gd name="T4" fmla="*/ 77 w 1276"/>
                <a:gd name="T5" fmla="*/ 178 h 189"/>
                <a:gd name="T6" fmla="*/ 5 w 1276"/>
                <a:gd name="T7" fmla="*/ 82 h 189"/>
                <a:gd name="T8" fmla="*/ 77 w 1276"/>
                <a:gd name="T9" fmla="*/ 5 h 189"/>
                <a:gd name="T10" fmla="*/ 171 w 1276"/>
                <a:gd name="T11" fmla="*/ 0 h 189"/>
                <a:gd name="T12" fmla="*/ 1097 w 1276"/>
                <a:gd name="T13" fmla="*/ 1 h 189"/>
                <a:gd name="T14" fmla="*/ 1209 w 1276"/>
                <a:gd name="T15" fmla="*/ 11 h 189"/>
                <a:gd name="T16" fmla="*/ 1276 w 1276"/>
                <a:gd name="T17" fmla="*/ 95 h 189"/>
                <a:gd name="T18" fmla="*/ 1209 w 1276"/>
                <a:gd name="T19" fmla="*/ 178 h 189"/>
                <a:gd name="T20" fmla="*/ 1097 w 1276"/>
                <a:gd name="T21" fmla="*/ 188 h 189"/>
                <a:gd name="T22" fmla="*/ 643 w 1276"/>
                <a:gd name="T23"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6" h="189">
                  <a:moveTo>
                    <a:pt x="643" y="188"/>
                  </a:moveTo>
                  <a:cubicBezTo>
                    <a:pt x="492" y="188"/>
                    <a:pt x="341" y="188"/>
                    <a:pt x="190" y="187"/>
                  </a:cubicBezTo>
                  <a:cubicBezTo>
                    <a:pt x="152" y="187"/>
                    <a:pt x="114" y="185"/>
                    <a:pt x="77" y="178"/>
                  </a:cubicBezTo>
                  <a:cubicBezTo>
                    <a:pt x="31" y="170"/>
                    <a:pt x="0" y="126"/>
                    <a:pt x="5" y="82"/>
                  </a:cubicBezTo>
                  <a:cubicBezTo>
                    <a:pt x="9" y="45"/>
                    <a:pt x="39" y="10"/>
                    <a:pt x="77" y="5"/>
                  </a:cubicBezTo>
                  <a:cubicBezTo>
                    <a:pt x="108" y="1"/>
                    <a:pt x="140" y="0"/>
                    <a:pt x="171" y="0"/>
                  </a:cubicBezTo>
                  <a:cubicBezTo>
                    <a:pt x="480" y="0"/>
                    <a:pt x="788" y="0"/>
                    <a:pt x="1097" y="1"/>
                  </a:cubicBezTo>
                  <a:cubicBezTo>
                    <a:pt x="1134" y="1"/>
                    <a:pt x="1172" y="5"/>
                    <a:pt x="1209" y="11"/>
                  </a:cubicBezTo>
                  <a:cubicBezTo>
                    <a:pt x="1241" y="17"/>
                    <a:pt x="1276" y="64"/>
                    <a:pt x="1276" y="95"/>
                  </a:cubicBezTo>
                  <a:cubicBezTo>
                    <a:pt x="1276" y="125"/>
                    <a:pt x="1241" y="172"/>
                    <a:pt x="1209" y="178"/>
                  </a:cubicBezTo>
                  <a:cubicBezTo>
                    <a:pt x="1172" y="184"/>
                    <a:pt x="1134" y="187"/>
                    <a:pt x="1097" y="188"/>
                  </a:cubicBezTo>
                  <a:cubicBezTo>
                    <a:pt x="946" y="189"/>
                    <a:pt x="794" y="188"/>
                    <a:pt x="643" y="18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51">
              <a:extLst>
                <a:ext uri="{FF2B5EF4-FFF2-40B4-BE49-F238E27FC236}">
                  <a16:creationId xmlns:a16="http://schemas.microsoft.com/office/drawing/2014/main" id="{8B75249A-1CCD-436B-8C76-2906243824C3}"/>
                </a:ext>
              </a:extLst>
            </p:cNvPr>
            <p:cNvSpPr>
              <a:spLocks/>
            </p:cNvSpPr>
            <p:nvPr/>
          </p:nvSpPr>
          <p:spPr bwMode="auto">
            <a:xfrm>
              <a:off x="5126039" y="4527550"/>
              <a:ext cx="77788" cy="12700"/>
            </a:xfrm>
            <a:custGeom>
              <a:avLst/>
              <a:gdLst>
                <a:gd name="T0" fmla="*/ 593 w 1226"/>
                <a:gd name="T1" fmla="*/ 185 h 203"/>
                <a:gd name="T2" fmla="*/ 200 w 1226"/>
                <a:gd name="T3" fmla="*/ 202 h 203"/>
                <a:gd name="T4" fmla="*/ 53 w 1226"/>
                <a:gd name="T5" fmla="*/ 178 h 203"/>
                <a:gd name="T6" fmla="*/ 11 w 1226"/>
                <a:gd name="T7" fmla="*/ 103 h 203"/>
                <a:gd name="T8" fmla="*/ 66 w 1226"/>
                <a:gd name="T9" fmla="*/ 34 h 203"/>
                <a:gd name="T10" fmla="*/ 177 w 1226"/>
                <a:gd name="T11" fmla="*/ 18 h 203"/>
                <a:gd name="T12" fmla="*/ 745 w 1226"/>
                <a:gd name="T13" fmla="*/ 11 h 203"/>
                <a:gd name="T14" fmla="*/ 1047 w 1226"/>
                <a:gd name="T15" fmla="*/ 1 h 203"/>
                <a:gd name="T16" fmla="*/ 1141 w 1226"/>
                <a:gd name="T17" fmla="*/ 5 h 203"/>
                <a:gd name="T18" fmla="*/ 1226 w 1226"/>
                <a:gd name="T19" fmla="*/ 90 h 203"/>
                <a:gd name="T20" fmla="*/ 1145 w 1226"/>
                <a:gd name="T21" fmla="*/ 178 h 203"/>
                <a:gd name="T22" fmla="*/ 1013 w 1226"/>
                <a:gd name="T23" fmla="*/ 185 h 203"/>
                <a:gd name="T24" fmla="*/ 593 w 1226"/>
                <a:gd name="T25" fmla="*/ 18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6" h="203">
                  <a:moveTo>
                    <a:pt x="593" y="185"/>
                  </a:moveTo>
                  <a:cubicBezTo>
                    <a:pt x="477" y="191"/>
                    <a:pt x="338" y="200"/>
                    <a:pt x="200" y="202"/>
                  </a:cubicBezTo>
                  <a:cubicBezTo>
                    <a:pt x="151" y="203"/>
                    <a:pt x="100" y="192"/>
                    <a:pt x="53" y="178"/>
                  </a:cubicBezTo>
                  <a:cubicBezTo>
                    <a:pt x="22" y="168"/>
                    <a:pt x="0" y="136"/>
                    <a:pt x="11" y="103"/>
                  </a:cubicBezTo>
                  <a:cubicBezTo>
                    <a:pt x="21" y="76"/>
                    <a:pt x="42" y="45"/>
                    <a:pt x="66" y="34"/>
                  </a:cubicBezTo>
                  <a:cubicBezTo>
                    <a:pt x="99" y="20"/>
                    <a:pt x="140" y="19"/>
                    <a:pt x="177" y="18"/>
                  </a:cubicBezTo>
                  <a:cubicBezTo>
                    <a:pt x="366" y="15"/>
                    <a:pt x="555" y="14"/>
                    <a:pt x="745" y="11"/>
                  </a:cubicBezTo>
                  <a:cubicBezTo>
                    <a:pt x="846" y="9"/>
                    <a:pt x="946" y="4"/>
                    <a:pt x="1047" y="1"/>
                  </a:cubicBezTo>
                  <a:cubicBezTo>
                    <a:pt x="1078" y="0"/>
                    <a:pt x="1110" y="0"/>
                    <a:pt x="1141" y="5"/>
                  </a:cubicBezTo>
                  <a:cubicBezTo>
                    <a:pt x="1193" y="12"/>
                    <a:pt x="1225" y="46"/>
                    <a:pt x="1226" y="90"/>
                  </a:cubicBezTo>
                  <a:cubicBezTo>
                    <a:pt x="1226" y="136"/>
                    <a:pt x="1195" y="173"/>
                    <a:pt x="1145" y="178"/>
                  </a:cubicBezTo>
                  <a:cubicBezTo>
                    <a:pt x="1101" y="183"/>
                    <a:pt x="1057" y="184"/>
                    <a:pt x="1013" y="185"/>
                  </a:cubicBezTo>
                  <a:cubicBezTo>
                    <a:pt x="880" y="185"/>
                    <a:pt x="748" y="185"/>
                    <a:pt x="593" y="18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52">
              <a:extLst>
                <a:ext uri="{FF2B5EF4-FFF2-40B4-BE49-F238E27FC236}">
                  <a16:creationId xmlns:a16="http://schemas.microsoft.com/office/drawing/2014/main" id="{66D0A183-01F0-4973-893E-E1F884F13F79}"/>
                </a:ext>
              </a:extLst>
            </p:cNvPr>
            <p:cNvSpPr>
              <a:spLocks/>
            </p:cNvSpPr>
            <p:nvPr/>
          </p:nvSpPr>
          <p:spPr bwMode="auto">
            <a:xfrm>
              <a:off x="5205414" y="4622800"/>
              <a:ext cx="66675" cy="12700"/>
            </a:xfrm>
            <a:custGeom>
              <a:avLst/>
              <a:gdLst>
                <a:gd name="T0" fmla="*/ 160 w 1053"/>
                <a:gd name="T1" fmla="*/ 189 h 193"/>
                <a:gd name="T2" fmla="*/ 37 w 1053"/>
                <a:gd name="T3" fmla="*/ 155 h 193"/>
                <a:gd name="T4" fmla="*/ 3 w 1053"/>
                <a:gd name="T5" fmla="*/ 95 h 193"/>
                <a:gd name="T6" fmla="*/ 51 w 1053"/>
                <a:gd name="T7" fmla="*/ 22 h 193"/>
                <a:gd name="T8" fmla="*/ 142 w 1053"/>
                <a:gd name="T9" fmla="*/ 6 h 193"/>
                <a:gd name="T10" fmla="*/ 895 w 1053"/>
                <a:gd name="T11" fmla="*/ 0 h 193"/>
                <a:gd name="T12" fmla="*/ 1004 w 1053"/>
                <a:gd name="T13" fmla="*/ 20 h 193"/>
                <a:gd name="T14" fmla="*/ 1045 w 1053"/>
                <a:gd name="T15" fmla="*/ 96 h 193"/>
                <a:gd name="T16" fmla="*/ 1003 w 1053"/>
                <a:gd name="T17" fmla="*/ 153 h 193"/>
                <a:gd name="T18" fmla="*/ 894 w 1053"/>
                <a:gd name="T19" fmla="*/ 174 h 193"/>
                <a:gd name="T20" fmla="*/ 160 w 1053"/>
                <a:gd name="T21" fmla="*/ 18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3" h="193">
                  <a:moveTo>
                    <a:pt x="160" y="189"/>
                  </a:moveTo>
                  <a:cubicBezTo>
                    <a:pt x="118" y="187"/>
                    <a:pt x="75" y="174"/>
                    <a:pt x="37" y="155"/>
                  </a:cubicBezTo>
                  <a:cubicBezTo>
                    <a:pt x="19" y="147"/>
                    <a:pt x="0" y="113"/>
                    <a:pt x="3" y="95"/>
                  </a:cubicBezTo>
                  <a:cubicBezTo>
                    <a:pt x="8" y="68"/>
                    <a:pt x="28" y="37"/>
                    <a:pt x="51" y="22"/>
                  </a:cubicBezTo>
                  <a:cubicBezTo>
                    <a:pt x="76" y="7"/>
                    <a:pt x="111" y="6"/>
                    <a:pt x="142" y="6"/>
                  </a:cubicBezTo>
                  <a:cubicBezTo>
                    <a:pt x="393" y="3"/>
                    <a:pt x="644" y="0"/>
                    <a:pt x="895" y="0"/>
                  </a:cubicBezTo>
                  <a:cubicBezTo>
                    <a:pt x="932" y="0"/>
                    <a:pt x="970" y="7"/>
                    <a:pt x="1004" y="20"/>
                  </a:cubicBezTo>
                  <a:cubicBezTo>
                    <a:pt x="1035" y="31"/>
                    <a:pt x="1053" y="63"/>
                    <a:pt x="1045" y="96"/>
                  </a:cubicBezTo>
                  <a:cubicBezTo>
                    <a:pt x="1039" y="118"/>
                    <a:pt x="1022" y="146"/>
                    <a:pt x="1003" y="153"/>
                  </a:cubicBezTo>
                  <a:cubicBezTo>
                    <a:pt x="970" y="167"/>
                    <a:pt x="931" y="172"/>
                    <a:pt x="894" y="174"/>
                  </a:cubicBezTo>
                  <a:cubicBezTo>
                    <a:pt x="769" y="178"/>
                    <a:pt x="279" y="193"/>
                    <a:pt x="160" y="18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53">
              <a:extLst>
                <a:ext uri="{FF2B5EF4-FFF2-40B4-BE49-F238E27FC236}">
                  <a16:creationId xmlns:a16="http://schemas.microsoft.com/office/drawing/2014/main" id="{C1DF644E-245B-4D53-8DEC-FA4D9C8E95EF}"/>
                </a:ext>
              </a:extLst>
            </p:cNvPr>
            <p:cNvSpPr>
              <a:spLocks noEditPoints="1"/>
            </p:cNvSpPr>
            <p:nvPr/>
          </p:nvSpPr>
          <p:spPr bwMode="auto">
            <a:xfrm>
              <a:off x="5026026" y="4740275"/>
              <a:ext cx="96838" cy="50800"/>
            </a:xfrm>
            <a:custGeom>
              <a:avLst/>
              <a:gdLst>
                <a:gd name="T0" fmla="*/ 232 w 1549"/>
                <a:gd name="T1" fmla="*/ 589 h 791"/>
                <a:gd name="T2" fmla="*/ 378 w 1549"/>
                <a:gd name="T3" fmla="*/ 596 h 791"/>
                <a:gd name="T4" fmla="*/ 1076 w 1549"/>
                <a:gd name="T5" fmla="*/ 588 h 791"/>
                <a:gd name="T6" fmla="*/ 1360 w 1549"/>
                <a:gd name="T7" fmla="*/ 278 h 791"/>
                <a:gd name="T8" fmla="*/ 1269 w 1549"/>
                <a:gd name="T9" fmla="*/ 191 h 791"/>
                <a:gd name="T10" fmla="*/ 306 w 1549"/>
                <a:gd name="T11" fmla="*/ 191 h 791"/>
                <a:gd name="T12" fmla="*/ 188 w 1549"/>
                <a:gd name="T13" fmla="*/ 324 h 791"/>
                <a:gd name="T14" fmla="*/ 232 w 1549"/>
                <a:gd name="T15" fmla="*/ 589 h 791"/>
                <a:gd name="T16" fmla="*/ 753 w 1549"/>
                <a:gd name="T17" fmla="*/ 2 h 791"/>
                <a:gd name="T18" fmla="*/ 1264 w 1549"/>
                <a:gd name="T19" fmla="*/ 2 h 791"/>
                <a:gd name="T20" fmla="*/ 1378 w 1549"/>
                <a:gd name="T21" fmla="*/ 4 h 791"/>
                <a:gd name="T22" fmla="*/ 1539 w 1549"/>
                <a:gd name="T23" fmla="*/ 155 h 791"/>
                <a:gd name="T24" fmla="*/ 1548 w 1549"/>
                <a:gd name="T25" fmla="*/ 627 h 791"/>
                <a:gd name="T26" fmla="*/ 1428 w 1549"/>
                <a:gd name="T27" fmla="*/ 757 h 791"/>
                <a:gd name="T28" fmla="*/ 1372 w 1549"/>
                <a:gd name="T29" fmla="*/ 762 h 791"/>
                <a:gd name="T30" fmla="*/ 237 w 1549"/>
                <a:gd name="T31" fmla="*/ 786 h 791"/>
                <a:gd name="T32" fmla="*/ 28 w 1549"/>
                <a:gd name="T33" fmla="*/ 598 h 791"/>
                <a:gd name="T34" fmla="*/ 5 w 1549"/>
                <a:gd name="T35" fmla="*/ 353 h 791"/>
                <a:gd name="T36" fmla="*/ 4 w 1549"/>
                <a:gd name="T37" fmla="*/ 108 h 791"/>
                <a:gd name="T38" fmla="*/ 91 w 1549"/>
                <a:gd name="T39" fmla="*/ 21 h 791"/>
                <a:gd name="T40" fmla="*/ 167 w 1549"/>
                <a:gd name="T41" fmla="*/ 15 h 791"/>
                <a:gd name="T42" fmla="*/ 753 w 1549"/>
                <a:gd name="T43" fmla="*/ 15 h 791"/>
                <a:gd name="T44" fmla="*/ 753 w 1549"/>
                <a:gd name="T45" fmla="*/ 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9" h="791">
                  <a:moveTo>
                    <a:pt x="232" y="589"/>
                  </a:moveTo>
                  <a:cubicBezTo>
                    <a:pt x="279" y="591"/>
                    <a:pt x="328" y="596"/>
                    <a:pt x="378" y="596"/>
                  </a:cubicBezTo>
                  <a:cubicBezTo>
                    <a:pt x="611" y="594"/>
                    <a:pt x="844" y="591"/>
                    <a:pt x="1076" y="588"/>
                  </a:cubicBezTo>
                  <a:cubicBezTo>
                    <a:pt x="1424" y="582"/>
                    <a:pt x="1356" y="638"/>
                    <a:pt x="1360" y="278"/>
                  </a:cubicBezTo>
                  <a:cubicBezTo>
                    <a:pt x="1361" y="205"/>
                    <a:pt x="1344" y="191"/>
                    <a:pt x="1269" y="191"/>
                  </a:cubicBezTo>
                  <a:cubicBezTo>
                    <a:pt x="948" y="190"/>
                    <a:pt x="627" y="190"/>
                    <a:pt x="306" y="191"/>
                  </a:cubicBezTo>
                  <a:cubicBezTo>
                    <a:pt x="188" y="191"/>
                    <a:pt x="179" y="201"/>
                    <a:pt x="188" y="324"/>
                  </a:cubicBezTo>
                  <a:cubicBezTo>
                    <a:pt x="194" y="410"/>
                    <a:pt x="184" y="500"/>
                    <a:pt x="232" y="589"/>
                  </a:cubicBezTo>
                  <a:close/>
                  <a:moveTo>
                    <a:pt x="753" y="2"/>
                  </a:moveTo>
                  <a:cubicBezTo>
                    <a:pt x="923" y="2"/>
                    <a:pt x="1094" y="2"/>
                    <a:pt x="1264" y="2"/>
                  </a:cubicBezTo>
                  <a:cubicBezTo>
                    <a:pt x="1302" y="2"/>
                    <a:pt x="1340" y="0"/>
                    <a:pt x="1378" y="4"/>
                  </a:cubicBezTo>
                  <a:cubicBezTo>
                    <a:pt x="1479" y="12"/>
                    <a:pt x="1533" y="55"/>
                    <a:pt x="1539" y="155"/>
                  </a:cubicBezTo>
                  <a:cubicBezTo>
                    <a:pt x="1549" y="312"/>
                    <a:pt x="1549" y="470"/>
                    <a:pt x="1548" y="627"/>
                  </a:cubicBezTo>
                  <a:cubicBezTo>
                    <a:pt x="1547" y="690"/>
                    <a:pt x="1490" y="745"/>
                    <a:pt x="1428" y="757"/>
                  </a:cubicBezTo>
                  <a:cubicBezTo>
                    <a:pt x="1410" y="760"/>
                    <a:pt x="1391" y="761"/>
                    <a:pt x="1372" y="762"/>
                  </a:cubicBezTo>
                  <a:cubicBezTo>
                    <a:pt x="993" y="770"/>
                    <a:pt x="615" y="776"/>
                    <a:pt x="237" y="786"/>
                  </a:cubicBezTo>
                  <a:cubicBezTo>
                    <a:pt x="60" y="791"/>
                    <a:pt x="31" y="748"/>
                    <a:pt x="28" y="598"/>
                  </a:cubicBezTo>
                  <a:cubicBezTo>
                    <a:pt x="26" y="516"/>
                    <a:pt x="9" y="435"/>
                    <a:pt x="5" y="353"/>
                  </a:cubicBezTo>
                  <a:cubicBezTo>
                    <a:pt x="0" y="271"/>
                    <a:pt x="0" y="189"/>
                    <a:pt x="4" y="108"/>
                  </a:cubicBezTo>
                  <a:cubicBezTo>
                    <a:pt x="7" y="62"/>
                    <a:pt x="47" y="28"/>
                    <a:pt x="91" y="21"/>
                  </a:cubicBezTo>
                  <a:cubicBezTo>
                    <a:pt x="116" y="17"/>
                    <a:pt x="141" y="15"/>
                    <a:pt x="167" y="15"/>
                  </a:cubicBezTo>
                  <a:cubicBezTo>
                    <a:pt x="362" y="15"/>
                    <a:pt x="557" y="15"/>
                    <a:pt x="753" y="15"/>
                  </a:cubicBezTo>
                  <a:cubicBezTo>
                    <a:pt x="753" y="11"/>
                    <a:pt x="753" y="6"/>
                    <a:pt x="753"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54">
              <a:extLst>
                <a:ext uri="{FF2B5EF4-FFF2-40B4-BE49-F238E27FC236}">
                  <a16:creationId xmlns:a16="http://schemas.microsoft.com/office/drawing/2014/main" id="{C4383B6F-EE7F-4662-A7EE-05E5BFF420D1}"/>
                </a:ext>
              </a:extLst>
            </p:cNvPr>
            <p:cNvSpPr>
              <a:spLocks noEditPoints="1"/>
            </p:cNvSpPr>
            <p:nvPr/>
          </p:nvSpPr>
          <p:spPr bwMode="auto">
            <a:xfrm>
              <a:off x="4848226" y="4322763"/>
              <a:ext cx="34925" cy="33338"/>
            </a:xfrm>
            <a:custGeom>
              <a:avLst/>
              <a:gdLst>
                <a:gd name="T0" fmla="*/ 269 w 535"/>
                <a:gd name="T1" fmla="*/ 194 h 536"/>
                <a:gd name="T2" fmla="*/ 194 w 535"/>
                <a:gd name="T3" fmla="*/ 257 h 536"/>
                <a:gd name="T4" fmla="*/ 274 w 535"/>
                <a:gd name="T5" fmla="*/ 337 h 536"/>
                <a:gd name="T6" fmla="*/ 339 w 535"/>
                <a:gd name="T7" fmla="*/ 262 h 536"/>
                <a:gd name="T8" fmla="*/ 269 w 535"/>
                <a:gd name="T9" fmla="*/ 194 h 536"/>
                <a:gd name="T10" fmla="*/ 532 w 535"/>
                <a:gd name="T11" fmla="*/ 255 h 536"/>
                <a:gd name="T12" fmla="*/ 279 w 535"/>
                <a:gd name="T13" fmla="*/ 528 h 536"/>
                <a:gd name="T14" fmla="*/ 1 w 535"/>
                <a:gd name="T15" fmla="*/ 260 h 536"/>
                <a:gd name="T16" fmla="*/ 265 w 535"/>
                <a:gd name="T17" fmla="*/ 1 h 536"/>
                <a:gd name="T18" fmla="*/ 532 w 535"/>
                <a:gd name="T19" fmla="*/ 25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6">
                  <a:moveTo>
                    <a:pt x="269" y="194"/>
                  </a:moveTo>
                  <a:cubicBezTo>
                    <a:pt x="230" y="193"/>
                    <a:pt x="197" y="221"/>
                    <a:pt x="194" y="257"/>
                  </a:cubicBezTo>
                  <a:cubicBezTo>
                    <a:pt x="191" y="299"/>
                    <a:pt x="233" y="341"/>
                    <a:pt x="274" y="337"/>
                  </a:cubicBezTo>
                  <a:cubicBezTo>
                    <a:pt x="310" y="333"/>
                    <a:pt x="339" y="300"/>
                    <a:pt x="339" y="262"/>
                  </a:cubicBezTo>
                  <a:cubicBezTo>
                    <a:pt x="340" y="224"/>
                    <a:pt x="309" y="195"/>
                    <a:pt x="269" y="194"/>
                  </a:cubicBezTo>
                  <a:close/>
                  <a:moveTo>
                    <a:pt x="532" y="255"/>
                  </a:moveTo>
                  <a:cubicBezTo>
                    <a:pt x="535" y="403"/>
                    <a:pt x="426" y="520"/>
                    <a:pt x="279" y="528"/>
                  </a:cubicBezTo>
                  <a:cubicBezTo>
                    <a:pt x="128" y="536"/>
                    <a:pt x="0" y="412"/>
                    <a:pt x="1" y="260"/>
                  </a:cubicBezTo>
                  <a:cubicBezTo>
                    <a:pt x="2" y="110"/>
                    <a:pt x="112" y="3"/>
                    <a:pt x="265" y="1"/>
                  </a:cubicBezTo>
                  <a:cubicBezTo>
                    <a:pt x="418" y="0"/>
                    <a:pt x="529" y="106"/>
                    <a:pt x="532" y="2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55">
              <a:extLst>
                <a:ext uri="{FF2B5EF4-FFF2-40B4-BE49-F238E27FC236}">
                  <a16:creationId xmlns:a16="http://schemas.microsoft.com/office/drawing/2014/main" id="{7B1C62ED-B067-441B-8AA6-556CC2F34B1A}"/>
                </a:ext>
              </a:extLst>
            </p:cNvPr>
            <p:cNvSpPr>
              <a:spLocks noEditPoints="1"/>
            </p:cNvSpPr>
            <p:nvPr/>
          </p:nvSpPr>
          <p:spPr bwMode="auto">
            <a:xfrm>
              <a:off x="4757739" y="4322763"/>
              <a:ext cx="33338" cy="33338"/>
            </a:xfrm>
            <a:custGeom>
              <a:avLst/>
              <a:gdLst>
                <a:gd name="T0" fmla="*/ 261 w 535"/>
                <a:gd name="T1" fmla="*/ 193 h 534"/>
                <a:gd name="T2" fmla="*/ 195 w 535"/>
                <a:gd name="T3" fmla="*/ 264 h 534"/>
                <a:gd name="T4" fmla="*/ 265 w 535"/>
                <a:gd name="T5" fmla="*/ 336 h 534"/>
                <a:gd name="T6" fmla="*/ 339 w 535"/>
                <a:gd name="T7" fmla="*/ 252 h 534"/>
                <a:gd name="T8" fmla="*/ 261 w 535"/>
                <a:gd name="T9" fmla="*/ 193 h 534"/>
                <a:gd name="T10" fmla="*/ 533 w 535"/>
                <a:gd name="T11" fmla="*/ 256 h 534"/>
                <a:gd name="T12" fmla="*/ 278 w 535"/>
                <a:gd name="T13" fmla="*/ 527 h 534"/>
                <a:gd name="T14" fmla="*/ 2 w 535"/>
                <a:gd name="T15" fmla="*/ 257 h 534"/>
                <a:gd name="T16" fmla="*/ 267 w 535"/>
                <a:gd name="T17" fmla="*/ 0 h 534"/>
                <a:gd name="T18" fmla="*/ 533 w 535"/>
                <a:gd name="T19" fmla="*/ 25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4">
                  <a:moveTo>
                    <a:pt x="261" y="193"/>
                  </a:moveTo>
                  <a:cubicBezTo>
                    <a:pt x="221" y="196"/>
                    <a:pt x="193" y="226"/>
                    <a:pt x="195" y="264"/>
                  </a:cubicBezTo>
                  <a:cubicBezTo>
                    <a:pt x="198" y="302"/>
                    <a:pt x="229" y="334"/>
                    <a:pt x="265" y="336"/>
                  </a:cubicBezTo>
                  <a:cubicBezTo>
                    <a:pt x="307" y="338"/>
                    <a:pt x="345" y="296"/>
                    <a:pt x="339" y="252"/>
                  </a:cubicBezTo>
                  <a:cubicBezTo>
                    <a:pt x="335" y="216"/>
                    <a:pt x="301" y="190"/>
                    <a:pt x="261" y="193"/>
                  </a:cubicBezTo>
                  <a:close/>
                  <a:moveTo>
                    <a:pt x="533" y="256"/>
                  </a:moveTo>
                  <a:cubicBezTo>
                    <a:pt x="535" y="403"/>
                    <a:pt x="425" y="520"/>
                    <a:pt x="278" y="527"/>
                  </a:cubicBezTo>
                  <a:cubicBezTo>
                    <a:pt x="127" y="534"/>
                    <a:pt x="0" y="410"/>
                    <a:pt x="2" y="257"/>
                  </a:cubicBezTo>
                  <a:cubicBezTo>
                    <a:pt x="3" y="108"/>
                    <a:pt x="113" y="2"/>
                    <a:pt x="267" y="0"/>
                  </a:cubicBezTo>
                  <a:cubicBezTo>
                    <a:pt x="420" y="0"/>
                    <a:pt x="531" y="106"/>
                    <a:pt x="533" y="2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56">
              <a:extLst>
                <a:ext uri="{FF2B5EF4-FFF2-40B4-BE49-F238E27FC236}">
                  <a16:creationId xmlns:a16="http://schemas.microsoft.com/office/drawing/2014/main" id="{204B547A-990B-438E-89A1-38BDB795590D}"/>
                </a:ext>
              </a:extLst>
            </p:cNvPr>
            <p:cNvSpPr>
              <a:spLocks noEditPoints="1"/>
            </p:cNvSpPr>
            <p:nvPr/>
          </p:nvSpPr>
          <p:spPr bwMode="auto">
            <a:xfrm>
              <a:off x="4805364" y="4322763"/>
              <a:ext cx="33338" cy="33338"/>
            </a:xfrm>
            <a:custGeom>
              <a:avLst/>
              <a:gdLst>
                <a:gd name="T0" fmla="*/ 338 w 529"/>
                <a:gd name="T1" fmla="*/ 267 h 529"/>
                <a:gd name="T2" fmla="*/ 272 w 529"/>
                <a:gd name="T3" fmla="*/ 189 h 529"/>
                <a:gd name="T4" fmla="*/ 189 w 529"/>
                <a:gd name="T5" fmla="*/ 268 h 529"/>
                <a:gd name="T6" fmla="*/ 264 w 529"/>
                <a:gd name="T7" fmla="*/ 339 h 529"/>
                <a:gd name="T8" fmla="*/ 338 w 529"/>
                <a:gd name="T9" fmla="*/ 267 h 529"/>
                <a:gd name="T10" fmla="*/ 263 w 529"/>
                <a:gd name="T11" fmla="*/ 528 h 529"/>
                <a:gd name="T12" fmla="*/ 3 w 529"/>
                <a:gd name="T13" fmla="*/ 262 h 529"/>
                <a:gd name="T14" fmla="*/ 266 w 529"/>
                <a:gd name="T15" fmla="*/ 2 h 529"/>
                <a:gd name="T16" fmla="*/ 528 w 529"/>
                <a:gd name="T17" fmla="*/ 266 h 529"/>
                <a:gd name="T18" fmla="*/ 263 w 529"/>
                <a:gd name="T19" fmla="*/ 52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29">
                  <a:moveTo>
                    <a:pt x="338" y="267"/>
                  </a:moveTo>
                  <a:cubicBezTo>
                    <a:pt x="340" y="233"/>
                    <a:pt x="306" y="193"/>
                    <a:pt x="272" y="189"/>
                  </a:cubicBezTo>
                  <a:cubicBezTo>
                    <a:pt x="232" y="184"/>
                    <a:pt x="186" y="227"/>
                    <a:pt x="189" y="268"/>
                  </a:cubicBezTo>
                  <a:cubicBezTo>
                    <a:pt x="191" y="300"/>
                    <a:pt x="233" y="339"/>
                    <a:pt x="264" y="339"/>
                  </a:cubicBezTo>
                  <a:cubicBezTo>
                    <a:pt x="296" y="339"/>
                    <a:pt x="337" y="299"/>
                    <a:pt x="338" y="267"/>
                  </a:cubicBezTo>
                  <a:close/>
                  <a:moveTo>
                    <a:pt x="263" y="528"/>
                  </a:moveTo>
                  <a:cubicBezTo>
                    <a:pt x="96" y="519"/>
                    <a:pt x="0" y="400"/>
                    <a:pt x="3" y="262"/>
                  </a:cubicBezTo>
                  <a:cubicBezTo>
                    <a:pt x="5" y="109"/>
                    <a:pt x="112" y="5"/>
                    <a:pt x="266" y="2"/>
                  </a:cubicBezTo>
                  <a:cubicBezTo>
                    <a:pt x="404" y="0"/>
                    <a:pt x="528" y="106"/>
                    <a:pt x="528" y="266"/>
                  </a:cubicBezTo>
                  <a:cubicBezTo>
                    <a:pt x="529" y="415"/>
                    <a:pt x="411" y="529"/>
                    <a:pt x="263" y="5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57">
              <a:extLst>
                <a:ext uri="{FF2B5EF4-FFF2-40B4-BE49-F238E27FC236}">
                  <a16:creationId xmlns:a16="http://schemas.microsoft.com/office/drawing/2014/main" id="{E8C5AD96-487E-4A64-BECF-D5536E99B6D7}"/>
                </a:ext>
              </a:extLst>
            </p:cNvPr>
            <p:cNvSpPr>
              <a:spLocks noEditPoints="1"/>
            </p:cNvSpPr>
            <p:nvPr/>
          </p:nvSpPr>
          <p:spPr bwMode="auto">
            <a:xfrm>
              <a:off x="6376989" y="4210050"/>
              <a:ext cx="392113" cy="444500"/>
            </a:xfrm>
            <a:custGeom>
              <a:avLst/>
              <a:gdLst>
                <a:gd name="T0" fmla="*/ 3293 w 6237"/>
                <a:gd name="T1" fmla="*/ 1781 h 7093"/>
                <a:gd name="T2" fmla="*/ 3078 w 6237"/>
                <a:gd name="T3" fmla="*/ 2168 h 7093"/>
                <a:gd name="T4" fmla="*/ 2758 w 6237"/>
                <a:gd name="T5" fmla="*/ 2489 h 7093"/>
                <a:gd name="T6" fmla="*/ 2380 w 6237"/>
                <a:gd name="T7" fmla="*/ 2770 h 7093"/>
                <a:gd name="T8" fmla="*/ 2469 w 6237"/>
                <a:gd name="T9" fmla="*/ 2808 h 7093"/>
                <a:gd name="T10" fmla="*/ 2695 w 6237"/>
                <a:gd name="T11" fmla="*/ 2672 h 7093"/>
                <a:gd name="T12" fmla="*/ 3117 w 6237"/>
                <a:gd name="T13" fmla="*/ 2292 h 7093"/>
                <a:gd name="T14" fmla="*/ 3221 w 6237"/>
                <a:gd name="T15" fmla="*/ 2223 h 7093"/>
                <a:gd name="T16" fmla="*/ 3218 w 6237"/>
                <a:gd name="T17" fmla="*/ 3022 h 7093"/>
                <a:gd name="T18" fmla="*/ 3211 w 6237"/>
                <a:gd name="T19" fmla="*/ 3823 h 7093"/>
                <a:gd name="T20" fmla="*/ 2957 w 6237"/>
                <a:gd name="T21" fmla="*/ 3832 h 7093"/>
                <a:gd name="T22" fmla="*/ 2730 w 6237"/>
                <a:gd name="T23" fmla="*/ 3826 h 7093"/>
                <a:gd name="T24" fmla="*/ 2637 w 6237"/>
                <a:gd name="T25" fmla="*/ 3890 h 7093"/>
                <a:gd name="T26" fmla="*/ 2896 w 6237"/>
                <a:gd name="T27" fmla="*/ 3952 h 7093"/>
                <a:gd name="T28" fmla="*/ 3048 w 6237"/>
                <a:gd name="T29" fmla="*/ 3952 h 7093"/>
                <a:gd name="T30" fmla="*/ 3769 w 6237"/>
                <a:gd name="T31" fmla="*/ 3951 h 7093"/>
                <a:gd name="T32" fmla="*/ 3892 w 6237"/>
                <a:gd name="T33" fmla="*/ 3869 h 7093"/>
                <a:gd name="T34" fmla="*/ 3385 w 6237"/>
                <a:gd name="T35" fmla="*/ 3815 h 7093"/>
                <a:gd name="T36" fmla="*/ 3361 w 6237"/>
                <a:gd name="T37" fmla="*/ 3774 h 7093"/>
                <a:gd name="T38" fmla="*/ 3351 w 6237"/>
                <a:gd name="T39" fmla="*/ 3642 h 7093"/>
                <a:gd name="T40" fmla="*/ 3386 w 6237"/>
                <a:gd name="T41" fmla="*/ 1937 h 7093"/>
                <a:gd name="T42" fmla="*/ 3293 w 6237"/>
                <a:gd name="T43" fmla="*/ 1781 h 7093"/>
                <a:gd name="T44" fmla="*/ 48 w 6237"/>
                <a:gd name="T45" fmla="*/ 51 h 7093"/>
                <a:gd name="T46" fmla="*/ 275 w 6237"/>
                <a:gd name="T47" fmla="*/ 43 h 7093"/>
                <a:gd name="T48" fmla="*/ 2418 w 6237"/>
                <a:gd name="T49" fmla="*/ 37 h 7093"/>
                <a:gd name="T50" fmla="*/ 5488 w 6237"/>
                <a:gd name="T51" fmla="*/ 16 h 7093"/>
                <a:gd name="T52" fmla="*/ 6000 w 6237"/>
                <a:gd name="T53" fmla="*/ 5 h 7093"/>
                <a:gd name="T54" fmla="*/ 6185 w 6237"/>
                <a:gd name="T55" fmla="*/ 13 h 7093"/>
                <a:gd name="T56" fmla="*/ 6214 w 6237"/>
                <a:gd name="T57" fmla="*/ 321 h 7093"/>
                <a:gd name="T58" fmla="*/ 6153 w 6237"/>
                <a:gd name="T59" fmla="*/ 1000 h 7093"/>
                <a:gd name="T60" fmla="*/ 5816 w 6237"/>
                <a:gd name="T61" fmla="*/ 3130 h 7093"/>
                <a:gd name="T62" fmla="*/ 5232 w 6237"/>
                <a:gd name="T63" fmla="*/ 4989 h 7093"/>
                <a:gd name="T64" fmla="*/ 4469 w 6237"/>
                <a:gd name="T65" fmla="*/ 6293 h 7093"/>
                <a:gd name="T66" fmla="*/ 3972 w 6237"/>
                <a:gd name="T67" fmla="*/ 6757 h 7093"/>
                <a:gd name="T68" fmla="*/ 2459 w 6237"/>
                <a:gd name="T69" fmla="*/ 6784 h 7093"/>
                <a:gd name="T70" fmla="*/ 1720 w 6237"/>
                <a:gd name="T71" fmla="*/ 6059 h 7093"/>
                <a:gd name="T72" fmla="*/ 898 w 6237"/>
                <a:gd name="T73" fmla="*/ 4463 h 7093"/>
                <a:gd name="T74" fmla="*/ 220 w 6237"/>
                <a:gd name="T75" fmla="*/ 1825 h 7093"/>
                <a:gd name="T76" fmla="*/ 48 w 6237"/>
                <a:gd name="T77" fmla="*/ 436 h 7093"/>
                <a:gd name="T78" fmla="*/ 48 w 6237"/>
                <a:gd name="T79" fmla="*/ 51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37" h="7093">
                  <a:moveTo>
                    <a:pt x="3293" y="1781"/>
                  </a:moveTo>
                  <a:cubicBezTo>
                    <a:pt x="3223" y="1909"/>
                    <a:pt x="3166" y="2050"/>
                    <a:pt x="3078" y="2168"/>
                  </a:cubicBezTo>
                  <a:cubicBezTo>
                    <a:pt x="2988" y="2287"/>
                    <a:pt x="2873" y="2390"/>
                    <a:pt x="2758" y="2489"/>
                  </a:cubicBezTo>
                  <a:cubicBezTo>
                    <a:pt x="2644" y="2586"/>
                    <a:pt x="2518" y="2668"/>
                    <a:pt x="2380" y="2770"/>
                  </a:cubicBezTo>
                  <a:cubicBezTo>
                    <a:pt x="2421" y="2789"/>
                    <a:pt x="2454" y="2815"/>
                    <a:pt x="2469" y="2808"/>
                  </a:cubicBezTo>
                  <a:cubicBezTo>
                    <a:pt x="2547" y="2768"/>
                    <a:pt x="2629" y="2728"/>
                    <a:pt x="2695" y="2672"/>
                  </a:cubicBezTo>
                  <a:cubicBezTo>
                    <a:pt x="2840" y="2550"/>
                    <a:pt x="2976" y="2418"/>
                    <a:pt x="3117" y="2292"/>
                  </a:cubicBezTo>
                  <a:cubicBezTo>
                    <a:pt x="3142" y="2270"/>
                    <a:pt x="3173" y="2255"/>
                    <a:pt x="3221" y="2223"/>
                  </a:cubicBezTo>
                  <a:cubicBezTo>
                    <a:pt x="3241" y="2506"/>
                    <a:pt x="3232" y="2764"/>
                    <a:pt x="3218" y="3022"/>
                  </a:cubicBezTo>
                  <a:cubicBezTo>
                    <a:pt x="3205" y="3284"/>
                    <a:pt x="3259" y="3548"/>
                    <a:pt x="3211" y="3823"/>
                  </a:cubicBezTo>
                  <a:cubicBezTo>
                    <a:pt x="3119" y="3827"/>
                    <a:pt x="3038" y="3832"/>
                    <a:pt x="2957" y="3832"/>
                  </a:cubicBezTo>
                  <a:cubicBezTo>
                    <a:pt x="2881" y="3832"/>
                    <a:pt x="2805" y="3822"/>
                    <a:pt x="2730" y="3826"/>
                  </a:cubicBezTo>
                  <a:cubicBezTo>
                    <a:pt x="2703" y="3828"/>
                    <a:pt x="2679" y="3860"/>
                    <a:pt x="2637" y="3890"/>
                  </a:cubicBezTo>
                  <a:cubicBezTo>
                    <a:pt x="2736" y="3935"/>
                    <a:pt x="2814" y="3952"/>
                    <a:pt x="2896" y="3952"/>
                  </a:cubicBezTo>
                  <a:cubicBezTo>
                    <a:pt x="2947" y="3952"/>
                    <a:pt x="2997" y="3952"/>
                    <a:pt x="3048" y="3952"/>
                  </a:cubicBezTo>
                  <a:cubicBezTo>
                    <a:pt x="3288" y="3952"/>
                    <a:pt x="3528" y="3953"/>
                    <a:pt x="3769" y="3951"/>
                  </a:cubicBezTo>
                  <a:cubicBezTo>
                    <a:pt x="3817" y="3951"/>
                    <a:pt x="3871" y="3952"/>
                    <a:pt x="3892" y="3869"/>
                  </a:cubicBezTo>
                  <a:cubicBezTo>
                    <a:pt x="3726" y="3789"/>
                    <a:pt x="3542" y="3869"/>
                    <a:pt x="3385" y="3815"/>
                  </a:cubicBezTo>
                  <a:cubicBezTo>
                    <a:pt x="3373" y="3795"/>
                    <a:pt x="3362" y="3785"/>
                    <a:pt x="3361" y="3774"/>
                  </a:cubicBezTo>
                  <a:cubicBezTo>
                    <a:pt x="3356" y="3730"/>
                    <a:pt x="3351" y="3686"/>
                    <a:pt x="3351" y="3642"/>
                  </a:cubicBezTo>
                  <a:cubicBezTo>
                    <a:pt x="3362" y="3073"/>
                    <a:pt x="3323" y="2504"/>
                    <a:pt x="3386" y="1937"/>
                  </a:cubicBezTo>
                  <a:cubicBezTo>
                    <a:pt x="3393" y="1873"/>
                    <a:pt x="3387" y="1809"/>
                    <a:pt x="3293" y="1781"/>
                  </a:cubicBezTo>
                  <a:close/>
                  <a:moveTo>
                    <a:pt x="48" y="51"/>
                  </a:moveTo>
                  <a:cubicBezTo>
                    <a:pt x="126" y="48"/>
                    <a:pt x="201" y="43"/>
                    <a:pt x="275" y="43"/>
                  </a:cubicBezTo>
                  <a:cubicBezTo>
                    <a:pt x="990" y="42"/>
                    <a:pt x="1705" y="63"/>
                    <a:pt x="2418" y="37"/>
                  </a:cubicBezTo>
                  <a:cubicBezTo>
                    <a:pt x="3442" y="0"/>
                    <a:pt x="4465" y="30"/>
                    <a:pt x="5488" y="16"/>
                  </a:cubicBezTo>
                  <a:cubicBezTo>
                    <a:pt x="5659" y="13"/>
                    <a:pt x="5830" y="7"/>
                    <a:pt x="6000" y="5"/>
                  </a:cubicBezTo>
                  <a:cubicBezTo>
                    <a:pt x="6062" y="4"/>
                    <a:pt x="6124" y="11"/>
                    <a:pt x="6185" y="13"/>
                  </a:cubicBezTo>
                  <a:cubicBezTo>
                    <a:pt x="6237" y="121"/>
                    <a:pt x="6221" y="223"/>
                    <a:pt x="6214" y="321"/>
                  </a:cubicBezTo>
                  <a:cubicBezTo>
                    <a:pt x="6199" y="548"/>
                    <a:pt x="6175" y="774"/>
                    <a:pt x="6153" y="1000"/>
                  </a:cubicBezTo>
                  <a:cubicBezTo>
                    <a:pt x="6083" y="1716"/>
                    <a:pt x="5976" y="2427"/>
                    <a:pt x="5816" y="3130"/>
                  </a:cubicBezTo>
                  <a:cubicBezTo>
                    <a:pt x="5671" y="3766"/>
                    <a:pt x="5486" y="4389"/>
                    <a:pt x="5232" y="4989"/>
                  </a:cubicBezTo>
                  <a:cubicBezTo>
                    <a:pt x="5033" y="5456"/>
                    <a:pt x="4797" y="5902"/>
                    <a:pt x="4469" y="6293"/>
                  </a:cubicBezTo>
                  <a:cubicBezTo>
                    <a:pt x="4323" y="6469"/>
                    <a:pt x="4161" y="6628"/>
                    <a:pt x="3972" y="6757"/>
                  </a:cubicBezTo>
                  <a:cubicBezTo>
                    <a:pt x="3494" y="7084"/>
                    <a:pt x="2946" y="7093"/>
                    <a:pt x="2459" y="6784"/>
                  </a:cubicBezTo>
                  <a:cubicBezTo>
                    <a:pt x="2160" y="6595"/>
                    <a:pt x="1926" y="6342"/>
                    <a:pt x="1720" y="6059"/>
                  </a:cubicBezTo>
                  <a:cubicBezTo>
                    <a:pt x="1364" y="5569"/>
                    <a:pt x="1109" y="5026"/>
                    <a:pt x="898" y="4463"/>
                  </a:cubicBezTo>
                  <a:cubicBezTo>
                    <a:pt x="577" y="3609"/>
                    <a:pt x="366" y="2724"/>
                    <a:pt x="220" y="1825"/>
                  </a:cubicBezTo>
                  <a:cubicBezTo>
                    <a:pt x="145" y="1365"/>
                    <a:pt x="103" y="899"/>
                    <a:pt x="48" y="436"/>
                  </a:cubicBezTo>
                  <a:cubicBezTo>
                    <a:pt x="33" y="318"/>
                    <a:pt x="0" y="200"/>
                    <a:pt x="48" y="5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58">
              <a:extLst>
                <a:ext uri="{FF2B5EF4-FFF2-40B4-BE49-F238E27FC236}">
                  <a16:creationId xmlns:a16="http://schemas.microsoft.com/office/drawing/2014/main" id="{56338FEC-5F03-41E6-8A29-59C3609FC124}"/>
                </a:ext>
              </a:extLst>
            </p:cNvPr>
            <p:cNvSpPr>
              <a:spLocks noEditPoints="1"/>
            </p:cNvSpPr>
            <p:nvPr/>
          </p:nvSpPr>
          <p:spPr bwMode="auto">
            <a:xfrm>
              <a:off x="6442076" y="4752975"/>
              <a:ext cx="265113" cy="171450"/>
            </a:xfrm>
            <a:custGeom>
              <a:avLst/>
              <a:gdLst>
                <a:gd name="T0" fmla="*/ 732 w 4207"/>
                <a:gd name="T1" fmla="*/ 859 h 2715"/>
                <a:gd name="T2" fmla="*/ 708 w 4207"/>
                <a:gd name="T3" fmla="*/ 988 h 2715"/>
                <a:gd name="T4" fmla="*/ 696 w 4207"/>
                <a:gd name="T5" fmla="*/ 1385 h 2715"/>
                <a:gd name="T6" fmla="*/ 696 w 4207"/>
                <a:gd name="T7" fmla="*/ 1764 h 2715"/>
                <a:gd name="T8" fmla="*/ 900 w 4207"/>
                <a:gd name="T9" fmla="*/ 1961 h 2715"/>
                <a:gd name="T10" fmla="*/ 995 w 4207"/>
                <a:gd name="T11" fmla="*/ 1961 h 2715"/>
                <a:gd name="T12" fmla="*/ 1412 w 4207"/>
                <a:gd name="T13" fmla="*/ 1961 h 2715"/>
                <a:gd name="T14" fmla="*/ 3417 w 4207"/>
                <a:gd name="T15" fmla="*/ 1934 h 2715"/>
                <a:gd name="T16" fmla="*/ 3532 w 4207"/>
                <a:gd name="T17" fmla="*/ 1919 h 2715"/>
                <a:gd name="T18" fmla="*/ 3554 w 4207"/>
                <a:gd name="T19" fmla="*/ 1892 h 2715"/>
                <a:gd name="T20" fmla="*/ 3595 w 4207"/>
                <a:gd name="T21" fmla="*/ 950 h 2715"/>
                <a:gd name="T22" fmla="*/ 3594 w 4207"/>
                <a:gd name="T23" fmla="*/ 931 h 2715"/>
                <a:gd name="T24" fmla="*/ 3482 w 4207"/>
                <a:gd name="T25" fmla="*/ 821 h 2715"/>
                <a:gd name="T26" fmla="*/ 3350 w 4207"/>
                <a:gd name="T27" fmla="*/ 817 h 2715"/>
                <a:gd name="T28" fmla="*/ 871 w 4207"/>
                <a:gd name="T29" fmla="*/ 844 h 2715"/>
                <a:gd name="T30" fmla="*/ 732 w 4207"/>
                <a:gd name="T31" fmla="*/ 859 h 2715"/>
                <a:gd name="T32" fmla="*/ 47 w 4207"/>
                <a:gd name="T33" fmla="*/ 2715 h 2715"/>
                <a:gd name="T34" fmla="*/ 30 w 4207"/>
                <a:gd name="T35" fmla="*/ 2557 h 2715"/>
                <a:gd name="T36" fmla="*/ 3 w 4207"/>
                <a:gd name="T37" fmla="*/ 851 h 2715"/>
                <a:gd name="T38" fmla="*/ 3 w 4207"/>
                <a:gd name="T39" fmla="*/ 27 h 2715"/>
                <a:gd name="T40" fmla="*/ 131 w 4207"/>
                <a:gd name="T41" fmla="*/ 1 h 2715"/>
                <a:gd name="T42" fmla="*/ 4058 w 4207"/>
                <a:gd name="T43" fmla="*/ 0 h 2715"/>
                <a:gd name="T44" fmla="*/ 4148 w 4207"/>
                <a:gd name="T45" fmla="*/ 12 h 2715"/>
                <a:gd name="T46" fmla="*/ 4186 w 4207"/>
                <a:gd name="T47" fmla="*/ 234 h 2715"/>
                <a:gd name="T48" fmla="*/ 4187 w 4207"/>
                <a:gd name="T49" fmla="*/ 1923 h 2715"/>
                <a:gd name="T50" fmla="*/ 4187 w 4207"/>
                <a:gd name="T51" fmla="*/ 2454 h 2715"/>
                <a:gd name="T52" fmla="*/ 4178 w 4207"/>
                <a:gd name="T53" fmla="*/ 2637 h 2715"/>
                <a:gd name="T54" fmla="*/ 4121 w 4207"/>
                <a:gd name="T55" fmla="*/ 2669 h 2715"/>
                <a:gd name="T56" fmla="*/ 3535 w 4207"/>
                <a:gd name="T57" fmla="*/ 2702 h 2715"/>
                <a:gd name="T58" fmla="*/ 2416 w 4207"/>
                <a:gd name="T59" fmla="*/ 2703 h 2715"/>
                <a:gd name="T60" fmla="*/ 292 w 4207"/>
                <a:gd name="T61" fmla="*/ 2715 h 2715"/>
                <a:gd name="T62" fmla="*/ 47 w 4207"/>
                <a:gd name="T63" fmla="*/ 2715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07" h="2715">
                  <a:moveTo>
                    <a:pt x="732" y="859"/>
                  </a:moveTo>
                  <a:cubicBezTo>
                    <a:pt x="723" y="905"/>
                    <a:pt x="710" y="946"/>
                    <a:pt x="708" y="988"/>
                  </a:cubicBezTo>
                  <a:cubicBezTo>
                    <a:pt x="701" y="1121"/>
                    <a:pt x="697" y="1253"/>
                    <a:pt x="696" y="1385"/>
                  </a:cubicBezTo>
                  <a:cubicBezTo>
                    <a:pt x="693" y="1511"/>
                    <a:pt x="693" y="1638"/>
                    <a:pt x="696" y="1764"/>
                  </a:cubicBezTo>
                  <a:cubicBezTo>
                    <a:pt x="699" y="1929"/>
                    <a:pt x="730" y="1956"/>
                    <a:pt x="900" y="1961"/>
                  </a:cubicBezTo>
                  <a:cubicBezTo>
                    <a:pt x="932" y="1962"/>
                    <a:pt x="964" y="1961"/>
                    <a:pt x="995" y="1961"/>
                  </a:cubicBezTo>
                  <a:cubicBezTo>
                    <a:pt x="1134" y="1961"/>
                    <a:pt x="1273" y="1963"/>
                    <a:pt x="1412" y="1961"/>
                  </a:cubicBezTo>
                  <a:cubicBezTo>
                    <a:pt x="2080" y="1953"/>
                    <a:pt x="2748" y="1944"/>
                    <a:pt x="3417" y="1934"/>
                  </a:cubicBezTo>
                  <a:cubicBezTo>
                    <a:pt x="3459" y="1933"/>
                    <a:pt x="3502" y="1923"/>
                    <a:pt x="3532" y="1919"/>
                  </a:cubicBezTo>
                  <a:cubicBezTo>
                    <a:pt x="3546" y="1902"/>
                    <a:pt x="3553" y="1897"/>
                    <a:pt x="3554" y="1892"/>
                  </a:cubicBezTo>
                  <a:cubicBezTo>
                    <a:pt x="3621" y="1580"/>
                    <a:pt x="3593" y="1264"/>
                    <a:pt x="3595" y="950"/>
                  </a:cubicBezTo>
                  <a:cubicBezTo>
                    <a:pt x="3596" y="944"/>
                    <a:pt x="3595" y="937"/>
                    <a:pt x="3594" y="931"/>
                  </a:cubicBezTo>
                  <a:cubicBezTo>
                    <a:pt x="3583" y="868"/>
                    <a:pt x="3546" y="828"/>
                    <a:pt x="3482" y="821"/>
                  </a:cubicBezTo>
                  <a:cubicBezTo>
                    <a:pt x="3438" y="816"/>
                    <a:pt x="3394" y="816"/>
                    <a:pt x="3350" y="817"/>
                  </a:cubicBezTo>
                  <a:cubicBezTo>
                    <a:pt x="2524" y="826"/>
                    <a:pt x="1697" y="834"/>
                    <a:pt x="871" y="844"/>
                  </a:cubicBezTo>
                  <a:cubicBezTo>
                    <a:pt x="828" y="844"/>
                    <a:pt x="785" y="853"/>
                    <a:pt x="732" y="859"/>
                  </a:cubicBezTo>
                  <a:close/>
                  <a:moveTo>
                    <a:pt x="47" y="2715"/>
                  </a:moveTo>
                  <a:cubicBezTo>
                    <a:pt x="39" y="2642"/>
                    <a:pt x="31" y="2599"/>
                    <a:pt x="30" y="2557"/>
                  </a:cubicBezTo>
                  <a:cubicBezTo>
                    <a:pt x="20" y="1988"/>
                    <a:pt x="10" y="1420"/>
                    <a:pt x="3" y="851"/>
                  </a:cubicBezTo>
                  <a:cubicBezTo>
                    <a:pt x="0" y="580"/>
                    <a:pt x="3" y="309"/>
                    <a:pt x="3" y="27"/>
                  </a:cubicBezTo>
                  <a:cubicBezTo>
                    <a:pt x="48" y="17"/>
                    <a:pt x="89" y="1"/>
                    <a:pt x="131" y="1"/>
                  </a:cubicBezTo>
                  <a:cubicBezTo>
                    <a:pt x="1440" y="0"/>
                    <a:pt x="2749" y="0"/>
                    <a:pt x="4058" y="0"/>
                  </a:cubicBezTo>
                  <a:cubicBezTo>
                    <a:pt x="4089" y="0"/>
                    <a:pt x="4119" y="8"/>
                    <a:pt x="4148" y="12"/>
                  </a:cubicBezTo>
                  <a:cubicBezTo>
                    <a:pt x="4207" y="82"/>
                    <a:pt x="4186" y="161"/>
                    <a:pt x="4186" y="234"/>
                  </a:cubicBezTo>
                  <a:cubicBezTo>
                    <a:pt x="4188" y="797"/>
                    <a:pt x="4187" y="1360"/>
                    <a:pt x="4187" y="1923"/>
                  </a:cubicBezTo>
                  <a:cubicBezTo>
                    <a:pt x="4187" y="2100"/>
                    <a:pt x="4188" y="2277"/>
                    <a:pt x="4187" y="2454"/>
                  </a:cubicBezTo>
                  <a:cubicBezTo>
                    <a:pt x="4186" y="2516"/>
                    <a:pt x="4181" y="2578"/>
                    <a:pt x="4178" y="2637"/>
                  </a:cubicBezTo>
                  <a:cubicBezTo>
                    <a:pt x="4153" y="2652"/>
                    <a:pt x="4137" y="2668"/>
                    <a:pt x="4121" y="2669"/>
                  </a:cubicBezTo>
                  <a:cubicBezTo>
                    <a:pt x="3926" y="2682"/>
                    <a:pt x="3731" y="2699"/>
                    <a:pt x="3535" y="2702"/>
                  </a:cubicBezTo>
                  <a:cubicBezTo>
                    <a:pt x="3163" y="2707"/>
                    <a:pt x="2789" y="2702"/>
                    <a:pt x="2416" y="2703"/>
                  </a:cubicBezTo>
                  <a:cubicBezTo>
                    <a:pt x="1708" y="2706"/>
                    <a:pt x="1000" y="2711"/>
                    <a:pt x="292" y="2715"/>
                  </a:cubicBezTo>
                  <a:cubicBezTo>
                    <a:pt x="217" y="2715"/>
                    <a:pt x="142" y="2715"/>
                    <a:pt x="47" y="27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59">
              <a:extLst>
                <a:ext uri="{FF2B5EF4-FFF2-40B4-BE49-F238E27FC236}">
                  <a16:creationId xmlns:a16="http://schemas.microsoft.com/office/drawing/2014/main" id="{2793129E-1CF3-4A55-B923-64AE48B4C694}"/>
                </a:ext>
              </a:extLst>
            </p:cNvPr>
            <p:cNvSpPr>
              <a:spLocks/>
            </p:cNvSpPr>
            <p:nvPr/>
          </p:nvSpPr>
          <p:spPr bwMode="auto">
            <a:xfrm>
              <a:off x="6403976" y="4927600"/>
              <a:ext cx="341313" cy="65088"/>
            </a:xfrm>
            <a:custGeom>
              <a:avLst/>
              <a:gdLst>
                <a:gd name="T0" fmla="*/ 17 w 5424"/>
                <a:gd name="T1" fmla="*/ 1032 h 1046"/>
                <a:gd name="T2" fmla="*/ 4 w 5424"/>
                <a:gd name="T3" fmla="*/ 87 h 1046"/>
                <a:gd name="T4" fmla="*/ 204 w 5424"/>
                <a:gd name="T5" fmla="*/ 74 h 1046"/>
                <a:gd name="T6" fmla="*/ 2574 w 5424"/>
                <a:gd name="T7" fmla="*/ 57 h 1046"/>
                <a:gd name="T8" fmla="*/ 5075 w 5424"/>
                <a:gd name="T9" fmla="*/ 36 h 1046"/>
                <a:gd name="T10" fmla="*/ 5371 w 5424"/>
                <a:gd name="T11" fmla="*/ 45 h 1046"/>
                <a:gd name="T12" fmla="*/ 5386 w 5424"/>
                <a:gd name="T13" fmla="*/ 1016 h 1046"/>
                <a:gd name="T14" fmla="*/ 5267 w 5424"/>
                <a:gd name="T15" fmla="*/ 1041 h 1046"/>
                <a:gd name="T16" fmla="*/ 5135 w 5424"/>
                <a:gd name="T17" fmla="*/ 1043 h 1046"/>
                <a:gd name="T18" fmla="*/ 281 w 5424"/>
                <a:gd name="T19" fmla="*/ 1042 h 1046"/>
                <a:gd name="T20" fmla="*/ 17 w 5424"/>
                <a:gd name="T21" fmla="*/ 1032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24" h="1046">
                  <a:moveTo>
                    <a:pt x="17" y="1032"/>
                  </a:moveTo>
                  <a:cubicBezTo>
                    <a:pt x="0" y="703"/>
                    <a:pt x="11" y="402"/>
                    <a:pt x="4" y="87"/>
                  </a:cubicBezTo>
                  <a:cubicBezTo>
                    <a:pt x="82" y="81"/>
                    <a:pt x="143" y="74"/>
                    <a:pt x="204" y="74"/>
                  </a:cubicBezTo>
                  <a:cubicBezTo>
                    <a:pt x="994" y="69"/>
                    <a:pt x="1784" y="82"/>
                    <a:pt x="2574" y="57"/>
                  </a:cubicBezTo>
                  <a:cubicBezTo>
                    <a:pt x="3408" y="30"/>
                    <a:pt x="4241" y="42"/>
                    <a:pt x="5075" y="36"/>
                  </a:cubicBezTo>
                  <a:cubicBezTo>
                    <a:pt x="5174" y="35"/>
                    <a:pt x="5275" y="0"/>
                    <a:pt x="5371" y="45"/>
                  </a:cubicBezTo>
                  <a:cubicBezTo>
                    <a:pt x="5414" y="177"/>
                    <a:pt x="5424" y="770"/>
                    <a:pt x="5386" y="1016"/>
                  </a:cubicBezTo>
                  <a:cubicBezTo>
                    <a:pt x="5350" y="1024"/>
                    <a:pt x="5309" y="1037"/>
                    <a:pt x="5267" y="1041"/>
                  </a:cubicBezTo>
                  <a:cubicBezTo>
                    <a:pt x="5224" y="1046"/>
                    <a:pt x="5179" y="1043"/>
                    <a:pt x="5135" y="1043"/>
                  </a:cubicBezTo>
                  <a:cubicBezTo>
                    <a:pt x="3517" y="1043"/>
                    <a:pt x="1899" y="1043"/>
                    <a:pt x="281" y="1042"/>
                  </a:cubicBezTo>
                  <a:cubicBezTo>
                    <a:pt x="201" y="1042"/>
                    <a:pt x="120" y="1037"/>
                    <a:pt x="17" y="10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60">
              <a:extLst>
                <a:ext uri="{FF2B5EF4-FFF2-40B4-BE49-F238E27FC236}">
                  <a16:creationId xmlns:a16="http://schemas.microsoft.com/office/drawing/2014/main" id="{5170BE62-2D38-4D37-A13E-74CF5F8D1CF5}"/>
                </a:ext>
              </a:extLst>
            </p:cNvPr>
            <p:cNvSpPr>
              <a:spLocks/>
            </p:cNvSpPr>
            <p:nvPr/>
          </p:nvSpPr>
          <p:spPr bwMode="auto">
            <a:xfrm>
              <a:off x="6492876" y="4691063"/>
              <a:ext cx="163513" cy="55563"/>
            </a:xfrm>
            <a:custGeom>
              <a:avLst/>
              <a:gdLst>
                <a:gd name="T0" fmla="*/ 0 w 2587"/>
                <a:gd name="T1" fmla="*/ 829 h 881"/>
                <a:gd name="T2" fmla="*/ 207 w 2587"/>
                <a:gd name="T3" fmla="*/ 564 h 881"/>
                <a:gd name="T4" fmla="*/ 607 w 2587"/>
                <a:gd name="T5" fmla="*/ 108 h 881"/>
                <a:gd name="T6" fmla="*/ 855 w 2587"/>
                <a:gd name="T7" fmla="*/ 17 h 881"/>
                <a:gd name="T8" fmla="*/ 1309 w 2587"/>
                <a:gd name="T9" fmla="*/ 27 h 881"/>
                <a:gd name="T10" fmla="*/ 1821 w 2587"/>
                <a:gd name="T11" fmla="*/ 27 h 881"/>
                <a:gd name="T12" fmla="*/ 2005 w 2587"/>
                <a:gd name="T13" fmla="*/ 106 h 881"/>
                <a:gd name="T14" fmla="*/ 2524 w 2587"/>
                <a:gd name="T15" fmla="*/ 709 h 881"/>
                <a:gd name="T16" fmla="*/ 2587 w 2587"/>
                <a:gd name="T17" fmla="*/ 835 h 881"/>
                <a:gd name="T18" fmla="*/ 2445 w 2587"/>
                <a:gd name="T19" fmla="*/ 856 h 881"/>
                <a:gd name="T20" fmla="*/ 0 w 2587"/>
                <a:gd name="T21" fmla="*/ 829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7" h="881">
                  <a:moveTo>
                    <a:pt x="0" y="829"/>
                  </a:moveTo>
                  <a:cubicBezTo>
                    <a:pt x="57" y="714"/>
                    <a:pt x="137" y="643"/>
                    <a:pt x="207" y="564"/>
                  </a:cubicBezTo>
                  <a:cubicBezTo>
                    <a:pt x="342" y="413"/>
                    <a:pt x="475" y="261"/>
                    <a:pt x="607" y="108"/>
                  </a:cubicBezTo>
                  <a:cubicBezTo>
                    <a:pt x="674" y="31"/>
                    <a:pt x="744" y="0"/>
                    <a:pt x="855" y="17"/>
                  </a:cubicBezTo>
                  <a:cubicBezTo>
                    <a:pt x="1003" y="39"/>
                    <a:pt x="1157" y="26"/>
                    <a:pt x="1309" y="27"/>
                  </a:cubicBezTo>
                  <a:cubicBezTo>
                    <a:pt x="1480" y="28"/>
                    <a:pt x="1651" y="30"/>
                    <a:pt x="1821" y="27"/>
                  </a:cubicBezTo>
                  <a:cubicBezTo>
                    <a:pt x="1897" y="25"/>
                    <a:pt x="1955" y="49"/>
                    <a:pt x="2005" y="106"/>
                  </a:cubicBezTo>
                  <a:cubicBezTo>
                    <a:pt x="2177" y="307"/>
                    <a:pt x="2353" y="507"/>
                    <a:pt x="2524" y="709"/>
                  </a:cubicBezTo>
                  <a:cubicBezTo>
                    <a:pt x="2551" y="740"/>
                    <a:pt x="2562" y="783"/>
                    <a:pt x="2587" y="835"/>
                  </a:cubicBezTo>
                  <a:cubicBezTo>
                    <a:pt x="2529" y="844"/>
                    <a:pt x="2487" y="854"/>
                    <a:pt x="2445" y="856"/>
                  </a:cubicBezTo>
                  <a:cubicBezTo>
                    <a:pt x="1720" y="881"/>
                    <a:pt x="179" y="866"/>
                    <a:pt x="0" y="8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61">
              <a:extLst>
                <a:ext uri="{FF2B5EF4-FFF2-40B4-BE49-F238E27FC236}">
                  <a16:creationId xmlns:a16="http://schemas.microsoft.com/office/drawing/2014/main" id="{26A0B98B-405C-4456-A05A-A457AEB6173A}"/>
                </a:ext>
              </a:extLst>
            </p:cNvPr>
            <p:cNvSpPr>
              <a:spLocks/>
            </p:cNvSpPr>
            <p:nvPr/>
          </p:nvSpPr>
          <p:spPr bwMode="auto">
            <a:xfrm>
              <a:off x="6540501" y="4651375"/>
              <a:ext cx="74613" cy="34925"/>
            </a:xfrm>
            <a:custGeom>
              <a:avLst/>
              <a:gdLst>
                <a:gd name="T0" fmla="*/ 1109 w 1164"/>
                <a:gd name="T1" fmla="*/ 0 h 553"/>
                <a:gd name="T2" fmla="*/ 1083 w 1164"/>
                <a:gd name="T3" fmla="*/ 505 h 553"/>
                <a:gd name="T4" fmla="*/ 63 w 1164"/>
                <a:gd name="T5" fmla="*/ 520 h 553"/>
                <a:gd name="T6" fmla="*/ 39 w 1164"/>
                <a:gd name="T7" fmla="*/ 13 h 553"/>
                <a:gd name="T8" fmla="*/ 141 w 1164"/>
                <a:gd name="T9" fmla="*/ 14 h 553"/>
                <a:gd name="T10" fmla="*/ 360 w 1164"/>
                <a:gd name="T11" fmla="*/ 69 h 553"/>
                <a:gd name="T12" fmla="*/ 918 w 1164"/>
                <a:gd name="T13" fmla="*/ 39 h 553"/>
                <a:gd name="T14" fmla="*/ 1109 w 1164"/>
                <a:gd name="T15" fmla="*/ 0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4" h="553">
                  <a:moveTo>
                    <a:pt x="1109" y="0"/>
                  </a:moveTo>
                  <a:cubicBezTo>
                    <a:pt x="1164" y="184"/>
                    <a:pt x="1103" y="345"/>
                    <a:pt x="1083" y="505"/>
                  </a:cubicBezTo>
                  <a:cubicBezTo>
                    <a:pt x="940" y="545"/>
                    <a:pt x="277" y="553"/>
                    <a:pt x="63" y="520"/>
                  </a:cubicBezTo>
                  <a:cubicBezTo>
                    <a:pt x="10" y="384"/>
                    <a:pt x="0" y="203"/>
                    <a:pt x="39" y="13"/>
                  </a:cubicBezTo>
                  <a:cubicBezTo>
                    <a:pt x="71" y="13"/>
                    <a:pt x="108" y="7"/>
                    <a:pt x="141" y="14"/>
                  </a:cubicBezTo>
                  <a:cubicBezTo>
                    <a:pt x="215" y="29"/>
                    <a:pt x="287" y="53"/>
                    <a:pt x="360" y="69"/>
                  </a:cubicBezTo>
                  <a:cubicBezTo>
                    <a:pt x="548" y="107"/>
                    <a:pt x="734" y="92"/>
                    <a:pt x="918" y="39"/>
                  </a:cubicBezTo>
                  <a:cubicBezTo>
                    <a:pt x="977" y="22"/>
                    <a:pt x="1038" y="14"/>
                    <a:pt x="110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62">
              <a:extLst>
                <a:ext uri="{FF2B5EF4-FFF2-40B4-BE49-F238E27FC236}">
                  <a16:creationId xmlns:a16="http://schemas.microsoft.com/office/drawing/2014/main" id="{CF3BA76B-91C5-4394-AC33-B74AF9E3B4A4}"/>
                </a:ext>
              </a:extLst>
            </p:cNvPr>
            <p:cNvSpPr>
              <a:spLocks/>
            </p:cNvSpPr>
            <p:nvPr/>
          </p:nvSpPr>
          <p:spPr bwMode="auto">
            <a:xfrm>
              <a:off x="6491329" y="4811515"/>
              <a:ext cx="169863" cy="58738"/>
            </a:xfrm>
            <a:custGeom>
              <a:avLst/>
              <a:gdLst>
                <a:gd name="T0" fmla="*/ 42 w 2700"/>
                <a:gd name="T1" fmla="*/ 897 h 916"/>
                <a:gd name="T2" fmla="*/ 40 w 2700"/>
                <a:gd name="T3" fmla="*/ 44 h 916"/>
                <a:gd name="T4" fmla="*/ 240 w 2700"/>
                <a:gd name="T5" fmla="*/ 17 h 916"/>
                <a:gd name="T6" fmla="*/ 2041 w 2700"/>
                <a:gd name="T7" fmla="*/ 15 h 916"/>
                <a:gd name="T8" fmla="*/ 2381 w 2700"/>
                <a:gd name="T9" fmla="*/ 5 h 916"/>
                <a:gd name="T10" fmla="*/ 2623 w 2700"/>
                <a:gd name="T11" fmla="*/ 5 h 916"/>
                <a:gd name="T12" fmla="*/ 2648 w 2700"/>
                <a:gd name="T13" fmla="*/ 446 h 916"/>
                <a:gd name="T14" fmla="*/ 2650 w 2700"/>
                <a:gd name="T15" fmla="*/ 849 h 916"/>
                <a:gd name="T16" fmla="*/ 2416 w 2700"/>
                <a:gd name="T17" fmla="*/ 896 h 916"/>
                <a:gd name="T18" fmla="*/ 312 w 2700"/>
                <a:gd name="T19" fmla="*/ 897 h 916"/>
                <a:gd name="T20" fmla="*/ 42 w 2700"/>
                <a:gd name="T21" fmla="*/ 89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0" h="916">
                  <a:moveTo>
                    <a:pt x="42" y="897"/>
                  </a:moveTo>
                  <a:cubicBezTo>
                    <a:pt x="0" y="701"/>
                    <a:pt x="3" y="191"/>
                    <a:pt x="40" y="44"/>
                  </a:cubicBezTo>
                  <a:cubicBezTo>
                    <a:pt x="101" y="0"/>
                    <a:pt x="173" y="17"/>
                    <a:pt x="240" y="17"/>
                  </a:cubicBezTo>
                  <a:cubicBezTo>
                    <a:pt x="840" y="15"/>
                    <a:pt x="1441" y="16"/>
                    <a:pt x="2041" y="15"/>
                  </a:cubicBezTo>
                  <a:cubicBezTo>
                    <a:pt x="2154" y="15"/>
                    <a:pt x="2267" y="8"/>
                    <a:pt x="2381" y="5"/>
                  </a:cubicBezTo>
                  <a:cubicBezTo>
                    <a:pt x="2462" y="4"/>
                    <a:pt x="2543" y="5"/>
                    <a:pt x="2623" y="5"/>
                  </a:cubicBezTo>
                  <a:cubicBezTo>
                    <a:pt x="2700" y="159"/>
                    <a:pt x="2639" y="305"/>
                    <a:pt x="2648" y="446"/>
                  </a:cubicBezTo>
                  <a:cubicBezTo>
                    <a:pt x="2658" y="584"/>
                    <a:pt x="2650" y="722"/>
                    <a:pt x="2650" y="849"/>
                  </a:cubicBezTo>
                  <a:cubicBezTo>
                    <a:pt x="2568" y="916"/>
                    <a:pt x="2489" y="895"/>
                    <a:pt x="2416" y="896"/>
                  </a:cubicBezTo>
                  <a:cubicBezTo>
                    <a:pt x="1715" y="897"/>
                    <a:pt x="1014" y="897"/>
                    <a:pt x="312" y="897"/>
                  </a:cubicBezTo>
                  <a:cubicBezTo>
                    <a:pt x="225" y="897"/>
                    <a:pt x="137" y="897"/>
                    <a:pt x="42" y="897"/>
                  </a:cubicBezTo>
                  <a:close/>
                </a:path>
              </a:pathLst>
            </a:custGeom>
            <a:solidFill>
              <a:schemeClr val="tx2"/>
            </a:solidFill>
            <a:ln w="381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263">
              <a:extLst>
                <a:ext uri="{FF2B5EF4-FFF2-40B4-BE49-F238E27FC236}">
                  <a16:creationId xmlns:a16="http://schemas.microsoft.com/office/drawing/2014/main" id="{179D7E5B-C66A-4D13-9124-94BBE0834A24}"/>
                </a:ext>
              </a:extLst>
            </p:cNvPr>
            <p:cNvSpPr>
              <a:spLocks noEditPoints="1"/>
            </p:cNvSpPr>
            <p:nvPr/>
          </p:nvSpPr>
          <p:spPr bwMode="auto">
            <a:xfrm>
              <a:off x="6275389" y="4200525"/>
              <a:ext cx="603250" cy="803275"/>
            </a:xfrm>
            <a:custGeom>
              <a:avLst/>
              <a:gdLst>
                <a:gd name="T0" fmla="*/ 4280 w 9589"/>
                <a:gd name="T1" fmla="*/ 7220 h 12796"/>
                <a:gd name="T2" fmla="*/ 4347 w 9589"/>
                <a:gd name="T3" fmla="*/ 7680 h 12796"/>
                <a:gd name="T4" fmla="*/ 5289 w 9589"/>
                <a:gd name="T5" fmla="*/ 7613 h 12796"/>
                <a:gd name="T6" fmla="*/ 6001 w 9589"/>
                <a:gd name="T7" fmla="*/ 8650 h 12796"/>
                <a:gd name="T8" fmla="*/ 5238 w 9589"/>
                <a:gd name="T9" fmla="*/ 7869 h 12796"/>
                <a:gd name="T10" fmla="*/ 3547 w 9589"/>
                <a:gd name="T11" fmla="*/ 8582 h 12796"/>
                <a:gd name="T12" fmla="*/ 6001 w 9589"/>
                <a:gd name="T13" fmla="*/ 8650 h 12796"/>
                <a:gd name="T14" fmla="*/ 2187 w 9589"/>
                <a:gd name="T15" fmla="*/ 4131 h 12796"/>
                <a:gd name="T16" fmla="*/ 1499 w 9589"/>
                <a:gd name="T17" fmla="*/ 1388 h 12796"/>
                <a:gd name="T18" fmla="*/ 204 w 9589"/>
                <a:gd name="T19" fmla="*/ 1485 h 12796"/>
                <a:gd name="T20" fmla="*/ 2390 w 9589"/>
                <a:gd name="T21" fmla="*/ 4955 h 12796"/>
                <a:gd name="T22" fmla="*/ 7241 w 9589"/>
                <a:gd name="T23" fmla="*/ 4932 h 12796"/>
                <a:gd name="T24" fmla="*/ 9332 w 9589"/>
                <a:gd name="T25" fmla="*/ 1793 h 12796"/>
                <a:gd name="T26" fmla="*/ 8920 w 9589"/>
                <a:gd name="T27" fmla="*/ 1409 h 12796"/>
                <a:gd name="T28" fmla="*/ 7878 w 9589"/>
                <a:gd name="T29" fmla="*/ 1457 h 12796"/>
                <a:gd name="T30" fmla="*/ 7625 w 9589"/>
                <a:gd name="T31" fmla="*/ 3044 h 12796"/>
                <a:gd name="T32" fmla="*/ 4742 w 9589"/>
                <a:gd name="T33" fmla="*/ 12602 h 12796"/>
                <a:gd name="T34" fmla="*/ 7341 w 9589"/>
                <a:gd name="T35" fmla="*/ 12606 h 12796"/>
                <a:gd name="T36" fmla="*/ 7400 w 9589"/>
                <a:gd name="T37" fmla="*/ 11718 h 12796"/>
                <a:gd name="T38" fmla="*/ 6453 w 9589"/>
                <a:gd name="T39" fmla="*/ 11661 h 12796"/>
                <a:gd name="T40" fmla="*/ 2127 w 9589"/>
                <a:gd name="T41" fmla="*/ 11696 h 12796"/>
                <a:gd name="T42" fmla="*/ 2088 w 9589"/>
                <a:gd name="T43" fmla="*/ 12513 h 12796"/>
                <a:gd name="T44" fmla="*/ 4742 w 9589"/>
                <a:gd name="T45" fmla="*/ 12602 h 12796"/>
                <a:gd name="T46" fmla="*/ 2912 w 9589"/>
                <a:gd name="T47" fmla="*/ 8847 h 12796"/>
                <a:gd name="T48" fmla="*/ 2686 w 9589"/>
                <a:gd name="T49" fmla="*/ 9046 h 12796"/>
                <a:gd name="T50" fmla="*/ 4471 w 9589"/>
                <a:gd name="T51" fmla="*/ 11483 h 12796"/>
                <a:gd name="T52" fmla="*/ 6796 w 9589"/>
                <a:gd name="T53" fmla="*/ 11379 h 12796"/>
                <a:gd name="T54" fmla="*/ 6628 w 9589"/>
                <a:gd name="T55" fmla="*/ 8846 h 12796"/>
                <a:gd name="T56" fmla="*/ 4731 w 9589"/>
                <a:gd name="T57" fmla="*/ 199 h 12796"/>
                <a:gd name="T58" fmla="*/ 1713 w 9589"/>
                <a:gd name="T59" fmla="*/ 217 h 12796"/>
                <a:gd name="T60" fmla="*/ 1797 w 9589"/>
                <a:gd name="T61" fmla="*/ 1549 h 12796"/>
                <a:gd name="T62" fmla="*/ 3501 w 9589"/>
                <a:gd name="T63" fmla="*/ 6358 h 12796"/>
                <a:gd name="T64" fmla="*/ 5996 w 9589"/>
                <a:gd name="T65" fmla="*/ 6465 h 12796"/>
                <a:gd name="T66" fmla="*/ 7635 w 9589"/>
                <a:gd name="T67" fmla="*/ 1879 h 12796"/>
                <a:gd name="T68" fmla="*/ 7784 w 9589"/>
                <a:gd name="T69" fmla="*/ 219 h 12796"/>
                <a:gd name="T70" fmla="*/ 7065 w 9589"/>
                <a:gd name="T71" fmla="*/ 188 h 12796"/>
                <a:gd name="T72" fmla="*/ 2177 w 9589"/>
                <a:gd name="T73" fmla="*/ 12777 h 12796"/>
                <a:gd name="T74" fmla="*/ 1901 w 9589"/>
                <a:gd name="T75" fmla="*/ 12604 h 12796"/>
                <a:gd name="T76" fmla="*/ 2405 w 9589"/>
                <a:gd name="T77" fmla="*/ 11507 h 12796"/>
                <a:gd name="T78" fmla="*/ 2508 w 9589"/>
                <a:gd name="T79" fmla="*/ 10366 h 12796"/>
                <a:gd name="T80" fmla="*/ 2610 w 9589"/>
                <a:gd name="T81" fmla="*/ 8665 h 12796"/>
                <a:gd name="T82" fmla="*/ 3275 w 9589"/>
                <a:gd name="T83" fmla="*/ 8613 h 12796"/>
                <a:gd name="T84" fmla="*/ 4070 w 9589"/>
                <a:gd name="T85" fmla="*/ 7177 h 12796"/>
                <a:gd name="T86" fmla="*/ 2915 w 9589"/>
                <a:gd name="T87" fmla="*/ 5830 h 12796"/>
                <a:gd name="T88" fmla="*/ 979 w 9589"/>
                <a:gd name="T89" fmla="*/ 3979 h 12796"/>
                <a:gd name="T90" fmla="*/ 2 w 9589"/>
                <a:gd name="T91" fmla="*/ 1326 h 12796"/>
                <a:gd name="T92" fmla="*/ 1408 w 9589"/>
                <a:gd name="T93" fmla="*/ 1213 h 12796"/>
                <a:gd name="T94" fmla="*/ 1480 w 9589"/>
                <a:gd name="T95" fmla="*/ 162 h 12796"/>
                <a:gd name="T96" fmla="*/ 2033 w 9589"/>
                <a:gd name="T97" fmla="*/ 37 h 12796"/>
                <a:gd name="T98" fmla="*/ 7980 w 9589"/>
                <a:gd name="T99" fmla="*/ 188 h 12796"/>
                <a:gd name="T100" fmla="*/ 8105 w 9589"/>
                <a:gd name="T101" fmla="*/ 1212 h 12796"/>
                <a:gd name="T102" fmla="*/ 9578 w 9589"/>
                <a:gd name="T103" fmla="*/ 1369 h 12796"/>
                <a:gd name="T104" fmla="*/ 7069 w 9589"/>
                <a:gd name="T105" fmla="*/ 5212 h 12796"/>
                <a:gd name="T106" fmla="*/ 5796 w 9589"/>
                <a:gd name="T107" fmla="*/ 6917 h 12796"/>
                <a:gd name="T108" fmla="*/ 5473 w 9589"/>
                <a:gd name="T109" fmla="*/ 7615 h 12796"/>
                <a:gd name="T110" fmla="*/ 6135 w 9589"/>
                <a:gd name="T111" fmla="*/ 8490 h 12796"/>
                <a:gd name="T112" fmla="*/ 6856 w 9589"/>
                <a:gd name="T113" fmla="*/ 8662 h 12796"/>
                <a:gd name="T114" fmla="*/ 6984 w 9589"/>
                <a:gd name="T115" fmla="*/ 11294 h 12796"/>
                <a:gd name="T116" fmla="*/ 7587 w 9589"/>
                <a:gd name="T117" fmla="*/ 11583 h 12796"/>
                <a:gd name="T118" fmla="*/ 7596 w 9589"/>
                <a:gd name="T119" fmla="*/ 12683 h 12796"/>
                <a:gd name="T120" fmla="*/ 6275 w 9589"/>
                <a:gd name="T121" fmla="*/ 12792 h 1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89" h="12796">
                  <a:moveTo>
                    <a:pt x="5309" y="7218"/>
                  </a:moveTo>
                  <a:cubicBezTo>
                    <a:pt x="5129" y="7264"/>
                    <a:pt x="4966" y="7303"/>
                    <a:pt x="4793" y="7305"/>
                  </a:cubicBezTo>
                  <a:cubicBezTo>
                    <a:pt x="4615" y="7307"/>
                    <a:pt x="4450" y="7244"/>
                    <a:pt x="4280" y="7220"/>
                  </a:cubicBezTo>
                  <a:cubicBezTo>
                    <a:pt x="4271" y="7240"/>
                    <a:pt x="4261" y="7252"/>
                    <a:pt x="4262" y="7263"/>
                  </a:cubicBezTo>
                  <a:cubicBezTo>
                    <a:pt x="4271" y="7389"/>
                    <a:pt x="4280" y="7514"/>
                    <a:pt x="4295" y="7639"/>
                  </a:cubicBezTo>
                  <a:cubicBezTo>
                    <a:pt x="4297" y="7655"/>
                    <a:pt x="4328" y="7679"/>
                    <a:pt x="4347" y="7680"/>
                  </a:cubicBezTo>
                  <a:cubicBezTo>
                    <a:pt x="4422" y="7686"/>
                    <a:pt x="4498" y="7685"/>
                    <a:pt x="4574" y="7685"/>
                  </a:cubicBezTo>
                  <a:cubicBezTo>
                    <a:pt x="4782" y="7685"/>
                    <a:pt x="4990" y="7685"/>
                    <a:pt x="5198" y="7684"/>
                  </a:cubicBezTo>
                  <a:cubicBezTo>
                    <a:pt x="5263" y="7683"/>
                    <a:pt x="5279" y="7670"/>
                    <a:pt x="5289" y="7613"/>
                  </a:cubicBezTo>
                  <a:cubicBezTo>
                    <a:pt x="5300" y="7551"/>
                    <a:pt x="5308" y="7488"/>
                    <a:pt x="5312" y="7426"/>
                  </a:cubicBezTo>
                  <a:cubicBezTo>
                    <a:pt x="5315" y="7364"/>
                    <a:pt x="5327" y="7302"/>
                    <a:pt x="5309" y="7218"/>
                  </a:cubicBezTo>
                  <a:close/>
                  <a:moveTo>
                    <a:pt x="6001" y="8650"/>
                  </a:moveTo>
                  <a:cubicBezTo>
                    <a:pt x="5985" y="8619"/>
                    <a:pt x="5978" y="8595"/>
                    <a:pt x="5963" y="8577"/>
                  </a:cubicBezTo>
                  <a:cubicBezTo>
                    <a:pt x="5787" y="8371"/>
                    <a:pt x="5607" y="8167"/>
                    <a:pt x="5432" y="7960"/>
                  </a:cubicBezTo>
                  <a:cubicBezTo>
                    <a:pt x="5380" y="7898"/>
                    <a:pt x="5324" y="7868"/>
                    <a:pt x="5238" y="7869"/>
                  </a:cubicBezTo>
                  <a:cubicBezTo>
                    <a:pt x="4910" y="7873"/>
                    <a:pt x="4582" y="7871"/>
                    <a:pt x="4254" y="7868"/>
                  </a:cubicBezTo>
                  <a:cubicBezTo>
                    <a:pt x="4196" y="7867"/>
                    <a:pt x="4159" y="7891"/>
                    <a:pt x="4124" y="7930"/>
                  </a:cubicBezTo>
                  <a:cubicBezTo>
                    <a:pt x="3932" y="8148"/>
                    <a:pt x="3739" y="8365"/>
                    <a:pt x="3547" y="8582"/>
                  </a:cubicBezTo>
                  <a:cubicBezTo>
                    <a:pt x="3531" y="8600"/>
                    <a:pt x="3521" y="8624"/>
                    <a:pt x="3506" y="8647"/>
                  </a:cubicBezTo>
                  <a:cubicBezTo>
                    <a:pt x="3698" y="8668"/>
                    <a:pt x="4885" y="8674"/>
                    <a:pt x="5878" y="8660"/>
                  </a:cubicBezTo>
                  <a:cubicBezTo>
                    <a:pt x="5915" y="8659"/>
                    <a:pt x="5952" y="8654"/>
                    <a:pt x="6001" y="8650"/>
                  </a:cubicBezTo>
                  <a:close/>
                  <a:moveTo>
                    <a:pt x="2484" y="4961"/>
                  </a:moveTo>
                  <a:cubicBezTo>
                    <a:pt x="2472" y="4930"/>
                    <a:pt x="2459" y="4896"/>
                    <a:pt x="2447" y="4862"/>
                  </a:cubicBezTo>
                  <a:cubicBezTo>
                    <a:pt x="2360" y="4619"/>
                    <a:pt x="2267" y="4377"/>
                    <a:pt x="2187" y="4131"/>
                  </a:cubicBezTo>
                  <a:cubicBezTo>
                    <a:pt x="1991" y="3536"/>
                    <a:pt x="1844" y="2929"/>
                    <a:pt x="1738" y="2312"/>
                  </a:cubicBezTo>
                  <a:cubicBezTo>
                    <a:pt x="1690" y="2032"/>
                    <a:pt x="1644" y="1752"/>
                    <a:pt x="1596" y="1472"/>
                  </a:cubicBezTo>
                  <a:cubicBezTo>
                    <a:pt x="1584" y="1396"/>
                    <a:pt x="1576" y="1386"/>
                    <a:pt x="1499" y="1388"/>
                  </a:cubicBezTo>
                  <a:cubicBezTo>
                    <a:pt x="1227" y="1393"/>
                    <a:pt x="956" y="1402"/>
                    <a:pt x="684" y="1408"/>
                  </a:cubicBezTo>
                  <a:cubicBezTo>
                    <a:pt x="545" y="1411"/>
                    <a:pt x="406" y="1411"/>
                    <a:pt x="267" y="1414"/>
                  </a:cubicBezTo>
                  <a:cubicBezTo>
                    <a:pt x="218" y="1415"/>
                    <a:pt x="197" y="1440"/>
                    <a:pt x="204" y="1485"/>
                  </a:cubicBezTo>
                  <a:cubicBezTo>
                    <a:pt x="297" y="2155"/>
                    <a:pt x="490" y="2792"/>
                    <a:pt x="819" y="3385"/>
                  </a:cubicBezTo>
                  <a:cubicBezTo>
                    <a:pt x="1028" y="3764"/>
                    <a:pt x="1285" y="4107"/>
                    <a:pt x="1600" y="4404"/>
                  </a:cubicBezTo>
                  <a:cubicBezTo>
                    <a:pt x="1837" y="4627"/>
                    <a:pt x="2097" y="4814"/>
                    <a:pt x="2390" y="4955"/>
                  </a:cubicBezTo>
                  <a:cubicBezTo>
                    <a:pt x="2417" y="4968"/>
                    <a:pt x="2443" y="4993"/>
                    <a:pt x="2484" y="4961"/>
                  </a:cubicBezTo>
                  <a:close/>
                  <a:moveTo>
                    <a:pt x="7051" y="5020"/>
                  </a:moveTo>
                  <a:cubicBezTo>
                    <a:pt x="7138" y="4980"/>
                    <a:pt x="7190" y="4958"/>
                    <a:pt x="7241" y="4932"/>
                  </a:cubicBezTo>
                  <a:cubicBezTo>
                    <a:pt x="7297" y="4904"/>
                    <a:pt x="7353" y="4873"/>
                    <a:pt x="7407" y="4841"/>
                  </a:cubicBezTo>
                  <a:cubicBezTo>
                    <a:pt x="7855" y="4576"/>
                    <a:pt x="8214" y="4216"/>
                    <a:pt x="8511" y="3792"/>
                  </a:cubicBezTo>
                  <a:cubicBezTo>
                    <a:pt x="8935" y="3187"/>
                    <a:pt x="9190" y="2513"/>
                    <a:pt x="9332" y="1793"/>
                  </a:cubicBezTo>
                  <a:cubicBezTo>
                    <a:pt x="9352" y="1688"/>
                    <a:pt x="9363" y="1581"/>
                    <a:pt x="9375" y="1474"/>
                  </a:cubicBezTo>
                  <a:cubicBezTo>
                    <a:pt x="9379" y="1439"/>
                    <a:pt x="9356" y="1416"/>
                    <a:pt x="9318" y="1415"/>
                  </a:cubicBezTo>
                  <a:cubicBezTo>
                    <a:pt x="9186" y="1412"/>
                    <a:pt x="9053" y="1412"/>
                    <a:pt x="8920" y="1409"/>
                  </a:cubicBezTo>
                  <a:cubicBezTo>
                    <a:pt x="8630" y="1403"/>
                    <a:pt x="8340" y="1394"/>
                    <a:pt x="8049" y="1387"/>
                  </a:cubicBezTo>
                  <a:cubicBezTo>
                    <a:pt x="8018" y="1386"/>
                    <a:pt x="7986" y="1386"/>
                    <a:pt x="7955" y="1387"/>
                  </a:cubicBezTo>
                  <a:cubicBezTo>
                    <a:pt x="7913" y="1390"/>
                    <a:pt x="7887" y="1412"/>
                    <a:pt x="7878" y="1457"/>
                  </a:cubicBezTo>
                  <a:cubicBezTo>
                    <a:pt x="7872" y="1488"/>
                    <a:pt x="7869" y="1519"/>
                    <a:pt x="7865" y="1550"/>
                  </a:cubicBezTo>
                  <a:cubicBezTo>
                    <a:pt x="7848" y="1701"/>
                    <a:pt x="7836" y="1852"/>
                    <a:pt x="7811" y="2001"/>
                  </a:cubicBezTo>
                  <a:cubicBezTo>
                    <a:pt x="7753" y="2350"/>
                    <a:pt x="7697" y="2699"/>
                    <a:pt x="7625" y="3044"/>
                  </a:cubicBezTo>
                  <a:cubicBezTo>
                    <a:pt x="7512" y="3588"/>
                    <a:pt x="7373" y="4126"/>
                    <a:pt x="7182" y="4649"/>
                  </a:cubicBezTo>
                  <a:cubicBezTo>
                    <a:pt x="7141" y="4760"/>
                    <a:pt x="7103" y="4872"/>
                    <a:pt x="7051" y="5020"/>
                  </a:cubicBezTo>
                  <a:close/>
                  <a:moveTo>
                    <a:pt x="4742" y="12602"/>
                  </a:moveTo>
                  <a:lnTo>
                    <a:pt x="4742" y="12608"/>
                  </a:lnTo>
                  <a:cubicBezTo>
                    <a:pt x="5501" y="12608"/>
                    <a:pt x="6260" y="12608"/>
                    <a:pt x="7019" y="12608"/>
                  </a:cubicBezTo>
                  <a:cubicBezTo>
                    <a:pt x="7127" y="12608"/>
                    <a:pt x="7234" y="12608"/>
                    <a:pt x="7341" y="12606"/>
                  </a:cubicBezTo>
                  <a:cubicBezTo>
                    <a:pt x="7389" y="12605"/>
                    <a:pt x="7408" y="12583"/>
                    <a:pt x="7407" y="12533"/>
                  </a:cubicBezTo>
                  <a:cubicBezTo>
                    <a:pt x="7406" y="12274"/>
                    <a:pt x="7404" y="12015"/>
                    <a:pt x="7402" y="11756"/>
                  </a:cubicBezTo>
                  <a:cubicBezTo>
                    <a:pt x="7402" y="11743"/>
                    <a:pt x="7401" y="11730"/>
                    <a:pt x="7400" y="11718"/>
                  </a:cubicBezTo>
                  <a:cubicBezTo>
                    <a:pt x="7396" y="11672"/>
                    <a:pt x="7377" y="11654"/>
                    <a:pt x="7326" y="11652"/>
                  </a:cubicBezTo>
                  <a:cubicBezTo>
                    <a:pt x="7288" y="11650"/>
                    <a:pt x="7250" y="11651"/>
                    <a:pt x="7212" y="11652"/>
                  </a:cubicBezTo>
                  <a:cubicBezTo>
                    <a:pt x="6959" y="11654"/>
                    <a:pt x="6706" y="11659"/>
                    <a:pt x="6453" y="11661"/>
                  </a:cubicBezTo>
                  <a:cubicBezTo>
                    <a:pt x="5314" y="11666"/>
                    <a:pt x="4176" y="11671"/>
                    <a:pt x="3037" y="11677"/>
                  </a:cubicBezTo>
                  <a:cubicBezTo>
                    <a:pt x="2746" y="11679"/>
                    <a:pt x="2455" y="11689"/>
                    <a:pt x="2165" y="11695"/>
                  </a:cubicBezTo>
                  <a:cubicBezTo>
                    <a:pt x="2152" y="11695"/>
                    <a:pt x="2139" y="11695"/>
                    <a:pt x="2127" y="11696"/>
                  </a:cubicBezTo>
                  <a:cubicBezTo>
                    <a:pt x="2082" y="11701"/>
                    <a:pt x="2062" y="11724"/>
                    <a:pt x="2065" y="11774"/>
                  </a:cubicBezTo>
                  <a:cubicBezTo>
                    <a:pt x="2070" y="11856"/>
                    <a:pt x="2078" y="11938"/>
                    <a:pt x="2080" y="12019"/>
                  </a:cubicBezTo>
                  <a:cubicBezTo>
                    <a:pt x="2085" y="12184"/>
                    <a:pt x="2085" y="12349"/>
                    <a:pt x="2088" y="12513"/>
                  </a:cubicBezTo>
                  <a:cubicBezTo>
                    <a:pt x="2090" y="12586"/>
                    <a:pt x="2105" y="12599"/>
                    <a:pt x="2180" y="12601"/>
                  </a:cubicBezTo>
                  <a:cubicBezTo>
                    <a:pt x="2230" y="12603"/>
                    <a:pt x="2281" y="12602"/>
                    <a:pt x="2332" y="12602"/>
                  </a:cubicBezTo>
                  <a:cubicBezTo>
                    <a:pt x="3135" y="12602"/>
                    <a:pt x="3938" y="12602"/>
                    <a:pt x="4742" y="12602"/>
                  </a:cubicBezTo>
                  <a:close/>
                  <a:moveTo>
                    <a:pt x="4751" y="8846"/>
                  </a:moveTo>
                  <a:lnTo>
                    <a:pt x="4751" y="8847"/>
                  </a:lnTo>
                  <a:cubicBezTo>
                    <a:pt x="4138" y="8847"/>
                    <a:pt x="3525" y="8847"/>
                    <a:pt x="2912" y="8847"/>
                  </a:cubicBezTo>
                  <a:cubicBezTo>
                    <a:pt x="2856" y="8847"/>
                    <a:pt x="2799" y="8848"/>
                    <a:pt x="2742" y="8851"/>
                  </a:cubicBezTo>
                  <a:cubicBezTo>
                    <a:pt x="2705" y="8853"/>
                    <a:pt x="2687" y="8877"/>
                    <a:pt x="2686" y="8913"/>
                  </a:cubicBezTo>
                  <a:cubicBezTo>
                    <a:pt x="2684" y="8957"/>
                    <a:pt x="2685" y="9001"/>
                    <a:pt x="2686" y="9046"/>
                  </a:cubicBezTo>
                  <a:cubicBezTo>
                    <a:pt x="2692" y="9797"/>
                    <a:pt x="2699" y="10549"/>
                    <a:pt x="2705" y="11301"/>
                  </a:cubicBezTo>
                  <a:cubicBezTo>
                    <a:pt x="2707" y="11505"/>
                    <a:pt x="2696" y="11504"/>
                    <a:pt x="2899" y="11502"/>
                  </a:cubicBezTo>
                  <a:cubicBezTo>
                    <a:pt x="3423" y="11495"/>
                    <a:pt x="3947" y="11487"/>
                    <a:pt x="4471" y="11483"/>
                  </a:cubicBezTo>
                  <a:cubicBezTo>
                    <a:pt x="5046" y="11478"/>
                    <a:pt x="5621" y="11477"/>
                    <a:pt x="6196" y="11474"/>
                  </a:cubicBezTo>
                  <a:cubicBezTo>
                    <a:pt x="6367" y="11473"/>
                    <a:pt x="6537" y="11472"/>
                    <a:pt x="6708" y="11469"/>
                  </a:cubicBezTo>
                  <a:cubicBezTo>
                    <a:pt x="6783" y="11468"/>
                    <a:pt x="6793" y="11457"/>
                    <a:pt x="6796" y="11379"/>
                  </a:cubicBezTo>
                  <a:cubicBezTo>
                    <a:pt x="6797" y="11353"/>
                    <a:pt x="6796" y="11328"/>
                    <a:pt x="6796" y="11303"/>
                  </a:cubicBezTo>
                  <a:cubicBezTo>
                    <a:pt x="6797" y="10538"/>
                    <a:pt x="6797" y="9774"/>
                    <a:pt x="6798" y="9009"/>
                  </a:cubicBezTo>
                  <a:cubicBezTo>
                    <a:pt x="6798" y="8844"/>
                    <a:pt x="6801" y="8846"/>
                    <a:pt x="6628" y="8846"/>
                  </a:cubicBezTo>
                  <a:cubicBezTo>
                    <a:pt x="6003" y="8847"/>
                    <a:pt x="5377" y="8846"/>
                    <a:pt x="4751" y="8846"/>
                  </a:cubicBezTo>
                  <a:close/>
                  <a:moveTo>
                    <a:pt x="4731" y="202"/>
                  </a:moveTo>
                  <a:lnTo>
                    <a:pt x="4731" y="199"/>
                  </a:lnTo>
                  <a:cubicBezTo>
                    <a:pt x="3839" y="203"/>
                    <a:pt x="2947" y="207"/>
                    <a:pt x="2055" y="211"/>
                  </a:cubicBezTo>
                  <a:cubicBezTo>
                    <a:pt x="1966" y="212"/>
                    <a:pt x="1878" y="212"/>
                    <a:pt x="1789" y="212"/>
                  </a:cubicBezTo>
                  <a:cubicBezTo>
                    <a:pt x="1764" y="213"/>
                    <a:pt x="1738" y="213"/>
                    <a:pt x="1713" y="217"/>
                  </a:cubicBezTo>
                  <a:cubicBezTo>
                    <a:pt x="1686" y="221"/>
                    <a:pt x="1666" y="241"/>
                    <a:pt x="1666" y="267"/>
                  </a:cubicBezTo>
                  <a:cubicBezTo>
                    <a:pt x="1669" y="362"/>
                    <a:pt x="1670" y="457"/>
                    <a:pt x="1680" y="552"/>
                  </a:cubicBezTo>
                  <a:cubicBezTo>
                    <a:pt x="1717" y="885"/>
                    <a:pt x="1750" y="1218"/>
                    <a:pt x="1797" y="1549"/>
                  </a:cubicBezTo>
                  <a:cubicBezTo>
                    <a:pt x="1872" y="2069"/>
                    <a:pt x="1966" y="2584"/>
                    <a:pt x="2089" y="3095"/>
                  </a:cubicBezTo>
                  <a:cubicBezTo>
                    <a:pt x="2266" y="3827"/>
                    <a:pt x="2488" y="4544"/>
                    <a:pt x="2809" y="5228"/>
                  </a:cubicBezTo>
                  <a:cubicBezTo>
                    <a:pt x="2998" y="5631"/>
                    <a:pt x="3218" y="6014"/>
                    <a:pt x="3501" y="6358"/>
                  </a:cubicBezTo>
                  <a:cubicBezTo>
                    <a:pt x="3695" y="6594"/>
                    <a:pt x="3914" y="6804"/>
                    <a:pt x="4186" y="6950"/>
                  </a:cubicBezTo>
                  <a:cubicBezTo>
                    <a:pt x="4582" y="7163"/>
                    <a:pt x="4981" y="7175"/>
                    <a:pt x="5383" y="6966"/>
                  </a:cubicBezTo>
                  <a:cubicBezTo>
                    <a:pt x="5622" y="6841"/>
                    <a:pt x="5821" y="6667"/>
                    <a:pt x="5996" y="6465"/>
                  </a:cubicBezTo>
                  <a:cubicBezTo>
                    <a:pt x="6297" y="6117"/>
                    <a:pt x="6524" y="5724"/>
                    <a:pt x="6716" y="5309"/>
                  </a:cubicBezTo>
                  <a:cubicBezTo>
                    <a:pt x="6944" y="4814"/>
                    <a:pt x="7118" y="4300"/>
                    <a:pt x="7259" y="3774"/>
                  </a:cubicBezTo>
                  <a:cubicBezTo>
                    <a:pt x="7425" y="3150"/>
                    <a:pt x="7555" y="2519"/>
                    <a:pt x="7635" y="1879"/>
                  </a:cubicBezTo>
                  <a:cubicBezTo>
                    <a:pt x="7664" y="1653"/>
                    <a:pt x="7690" y="1427"/>
                    <a:pt x="7716" y="1202"/>
                  </a:cubicBezTo>
                  <a:cubicBezTo>
                    <a:pt x="7752" y="894"/>
                    <a:pt x="7781" y="585"/>
                    <a:pt x="7788" y="275"/>
                  </a:cubicBezTo>
                  <a:cubicBezTo>
                    <a:pt x="7788" y="256"/>
                    <a:pt x="7790" y="236"/>
                    <a:pt x="7784" y="219"/>
                  </a:cubicBezTo>
                  <a:cubicBezTo>
                    <a:pt x="7777" y="204"/>
                    <a:pt x="7762" y="185"/>
                    <a:pt x="7747" y="181"/>
                  </a:cubicBezTo>
                  <a:cubicBezTo>
                    <a:pt x="7717" y="174"/>
                    <a:pt x="7685" y="174"/>
                    <a:pt x="7653" y="175"/>
                  </a:cubicBezTo>
                  <a:cubicBezTo>
                    <a:pt x="7457" y="179"/>
                    <a:pt x="7261" y="187"/>
                    <a:pt x="7065" y="188"/>
                  </a:cubicBezTo>
                  <a:cubicBezTo>
                    <a:pt x="6287" y="194"/>
                    <a:pt x="5509" y="197"/>
                    <a:pt x="4731" y="202"/>
                  </a:cubicBezTo>
                  <a:close/>
                  <a:moveTo>
                    <a:pt x="4674" y="12777"/>
                  </a:moveTo>
                  <a:cubicBezTo>
                    <a:pt x="3847" y="12777"/>
                    <a:pt x="3012" y="12777"/>
                    <a:pt x="2177" y="12777"/>
                  </a:cubicBezTo>
                  <a:cubicBezTo>
                    <a:pt x="2121" y="12777"/>
                    <a:pt x="2064" y="12777"/>
                    <a:pt x="2007" y="12773"/>
                  </a:cubicBezTo>
                  <a:cubicBezTo>
                    <a:pt x="1948" y="12769"/>
                    <a:pt x="1913" y="12736"/>
                    <a:pt x="1905" y="12680"/>
                  </a:cubicBezTo>
                  <a:cubicBezTo>
                    <a:pt x="1902" y="12655"/>
                    <a:pt x="1901" y="12629"/>
                    <a:pt x="1901" y="12604"/>
                  </a:cubicBezTo>
                  <a:cubicBezTo>
                    <a:pt x="1896" y="12307"/>
                    <a:pt x="1890" y="12010"/>
                    <a:pt x="1888" y="11713"/>
                  </a:cubicBezTo>
                  <a:cubicBezTo>
                    <a:pt x="1886" y="11540"/>
                    <a:pt x="1914" y="11513"/>
                    <a:pt x="2082" y="11509"/>
                  </a:cubicBezTo>
                  <a:cubicBezTo>
                    <a:pt x="2189" y="11507"/>
                    <a:pt x="2297" y="11509"/>
                    <a:pt x="2405" y="11507"/>
                  </a:cubicBezTo>
                  <a:cubicBezTo>
                    <a:pt x="2516" y="11505"/>
                    <a:pt x="2529" y="11493"/>
                    <a:pt x="2530" y="11390"/>
                  </a:cubicBezTo>
                  <a:cubicBezTo>
                    <a:pt x="2531" y="11308"/>
                    <a:pt x="2530" y="11226"/>
                    <a:pt x="2528" y="11144"/>
                  </a:cubicBezTo>
                  <a:cubicBezTo>
                    <a:pt x="2521" y="10884"/>
                    <a:pt x="2511" y="10625"/>
                    <a:pt x="2508" y="10366"/>
                  </a:cubicBezTo>
                  <a:cubicBezTo>
                    <a:pt x="2502" y="9886"/>
                    <a:pt x="2499" y="9405"/>
                    <a:pt x="2495" y="8925"/>
                  </a:cubicBezTo>
                  <a:cubicBezTo>
                    <a:pt x="2495" y="8874"/>
                    <a:pt x="2494" y="8823"/>
                    <a:pt x="2499" y="8773"/>
                  </a:cubicBezTo>
                  <a:cubicBezTo>
                    <a:pt x="2504" y="8709"/>
                    <a:pt x="2544" y="8671"/>
                    <a:pt x="2610" y="8665"/>
                  </a:cubicBezTo>
                  <a:cubicBezTo>
                    <a:pt x="2660" y="8660"/>
                    <a:pt x="2711" y="8661"/>
                    <a:pt x="2761" y="8661"/>
                  </a:cubicBezTo>
                  <a:cubicBezTo>
                    <a:pt x="2901" y="8660"/>
                    <a:pt x="3040" y="8660"/>
                    <a:pt x="3179" y="8660"/>
                  </a:cubicBezTo>
                  <a:cubicBezTo>
                    <a:pt x="3219" y="8660"/>
                    <a:pt x="3246" y="8645"/>
                    <a:pt x="3275" y="8613"/>
                  </a:cubicBezTo>
                  <a:cubicBezTo>
                    <a:pt x="3515" y="8336"/>
                    <a:pt x="3756" y="8059"/>
                    <a:pt x="4003" y="7789"/>
                  </a:cubicBezTo>
                  <a:cubicBezTo>
                    <a:pt x="4078" y="7707"/>
                    <a:pt x="4111" y="7626"/>
                    <a:pt x="4097" y="7517"/>
                  </a:cubicBezTo>
                  <a:cubicBezTo>
                    <a:pt x="4082" y="7404"/>
                    <a:pt x="4075" y="7290"/>
                    <a:pt x="4070" y="7177"/>
                  </a:cubicBezTo>
                  <a:cubicBezTo>
                    <a:pt x="4067" y="7120"/>
                    <a:pt x="4043" y="7085"/>
                    <a:pt x="3996" y="7055"/>
                  </a:cubicBezTo>
                  <a:cubicBezTo>
                    <a:pt x="3830" y="6950"/>
                    <a:pt x="3679" y="6825"/>
                    <a:pt x="3542" y="6684"/>
                  </a:cubicBezTo>
                  <a:cubicBezTo>
                    <a:pt x="3294" y="6428"/>
                    <a:pt x="3092" y="6138"/>
                    <a:pt x="2915" y="5830"/>
                  </a:cubicBezTo>
                  <a:cubicBezTo>
                    <a:pt x="2830" y="5682"/>
                    <a:pt x="2751" y="5530"/>
                    <a:pt x="2677" y="5377"/>
                  </a:cubicBezTo>
                  <a:cubicBezTo>
                    <a:pt x="2640" y="5299"/>
                    <a:pt x="2593" y="5244"/>
                    <a:pt x="2509" y="5211"/>
                  </a:cubicBezTo>
                  <a:cubicBezTo>
                    <a:pt x="1872" y="4959"/>
                    <a:pt x="1380" y="4524"/>
                    <a:pt x="979" y="3979"/>
                  </a:cubicBezTo>
                  <a:cubicBezTo>
                    <a:pt x="549" y="3395"/>
                    <a:pt x="272" y="2741"/>
                    <a:pt x="115" y="2036"/>
                  </a:cubicBezTo>
                  <a:cubicBezTo>
                    <a:pt x="69" y="1826"/>
                    <a:pt x="41" y="1613"/>
                    <a:pt x="5" y="1401"/>
                  </a:cubicBezTo>
                  <a:cubicBezTo>
                    <a:pt x="1" y="1376"/>
                    <a:pt x="0" y="1351"/>
                    <a:pt x="2" y="1326"/>
                  </a:cubicBezTo>
                  <a:cubicBezTo>
                    <a:pt x="3" y="1280"/>
                    <a:pt x="37" y="1237"/>
                    <a:pt x="81" y="1233"/>
                  </a:cubicBezTo>
                  <a:cubicBezTo>
                    <a:pt x="131" y="1227"/>
                    <a:pt x="182" y="1226"/>
                    <a:pt x="232" y="1226"/>
                  </a:cubicBezTo>
                  <a:cubicBezTo>
                    <a:pt x="624" y="1221"/>
                    <a:pt x="1016" y="1217"/>
                    <a:pt x="1408" y="1213"/>
                  </a:cubicBezTo>
                  <a:cubicBezTo>
                    <a:pt x="1561" y="1211"/>
                    <a:pt x="1566" y="1205"/>
                    <a:pt x="1549" y="1048"/>
                  </a:cubicBezTo>
                  <a:cubicBezTo>
                    <a:pt x="1529" y="866"/>
                    <a:pt x="1505" y="684"/>
                    <a:pt x="1489" y="502"/>
                  </a:cubicBezTo>
                  <a:cubicBezTo>
                    <a:pt x="1479" y="389"/>
                    <a:pt x="1477" y="275"/>
                    <a:pt x="1480" y="162"/>
                  </a:cubicBezTo>
                  <a:cubicBezTo>
                    <a:pt x="1482" y="77"/>
                    <a:pt x="1517" y="48"/>
                    <a:pt x="1597" y="41"/>
                  </a:cubicBezTo>
                  <a:cubicBezTo>
                    <a:pt x="1641" y="37"/>
                    <a:pt x="1685" y="37"/>
                    <a:pt x="1730" y="37"/>
                  </a:cubicBezTo>
                  <a:cubicBezTo>
                    <a:pt x="1831" y="37"/>
                    <a:pt x="1932" y="37"/>
                    <a:pt x="2033" y="37"/>
                  </a:cubicBezTo>
                  <a:cubicBezTo>
                    <a:pt x="3646" y="26"/>
                    <a:pt x="5258" y="15"/>
                    <a:pt x="6871" y="5"/>
                  </a:cubicBezTo>
                  <a:cubicBezTo>
                    <a:pt x="7181" y="3"/>
                    <a:pt x="7490" y="0"/>
                    <a:pt x="7800" y="0"/>
                  </a:cubicBezTo>
                  <a:cubicBezTo>
                    <a:pt x="7965" y="0"/>
                    <a:pt x="7990" y="25"/>
                    <a:pt x="7980" y="188"/>
                  </a:cubicBezTo>
                  <a:cubicBezTo>
                    <a:pt x="7960" y="503"/>
                    <a:pt x="7934" y="818"/>
                    <a:pt x="7910" y="1133"/>
                  </a:cubicBezTo>
                  <a:cubicBezTo>
                    <a:pt x="7907" y="1179"/>
                    <a:pt x="7930" y="1209"/>
                    <a:pt x="7973" y="1211"/>
                  </a:cubicBezTo>
                  <a:cubicBezTo>
                    <a:pt x="8017" y="1213"/>
                    <a:pt x="8061" y="1212"/>
                    <a:pt x="8105" y="1212"/>
                  </a:cubicBezTo>
                  <a:cubicBezTo>
                    <a:pt x="8529" y="1217"/>
                    <a:pt x="8953" y="1221"/>
                    <a:pt x="9376" y="1225"/>
                  </a:cubicBezTo>
                  <a:cubicBezTo>
                    <a:pt x="9402" y="1226"/>
                    <a:pt x="9427" y="1225"/>
                    <a:pt x="9452" y="1226"/>
                  </a:cubicBezTo>
                  <a:cubicBezTo>
                    <a:pt x="9554" y="1233"/>
                    <a:pt x="9589" y="1270"/>
                    <a:pt x="9578" y="1369"/>
                  </a:cubicBezTo>
                  <a:cubicBezTo>
                    <a:pt x="9469" y="2364"/>
                    <a:pt x="9148" y="3277"/>
                    <a:pt x="8534" y="4076"/>
                  </a:cubicBezTo>
                  <a:cubicBezTo>
                    <a:pt x="8198" y="4512"/>
                    <a:pt x="7793" y="4869"/>
                    <a:pt x="7295" y="5115"/>
                  </a:cubicBezTo>
                  <a:cubicBezTo>
                    <a:pt x="7222" y="5151"/>
                    <a:pt x="7147" y="5189"/>
                    <a:pt x="7069" y="5212"/>
                  </a:cubicBezTo>
                  <a:cubicBezTo>
                    <a:pt x="6968" y="5242"/>
                    <a:pt x="6916" y="5307"/>
                    <a:pt x="6876" y="5401"/>
                  </a:cubicBezTo>
                  <a:cubicBezTo>
                    <a:pt x="6770" y="5652"/>
                    <a:pt x="6636" y="5889"/>
                    <a:pt x="6489" y="6117"/>
                  </a:cubicBezTo>
                  <a:cubicBezTo>
                    <a:pt x="6296" y="6416"/>
                    <a:pt x="6078" y="6694"/>
                    <a:pt x="5796" y="6917"/>
                  </a:cubicBezTo>
                  <a:cubicBezTo>
                    <a:pt x="5732" y="6967"/>
                    <a:pt x="5666" y="7017"/>
                    <a:pt x="5596" y="7060"/>
                  </a:cubicBezTo>
                  <a:cubicBezTo>
                    <a:pt x="5542" y="7094"/>
                    <a:pt x="5519" y="7139"/>
                    <a:pt x="5514" y="7200"/>
                  </a:cubicBezTo>
                  <a:cubicBezTo>
                    <a:pt x="5502" y="7338"/>
                    <a:pt x="5489" y="7477"/>
                    <a:pt x="5473" y="7615"/>
                  </a:cubicBezTo>
                  <a:cubicBezTo>
                    <a:pt x="5465" y="7682"/>
                    <a:pt x="5479" y="7736"/>
                    <a:pt x="5526" y="7788"/>
                  </a:cubicBezTo>
                  <a:cubicBezTo>
                    <a:pt x="5701" y="7987"/>
                    <a:pt x="5874" y="8189"/>
                    <a:pt x="6047" y="8390"/>
                  </a:cubicBezTo>
                  <a:cubicBezTo>
                    <a:pt x="6076" y="8423"/>
                    <a:pt x="6107" y="8456"/>
                    <a:pt x="6135" y="8490"/>
                  </a:cubicBezTo>
                  <a:cubicBezTo>
                    <a:pt x="6180" y="8542"/>
                    <a:pt x="6225" y="8596"/>
                    <a:pt x="6269" y="8649"/>
                  </a:cubicBezTo>
                  <a:cubicBezTo>
                    <a:pt x="6351" y="8653"/>
                    <a:pt x="6432" y="8658"/>
                    <a:pt x="6514" y="8660"/>
                  </a:cubicBezTo>
                  <a:cubicBezTo>
                    <a:pt x="6628" y="8662"/>
                    <a:pt x="6742" y="8659"/>
                    <a:pt x="6856" y="8662"/>
                  </a:cubicBezTo>
                  <a:cubicBezTo>
                    <a:pt x="6947" y="8665"/>
                    <a:pt x="6981" y="8700"/>
                    <a:pt x="6986" y="8789"/>
                  </a:cubicBezTo>
                  <a:cubicBezTo>
                    <a:pt x="6988" y="8840"/>
                    <a:pt x="6987" y="8890"/>
                    <a:pt x="6987" y="8941"/>
                  </a:cubicBezTo>
                  <a:cubicBezTo>
                    <a:pt x="6986" y="9725"/>
                    <a:pt x="6985" y="10510"/>
                    <a:pt x="6984" y="11294"/>
                  </a:cubicBezTo>
                  <a:cubicBezTo>
                    <a:pt x="6983" y="11481"/>
                    <a:pt x="6977" y="11465"/>
                    <a:pt x="7161" y="11465"/>
                  </a:cubicBezTo>
                  <a:cubicBezTo>
                    <a:pt x="7262" y="11465"/>
                    <a:pt x="7363" y="11463"/>
                    <a:pt x="7464" y="11467"/>
                  </a:cubicBezTo>
                  <a:cubicBezTo>
                    <a:pt x="7545" y="11471"/>
                    <a:pt x="7580" y="11507"/>
                    <a:pt x="7587" y="11583"/>
                  </a:cubicBezTo>
                  <a:cubicBezTo>
                    <a:pt x="7590" y="11614"/>
                    <a:pt x="7589" y="11646"/>
                    <a:pt x="7589" y="11678"/>
                  </a:cubicBezTo>
                  <a:cubicBezTo>
                    <a:pt x="7593" y="11988"/>
                    <a:pt x="7597" y="12297"/>
                    <a:pt x="7600" y="12608"/>
                  </a:cubicBezTo>
                  <a:cubicBezTo>
                    <a:pt x="7600" y="12633"/>
                    <a:pt x="7600" y="12658"/>
                    <a:pt x="7596" y="12683"/>
                  </a:cubicBezTo>
                  <a:cubicBezTo>
                    <a:pt x="7589" y="12723"/>
                    <a:pt x="7565" y="12752"/>
                    <a:pt x="7524" y="12762"/>
                  </a:cubicBezTo>
                  <a:cubicBezTo>
                    <a:pt x="7438" y="12782"/>
                    <a:pt x="7352" y="12796"/>
                    <a:pt x="7262" y="12795"/>
                  </a:cubicBezTo>
                  <a:cubicBezTo>
                    <a:pt x="6933" y="12791"/>
                    <a:pt x="6604" y="12792"/>
                    <a:pt x="6275" y="12792"/>
                  </a:cubicBezTo>
                  <a:cubicBezTo>
                    <a:pt x="5908" y="12791"/>
                    <a:pt x="5542" y="12791"/>
                    <a:pt x="5175" y="12789"/>
                  </a:cubicBezTo>
                  <a:cubicBezTo>
                    <a:pt x="5010" y="12787"/>
                    <a:pt x="4846" y="12781"/>
                    <a:pt x="4674" y="127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64">
              <a:extLst>
                <a:ext uri="{FF2B5EF4-FFF2-40B4-BE49-F238E27FC236}">
                  <a16:creationId xmlns:a16="http://schemas.microsoft.com/office/drawing/2014/main" id="{A4B07078-8A64-4C48-8DCE-B1C13D881B76}"/>
                </a:ext>
              </a:extLst>
            </p:cNvPr>
            <p:cNvSpPr>
              <a:spLocks/>
            </p:cNvSpPr>
            <p:nvPr/>
          </p:nvSpPr>
          <p:spPr bwMode="auto">
            <a:xfrm>
              <a:off x="6361114" y="4600575"/>
              <a:ext cx="50800" cy="12700"/>
            </a:xfrm>
            <a:custGeom>
              <a:avLst/>
              <a:gdLst>
                <a:gd name="T0" fmla="*/ 467 w 810"/>
                <a:gd name="T1" fmla="*/ 211 h 212"/>
                <a:gd name="T2" fmla="*/ 111 w 810"/>
                <a:gd name="T3" fmla="*/ 174 h 212"/>
                <a:gd name="T4" fmla="*/ 41 w 810"/>
                <a:gd name="T5" fmla="*/ 150 h 212"/>
                <a:gd name="T6" fmla="*/ 10 w 810"/>
                <a:gd name="T7" fmla="*/ 68 h 212"/>
                <a:gd name="T8" fmla="*/ 55 w 810"/>
                <a:gd name="T9" fmla="*/ 14 h 212"/>
                <a:gd name="T10" fmla="*/ 128 w 810"/>
                <a:gd name="T11" fmla="*/ 2 h 212"/>
                <a:gd name="T12" fmla="*/ 712 w 810"/>
                <a:gd name="T13" fmla="*/ 40 h 212"/>
                <a:gd name="T14" fmla="*/ 730 w 810"/>
                <a:gd name="T15" fmla="*/ 44 h 212"/>
                <a:gd name="T16" fmla="*/ 806 w 810"/>
                <a:gd name="T17" fmla="*/ 135 h 212"/>
                <a:gd name="T18" fmla="*/ 732 w 810"/>
                <a:gd name="T19" fmla="*/ 207 h 212"/>
                <a:gd name="T20" fmla="*/ 637 w 810"/>
                <a:gd name="T21" fmla="*/ 211 h 212"/>
                <a:gd name="T22" fmla="*/ 468 w 810"/>
                <a:gd name="T23" fmla="*/ 204 h 212"/>
                <a:gd name="T24" fmla="*/ 467 w 810"/>
                <a:gd name="T25"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 h="212">
                  <a:moveTo>
                    <a:pt x="467" y="211"/>
                  </a:moveTo>
                  <a:cubicBezTo>
                    <a:pt x="348" y="199"/>
                    <a:pt x="230" y="187"/>
                    <a:pt x="111" y="174"/>
                  </a:cubicBezTo>
                  <a:cubicBezTo>
                    <a:pt x="87" y="171"/>
                    <a:pt x="61" y="163"/>
                    <a:pt x="41" y="150"/>
                  </a:cubicBezTo>
                  <a:cubicBezTo>
                    <a:pt x="13" y="132"/>
                    <a:pt x="0" y="99"/>
                    <a:pt x="10" y="68"/>
                  </a:cubicBezTo>
                  <a:cubicBezTo>
                    <a:pt x="16" y="47"/>
                    <a:pt x="35" y="24"/>
                    <a:pt x="55" y="14"/>
                  </a:cubicBezTo>
                  <a:cubicBezTo>
                    <a:pt x="76" y="2"/>
                    <a:pt x="104" y="0"/>
                    <a:pt x="128" y="2"/>
                  </a:cubicBezTo>
                  <a:cubicBezTo>
                    <a:pt x="323" y="14"/>
                    <a:pt x="517" y="27"/>
                    <a:pt x="712" y="40"/>
                  </a:cubicBezTo>
                  <a:cubicBezTo>
                    <a:pt x="718" y="41"/>
                    <a:pt x="724" y="43"/>
                    <a:pt x="730" y="44"/>
                  </a:cubicBezTo>
                  <a:cubicBezTo>
                    <a:pt x="781" y="54"/>
                    <a:pt x="810" y="89"/>
                    <a:pt x="806" y="135"/>
                  </a:cubicBezTo>
                  <a:cubicBezTo>
                    <a:pt x="802" y="172"/>
                    <a:pt x="772" y="203"/>
                    <a:pt x="732" y="207"/>
                  </a:cubicBezTo>
                  <a:cubicBezTo>
                    <a:pt x="700" y="211"/>
                    <a:pt x="669" y="212"/>
                    <a:pt x="637" y="211"/>
                  </a:cubicBezTo>
                  <a:cubicBezTo>
                    <a:pt x="581" y="210"/>
                    <a:pt x="524" y="207"/>
                    <a:pt x="468" y="204"/>
                  </a:cubicBezTo>
                  <a:lnTo>
                    <a:pt x="467" y="21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65">
              <a:extLst>
                <a:ext uri="{FF2B5EF4-FFF2-40B4-BE49-F238E27FC236}">
                  <a16:creationId xmlns:a16="http://schemas.microsoft.com/office/drawing/2014/main" id="{707E5D60-EDBD-4F19-9212-FF1622788B46}"/>
                </a:ext>
              </a:extLst>
            </p:cNvPr>
            <p:cNvSpPr>
              <a:spLocks/>
            </p:cNvSpPr>
            <p:nvPr/>
          </p:nvSpPr>
          <p:spPr bwMode="auto">
            <a:xfrm>
              <a:off x="6746876" y="4583113"/>
              <a:ext cx="44450" cy="30163"/>
            </a:xfrm>
            <a:custGeom>
              <a:avLst/>
              <a:gdLst>
                <a:gd name="T0" fmla="*/ 77 w 713"/>
                <a:gd name="T1" fmla="*/ 464 h 464"/>
                <a:gd name="T2" fmla="*/ 11 w 713"/>
                <a:gd name="T3" fmla="*/ 406 h 464"/>
                <a:gd name="T4" fmla="*/ 12 w 713"/>
                <a:gd name="T5" fmla="*/ 338 h 464"/>
                <a:gd name="T6" fmla="*/ 91 w 713"/>
                <a:gd name="T7" fmla="*/ 260 h 464"/>
                <a:gd name="T8" fmla="*/ 559 w 713"/>
                <a:gd name="T9" fmla="*/ 20 h 464"/>
                <a:gd name="T10" fmla="*/ 613 w 713"/>
                <a:gd name="T11" fmla="*/ 6 h 464"/>
                <a:gd name="T12" fmla="*/ 702 w 713"/>
                <a:gd name="T13" fmla="*/ 63 h 464"/>
                <a:gd name="T14" fmla="*/ 680 w 713"/>
                <a:gd name="T15" fmla="*/ 148 h 464"/>
                <a:gd name="T16" fmla="*/ 587 w 713"/>
                <a:gd name="T17" fmla="*/ 210 h 464"/>
                <a:gd name="T18" fmla="*/ 155 w 713"/>
                <a:gd name="T19" fmla="*/ 437 h 464"/>
                <a:gd name="T20" fmla="*/ 77 w 713"/>
                <a:gd name="T2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3" h="464">
                  <a:moveTo>
                    <a:pt x="77" y="464"/>
                  </a:moveTo>
                  <a:cubicBezTo>
                    <a:pt x="55" y="446"/>
                    <a:pt x="25" y="430"/>
                    <a:pt x="11" y="406"/>
                  </a:cubicBezTo>
                  <a:cubicBezTo>
                    <a:pt x="0" y="390"/>
                    <a:pt x="1" y="355"/>
                    <a:pt x="12" y="338"/>
                  </a:cubicBezTo>
                  <a:cubicBezTo>
                    <a:pt x="32" y="307"/>
                    <a:pt x="60" y="277"/>
                    <a:pt x="91" y="260"/>
                  </a:cubicBezTo>
                  <a:cubicBezTo>
                    <a:pt x="246" y="178"/>
                    <a:pt x="403" y="99"/>
                    <a:pt x="559" y="20"/>
                  </a:cubicBezTo>
                  <a:cubicBezTo>
                    <a:pt x="576" y="12"/>
                    <a:pt x="595" y="9"/>
                    <a:pt x="613" y="6"/>
                  </a:cubicBezTo>
                  <a:cubicBezTo>
                    <a:pt x="645" y="0"/>
                    <a:pt x="692" y="32"/>
                    <a:pt x="702" y="63"/>
                  </a:cubicBezTo>
                  <a:cubicBezTo>
                    <a:pt x="713" y="96"/>
                    <a:pt x="705" y="127"/>
                    <a:pt x="680" y="148"/>
                  </a:cubicBezTo>
                  <a:cubicBezTo>
                    <a:pt x="652" y="172"/>
                    <a:pt x="620" y="193"/>
                    <a:pt x="587" y="210"/>
                  </a:cubicBezTo>
                  <a:cubicBezTo>
                    <a:pt x="443" y="287"/>
                    <a:pt x="299" y="362"/>
                    <a:pt x="155" y="437"/>
                  </a:cubicBezTo>
                  <a:cubicBezTo>
                    <a:pt x="133" y="448"/>
                    <a:pt x="108" y="453"/>
                    <a:pt x="77" y="46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66">
              <a:extLst>
                <a:ext uri="{FF2B5EF4-FFF2-40B4-BE49-F238E27FC236}">
                  <a16:creationId xmlns:a16="http://schemas.microsoft.com/office/drawing/2014/main" id="{428AE7FF-5E0C-48D9-A56C-DDB6F425A45A}"/>
                </a:ext>
              </a:extLst>
            </p:cNvPr>
            <p:cNvSpPr>
              <a:spLocks/>
            </p:cNvSpPr>
            <p:nvPr/>
          </p:nvSpPr>
          <p:spPr bwMode="auto">
            <a:xfrm>
              <a:off x="6361114" y="4662488"/>
              <a:ext cx="46038" cy="25400"/>
            </a:xfrm>
            <a:custGeom>
              <a:avLst/>
              <a:gdLst>
                <a:gd name="T0" fmla="*/ 82 w 725"/>
                <a:gd name="T1" fmla="*/ 382 h 382"/>
                <a:gd name="T2" fmla="*/ 21 w 725"/>
                <a:gd name="T3" fmla="*/ 326 h 382"/>
                <a:gd name="T4" fmla="*/ 31 w 725"/>
                <a:gd name="T5" fmla="*/ 240 h 382"/>
                <a:gd name="T6" fmla="*/ 92 w 725"/>
                <a:gd name="T7" fmla="*/ 197 h 382"/>
                <a:gd name="T8" fmla="*/ 564 w 725"/>
                <a:gd name="T9" fmla="*/ 11 h 382"/>
                <a:gd name="T10" fmla="*/ 638 w 725"/>
                <a:gd name="T11" fmla="*/ 1 h 382"/>
                <a:gd name="T12" fmla="*/ 720 w 725"/>
                <a:gd name="T13" fmla="*/ 66 h 382"/>
                <a:gd name="T14" fmla="*/ 686 w 725"/>
                <a:gd name="T15" fmla="*/ 148 h 382"/>
                <a:gd name="T16" fmla="*/ 638 w 725"/>
                <a:gd name="T17" fmla="*/ 178 h 382"/>
                <a:gd name="T18" fmla="*/ 148 w 725"/>
                <a:gd name="T19" fmla="*/ 370 h 382"/>
                <a:gd name="T20" fmla="*/ 82 w 725"/>
                <a:gd name="T21"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382">
                  <a:moveTo>
                    <a:pt x="82" y="382"/>
                  </a:moveTo>
                  <a:cubicBezTo>
                    <a:pt x="64" y="366"/>
                    <a:pt x="38" y="350"/>
                    <a:pt x="21" y="326"/>
                  </a:cubicBezTo>
                  <a:cubicBezTo>
                    <a:pt x="0" y="298"/>
                    <a:pt x="9" y="264"/>
                    <a:pt x="31" y="240"/>
                  </a:cubicBezTo>
                  <a:cubicBezTo>
                    <a:pt x="48" y="222"/>
                    <a:pt x="69" y="206"/>
                    <a:pt x="92" y="197"/>
                  </a:cubicBezTo>
                  <a:cubicBezTo>
                    <a:pt x="248" y="134"/>
                    <a:pt x="406" y="72"/>
                    <a:pt x="564" y="11"/>
                  </a:cubicBezTo>
                  <a:cubicBezTo>
                    <a:pt x="586" y="2"/>
                    <a:pt x="613" y="2"/>
                    <a:pt x="638" y="1"/>
                  </a:cubicBezTo>
                  <a:cubicBezTo>
                    <a:pt x="673" y="0"/>
                    <a:pt x="715" y="33"/>
                    <a:pt x="720" y="66"/>
                  </a:cubicBezTo>
                  <a:cubicBezTo>
                    <a:pt x="725" y="99"/>
                    <a:pt x="712" y="128"/>
                    <a:pt x="686" y="148"/>
                  </a:cubicBezTo>
                  <a:cubicBezTo>
                    <a:pt x="671" y="160"/>
                    <a:pt x="655" y="171"/>
                    <a:pt x="638" y="178"/>
                  </a:cubicBezTo>
                  <a:cubicBezTo>
                    <a:pt x="475" y="243"/>
                    <a:pt x="312" y="307"/>
                    <a:pt x="148" y="370"/>
                  </a:cubicBezTo>
                  <a:cubicBezTo>
                    <a:pt x="131" y="376"/>
                    <a:pt x="112" y="377"/>
                    <a:pt x="82" y="38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67">
              <a:extLst>
                <a:ext uri="{FF2B5EF4-FFF2-40B4-BE49-F238E27FC236}">
                  <a16:creationId xmlns:a16="http://schemas.microsoft.com/office/drawing/2014/main" id="{2B02B020-700D-41B0-8A2E-EB1137250E12}"/>
                </a:ext>
              </a:extLst>
            </p:cNvPr>
            <p:cNvSpPr>
              <a:spLocks/>
            </p:cNvSpPr>
            <p:nvPr/>
          </p:nvSpPr>
          <p:spPr bwMode="auto">
            <a:xfrm>
              <a:off x="6388101" y="4706938"/>
              <a:ext cx="34925" cy="38100"/>
            </a:xfrm>
            <a:custGeom>
              <a:avLst/>
              <a:gdLst>
                <a:gd name="T0" fmla="*/ 564 w 565"/>
                <a:gd name="T1" fmla="*/ 114 h 599"/>
                <a:gd name="T2" fmla="*/ 531 w 565"/>
                <a:gd name="T3" fmla="*/ 179 h 599"/>
                <a:gd name="T4" fmla="*/ 377 w 565"/>
                <a:gd name="T5" fmla="*/ 346 h 599"/>
                <a:gd name="T6" fmla="*/ 189 w 565"/>
                <a:gd name="T7" fmla="*/ 533 h 599"/>
                <a:gd name="T8" fmla="*/ 93 w 565"/>
                <a:gd name="T9" fmla="*/ 588 h 599"/>
                <a:gd name="T10" fmla="*/ 11 w 565"/>
                <a:gd name="T11" fmla="*/ 559 h 599"/>
                <a:gd name="T12" fmla="*/ 4 w 565"/>
                <a:gd name="T13" fmla="*/ 470 h 599"/>
                <a:gd name="T14" fmla="*/ 36 w 565"/>
                <a:gd name="T15" fmla="*/ 425 h 599"/>
                <a:gd name="T16" fmla="*/ 394 w 565"/>
                <a:gd name="T17" fmla="*/ 61 h 599"/>
                <a:gd name="T18" fmla="*/ 457 w 565"/>
                <a:gd name="T19" fmla="*/ 21 h 599"/>
                <a:gd name="T20" fmla="*/ 564 w 565"/>
                <a:gd name="T21" fmla="*/ 11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5" h="599">
                  <a:moveTo>
                    <a:pt x="564" y="114"/>
                  </a:moveTo>
                  <a:cubicBezTo>
                    <a:pt x="559" y="126"/>
                    <a:pt x="550" y="157"/>
                    <a:pt x="531" y="179"/>
                  </a:cubicBezTo>
                  <a:cubicBezTo>
                    <a:pt x="482" y="237"/>
                    <a:pt x="430" y="292"/>
                    <a:pt x="377" y="346"/>
                  </a:cubicBezTo>
                  <a:cubicBezTo>
                    <a:pt x="316" y="409"/>
                    <a:pt x="254" y="473"/>
                    <a:pt x="189" y="533"/>
                  </a:cubicBezTo>
                  <a:cubicBezTo>
                    <a:pt x="163" y="557"/>
                    <a:pt x="128" y="576"/>
                    <a:pt x="93" y="588"/>
                  </a:cubicBezTo>
                  <a:cubicBezTo>
                    <a:pt x="63" y="599"/>
                    <a:pt x="25" y="590"/>
                    <a:pt x="11" y="559"/>
                  </a:cubicBezTo>
                  <a:cubicBezTo>
                    <a:pt x="0" y="533"/>
                    <a:pt x="0" y="499"/>
                    <a:pt x="4" y="470"/>
                  </a:cubicBezTo>
                  <a:cubicBezTo>
                    <a:pt x="6" y="454"/>
                    <a:pt x="23" y="438"/>
                    <a:pt x="36" y="425"/>
                  </a:cubicBezTo>
                  <a:cubicBezTo>
                    <a:pt x="155" y="303"/>
                    <a:pt x="274" y="182"/>
                    <a:pt x="394" y="61"/>
                  </a:cubicBezTo>
                  <a:cubicBezTo>
                    <a:pt x="412" y="44"/>
                    <a:pt x="434" y="31"/>
                    <a:pt x="457" y="21"/>
                  </a:cubicBezTo>
                  <a:cubicBezTo>
                    <a:pt x="502" y="0"/>
                    <a:pt x="565" y="45"/>
                    <a:pt x="564" y="1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68">
              <a:extLst>
                <a:ext uri="{FF2B5EF4-FFF2-40B4-BE49-F238E27FC236}">
                  <a16:creationId xmlns:a16="http://schemas.microsoft.com/office/drawing/2014/main" id="{D6A4C2D9-957E-4D3C-AEC4-EDABC4B0CECE}"/>
                </a:ext>
              </a:extLst>
            </p:cNvPr>
            <p:cNvSpPr>
              <a:spLocks/>
            </p:cNvSpPr>
            <p:nvPr/>
          </p:nvSpPr>
          <p:spPr bwMode="auto">
            <a:xfrm>
              <a:off x="6762751" y="4692650"/>
              <a:ext cx="33338" cy="26988"/>
            </a:xfrm>
            <a:custGeom>
              <a:avLst/>
              <a:gdLst>
                <a:gd name="T0" fmla="*/ 107 w 549"/>
                <a:gd name="T1" fmla="*/ 0 h 423"/>
                <a:gd name="T2" fmla="*/ 161 w 549"/>
                <a:gd name="T3" fmla="*/ 19 h 423"/>
                <a:gd name="T4" fmla="*/ 485 w 549"/>
                <a:gd name="T5" fmla="*/ 245 h 423"/>
                <a:gd name="T6" fmla="*/ 537 w 549"/>
                <a:gd name="T7" fmla="*/ 320 h 423"/>
                <a:gd name="T8" fmla="*/ 511 w 549"/>
                <a:gd name="T9" fmla="*/ 402 h 423"/>
                <a:gd name="T10" fmla="*/ 443 w 549"/>
                <a:gd name="T11" fmla="*/ 422 h 423"/>
                <a:gd name="T12" fmla="*/ 425 w 549"/>
                <a:gd name="T13" fmla="*/ 417 h 423"/>
                <a:gd name="T14" fmla="*/ 56 w 549"/>
                <a:gd name="T15" fmla="*/ 158 h 423"/>
                <a:gd name="T16" fmla="*/ 24 w 549"/>
                <a:gd name="T17" fmla="*/ 113 h 423"/>
                <a:gd name="T18" fmla="*/ 107 w 549"/>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9" h="423">
                  <a:moveTo>
                    <a:pt x="107" y="0"/>
                  </a:moveTo>
                  <a:cubicBezTo>
                    <a:pt x="115" y="3"/>
                    <a:pt x="142" y="6"/>
                    <a:pt x="161" y="19"/>
                  </a:cubicBezTo>
                  <a:cubicBezTo>
                    <a:pt x="270" y="92"/>
                    <a:pt x="379" y="167"/>
                    <a:pt x="485" y="245"/>
                  </a:cubicBezTo>
                  <a:cubicBezTo>
                    <a:pt x="508" y="262"/>
                    <a:pt x="526" y="292"/>
                    <a:pt x="537" y="320"/>
                  </a:cubicBezTo>
                  <a:cubicBezTo>
                    <a:pt x="549" y="350"/>
                    <a:pt x="541" y="384"/>
                    <a:pt x="511" y="402"/>
                  </a:cubicBezTo>
                  <a:cubicBezTo>
                    <a:pt x="492" y="414"/>
                    <a:pt x="466" y="417"/>
                    <a:pt x="443" y="422"/>
                  </a:cubicBezTo>
                  <a:cubicBezTo>
                    <a:pt x="438" y="423"/>
                    <a:pt x="430" y="420"/>
                    <a:pt x="425" y="417"/>
                  </a:cubicBezTo>
                  <a:cubicBezTo>
                    <a:pt x="302" y="331"/>
                    <a:pt x="178" y="245"/>
                    <a:pt x="56" y="158"/>
                  </a:cubicBezTo>
                  <a:cubicBezTo>
                    <a:pt x="42" y="148"/>
                    <a:pt x="33" y="129"/>
                    <a:pt x="24" y="113"/>
                  </a:cubicBezTo>
                  <a:cubicBezTo>
                    <a:pt x="0" y="70"/>
                    <a:pt x="39" y="5"/>
                    <a:pt x="10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69">
              <a:extLst>
                <a:ext uri="{FF2B5EF4-FFF2-40B4-BE49-F238E27FC236}">
                  <a16:creationId xmlns:a16="http://schemas.microsoft.com/office/drawing/2014/main" id="{68DB5471-D858-4A78-8773-FEC9F343E08B}"/>
                </a:ext>
              </a:extLst>
            </p:cNvPr>
            <p:cNvSpPr>
              <a:spLocks/>
            </p:cNvSpPr>
            <p:nvPr/>
          </p:nvSpPr>
          <p:spPr bwMode="auto">
            <a:xfrm>
              <a:off x="6765926" y="4641850"/>
              <a:ext cx="44450" cy="11113"/>
            </a:xfrm>
            <a:custGeom>
              <a:avLst/>
              <a:gdLst>
                <a:gd name="T0" fmla="*/ 371 w 701"/>
                <a:gd name="T1" fmla="*/ 171 h 179"/>
                <a:gd name="T2" fmla="*/ 124 w 701"/>
                <a:gd name="T3" fmla="*/ 171 h 179"/>
                <a:gd name="T4" fmla="*/ 51 w 701"/>
                <a:gd name="T5" fmla="*/ 155 h 179"/>
                <a:gd name="T6" fmla="*/ 6 w 701"/>
                <a:gd name="T7" fmla="*/ 81 h 179"/>
                <a:gd name="T8" fmla="*/ 44 w 701"/>
                <a:gd name="T9" fmla="*/ 20 h 179"/>
                <a:gd name="T10" fmla="*/ 97 w 701"/>
                <a:gd name="T11" fmla="*/ 2 h 179"/>
                <a:gd name="T12" fmla="*/ 589 w 701"/>
                <a:gd name="T13" fmla="*/ 1 h 179"/>
                <a:gd name="T14" fmla="*/ 626 w 701"/>
                <a:gd name="T15" fmla="*/ 9 h 179"/>
                <a:gd name="T16" fmla="*/ 695 w 701"/>
                <a:gd name="T17" fmla="*/ 108 h 179"/>
                <a:gd name="T18" fmla="*/ 616 w 701"/>
                <a:gd name="T19" fmla="*/ 178 h 179"/>
                <a:gd name="T20" fmla="*/ 484 w 701"/>
                <a:gd name="T21" fmla="*/ 172 h 179"/>
                <a:gd name="T22" fmla="*/ 371 w 701"/>
                <a:gd name="T23" fmla="*/ 172 h 179"/>
                <a:gd name="T24" fmla="*/ 371 w 701"/>
                <a:gd name="T25" fmla="*/ 1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179">
                  <a:moveTo>
                    <a:pt x="371" y="171"/>
                  </a:moveTo>
                  <a:cubicBezTo>
                    <a:pt x="289" y="171"/>
                    <a:pt x="206" y="172"/>
                    <a:pt x="124" y="171"/>
                  </a:cubicBezTo>
                  <a:cubicBezTo>
                    <a:pt x="100" y="170"/>
                    <a:pt x="74" y="165"/>
                    <a:pt x="51" y="155"/>
                  </a:cubicBezTo>
                  <a:cubicBezTo>
                    <a:pt x="20" y="142"/>
                    <a:pt x="0" y="114"/>
                    <a:pt x="6" y="81"/>
                  </a:cubicBezTo>
                  <a:cubicBezTo>
                    <a:pt x="10" y="59"/>
                    <a:pt x="27" y="36"/>
                    <a:pt x="44" y="20"/>
                  </a:cubicBezTo>
                  <a:cubicBezTo>
                    <a:pt x="57" y="8"/>
                    <a:pt x="79" y="2"/>
                    <a:pt x="97" y="2"/>
                  </a:cubicBezTo>
                  <a:cubicBezTo>
                    <a:pt x="261" y="0"/>
                    <a:pt x="425" y="0"/>
                    <a:pt x="589" y="1"/>
                  </a:cubicBezTo>
                  <a:cubicBezTo>
                    <a:pt x="601" y="1"/>
                    <a:pt x="614" y="5"/>
                    <a:pt x="626" y="9"/>
                  </a:cubicBezTo>
                  <a:cubicBezTo>
                    <a:pt x="669" y="20"/>
                    <a:pt x="701" y="66"/>
                    <a:pt x="695" y="108"/>
                  </a:cubicBezTo>
                  <a:cubicBezTo>
                    <a:pt x="690" y="142"/>
                    <a:pt x="653" y="178"/>
                    <a:pt x="616" y="178"/>
                  </a:cubicBezTo>
                  <a:cubicBezTo>
                    <a:pt x="572" y="179"/>
                    <a:pt x="528" y="173"/>
                    <a:pt x="484" y="172"/>
                  </a:cubicBezTo>
                  <a:cubicBezTo>
                    <a:pt x="447" y="171"/>
                    <a:pt x="409" y="172"/>
                    <a:pt x="371" y="172"/>
                  </a:cubicBezTo>
                  <a:lnTo>
                    <a:pt x="371" y="17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70">
              <a:extLst>
                <a:ext uri="{FF2B5EF4-FFF2-40B4-BE49-F238E27FC236}">
                  <a16:creationId xmlns:a16="http://schemas.microsoft.com/office/drawing/2014/main" id="{EAF5FC97-D7D5-4965-8ADD-9F016DA09CD2}"/>
                </a:ext>
              </a:extLst>
            </p:cNvPr>
            <p:cNvSpPr>
              <a:spLocks/>
            </p:cNvSpPr>
            <p:nvPr/>
          </p:nvSpPr>
          <p:spPr bwMode="auto">
            <a:xfrm>
              <a:off x="6523039" y="4318000"/>
              <a:ext cx="101600" cy="141288"/>
            </a:xfrm>
            <a:custGeom>
              <a:avLst/>
              <a:gdLst>
                <a:gd name="T0" fmla="*/ 862 w 1608"/>
                <a:gd name="T1" fmla="*/ 537 h 2245"/>
                <a:gd name="T2" fmla="*/ 679 w 1608"/>
                <a:gd name="T3" fmla="*/ 718 h 2245"/>
                <a:gd name="T4" fmla="*/ 496 w 1608"/>
                <a:gd name="T5" fmla="*/ 882 h 2245"/>
                <a:gd name="T6" fmla="*/ 168 w 1608"/>
                <a:gd name="T7" fmla="*/ 1104 h 2245"/>
                <a:gd name="T8" fmla="*/ 44 w 1608"/>
                <a:gd name="T9" fmla="*/ 1095 h 2245"/>
                <a:gd name="T10" fmla="*/ 35 w 1608"/>
                <a:gd name="T11" fmla="*/ 980 h 2245"/>
                <a:gd name="T12" fmla="*/ 113 w 1608"/>
                <a:gd name="T13" fmla="*/ 927 h 2245"/>
                <a:gd name="T14" fmla="*/ 614 w 1608"/>
                <a:gd name="T15" fmla="*/ 525 h 2245"/>
                <a:gd name="T16" fmla="*/ 847 w 1608"/>
                <a:gd name="T17" fmla="*/ 161 h 2245"/>
                <a:gd name="T18" fmla="*/ 903 w 1608"/>
                <a:gd name="T19" fmla="*/ 42 h 2245"/>
                <a:gd name="T20" fmla="*/ 983 w 1608"/>
                <a:gd name="T21" fmla="*/ 4 h 2245"/>
                <a:gd name="T22" fmla="*/ 1066 w 1608"/>
                <a:gd name="T23" fmla="*/ 71 h 2245"/>
                <a:gd name="T24" fmla="*/ 1075 w 1608"/>
                <a:gd name="T25" fmla="*/ 164 h 2245"/>
                <a:gd name="T26" fmla="*/ 1049 w 1608"/>
                <a:gd name="T27" fmla="*/ 674 h 2245"/>
                <a:gd name="T28" fmla="*/ 1040 w 1608"/>
                <a:gd name="T29" fmla="*/ 845 h 2245"/>
                <a:gd name="T30" fmla="*/ 1039 w 1608"/>
                <a:gd name="T31" fmla="*/ 1905 h 2245"/>
                <a:gd name="T32" fmla="*/ 1041 w 1608"/>
                <a:gd name="T33" fmla="*/ 2000 h 2245"/>
                <a:gd name="T34" fmla="*/ 1117 w 1608"/>
                <a:gd name="T35" fmla="*/ 2067 h 2245"/>
                <a:gd name="T36" fmla="*/ 1457 w 1608"/>
                <a:gd name="T37" fmla="*/ 2070 h 2245"/>
                <a:gd name="T38" fmla="*/ 1532 w 1608"/>
                <a:gd name="T39" fmla="*/ 2078 h 2245"/>
                <a:gd name="T40" fmla="*/ 1601 w 1608"/>
                <a:gd name="T41" fmla="*/ 2175 h 2245"/>
                <a:gd name="T42" fmla="*/ 1521 w 1608"/>
                <a:gd name="T43" fmla="*/ 2242 h 2245"/>
                <a:gd name="T44" fmla="*/ 1484 w 1608"/>
                <a:gd name="T45" fmla="*/ 2245 h 2245"/>
                <a:gd name="T46" fmla="*/ 499 w 1608"/>
                <a:gd name="T47" fmla="*/ 2240 h 2245"/>
                <a:gd name="T48" fmla="*/ 330 w 1608"/>
                <a:gd name="T49" fmla="*/ 2225 h 2245"/>
                <a:gd name="T50" fmla="*/ 265 w 1608"/>
                <a:gd name="T51" fmla="*/ 2141 h 2245"/>
                <a:gd name="T52" fmla="*/ 332 w 1608"/>
                <a:gd name="T53" fmla="*/ 2059 h 2245"/>
                <a:gd name="T54" fmla="*/ 501 w 1608"/>
                <a:gd name="T55" fmla="*/ 2058 h 2245"/>
                <a:gd name="T56" fmla="*/ 803 w 1608"/>
                <a:gd name="T57" fmla="*/ 2066 h 2245"/>
                <a:gd name="T58" fmla="*/ 862 w 1608"/>
                <a:gd name="T59" fmla="*/ 2004 h 2245"/>
                <a:gd name="T60" fmla="*/ 861 w 1608"/>
                <a:gd name="T61" fmla="*/ 1834 h 2245"/>
                <a:gd name="T62" fmla="*/ 861 w 1608"/>
                <a:gd name="T63" fmla="*/ 1001 h 2245"/>
                <a:gd name="T64" fmla="*/ 862 w 1608"/>
                <a:gd name="T65" fmla="*/ 537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8" h="2245">
                  <a:moveTo>
                    <a:pt x="862" y="537"/>
                  </a:moveTo>
                  <a:cubicBezTo>
                    <a:pt x="795" y="604"/>
                    <a:pt x="739" y="662"/>
                    <a:pt x="679" y="718"/>
                  </a:cubicBezTo>
                  <a:cubicBezTo>
                    <a:pt x="620" y="774"/>
                    <a:pt x="558" y="827"/>
                    <a:pt x="496" y="882"/>
                  </a:cubicBezTo>
                  <a:cubicBezTo>
                    <a:pt x="396" y="969"/>
                    <a:pt x="288" y="1046"/>
                    <a:pt x="168" y="1104"/>
                  </a:cubicBezTo>
                  <a:cubicBezTo>
                    <a:pt x="124" y="1125"/>
                    <a:pt x="84" y="1126"/>
                    <a:pt x="44" y="1095"/>
                  </a:cubicBezTo>
                  <a:cubicBezTo>
                    <a:pt x="6" y="1065"/>
                    <a:pt x="0" y="1010"/>
                    <a:pt x="35" y="980"/>
                  </a:cubicBezTo>
                  <a:cubicBezTo>
                    <a:pt x="59" y="960"/>
                    <a:pt x="86" y="942"/>
                    <a:pt x="113" y="927"/>
                  </a:cubicBezTo>
                  <a:cubicBezTo>
                    <a:pt x="304" y="824"/>
                    <a:pt x="459" y="673"/>
                    <a:pt x="614" y="525"/>
                  </a:cubicBezTo>
                  <a:cubicBezTo>
                    <a:pt x="719" y="424"/>
                    <a:pt x="794" y="298"/>
                    <a:pt x="847" y="161"/>
                  </a:cubicBezTo>
                  <a:cubicBezTo>
                    <a:pt x="863" y="120"/>
                    <a:pt x="877" y="77"/>
                    <a:pt x="903" y="42"/>
                  </a:cubicBezTo>
                  <a:cubicBezTo>
                    <a:pt x="919" y="21"/>
                    <a:pt x="955" y="8"/>
                    <a:pt x="983" y="4"/>
                  </a:cubicBezTo>
                  <a:cubicBezTo>
                    <a:pt x="1017" y="0"/>
                    <a:pt x="1060" y="37"/>
                    <a:pt x="1066" y="71"/>
                  </a:cubicBezTo>
                  <a:cubicBezTo>
                    <a:pt x="1072" y="101"/>
                    <a:pt x="1077" y="133"/>
                    <a:pt x="1075" y="164"/>
                  </a:cubicBezTo>
                  <a:cubicBezTo>
                    <a:pt x="1068" y="334"/>
                    <a:pt x="1058" y="504"/>
                    <a:pt x="1049" y="674"/>
                  </a:cubicBezTo>
                  <a:cubicBezTo>
                    <a:pt x="1045" y="731"/>
                    <a:pt x="1040" y="788"/>
                    <a:pt x="1040" y="845"/>
                  </a:cubicBezTo>
                  <a:cubicBezTo>
                    <a:pt x="1039" y="1198"/>
                    <a:pt x="1039" y="1552"/>
                    <a:pt x="1039" y="1905"/>
                  </a:cubicBezTo>
                  <a:cubicBezTo>
                    <a:pt x="1039" y="1937"/>
                    <a:pt x="1039" y="1968"/>
                    <a:pt x="1041" y="2000"/>
                  </a:cubicBezTo>
                  <a:cubicBezTo>
                    <a:pt x="1044" y="2042"/>
                    <a:pt x="1072" y="2066"/>
                    <a:pt x="1117" y="2067"/>
                  </a:cubicBezTo>
                  <a:cubicBezTo>
                    <a:pt x="1230" y="2068"/>
                    <a:pt x="1343" y="2069"/>
                    <a:pt x="1457" y="2070"/>
                  </a:cubicBezTo>
                  <a:cubicBezTo>
                    <a:pt x="1482" y="2071"/>
                    <a:pt x="1507" y="2074"/>
                    <a:pt x="1532" y="2078"/>
                  </a:cubicBezTo>
                  <a:cubicBezTo>
                    <a:pt x="1578" y="2086"/>
                    <a:pt x="1608" y="2130"/>
                    <a:pt x="1601" y="2175"/>
                  </a:cubicBezTo>
                  <a:cubicBezTo>
                    <a:pt x="1596" y="2212"/>
                    <a:pt x="1565" y="2237"/>
                    <a:pt x="1521" y="2242"/>
                  </a:cubicBezTo>
                  <a:cubicBezTo>
                    <a:pt x="1509" y="2244"/>
                    <a:pt x="1496" y="2245"/>
                    <a:pt x="1484" y="2245"/>
                  </a:cubicBezTo>
                  <a:cubicBezTo>
                    <a:pt x="1155" y="2244"/>
                    <a:pt x="827" y="2243"/>
                    <a:pt x="499" y="2240"/>
                  </a:cubicBezTo>
                  <a:cubicBezTo>
                    <a:pt x="442" y="2240"/>
                    <a:pt x="385" y="2233"/>
                    <a:pt x="330" y="2225"/>
                  </a:cubicBezTo>
                  <a:cubicBezTo>
                    <a:pt x="293" y="2219"/>
                    <a:pt x="265" y="2177"/>
                    <a:pt x="265" y="2141"/>
                  </a:cubicBezTo>
                  <a:cubicBezTo>
                    <a:pt x="267" y="2105"/>
                    <a:pt x="297" y="2062"/>
                    <a:pt x="332" y="2059"/>
                  </a:cubicBezTo>
                  <a:cubicBezTo>
                    <a:pt x="388" y="2055"/>
                    <a:pt x="445" y="2057"/>
                    <a:pt x="501" y="2058"/>
                  </a:cubicBezTo>
                  <a:cubicBezTo>
                    <a:pt x="602" y="2061"/>
                    <a:pt x="702" y="2066"/>
                    <a:pt x="803" y="2066"/>
                  </a:cubicBezTo>
                  <a:cubicBezTo>
                    <a:pt x="838" y="2066"/>
                    <a:pt x="861" y="2040"/>
                    <a:pt x="862" y="2004"/>
                  </a:cubicBezTo>
                  <a:cubicBezTo>
                    <a:pt x="863" y="1948"/>
                    <a:pt x="865" y="1891"/>
                    <a:pt x="861" y="1834"/>
                  </a:cubicBezTo>
                  <a:cubicBezTo>
                    <a:pt x="843" y="1557"/>
                    <a:pt x="844" y="1279"/>
                    <a:pt x="861" y="1001"/>
                  </a:cubicBezTo>
                  <a:cubicBezTo>
                    <a:pt x="869" y="852"/>
                    <a:pt x="862" y="702"/>
                    <a:pt x="862" y="537"/>
                  </a:cubicBezTo>
                  <a:close/>
                </a:path>
              </a:pathLst>
            </a:custGeom>
            <a:solidFill>
              <a:srgbClr val="FFF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72">
              <a:extLst>
                <a:ext uri="{FF2B5EF4-FFF2-40B4-BE49-F238E27FC236}">
                  <a16:creationId xmlns:a16="http://schemas.microsoft.com/office/drawing/2014/main" id="{BAE8AD6D-59ED-4DFA-A571-B693B4E3D2BF}"/>
                </a:ext>
              </a:extLst>
            </p:cNvPr>
            <p:cNvSpPr>
              <a:spLocks noEditPoints="1"/>
            </p:cNvSpPr>
            <p:nvPr/>
          </p:nvSpPr>
          <p:spPr bwMode="auto">
            <a:xfrm>
              <a:off x="6954839" y="4067175"/>
              <a:ext cx="392113" cy="552450"/>
            </a:xfrm>
            <a:custGeom>
              <a:avLst/>
              <a:gdLst>
                <a:gd name="T0" fmla="*/ 2396 w 6210"/>
                <a:gd name="T1" fmla="*/ 4533 h 8818"/>
                <a:gd name="T2" fmla="*/ 947 w 6210"/>
                <a:gd name="T3" fmla="*/ 4594 h 8818"/>
                <a:gd name="T4" fmla="*/ 1214 w 6210"/>
                <a:gd name="T5" fmla="*/ 4658 h 8818"/>
                <a:gd name="T6" fmla="*/ 2401 w 6210"/>
                <a:gd name="T7" fmla="*/ 4621 h 8818"/>
                <a:gd name="T8" fmla="*/ 3598 w 6210"/>
                <a:gd name="T9" fmla="*/ 2794 h 8818"/>
                <a:gd name="T10" fmla="*/ 4353 w 6210"/>
                <a:gd name="T11" fmla="*/ 2836 h 8818"/>
                <a:gd name="T12" fmla="*/ 5219 w 6210"/>
                <a:gd name="T13" fmla="*/ 2801 h 8818"/>
                <a:gd name="T14" fmla="*/ 5213 w 6210"/>
                <a:gd name="T15" fmla="*/ 2693 h 8818"/>
                <a:gd name="T16" fmla="*/ 3598 w 6210"/>
                <a:gd name="T17" fmla="*/ 2794 h 8818"/>
                <a:gd name="T18" fmla="*/ 3051 w 6210"/>
                <a:gd name="T19" fmla="*/ 4584 h 8818"/>
                <a:gd name="T20" fmla="*/ 5129 w 6210"/>
                <a:gd name="T21" fmla="*/ 4543 h 8818"/>
                <a:gd name="T22" fmla="*/ 5080 w 6210"/>
                <a:gd name="T23" fmla="*/ 4425 h 8818"/>
                <a:gd name="T24" fmla="*/ 3077 w 6210"/>
                <a:gd name="T25" fmla="*/ 4463 h 8818"/>
                <a:gd name="T26" fmla="*/ 948 w 6210"/>
                <a:gd name="T27" fmla="*/ 2811 h 8818"/>
                <a:gd name="T28" fmla="*/ 1169 w 6210"/>
                <a:gd name="T29" fmla="*/ 2873 h 8818"/>
                <a:gd name="T30" fmla="*/ 3102 w 6210"/>
                <a:gd name="T31" fmla="*/ 2865 h 8818"/>
                <a:gd name="T32" fmla="*/ 3006 w 6210"/>
                <a:gd name="T33" fmla="*/ 2745 h 8818"/>
                <a:gd name="T34" fmla="*/ 1206 w 6210"/>
                <a:gd name="T35" fmla="*/ 2754 h 8818"/>
                <a:gd name="T36" fmla="*/ 948 w 6210"/>
                <a:gd name="T37" fmla="*/ 2811 h 8818"/>
                <a:gd name="T38" fmla="*/ 1114 w 6210"/>
                <a:gd name="T39" fmla="*/ 2038 h 8818"/>
                <a:gd name="T40" fmla="*/ 4521 w 6210"/>
                <a:gd name="T41" fmla="*/ 2012 h 8818"/>
                <a:gd name="T42" fmla="*/ 5304 w 6210"/>
                <a:gd name="T43" fmla="*/ 1925 h 8818"/>
                <a:gd name="T44" fmla="*/ 5013 w 6210"/>
                <a:gd name="T45" fmla="*/ 1881 h 8818"/>
                <a:gd name="T46" fmla="*/ 1151 w 6210"/>
                <a:gd name="T47" fmla="*/ 1908 h 8818"/>
                <a:gd name="T48" fmla="*/ 919 w 6210"/>
                <a:gd name="T49" fmla="*/ 1967 h 8818"/>
                <a:gd name="T50" fmla="*/ 5031 w 6210"/>
                <a:gd name="T51" fmla="*/ 5415 h 8818"/>
                <a:gd name="T52" fmla="*/ 3271 w 6210"/>
                <a:gd name="T53" fmla="*/ 5473 h 8818"/>
                <a:gd name="T54" fmla="*/ 1131 w 6210"/>
                <a:gd name="T55" fmla="*/ 5514 h 8818"/>
                <a:gd name="T56" fmla="*/ 981 w 6210"/>
                <a:gd name="T57" fmla="*/ 5570 h 8818"/>
                <a:gd name="T58" fmla="*/ 1398 w 6210"/>
                <a:gd name="T59" fmla="*/ 5620 h 8818"/>
                <a:gd name="T60" fmla="*/ 3823 w 6210"/>
                <a:gd name="T61" fmla="*/ 5569 h 8818"/>
                <a:gd name="T62" fmla="*/ 5166 w 6210"/>
                <a:gd name="T63" fmla="*/ 5532 h 8818"/>
                <a:gd name="T64" fmla="*/ 5304 w 6210"/>
                <a:gd name="T65" fmla="*/ 3623 h 8818"/>
                <a:gd name="T66" fmla="*/ 3309 w 6210"/>
                <a:gd name="T67" fmla="*/ 3590 h 8818"/>
                <a:gd name="T68" fmla="*/ 980 w 6210"/>
                <a:gd name="T69" fmla="*/ 3625 h 8818"/>
                <a:gd name="T70" fmla="*/ 1105 w 6210"/>
                <a:gd name="T71" fmla="*/ 3720 h 8818"/>
                <a:gd name="T72" fmla="*/ 5028 w 6210"/>
                <a:gd name="T73" fmla="*/ 3683 h 8818"/>
                <a:gd name="T74" fmla="*/ 5304 w 6210"/>
                <a:gd name="T75" fmla="*/ 3623 h 8818"/>
                <a:gd name="T76" fmla="*/ 223 w 6210"/>
                <a:gd name="T77" fmla="*/ 39 h 8818"/>
                <a:gd name="T78" fmla="*/ 474 w 6210"/>
                <a:gd name="T79" fmla="*/ 306 h 8818"/>
                <a:gd name="T80" fmla="*/ 786 w 6210"/>
                <a:gd name="T81" fmla="*/ 518 h 8818"/>
                <a:gd name="T82" fmla="*/ 686 w 6210"/>
                <a:gd name="T83" fmla="*/ 39 h 8818"/>
                <a:gd name="T84" fmla="*/ 1547 w 6210"/>
                <a:gd name="T85" fmla="*/ 189 h 8818"/>
                <a:gd name="T86" fmla="*/ 1809 w 6210"/>
                <a:gd name="T87" fmla="*/ 544 h 8818"/>
                <a:gd name="T88" fmla="*/ 1642 w 6210"/>
                <a:gd name="T89" fmla="*/ 63 h 8818"/>
                <a:gd name="T90" fmla="*/ 2648 w 6210"/>
                <a:gd name="T91" fmla="*/ 41 h 8818"/>
                <a:gd name="T92" fmla="*/ 2944 w 6210"/>
                <a:gd name="T93" fmla="*/ 533 h 8818"/>
                <a:gd name="T94" fmla="*/ 2815 w 6210"/>
                <a:gd name="T95" fmla="*/ 59 h 8818"/>
                <a:gd name="T96" fmla="*/ 3504 w 6210"/>
                <a:gd name="T97" fmla="*/ 28 h 8818"/>
                <a:gd name="T98" fmla="*/ 3962 w 6210"/>
                <a:gd name="T99" fmla="*/ 294 h 8818"/>
                <a:gd name="T100" fmla="*/ 4274 w 6210"/>
                <a:gd name="T101" fmla="*/ 529 h 8818"/>
                <a:gd name="T102" fmla="*/ 5039 w 6210"/>
                <a:gd name="T103" fmla="*/ 46 h 8818"/>
                <a:gd name="T104" fmla="*/ 5327 w 6210"/>
                <a:gd name="T105" fmla="*/ 529 h 8818"/>
                <a:gd name="T106" fmla="*/ 5204 w 6210"/>
                <a:gd name="T107" fmla="*/ 61 h 8818"/>
                <a:gd name="T108" fmla="*/ 6197 w 6210"/>
                <a:gd name="T109" fmla="*/ 174 h 8818"/>
                <a:gd name="T110" fmla="*/ 6199 w 6210"/>
                <a:gd name="T111" fmla="*/ 6399 h 8818"/>
                <a:gd name="T112" fmla="*/ 6202 w 6210"/>
                <a:gd name="T113" fmla="*/ 8737 h 8818"/>
                <a:gd name="T114" fmla="*/ 4142 w 6210"/>
                <a:gd name="T115" fmla="*/ 8779 h 8818"/>
                <a:gd name="T116" fmla="*/ 217 w 6210"/>
                <a:gd name="T117" fmla="*/ 8816 h 8818"/>
                <a:gd name="T118" fmla="*/ 4 w 6210"/>
                <a:gd name="T119" fmla="*/ 8666 h 8818"/>
                <a:gd name="T120" fmla="*/ 3 w 6210"/>
                <a:gd name="T121" fmla="*/ 334 h 8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10" h="8818">
                  <a:moveTo>
                    <a:pt x="2451" y="4568"/>
                  </a:moveTo>
                  <a:cubicBezTo>
                    <a:pt x="2425" y="4551"/>
                    <a:pt x="2411" y="4533"/>
                    <a:pt x="2396" y="4533"/>
                  </a:cubicBezTo>
                  <a:cubicBezTo>
                    <a:pt x="1949" y="4531"/>
                    <a:pt x="1501" y="4530"/>
                    <a:pt x="1054" y="4532"/>
                  </a:cubicBezTo>
                  <a:cubicBezTo>
                    <a:pt x="1025" y="4532"/>
                    <a:pt x="996" y="4564"/>
                    <a:pt x="947" y="4594"/>
                  </a:cubicBezTo>
                  <a:cubicBezTo>
                    <a:pt x="1001" y="4622"/>
                    <a:pt x="1030" y="4646"/>
                    <a:pt x="1063" y="4652"/>
                  </a:cubicBezTo>
                  <a:cubicBezTo>
                    <a:pt x="1112" y="4661"/>
                    <a:pt x="1163" y="4659"/>
                    <a:pt x="1214" y="4658"/>
                  </a:cubicBezTo>
                  <a:cubicBezTo>
                    <a:pt x="1585" y="4649"/>
                    <a:pt x="1956" y="4640"/>
                    <a:pt x="2327" y="4631"/>
                  </a:cubicBezTo>
                  <a:cubicBezTo>
                    <a:pt x="2353" y="4630"/>
                    <a:pt x="2380" y="4631"/>
                    <a:pt x="2401" y="4621"/>
                  </a:cubicBezTo>
                  <a:cubicBezTo>
                    <a:pt x="2420" y="4613"/>
                    <a:pt x="2432" y="4590"/>
                    <a:pt x="2451" y="4568"/>
                  </a:cubicBezTo>
                  <a:close/>
                  <a:moveTo>
                    <a:pt x="3598" y="2794"/>
                  </a:moveTo>
                  <a:cubicBezTo>
                    <a:pt x="3625" y="2861"/>
                    <a:pt x="3682" y="2847"/>
                    <a:pt x="3729" y="2847"/>
                  </a:cubicBezTo>
                  <a:cubicBezTo>
                    <a:pt x="3937" y="2845"/>
                    <a:pt x="4145" y="2841"/>
                    <a:pt x="4353" y="2836"/>
                  </a:cubicBezTo>
                  <a:cubicBezTo>
                    <a:pt x="4623" y="2828"/>
                    <a:pt x="4893" y="2818"/>
                    <a:pt x="5163" y="2808"/>
                  </a:cubicBezTo>
                  <a:cubicBezTo>
                    <a:pt x="5182" y="2808"/>
                    <a:pt x="5204" y="2810"/>
                    <a:pt x="5219" y="2801"/>
                  </a:cubicBezTo>
                  <a:cubicBezTo>
                    <a:pt x="5242" y="2787"/>
                    <a:pt x="5261" y="2764"/>
                    <a:pt x="5289" y="2737"/>
                  </a:cubicBezTo>
                  <a:cubicBezTo>
                    <a:pt x="5254" y="2716"/>
                    <a:pt x="5233" y="2693"/>
                    <a:pt x="5213" y="2693"/>
                  </a:cubicBezTo>
                  <a:cubicBezTo>
                    <a:pt x="4686" y="2718"/>
                    <a:pt x="4157" y="2698"/>
                    <a:pt x="3632" y="2755"/>
                  </a:cubicBezTo>
                  <a:cubicBezTo>
                    <a:pt x="3619" y="2756"/>
                    <a:pt x="3608" y="2781"/>
                    <a:pt x="3598" y="2794"/>
                  </a:cubicBezTo>
                  <a:close/>
                  <a:moveTo>
                    <a:pt x="2901" y="4522"/>
                  </a:moveTo>
                  <a:cubicBezTo>
                    <a:pt x="2935" y="4605"/>
                    <a:pt x="2996" y="4585"/>
                    <a:pt x="3051" y="4584"/>
                  </a:cubicBezTo>
                  <a:cubicBezTo>
                    <a:pt x="3573" y="4574"/>
                    <a:pt x="4096" y="4566"/>
                    <a:pt x="4619" y="4556"/>
                  </a:cubicBezTo>
                  <a:cubicBezTo>
                    <a:pt x="4789" y="4552"/>
                    <a:pt x="4959" y="4548"/>
                    <a:pt x="5129" y="4543"/>
                  </a:cubicBezTo>
                  <a:cubicBezTo>
                    <a:pt x="5179" y="4542"/>
                    <a:pt x="5228" y="4540"/>
                    <a:pt x="5254" y="4485"/>
                  </a:cubicBezTo>
                  <a:cubicBezTo>
                    <a:pt x="5207" y="4414"/>
                    <a:pt x="5140" y="4424"/>
                    <a:pt x="5080" y="4425"/>
                  </a:cubicBezTo>
                  <a:cubicBezTo>
                    <a:pt x="4822" y="4432"/>
                    <a:pt x="4565" y="4446"/>
                    <a:pt x="4306" y="4450"/>
                  </a:cubicBezTo>
                  <a:cubicBezTo>
                    <a:pt x="3897" y="4457"/>
                    <a:pt x="3487" y="4458"/>
                    <a:pt x="3077" y="4463"/>
                  </a:cubicBezTo>
                  <a:cubicBezTo>
                    <a:pt x="3016" y="4464"/>
                    <a:pt x="2948" y="4447"/>
                    <a:pt x="2901" y="4522"/>
                  </a:cubicBezTo>
                  <a:close/>
                  <a:moveTo>
                    <a:pt x="948" y="2811"/>
                  </a:moveTo>
                  <a:cubicBezTo>
                    <a:pt x="981" y="2837"/>
                    <a:pt x="998" y="2860"/>
                    <a:pt x="1018" y="2864"/>
                  </a:cubicBezTo>
                  <a:cubicBezTo>
                    <a:pt x="1067" y="2872"/>
                    <a:pt x="1118" y="2873"/>
                    <a:pt x="1169" y="2873"/>
                  </a:cubicBezTo>
                  <a:cubicBezTo>
                    <a:pt x="1763" y="2874"/>
                    <a:pt x="2357" y="2874"/>
                    <a:pt x="2951" y="2874"/>
                  </a:cubicBezTo>
                  <a:cubicBezTo>
                    <a:pt x="3001" y="2874"/>
                    <a:pt x="3053" y="2876"/>
                    <a:pt x="3102" y="2865"/>
                  </a:cubicBezTo>
                  <a:cubicBezTo>
                    <a:pt x="3132" y="2858"/>
                    <a:pt x="3157" y="2829"/>
                    <a:pt x="3185" y="2809"/>
                  </a:cubicBezTo>
                  <a:cubicBezTo>
                    <a:pt x="3135" y="2731"/>
                    <a:pt x="3068" y="2744"/>
                    <a:pt x="3006" y="2745"/>
                  </a:cubicBezTo>
                  <a:cubicBezTo>
                    <a:pt x="2867" y="2746"/>
                    <a:pt x="2728" y="2753"/>
                    <a:pt x="2589" y="2754"/>
                  </a:cubicBezTo>
                  <a:cubicBezTo>
                    <a:pt x="2129" y="2755"/>
                    <a:pt x="1667" y="2754"/>
                    <a:pt x="1206" y="2754"/>
                  </a:cubicBezTo>
                  <a:cubicBezTo>
                    <a:pt x="1149" y="2754"/>
                    <a:pt x="1092" y="2753"/>
                    <a:pt x="1035" y="2761"/>
                  </a:cubicBezTo>
                  <a:cubicBezTo>
                    <a:pt x="1010" y="2764"/>
                    <a:pt x="987" y="2788"/>
                    <a:pt x="948" y="2811"/>
                  </a:cubicBezTo>
                  <a:close/>
                  <a:moveTo>
                    <a:pt x="919" y="1967"/>
                  </a:moveTo>
                  <a:cubicBezTo>
                    <a:pt x="986" y="2044"/>
                    <a:pt x="1051" y="2040"/>
                    <a:pt x="1114" y="2038"/>
                  </a:cubicBezTo>
                  <a:cubicBezTo>
                    <a:pt x="1290" y="2031"/>
                    <a:pt x="1466" y="2014"/>
                    <a:pt x="1642" y="2014"/>
                  </a:cubicBezTo>
                  <a:cubicBezTo>
                    <a:pt x="2601" y="2011"/>
                    <a:pt x="3561" y="2013"/>
                    <a:pt x="4521" y="2012"/>
                  </a:cubicBezTo>
                  <a:cubicBezTo>
                    <a:pt x="4742" y="2012"/>
                    <a:pt x="4963" y="2005"/>
                    <a:pt x="5184" y="2000"/>
                  </a:cubicBezTo>
                  <a:cubicBezTo>
                    <a:pt x="5233" y="1999"/>
                    <a:pt x="5286" y="2001"/>
                    <a:pt x="5304" y="1925"/>
                  </a:cubicBezTo>
                  <a:cubicBezTo>
                    <a:pt x="5269" y="1911"/>
                    <a:pt x="5237" y="1889"/>
                    <a:pt x="5202" y="1886"/>
                  </a:cubicBezTo>
                  <a:cubicBezTo>
                    <a:pt x="5140" y="1879"/>
                    <a:pt x="5077" y="1881"/>
                    <a:pt x="5013" y="1881"/>
                  </a:cubicBezTo>
                  <a:cubicBezTo>
                    <a:pt x="3947" y="1890"/>
                    <a:pt x="2881" y="1899"/>
                    <a:pt x="1815" y="1907"/>
                  </a:cubicBezTo>
                  <a:cubicBezTo>
                    <a:pt x="1593" y="1909"/>
                    <a:pt x="1373" y="1907"/>
                    <a:pt x="1151" y="1908"/>
                  </a:cubicBezTo>
                  <a:cubicBezTo>
                    <a:pt x="1101" y="1908"/>
                    <a:pt x="1050" y="1906"/>
                    <a:pt x="1001" y="1915"/>
                  </a:cubicBezTo>
                  <a:cubicBezTo>
                    <a:pt x="975" y="1919"/>
                    <a:pt x="953" y="1945"/>
                    <a:pt x="919" y="1967"/>
                  </a:cubicBezTo>
                  <a:close/>
                  <a:moveTo>
                    <a:pt x="5237" y="5482"/>
                  </a:moveTo>
                  <a:cubicBezTo>
                    <a:pt x="5170" y="5400"/>
                    <a:pt x="5098" y="5411"/>
                    <a:pt x="5031" y="5415"/>
                  </a:cubicBezTo>
                  <a:cubicBezTo>
                    <a:pt x="4968" y="5419"/>
                    <a:pt x="4906" y="5436"/>
                    <a:pt x="4843" y="5437"/>
                  </a:cubicBezTo>
                  <a:cubicBezTo>
                    <a:pt x="4319" y="5440"/>
                    <a:pt x="3795" y="5441"/>
                    <a:pt x="3271" y="5473"/>
                  </a:cubicBezTo>
                  <a:cubicBezTo>
                    <a:pt x="2969" y="5492"/>
                    <a:pt x="2665" y="5482"/>
                    <a:pt x="2361" y="5488"/>
                  </a:cubicBezTo>
                  <a:cubicBezTo>
                    <a:pt x="1951" y="5495"/>
                    <a:pt x="1541" y="5505"/>
                    <a:pt x="1131" y="5514"/>
                  </a:cubicBezTo>
                  <a:cubicBezTo>
                    <a:pt x="1105" y="5515"/>
                    <a:pt x="1078" y="5512"/>
                    <a:pt x="1055" y="5521"/>
                  </a:cubicBezTo>
                  <a:cubicBezTo>
                    <a:pt x="1030" y="5531"/>
                    <a:pt x="1008" y="5552"/>
                    <a:pt x="981" y="5570"/>
                  </a:cubicBezTo>
                  <a:cubicBezTo>
                    <a:pt x="1033" y="5656"/>
                    <a:pt x="1106" y="5647"/>
                    <a:pt x="1172" y="5643"/>
                  </a:cubicBezTo>
                  <a:cubicBezTo>
                    <a:pt x="1248" y="5639"/>
                    <a:pt x="1323" y="5620"/>
                    <a:pt x="1398" y="5620"/>
                  </a:cubicBezTo>
                  <a:cubicBezTo>
                    <a:pt x="1922" y="5617"/>
                    <a:pt x="2446" y="5616"/>
                    <a:pt x="2970" y="5583"/>
                  </a:cubicBezTo>
                  <a:cubicBezTo>
                    <a:pt x="3254" y="5566"/>
                    <a:pt x="3539" y="5574"/>
                    <a:pt x="3823" y="5569"/>
                  </a:cubicBezTo>
                  <a:cubicBezTo>
                    <a:pt x="4239" y="5561"/>
                    <a:pt x="4656" y="5552"/>
                    <a:pt x="5073" y="5542"/>
                  </a:cubicBezTo>
                  <a:cubicBezTo>
                    <a:pt x="5104" y="5541"/>
                    <a:pt x="5136" y="5541"/>
                    <a:pt x="5166" y="5532"/>
                  </a:cubicBezTo>
                  <a:cubicBezTo>
                    <a:pt x="5188" y="5525"/>
                    <a:pt x="5206" y="5505"/>
                    <a:pt x="5237" y="5482"/>
                  </a:cubicBezTo>
                  <a:close/>
                  <a:moveTo>
                    <a:pt x="5304" y="3623"/>
                  </a:moveTo>
                  <a:cubicBezTo>
                    <a:pt x="5211" y="3561"/>
                    <a:pt x="5139" y="3579"/>
                    <a:pt x="5072" y="3579"/>
                  </a:cubicBezTo>
                  <a:cubicBezTo>
                    <a:pt x="4484" y="3581"/>
                    <a:pt x="3897" y="3584"/>
                    <a:pt x="3309" y="3590"/>
                  </a:cubicBezTo>
                  <a:cubicBezTo>
                    <a:pt x="2570" y="3597"/>
                    <a:pt x="1831" y="3607"/>
                    <a:pt x="1092" y="3616"/>
                  </a:cubicBezTo>
                  <a:cubicBezTo>
                    <a:pt x="1055" y="3617"/>
                    <a:pt x="1017" y="3619"/>
                    <a:pt x="980" y="3625"/>
                  </a:cubicBezTo>
                  <a:cubicBezTo>
                    <a:pt x="963" y="3628"/>
                    <a:pt x="948" y="3645"/>
                    <a:pt x="931" y="3656"/>
                  </a:cubicBezTo>
                  <a:cubicBezTo>
                    <a:pt x="978" y="3739"/>
                    <a:pt x="1047" y="3720"/>
                    <a:pt x="1105" y="3720"/>
                  </a:cubicBezTo>
                  <a:cubicBezTo>
                    <a:pt x="1560" y="3718"/>
                    <a:pt x="2015" y="3714"/>
                    <a:pt x="2470" y="3709"/>
                  </a:cubicBezTo>
                  <a:cubicBezTo>
                    <a:pt x="3322" y="3701"/>
                    <a:pt x="4175" y="3691"/>
                    <a:pt x="5028" y="3683"/>
                  </a:cubicBezTo>
                  <a:cubicBezTo>
                    <a:pt x="5091" y="3682"/>
                    <a:pt x="5155" y="3685"/>
                    <a:pt x="5217" y="3677"/>
                  </a:cubicBezTo>
                  <a:cubicBezTo>
                    <a:pt x="5242" y="3675"/>
                    <a:pt x="5263" y="3649"/>
                    <a:pt x="5304" y="3623"/>
                  </a:cubicBezTo>
                  <a:close/>
                  <a:moveTo>
                    <a:pt x="10" y="48"/>
                  </a:moveTo>
                  <a:cubicBezTo>
                    <a:pt x="99" y="44"/>
                    <a:pt x="161" y="39"/>
                    <a:pt x="223" y="39"/>
                  </a:cubicBezTo>
                  <a:cubicBezTo>
                    <a:pt x="273" y="40"/>
                    <a:pt x="322" y="48"/>
                    <a:pt x="374" y="53"/>
                  </a:cubicBezTo>
                  <a:cubicBezTo>
                    <a:pt x="409" y="142"/>
                    <a:pt x="437" y="226"/>
                    <a:pt x="474" y="306"/>
                  </a:cubicBezTo>
                  <a:cubicBezTo>
                    <a:pt x="517" y="397"/>
                    <a:pt x="563" y="491"/>
                    <a:pt x="665" y="533"/>
                  </a:cubicBezTo>
                  <a:cubicBezTo>
                    <a:pt x="690" y="543"/>
                    <a:pt x="726" y="526"/>
                    <a:pt x="786" y="518"/>
                  </a:cubicBezTo>
                  <a:cubicBezTo>
                    <a:pt x="638" y="382"/>
                    <a:pt x="516" y="262"/>
                    <a:pt x="538" y="57"/>
                  </a:cubicBezTo>
                  <a:cubicBezTo>
                    <a:pt x="590" y="51"/>
                    <a:pt x="638" y="40"/>
                    <a:pt x="686" y="39"/>
                  </a:cubicBezTo>
                  <a:cubicBezTo>
                    <a:pt x="901" y="37"/>
                    <a:pt x="1116" y="37"/>
                    <a:pt x="1332" y="39"/>
                  </a:cubicBezTo>
                  <a:cubicBezTo>
                    <a:pt x="1491" y="40"/>
                    <a:pt x="1488" y="42"/>
                    <a:pt x="1547" y="189"/>
                  </a:cubicBezTo>
                  <a:cubicBezTo>
                    <a:pt x="1577" y="265"/>
                    <a:pt x="1609" y="344"/>
                    <a:pt x="1655" y="410"/>
                  </a:cubicBezTo>
                  <a:cubicBezTo>
                    <a:pt x="1694" y="464"/>
                    <a:pt x="1753" y="506"/>
                    <a:pt x="1809" y="544"/>
                  </a:cubicBezTo>
                  <a:cubicBezTo>
                    <a:pt x="1823" y="553"/>
                    <a:pt x="1859" y="529"/>
                    <a:pt x="1906" y="514"/>
                  </a:cubicBezTo>
                  <a:cubicBezTo>
                    <a:pt x="1752" y="392"/>
                    <a:pt x="1656" y="258"/>
                    <a:pt x="1642" y="63"/>
                  </a:cubicBezTo>
                  <a:cubicBezTo>
                    <a:pt x="1815" y="16"/>
                    <a:pt x="1986" y="49"/>
                    <a:pt x="2153" y="37"/>
                  </a:cubicBezTo>
                  <a:cubicBezTo>
                    <a:pt x="2316" y="25"/>
                    <a:pt x="2479" y="17"/>
                    <a:pt x="2648" y="41"/>
                  </a:cubicBezTo>
                  <a:cubicBezTo>
                    <a:pt x="2684" y="133"/>
                    <a:pt x="2712" y="223"/>
                    <a:pt x="2752" y="308"/>
                  </a:cubicBezTo>
                  <a:cubicBezTo>
                    <a:pt x="2796" y="399"/>
                    <a:pt x="2842" y="493"/>
                    <a:pt x="2944" y="533"/>
                  </a:cubicBezTo>
                  <a:cubicBezTo>
                    <a:pt x="2969" y="543"/>
                    <a:pt x="3004" y="525"/>
                    <a:pt x="3046" y="518"/>
                  </a:cubicBezTo>
                  <a:cubicBezTo>
                    <a:pt x="2845" y="297"/>
                    <a:pt x="2816" y="241"/>
                    <a:pt x="2815" y="59"/>
                  </a:cubicBezTo>
                  <a:cubicBezTo>
                    <a:pt x="2925" y="0"/>
                    <a:pt x="3046" y="34"/>
                    <a:pt x="3163" y="28"/>
                  </a:cubicBezTo>
                  <a:cubicBezTo>
                    <a:pt x="3276" y="23"/>
                    <a:pt x="3390" y="25"/>
                    <a:pt x="3504" y="28"/>
                  </a:cubicBezTo>
                  <a:cubicBezTo>
                    <a:pt x="3623" y="30"/>
                    <a:pt x="3743" y="13"/>
                    <a:pt x="3864" y="45"/>
                  </a:cubicBezTo>
                  <a:cubicBezTo>
                    <a:pt x="3898" y="131"/>
                    <a:pt x="3926" y="214"/>
                    <a:pt x="3962" y="294"/>
                  </a:cubicBezTo>
                  <a:cubicBezTo>
                    <a:pt x="4004" y="387"/>
                    <a:pt x="4049" y="480"/>
                    <a:pt x="4146" y="527"/>
                  </a:cubicBezTo>
                  <a:cubicBezTo>
                    <a:pt x="4172" y="540"/>
                    <a:pt x="4210" y="529"/>
                    <a:pt x="4274" y="529"/>
                  </a:cubicBezTo>
                  <a:cubicBezTo>
                    <a:pt x="4141" y="379"/>
                    <a:pt x="4002" y="261"/>
                    <a:pt x="4027" y="64"/>
                  </a:cubicBezTo>
                  <a:cubicBezTo>
                    <a:pt x="4156" y="19"/>
                    <a:pt x="4768" y="7"/>
                    <a:pt x="5039" y="46"/>
                  </a:cubicBezTo>
                  <a:cubicBezTo>
                    <a:pt x="5069" y="120"/>
                    <a:pt x="5099" y="201"/>
                    <a:pt x="5134" y="281"/>
                  </a:cubicBezTo>
                  <a:cubicBezTo>
                    <a:pt x="5176" y="380"/>
                    <a:pt x="5224" y="479"/>
                    <a:pt x="5327" y="529"/>
                  </a:cubicBezTo>
                  <a:cubicBezTo>
                    <a:pt x="5352" y="542"/>
                    <a:pt x="5390" y="530"/>
                    <a:pt x="5455" y="528"/>
                  </a:cubicBezTo>
                  <a:cubicBezTo>
                    <a:pt x="5310" y="380"/>
                    <a:pt x="5182" y="256"/>
                    <a:pt x="5204" y="61"/>
                  </a:cubicBezTo>
                  <a:cubicBezTo>
                    <a:pt x="5347" y="18"/>
                    <a:pt x="5976" y="12"/>
                    <a:pt x="6177" y="51"/>
                  </a:cubicBezTo>
                  <a:cubicBezTo>
                    <a:pt x="6184" y="90"/>
                    <a:pt x="6195" y="132"/>
                    <a:pt x="6197" y="174"/>
                  </a:cubicBezTo>
                  <a:cubicBezTo>
                    <a:pt x="6201" y="237"/>
                    <a:pt x="6199" y="300"/>
                    <a:pt x="6199" y="363"/>
                  </a:cubicBezTo>
                  <a:cubicBezTo>
                    <a:pt x="6199" y="2375"/>
                    <a:pt x="6198" y="4387"/>
                    <a:pt x="6199" y="6399"/>
                  </a:cubicBezTo>
                  <a:cubicBezTo>
                    <a:pt x="6200" y="7107"/>
                    <a:pt x="6207" y="7815"/>
                    <a:pt x="6210" y="8524"/>
                  </a:cubicBezTo>
                  <a:cubicBezTo>
                    <a:pt x="6210" y="8598"/>
                    <a:pt x="6204" y="8673"/>
                    <a:pt x="6202" y="8737"/>
                  </a:cubicBezTo>
                  <a:cubicBezTo>
                    <a:pt x="6116" y="8795"/>
                    <a:pt x="6038" y="8777"/>
                    <a:pt x="5965" y="8777"/>
                  </a:cubicBezTo>
                  <a:cubicBezTo>
                    <a:pt x="5357" y="8779"/>
                    <a:pt x="4750" y="8777"/>
                    <a:pt x="4142" y="8779"/>
                  </a:cubicBezTo>
                  <a:cubicBezTo>
                    <a:pt x="3017" y="8782"/>
                    <a:pt x="1891" y="8785"/>
                    <a:pt x="765" y="8791"/>
                  </a:cubicBezTo>
                  <a:cubicBezTo>
                    <a:pt x="582" y="8792"/>
                    <a:pt x="400" y="8809"/>
                    <a:pt x="217" y="8816"/>
                  </a:cubicBezTo>
                  <a:cubicBezTo>
                    <a:pt x="155" y="8818"/>
                    <a:pt x="93" y="8809"/>
                    <a:pt x="24" y="8805"/>
                  </a:cubicBezTo>
                  <a:cubicBezTo>
                    <a:pt x="15" y="8750"/>
                    <a:pt x="6" y="8708"/>
                    <a:pt x="4" y="8666"/>
                  </a:cubicBezTo>
                  <a:cubicBezTo>
                    <a:pt x="0" y="8615"/>
                    <a:pt x="3" y="8565"/>
                    <a:pt x="3" y="8514"/>
                  </a:cubicBezTo>
                  <a:cubicBezTo>
                    <a:pt x="3" y="5787"/>
                    <a:pt x="2" y="3061"/>
                    <a:pt x="3" y="334"/>
                  </a:cubicBezTo>
                  <a:cubicBezTo>
                    <a:pt x="3" y="247"/>
                    <a:pt x="7" y="159"/>
                    <a:pt x="10" y="4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73">
              <a:extLst>
                <a:ext uri="{FF2B5EF4-FFF2-40B4-BE49-F238E27FC236}">
                  <a16:creationId xmlns:a16="http://schemas.microsoft.com/office/drawing/2014/main" id="{52189A78-759E-4F3F-BAE9-71B5F4C4A11D}"/>
                </a:ext>
              </a:extLst>
            </p:cNvPr>
            <p:cNvSpPr>
              <a:spLocks/>
            </p:cNvSpPr>
            <p:nvPr/>
          </p:nvSpPr>
          <p:spPr bwMode="auto">
            <a:xfrm>
              <a:off x="6996114" y="4105275"/>
              <a:ext cx="398463" cy="555625"/>
            </a:xfrm>
            <a:custGeom>
              <a:avLst/>
              <a:gdLst>
                <a:gd name="T0" fmla="*/ 6320 w 6320"/>
                <a:gd name="T1" fmla="*/ 8761 h 8849"/>
                <a:gd name="T2" fmla="*/ 6107 w 6320"/>
                <a:gd name="T3" fmla="*/ 8775 h 8849"/>
                <a:gd name="T4" fmla="*/ 3832 w 6320"/>
                <a:gd name="T5" fmla="*/ 8802 h 8849"/>
                <a:gd name="T6" fmla="*/ 2637 w 6320"/>
                <a:gd name="T7" fmla="*/ 8814 h 8849"/>
                <a:gd name="T8" fmla="*/ 1405 w 6320"/>
                <a:gd name="T9" fmla="*/ 8839 h 8849"/>
                <a:gd name="T10" fmla="*/ 191 w 6320"/>
                <a:gd name="T11" fmla="*/ 8849 h 8849"/>
                <a:gd name="T12" fmla="*/ 46 w 6320"/>
                <a:gd name="T13" fmla="*/ 8836 h 8849"/>
                <a:gd name="T14" fmla="*/ 42 w 6320"/>
                <a:gd name="T15" fmla="*/ 8345 h 8849"/>
                <a:gd name="T16" fmla="*/ 257 w 6320"/>
                <a:gd name="T17" fmla="*/ 8300 h 8849"/>
                <a:gd name="T18" fmla="*/ 4091 w 6320"/>
                <a:gd name="T19" fmla="*/ 8287 h 8849"/>
                <a:gd name="T20" fmla="*/ 5493 w 6320"/>
                <a:gd name="T21" fmla="*/ 8261 h 8849"/>
                <a:gd name="T22" fmla="*/ 5680 w 6320"/>
                <a:gd name="T23" fmla="*/ 8081 h 8849"/>
                <a:gd name="T24" fmla="*/ 5680 w 6320"/>
                <a:gd name="T25" fmla="*/ 7949 h 8849"/>
                <a:gd name="T26" fmla="*/ 5674 w 6320"/>
                <a:gd name="T27" fmla="*/ 2426 h 8849"/>
                <a:gd name="T28" fmla="*/ 5655 w 6320"/>
                <a:gd name="T29" fmla="*/ 264 h 8849"/>
                <a:gd name="T30" fmla="*/ 5665 w 6320"/>
                <a:gd name="T31" fmla="*/ 49 h 8849"/>
                <a:gd name="T32" fmla="*/ 6255 w 6320"/>
                <a:gd name="T33" fmla="*/ 40 h 8849"/>
                <a:gd name="T34" fmla="*/ 6269 w 6320"/>
                <a:gd name="T35" fmla="*/ 200 h 8849"/>
                <a:gd name="T36" fmla="*/ 6281 w 6320"/>
                <a:gd name="T37" fmla="*/ 1547 h 8849"/>
                <a:gd name="T38" fmla="*/ 6284 w 6320"/>
                <a:gd name="T39" fmla="*/ 3027 h 8849"/>
                <a:gd name="T40" fmla="*/ 6309 w 6320"/>
                <a:gd name="T41" fmla="*/ 6783 h 8849"/>
                <a:gd name="T42" fmla="*/ 6320 w 6320"/>
                <a:gd name="T43" fmla="*/ 8510 h 8849"/>
                <a:gd name="T44" fmla="*/ 6320 w 6320"/>
                <a:gd name="T45" fmla="*/ 8761 h 8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20" h="8849">
                  <a:moveTo>
                    <a:pt x="6320" y="8761"/>
                  </a:moveTo>
                  <a:cubicBezTo>
                    <a:pt x="6230" y="8767"/>
                    <a:pt x="6169" y="8774"/>
                    <a:pt x="6107" y="8775"/>
                  </a:cubicBezTo>
                  <a:cubicBezTo>
                    <a:pt x="5349" y="8784"/>
                    <a:pt x="4590" y="8793"/>
                    <a:pt x="3832" y="8802"/>
                  </a:cubicBezTo>
                  <a:cubicBezTo>
                    <a:pt x="3434" y="8806"/>
                    <a:pt x="3035" y="8808"/>
                    <a:pt x="2637" y="8814"/>
                  </a:cubicBezTo>
                  <a:cubicBezTo>
                    <a:pt x="2226" y="8820"/>
                    <a:pt x="1816" y="8833"/>
                    <a:pt x="1405" y="8839"/>
                  </a:cubicBezTo>
                  <a:cubicBezTo>
                    <a:pt x="1001" y="8845"/>
                    <a:pt x="596" y="8847"/>
                    <a:pt x="191" y="8849"/>
                  </a:cubicBezTo>
                  <a:cubicBezTo>
                    <a:pt x="148" y="8849"/>
                    <a:pt x="105" y="8842"/>
                    <a:pt x="46" y="8836"/>
                  </a:cubicBezTo>
                  <a:cubicBezTo>
                    <a:pt x="0" y="8665"/>
                    <a:pt x="49" y="8499"/>
                    <a:pt x="42" y="8345"/>
                  </a:cubicBezTo>
                  <a:cubicBezTo>
                    <a:pt x="117" y="8282"/>
                    <a:pt x="190" y="8300"/>
                    <a:pt x="257" y="8300"/>
                  </a:cubicBezTo>
                  <a:cubicBezTo>
                    <a:pt x="1534" y="8295"/>
                    <a:pt x="2813" y="8294"/>
                    <a:pt x="4091" y="8287"/>
                  </a:cubicBezTo>
                  <a:cubicBezTo>
                    <a:pt x="4558" y="8284"/>
                    <a:pt x="5025" y="8271"/>
                    <a:pt x="5493" y="8261"/>
                  </a:cubicBezTo>
                  <a:cubicBezTo>
                    <a:pt x="5634" y="8257"/>
                    <a:pt x="5673" y="8219"/>
                    <a:pt x="5680" y="8081"/>
                  </a:cubicBezTo>
                  <a:cubicBezTo>
                    <a:pt x="5682" y="8037"/>
                    <a:pt x="5680" y="7993"/>
                    <a:pt x="5680" y="7949"/>
                  </a:cubicBezTo>
                  <a:cubicBezTo>
                    <a:pt x="5680" y="6108"/>
                    <a:pt x="5694" y="4266"/>
                    <a:pt x="5674" y="2426"/>
                  </a:cubicBezTo>
                  <a:cubicBezTo>
                    <a:pt x="5666" y="1705"/>
                    <a:pt x="5663" y="985"/>
                    <a:pt x="5655" y="264"/>
                  </a:cubicBezTo>
                  <a:cubicBezTo>
                    <a:pt x="5654" y="190"/>
                    <a:pt x="5662" y="116"/>
                    <a:pt x="5665" y="49"/>
                  </a:cubicBezTo>
                  <a:cubicBezTo>
                    <a:pt x="5826" y="3"/>
                    <a:pt x="6068" y="0"/>
                    <a:pt x="6255" y="40"/>
                  </a:cubicBezTo>
                  <a:cubicBezTo>
                    <a:pt x="6260" y="90"/>
                    <a:pt x="6269" y="145"/>
                    <a:pt x="6269" y="200"/>
                  </a:cubicBezTo>
                  <a:cubicBezTo>
                    <a:pt x="6275" y="649"/>
                    <a:pt x="6280" y="1098"/>
                    <a:pt x="6281" y="1547"/>
                  </a:cubicBezTo>
                  <a:cubicBezTo>
                    <a:pt x="6283" y="2040"/>
                    <a:pt x="6271" y="2534"/>
                    <a:pt x="6284" y="3027"/>
                  </a:cubicBezTo>
                  <a:cubicBezTo>
                    <a:pt x="6318" y="4279"/>
                    <a:pt x="6304" y="5531"/>
                    <a:pt x="6309" y="6783"/>
                  </a:cubicBezTo>
                  <a:cubicBezTo>
                    <a:pt x="6311" y="7359"/>
                    <a:pt x="6316" y="7934"/>
                    <a:pt x="6320" y="8510"/>
                  </a:cubicBezTo>
                  <a:cubicBezTo>
                    <a:pt x="6320" y="8585"/>
                    <a:pt x="6320" y="8660"/>
                    <a:pt x="6320" y="87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74">
              <a:extLst>
                <a:ext uri="{FF2B5EF4-FFF2-40B4-BE49-F238E27FC236}">
                  <a16:creationId xmlns:a16="http://schemas.microsoft.com/office/drawing/2014/main" id="{5799138B-7598-4FDC-A5AF-9C96BAEABFC2}"/>
                </a:ext>
              </a:extLst>
            </p:cNvPr>
            <p:cNvSpPr>
              <a:spLocks noEditPoints="1"/>
            </p:cNvSpPr>
            <p:nvPr/>
          </p:nvSpPr>
          <p:spPr bwMode="auto">
            <a:xfrm>
              <a:off x="6945314" y="4014788"/>
              <a:ext cx="458788" cy="655638"/>
            </a:xfrm>
            <a:custGeom>
              <a:avLst/>
              <a:gdLst>
                <a:gd name="T0" fmla="*/ 5573 w 7266"/>
                <a:gd name="T1" fmla="*/ 275 h 10446"/>
                <a:gd name="T2" fmla="*/ 802 w 7266"/>
                <a:gd name="T3" fmla="*/ 714 h 10446"/>
                <a:gd name="T4" fmla="*/ 829 w 7266"/>
                <a:gd name="T5" fmla="*/ 251 h 10446"/>
                <a:gd name="T6" fmla="*/ 802 w 7266"/>
                <a:gd name="T7" fmla="*/ 714 h 10446"/>
                <a:gd name="T8" fmla="*/ 3251 w 7266"/>
                <a:gd name="T9" fmla="*/ 628 h 10446"/>
                <a:gd name="T10" fmla="*/ 2965 w 7266"/>
                <a:gd name="T11" fmla="*/ 659 h 10446"/>
                <a:gd name="T12" fmla="*/ 4440 w 7266"/>
                <a:gd name="T13" fmla="*/ 685 h 10446"/>
                <a:gd name="T14" fmla="*/ 4239 w 7266"/>
                <a:gd name="T15" fmla="*/ 336 h 10446"/>
                <a:gd name="T16" fmla="*/ 2035 w 7266"/>
                <a:gd name="T17" fmla="*/ 703 h 10446"/>
                <a:gd name="T18" fmla="*/ 1801 w 7266"/>
                <a:gd name="T19" fmla="*/ 551 h 10446"/>
                <a:gd name="T20" fmla="*/ 6495 w 7266"/>
                <a:gd name="T21" fmla="*/ 3127 h 10446"/>
                <a:gd name="T22" fmla="*/ 6228 w 7266"/>
                <a:gd name="T23" fmla="*/ 9750 h 10446"/>
                <a:gd name="T24" fmla="*/ 867 w 7266"/>
                <a:gd name="T25" fmla="*/ 9981 h 10446"/>
                <a:gd name="T26" fmla="*/ 4788 w 7266"/>
                <a:gd name="T27" fmla="*/ 10215 h 10446"/>
                <a:gd name="T28" fmla="*/ 7067 w 7266"/>
                <a:gd name="T29" fmla="*/ 7247 h 10446"/>
                <a:gd name="T30" fmla="*/ 6957 w 7266"/>
                <a:gd name="T31" fmla="*/ 1489 h 10446"/>
                <a:gd name="T32" fmla="*/ 907 w 7266"/>
                <a:gd name="T33" fmla="*/ 1252 h 10446"/>
                <a:gd name="T34" fmla="*/ 553 w 7266"/>
                <a:gd name="T35" fmla="*/ 1067 h 10446"/>
                <a:gd name="T36" fmla="*/ 189 w 7266"/>
                <a:gd name="T37" fmla="*/ 1090 h 10446"/>
                <a:gd name="T38" fmla="*/ 2978 w 7266"/>
                <a:gd name="T39" fmla="*/ 9587 h 10446"/>
                <a:gd name="T40" fmla="*/ 6319 w 7266"/>
                <a:gd name="T41" fmla="*/ 7912 h 10446"/>
                <a:gd name="T42" fmla="*/ 6223 w 7266"/>
                <a:gd name="T43" fmla="*/ 873 h 10446"/>
                <a:gd name="T44" fmla="*/ 5605 w 7266"/>
                <a:gd name="T45" fmla="*/ 1279 h 10446"/>
                <a:gd name="T46" fmla="*/ 5274 w 7266"/>
                <a:gd name="T47" fmla="*/ 1186 h 10446"/>
                <a:gd name="T48" fmla="*/ 4249 w 7266"/>
                <a:gd name="T49" fmla="*/ 1075 h 10446"/>
                <a:gd name="T50" fmla="*/ 4244 w 7266"/>
                <a:gd name="T51" fmla="*/ 1371 h 10446"/>
                <a:gd name="T52" fmla="*/ 3076 w 7266"/>
                <a:gd name="T53" fmla="*/ 881 h 10446"/>
                <a:gd name="T54" fmla="*/ 3222 w 7266"/>
                <a:gd name="T55" fmla="*/ 1369 h 10446"/>
                <a:gd name="T56" fmla="*/ 2804 w 7266"/>
                <a:gd name="T57" fmla="*/ 973 h 10446"/>
                <a:gd name="T58" fmla="*/ 2025 w 7266"/>
                <a:gd name="T59" fmla="*/ 1249 h 10446"/>
                <a:gd name="T60" fmla="*/ 1790 w 7266"/>
                <a:gd name="T61" fmla="*/ 1292 h 10446"/>
                <a:gd name="T62" fmla="*/ 714 w 7266"/>
                <a:gd name="T63" fmla="*/ 920 h 10446"/>
                <a:gd name="T64" fmla="*/ 5734 w 7266"/>
                <a:gd name="T65" fmla="*/ 180 h 10446"/>
                <a:gd name="T66" fmla="*/ 6298 w 7266"/>
                <a:gd name="T67" fmla="*/ 685 h 10446"/>
                <a:gd name="T68" fmla="*/ 6576 w 7266"/>
                <a:gd name="T69" fmla="*/ 1312 h 10446"/>
                <a:gd name="T70" fmla="*/ 7221 w 7266"/>
                <a:gd name="T71" fmla="*/ 1536 h 10446"/>
                <a:gd name="T72" fmla="*/ 7266 w 7266"/>
                <a:gd name="T73" fmla="*/ 10092 h 10446"/>
                <a:gd name="T74" fmla="*/ 3579 w 7266"/>
                <a:gd name="T75" fmla="*/ 10410 h 10446"/>
                <a:gd name="T76" fmla="*/ 676 w 7266"/>
                <a:gd name="T77" fmla="*/ 10088 h 10446"/>
                <a:gd name="T78" fmla="*/ 125 w 7266"/>
                <a:gd name="T79" fmla="*/ 9783 h 10446"/>
                <a:gd name="T80" fmla="*/ 7 w 7266"/>
                <a:gd name="T81" fmla="*/ 834 h 10446"/>
                <a:gd name="T82" fmla="*/ 531 w 7266"/>
                <a:gd name="T83" fmla="*/ 366 h 10446"/>
                <a:gd name="T84" fmla="*/ 1154 w 7266"/>
                <a:gd name="T85" fmla="*/ 638 h 10446"/>
                <a:gd name="T86" fmla="*/ 1701 w 7266"/>
                <a:gd name="T87" fmla="*/ 246 h 10446"/>
                <a:gd name="T88" fmla="*/ 2279 w 7266"/>
                <a:gd name="T89" fmla="*/ 633 h 10446"/>
                <a:gd name="T90" fmla="*/ 2847 w 7266"/>
                <a:gd name="T91" fmla="*/ 274 h 10446"/>
                <a:gd name="T92" fmla="*/ 3434 w 7266"/>
                <a:gd name="T93" fmla="*/ 643 h 10446"/>
                <a:gd name="T94" fmla="*/ 4028 w 7266"/>
                <a:gd name="T95" fmla="*/ 350 h 10446"/>
                <a:gd name="T96" fmla="*/ 4643 w 7266"/>
                <a:gd name="T97" fmla="*/ 579 h 10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66" h="10446">
                  <a:moveTo>
                    <a:pt x="5498" y="688"/>
                  </a:moveTo>
                  <a:cubicBezTo>
                    <a:pt x="5634" y="690"/>
                    <a:pt x="5659" y="682"/>
                    <a:pt x="5632" y="546"/>
                  </a:cubicBezTo>
                  <a:cubicBezTo>
                    <a:pt x="5624" y="503"/>
                    <a:pt x="5628" y="458"/>
                    <a:pt x="5619" y="415"/>
                  </a:cubicBezTo>
                  <a:cubicBezTo>
                    <a:pt x="5609" y="367"/>
                    <a:pt x="5592" y="320"/>
                    <a:pt x="5573" y="275"/>
                  </a:cubicBezTo>
                  <a:cubicBezTo>
                    <a:pt x="5557" y="239"/>
                    <a:pt x="5511" y="236"/>
                    <a:pt x="5479" y="263"/>
                  </a:cubicBezTo>
                  <a:cubicBezTo>
                    <a:pt x="5397" y="332"/>
                    <a:pt x="5364" y="425"/>
                    <a:pt x="5357" y="527"/>
                  </a:cubicBezTo>
                  <a:cubicBezTo>
                    <a:pt x="5345" y="679"/>
                    <a:pt x="5343" y="691"/>
                    <a:pt x="5498" y="688"/>
                  </a:cubicBezTo>
                  <a:close/>
                  <a:moveTo>
                    <a:pt x="802" y="714"/>
                  </a:moveTo>
                  <a:cubicBezTo>
                    <a:pt x="942" y="714"/>
                    <a:pt x="998" y="725"/>
                    <a:pt x="964" y="554"/>
                  </a:cubicBezTo>
                  <a:cubicBezTo>
                    <a:pt x="954" y="505"/>
                    <a:pt x="960" y="452"/>
                    <a:pt x="949" y="404"/>
                  </a:cubicBezTo>
                  <a:cubicBezTo>
                    <a:pt x="937" y="355"/>
                    <a:pt x="917" y="309"/>
                    <a:pt x="895" y="265"/>
                  </a:cubicBezTo>
                  <a:cubicBezTo>
                    <a:pt x="883" y="242"/>
                    <a:pt x="855" y="236"/>
                    <a:pt x="829" y="251"/>
                  </a:cubicBezTo>
                  <a:cubicBezTo>
                    <a:pt x="818" y="257"/>
                    <a:pt x="807" y="264"/>
                    <a:pt x="798" y="273"/>
                  </a:cubicBezTo>
                  <a:cubicBezTo>
                    <a:pt x="683" y="386"/>
                    <a:pt x="676" y="529"/>
                    <a:pt x="688" y="677"/>
                  </a:cubicBezTo>
                  <a:cubicBezTo>
                    <a:pt x="689" y="689"/>
                    <a:pt x="713" y="706"/>
                    <a:pt x="728" y="709"/>
                  </a:cubicBezTo>
                  <a:cubicBezTo>
                    <a:pt x="758" y="716"/>
                    <a:pt x="790" y="714"/>
                    <a:pt x="802" y="714"/>
                  </a:cubicBezTo>
                  <a:close/>
                  <a:moveTo>
                    <a:pt x="3092" y="706"/>
                  </a:moveTo>
                  <a:lnTo>
                    <a:pt x="3092" y="704"/>
                  </a:lnTo>
                  <a:cubicBezTo>
                    <a:pt x="3124" y="704"/>
                    <a:pt x="3155" y="705"/>
                    <a:pt x="3186" y="703"/>
                  </a:cubicBezTo>
                  <a:cubicBezTo>
                    <a:pt x="3229" y="701"/>
                    <a:pt x="3255" y="671"/>
                    <a:pt x="3251" y="628"/>
                  </a:cubicBezTo>
                  <a:cubicBezTo>
                    <a:pt x="3244" y="553"/>
                    <a:pt x="3239" y="477"/>
                    <a:pt x="3226" y="403"/>
                  </a:cubicBezTo>
                  <a:cubicBezTo>
                    <a:pt x="3219" y="360"/>
                    <a:pt x="3201" y="319"/>
                    <a:pt x="3184" y="279"/>
                  </a:cubicBezTo>
                  <a:cubicBezTo>
                    <a:pt x="3166" y="240"/>
                    <a:pt x="3121" y="233"/>
                    <a:pt x="3089" y="261"/>
                  </a:cubicBezTo>
                  <a:cubicBezTo>
                    <a:pt x="2967" y="368"/>
                    <a:pt x="2955" y="510"/>
                    <a:pt x="2965" y="659"/>
                  </a:cubicBezTo>
                  <a:cubicBezTo>
                    <a:pt x="2966" y="674"/>
                    <a:pt x="2997" y="694"/>
                    <a:pt x="3017" y="701"/>
                  </a:cubicBezTo>
                  <a:cubicBezTo>
                    <a:pt x="3039" y="709"/>
                    <a:pt x="3067" y="705"/>
                    <a:pt x="3092" y="706"/>
                  </a:cubicBezTo>
                  <a:close/>
                  <a:moveTo>
                    <a:pt x="4185" y="680"/>
                  </a:moveTo>
                  <a:cubicBezTo>
                    <a:pt x="4308" y="710"/>
                    <a:pt x="4405" y="720"/>
                    <a:pt x="4440" y="685"/>
                  </a:cubicBezTo>
                  <a:cubicBezTo>
                    <a:pt x="4502" y="621"/>
                    <a:pt x="4441" y="543"/>
                    <a:pt x="4446" y="470"/>
                  </a:cubicBezTo>
                  <a:cubicBezTo>
                    <a:pt x="4449" y="433"/>
                    <a:pt x="4442" y="395"/>
                    <a:pt x="4432" y="359"/>
                  </a:cubicBezTo>
                  <a:cubicBezTo>
                    <a:pt x="4419" y="311"/>
                    <a:pt x="4407" y="248"/>
                    <a:pt x="4350" y="244"/>
                  </a:cubicBezTo>
                  <a:cubicBezTo>
                    <a:pt x="4298" y="240"/>
                    <a:pt x="4262" y="292"/>
                    <a:pt x="4239" y="336"/>
                  </a:cubicBezTo>
                  <a:cubicBezTo>
                    <a:pt x="4216" y="381"/>
                    <a:pt x="4196" y="428"/>
                    <a:pt x="4187" y="476"/>
                  </a:cubicBezTo>
                  <a:cubicBezTo>
                    <a:pt x="4174" y="543"/>
                    <a:pt x="4165" y="613"/>
                    <a:pt x="4185" y="680"/>
                  </a:cubicBezTo>
                  <a:close/>
                  <a:moveTo>
                    <a:pt x="1954" y="709"/>
                  </a:moveTo>
                  <a:cubicBezTo>
                    <a:pt x="1973" y="708"/>
                    <a:pt x="2006" y="711"/>
                    <a:pt x="2035" y="703"/>
                  </a:cubicBezTo>
                  <a:cubicBezTo>
                    <a:pt x="2055" y="697"/>
                    <a:pt x="2083" y="675"/>
                    <a:pt x="2085" y="658"/>
                  </a:cubicBezTo>
                  <a:cubicBezTo>
                    <a:pt x="2097" y="532"/>
                    <a:pt x="2083" y="408"/>
                    <a:pt x="2032" y="290"/>
                  </a:cubicBezTo>
                  <a:cubicBezTo>
                    <a:pt x="2009" y="237"/>
                    <a:pt x="1951" y="233"/>
                    <a:pt x="1910" y="275"/>
                  </a:cubicBezTo>
                  <a:cubicBezTo>
                    <a:pt x="1836" y="353"/>
                    <a:pt x="1819" y="452"/>
                    <a:pt x="1801" y="551"/>
                  </a:cubicBezTo>
                  <a:cubicBezTo>
                    <a:pt x="1776" y="699"/>
                    <a:pt x="1791" y="713"/>
                    <a:pt x="1954" y="709"/>
                  </a:cubicBezTo>
                  <a:close/>
                  <a:moveTo>
                    <a:pt x="6501" y="1512"/>
                  </a:moveTo>
                  <a:cubicBezTo>
                    <a:pt x="6498" y="1566"/>
                    <a:pt x="6494" y="1616"/>
                    <a:pt x="6494" y="1666"/>
                  </a:cubicBezTo>
                  <a:cubicBezTo>
                    <a:pt x="6494" y="2153"/>
                    <a:pt x="6494" y="2640"/>
                    <a:pt x="6495" y="3127"/>
                  </a:cubicBezTo>
                  <a:cubicBezTo>
                    <a:pt x="6498" y="5228"/>
                    <a:pt x="6501" y="7328"/>
                    <a:pt x="6505" y="9428"/>
                  </a:cubicBezTo>
                  <a:cubicBezTo>
                    <a:pt x="6505" y="9491"/>
                    <a:pt x="6506" y="9555"/>
                    <a:pt x="6501" y="9618"/>
                  </a:cubicBezTo>
                  <a:cubicBezTo>
                    <a:pt x="6495" y="9683"/>
                    <a:pt x="6443" y="9737"/>
                    <a:pt x="6379" y="9745"/>
                  </a:cubicBezTo>
                  <a:cubicBezTo>
                    <a:pt x="6329" y="9751"/>
                    <a:pt x="6279" y="9750"/>
                    <a:pt x="6228" y="9750"/>
                  </a:cubicBezTo>
                  <a:cubicBezTo>
                    <a:pt x="5551" y="9753"/>
                    <a:pt x="4874" y="9756"/>
                    <a:pt x="4197" y="9760"/>
                  </a:cubicBezTo>
                  <a:cubicBezTo>
                    <a:pt x="3388" y="9765"/>
                    <a:pt x="2578" y="9772"/>
                    <a:pt x="1768" y="9778"/>
                  </a:cubicBezTo>
                  <a:cubicBezTo>
                    <a:pt x="1541" y="9780"/>
                    <a:pt x="1313" y="9779"/>
                    <a:pt x="1085" y="9782"/>
                  </a:cubicBezTo>
                  <a:cubicBezTo>
                    <a:pt x="852" y="9786"/>
                    <a:pt x="880" y="9768"/>
                    <a:pt x="867" y="9981"/>
                  </a:cubicBezTo>
                  <a:cubicBezTo>
                    <a:pt x="864" y="10045"/>
                    <a:pt x="855" y="10107"/>
                    <a:pt x="852" y="10170"/>
                  </a:cubicBezTo>
                  <a:cubicBezTo>
                    <a:pt x="848" y="10240"/>
                    <a:pt x="873" y="10266"/>
                    <a:pt x="937" y="10265"/>
                  </a:cubicBezTo>
                  <a:cubicBezTo>
                    <a:pt x="1158" y="10259"/>
                    <a:pt x="1379" y="10250"/>
                    <a:pt x="1600" y="10248"/>
                  </a:cubicBezTo>
                  <a:cubicBezTo>
                    <a:pt x="2663" y="10236"/>
                    <a:pt x="3726" y="10225"/>
                    <a:pt x="4788" y="10215"/>
                  </a:cubicBezTo>
                  <a:cubicBezTo>
                    <a:pt x="5497" y="10207"/>
                    <a:pt x="6205" y="10203"/>
                    <a:pt x="6914" y="10196"/>
                  </a:cubicBezTo>
                  <a:cubicBezTo>
                    <a:pt x="7090" y="10195"/>
                    <a:pt x="7092" y="10194"/>
                    <a:pt x="7090" y="10018"/>
                  </a:cubicBezTo>
                  <a:cubicBezTo>
                    <a:pt x="7087" y="9480"/>
                    <a:pt x="7081" y="8942"/>
                    <a:pt x="7077" y="8405"/>
                  </a:cubicBezTo>
                  <a:cubicBezTo>
                    <a:pt x="7073" y="8019"/>
                    <a:pt x="7068" y="7633"/>
                    <a:pt x="7067" y="7247"/>
                  </a:cubicBezTo>
                  <a:cubicBezTo>
                    <a:pt x="7061" y="5678"/>
                    <a:pt x="7057" y="4109"/>
                    <a:pt x="7050" y="2541"/>
                  </a:cubicBezTo>
                  <a:cubicBezTo>
                    <a:pt x="7049" y="2231"/>
                    <a:pt x="7041" y="1921"/>
                    <a:pt x="7036" y="1611"/>
                  </a:cubicBezTo>
                  <a:cubicBezTo>
                    <a:pt x="7036" y="1598"/>
                    <a:pt x="7036" y="1586"/>
                    <a:pt x="7035" y="1573"/>
                  </a:cubicBezTo>
                  <a:cubicBezTo>
                    <a:pt x="7031" y="1511"/>
                    <a:pt x="7013" y="1490"/>
                    <a:pt x="6957" y="1489"/>
                  </a:cubicBezTo>
                  <a:cubicBezTo>
                    <a:pt x="6830" y="1488"/>
                    <a:pt x="6704" y="1489"/>
                    <a:pt x="6578" y="1491"/>
                  </a:cubicBezTo>
                  <a:cubicBezTo>
                    <a:pt x="6554" y="1492"/>
                    <a:pt x="6530" y="1504"/>
                    <a:pt x="6501" y="1512"/>
                  </a:cubicBezTo>
                  <a:close/>
                  <a:moveTo>
                    <a:pt x="714" y="920"/>
                  </a:moveTo>
                  <a:cubicBezTo>
                    <a:pt x="753" y="1108"/>
                    <a:pt x="767" y="1131"/>
                    <a:pt x="907" y="1252"/>
                  </a:cubicBezTo>
                  <a:cubicBezTo>
                    <a:pt x="951" y="1289"/>
                    <a:pt x="965" y="1331"/>
                    <a:pt x="946" y="1366"/>
                  </a:cubicBezTo>
                  <a:cubicBezTo>
                    <a:pt x="928" y="1400"/>
                    <a:pt x="875" y="1424"/>
                    <a:pt x="830" y="1405"/>
                  </a:cubicBezTo>
                  <a:cubicBezTo>
                    <a:pt x="785" y="1386"/>
                    <a:pt x="739" y="1361"/>
                    <a:pt x="703" y="1328"/>
                  </a:cubicBezTo>
                  <a:cubicBezTo>
                    <a:pt x="628" y="1257"/>
                    <a:pt x="588" y="1163"/>
                    <a:pt x="553" y="1067"/>
                  </a:cubicBezTo>
                  <a:cubicBezTo>
                    <a:pt x="493" y="901"/>
                    <a:pt x="492" y="901"/>
                    <a:pt x="316" y="904"/>
                  </a:cubicBezTo>
                  <a:cubicBezTo>
                    <a:pt x="298" y="904"/>
                    <a:pt x="279" y="904"/>
                    <a:pt x="259" y="905"/>
                  </a:cubicBezTo>
                  <a:cubicBezTo>
                    <a:pt x="213" y="908"/>
                    <a:pt x="193" y="929"/>
                    <a:pt x="191" y="976"/>
                  </a:cubicBezTo>
                  <a:cubicBezTo>
                    <a:pt x="189" y="1014"/>
                    <a:pt x="189" y="1051"/>
                    <a:pt x="189" y="1090"/>
                  </a:cubicBezTo>
                  <a:cubicBezTo>
                    <a:pt x="190" y="3866"/>
                    <a:pt x="190" y="6642"/>
                    <a:pt x="191" y="9418"/>
                  </a:cubicBezTo>
                  <a:cubicBezTo>
                    <a:pt x="191" y="9611"/>
                    <a:pt x="177" y="9599"/>
                    <a:pt x="379" y="9599"/>
                  </a:cubicBezTo>
                  <a:cubicBezTo>
                    <a:pt x="404" y="9599"/>
                    <a:pt x="430" y="9599"/>
                    <a:pt x="455" y="9599"/>
                  </a:cubicBezTo>
                  <a:cubicBezTo>
                    <a:pt x="1296" y="9595"/>
                    <a:pt x="2137" y="9593"/>
                    <a:pt x="2978" y="9587"/>
                  </a:cubicBezTo>
                  <a:cubicBezTo>
                    <a:pt x="3623" y="9583"/>
                    <a:pt x="4268" y="9573"/>
                    <a:pt x="4912" y="9568"/>
                  </a:cubicBezTo>
                  <a:cubicBezTo>
                    <a:pt x="5323" y="9564"/>
                    <a:pt x="5735" y="9564"/>
                    <a:pt x="6146" y="9563"/>
                  </a:cubicBezTo>
                  <a:cubicBezTo>
                    <a:pt x="6329" y="9562"/>
                    <a:pt x="6331" y="9571"/>
                    <a:pt x="6329" y="9372"/>
                  </a:cubicBezTo>
                  <a:cubicBezTo>
                    <a:pt x="6326" y="8885"/>
                    <a:pt x="6320" y="8398"/>
                    <a:pt x="6319" y="7912"/>
                  </a:cubicBezTo>
                  <a:cubicBezTo>
                    <a:pt x="6314" y="6552"/>
                    <a:pt x="6310" y="5192"/>
                    <a:pt x="6307" y="3833"/>
                  </a:cubicBezTo>
                  <a:cubicBezTo>
                    <a:pt x="6306" y="2922"/>
                    <a:pt x="6306" y="2011"/>
                    <a:pt x="6306" y="1101"/>
                  </a:cubicBezTo>
                  <a:cubicBezTo>
                    <a:pt x="6306" y="1050"/>
                    <a:pt x="6306" y="1000"/>
                    <a:pt x="6305" y="949"/>
                  </a:cubicBezTo>
                  <a:cubicBezTo>
                    <a:pt x="6302" y="890"/>
                    <a:pt x="6286" y="873"/>
                    <a:pt x="6223" y="873"/>
                  </a:cubicBezTo>
                  <a:cubicBezTo>
                    <a:pt x="5982" y="873"/>
                    <a:pt x="5742" y="878"/>
                    <a:pt x="5502" y="876"/>
                  </a:cubicBezTo>
                  <a:cubicBezTo>
                    <a:pt x="5334" y="874"/>
                    <a:pt x="5367" y="922"/>
                    <a:pt x="5407" y="1034"/>
                  </a:cubicBezTo>
                  <a:cubicBezTo>
                    <a:pt x="5437" y="1117"/>
                    <a:pt x="5481" y="1195"/>
                    <a:pt x="5562" y="1243"/>
                  </a:cubicBezTo>
                  <a:cubicBezTo>
                    <a:pt x="5578" y="1252"/>
                    <a:pt x="5593" y="1265"/>
                    <a:pt x="5605" y="1279"/>
                  </a:cubicBezTo>
                  <a:cubicBezTo>
                    <a:pt x="5626" y="1306"/>
                    <a:pt x="5632" y="1340"/>
                    <a:pt x="5612" y="1367"/>
                  </a:cubicBezTo>
                  <a:cubicBezTo>
                    <a:pt x="5600" y="1386"/>
                    <a:pt x="5574" y="1401"/>
                    <a:pt x="5552" y="1406"/>
                  </a:cubicBezTo>
                  <a:cubicBezTo>
                    <a:pt x="5500" y="1418"/>
                    <a:pt x="5453" y="1398"/>
                    <a:pt x="5412" y="1365"/>
                  </a:cubicBezTo>
                  <a:cubicBezTo>
                    <a:pt x="5351" y="1317"/>
                    <a:pt x="5305" y="1257"/>
                    <a:pt x="5274" y="1186"/>
                  </a:cubicBezTo>
                  <a:cubicBezTo>
                    <a:pt x="5244" y="1117"/>
                    <a:pt x="5220" y="1045"/>
                    <a:pt x="5195" y="974"/>
                  </a:cubicBezTo>
                  <a:cubicBezTo>
                    <a:pt x="5165" y="886"/>
                    <a:pt x="5159" y="879"/>
                    <a:pt x="5059" y="879"/>
                  </a:cubicBezTo>
                  <a:cubicBezTo>
                    <a:pt x="4831" y="878"/>
                    <a:pt x="4603" y="880"/>
                    <a:pt x="4376" y="878"/>
                  </a:cubicBezTo>
                  <a:cubicBezTo>
                    <a:pt x="4174" y="877"/>
                    <a:pt x="4164" y="881"/>
                    <a:pt x="4249" y="1075"/>
                  </a:cubicBezTo>
                  <a:cubicBezTo>
                    <a:pt x="4277" y="1140"/>
                    <a:pt x="4315" y="1197"/>
                    <a:pt x="4376" y="1237"/>
                  </a:cubicBezTo>
                  <a:cubicBezTo>
                    <a:pt x="4397" y="1250"/>
                    <a:pt x="4417" y="1267"/>
                    <a:pt x="4433" y="1286"/>
                  </a:cubicBezTo>
                  <a:cubicBezTo>
                    <a:pt x="4466" y="1324"/>
                    <a:pt x="4437" y="1395"/>
                    <a:pt x="4387" y="1405"/>
                  </a:cubicBezTo>
                  <a:cubicBezTo>
                    <a:pt x="4334" y="1416"/>
                    <a:pt x="4287" y="1403"/>
                    <a:pt x="4244" y="1371"/>
                  </a:cubicBezTo>
                  <a:cubicBezTo>
                    <a:pt x="4182" y="1326"/>
                    <a:pt x="4134" y="1266"/>
                    <a:pt x="4102" y="1196"/>
                  </a:cubicBezTo>
                  <a:cubicBezTo>
                    <a:pt x="4069" y="1122"/>
                    <a:pt x="4044" y="1043"/>
                    <a:pt x="4016" y="966"/>
                  </a:cubicBezTo>
                  <a:cubicBezTo>
                    <a:pt x="3990" y="891"/>
                    <a:pt x="3979" y="880"/>
                    <a:pt x="3892" y="880"/>
                  </a:cubicBezTo>
                  <a:cubicBezTo>
                    <a:pt x="3620" y="879"/>
                    <a:pt x="3348" y="880"/>
                    <a:pt x="3076" y="881"/>
                  </a:cubicBezTo>
                  <a:cubicBezTo>
                    <a:pt x="3058" y="881"/>
                    <a:pt x="3039" y="884"/>
                    <a:pt x="3020" y="887"/>
                  </a:cubicBezTo>
                  <a:cubicBezTo>
                    <a:pt x="2997" y="890"/>
                    <a:pt x="2980" y="920"/>
                    <a:pt x="2987" y="944"/>
                  </a:cubicBezTo>
                  <a:cubicBezTo>
                    <a:pt x="3022" y="1068"/>
                    <a:pt x="3069" y="1182"/>
                    <a:pt x="3186" y="1255"/>
                  </a:cubicBezTo>
                  <a:cubicBezTo>
                    <a:pt x="3232" y="1283"/>
                    <a:pt x="3242" y="1336"/>
                    <a:pt x="3222" y="1369"/>
                  </a:cubicBezTo>
                  <a:cubicBezTo>
                    <a:pt x="3202" y="1402"/>
                    <a:pt x="3150" y="1420"/>
                    <a:pt x="3104" y="1405"/>
                  </a:cubicBezTo>
                  <a:cubicBezTo>
                    <a:pt x="3075" y="1395"/>
                    <a:pt x="3042" y="1385"/>
                    <a:pt x="3021" y="1363"/>
                  </a:cubicBezTo>
                  <a:cubicBezTo>
                    <a:pt x="2974" y="1313"/>
                    <a:pt x="2924" y="1262"/>
                    <a:pt x="2892" y="1202"/>
                  </a:cubicBezTo>
                  <a:cubicBezTo>
                    <a:pt x="2854" y="1131"/>
                    <a:pt x="2831" y="1050"/>
                    <a:pt x="2804" y="973"/>
                  </a:cubicBezTo>
                  <a:cubicBezTo>
                    <a:pt x="2776" y="895"/>
                    <a:pt x="2764" y="881"/>
                    <a:pt x="2683" y="882"/>
                  </a:cubicBezTo>
                  <a:cubicBezTo>
                    <a:pt x="2417" y="887"/>
                    <a:pt x="2152" y="893"/>
                    <a:pt x="1886" y="899"/>
                  </a:cubicBezTo>
                  <a:cubicBezTo>
                    <a:pt x="1869" y="900"/>
                    <a:pt x="1852" y="911"/>
                    <a:pt x="1827" y="921"/>
                  </a:cubicBezTo>
                  <a:cubicBezTo>
                    <a:pt x="1861" y="1053"/>
                    <a:pt x="1894" y="1178"/>
                    <a:pt x="2025" y="1249"/>
                  </a:cubicBezTo>
                  <a:cubicBezTo>
                    <a:pt x="2041" y="1258"/>
                    <a:pt x="2053" y="1274"/>
                    <a:pt x="2065" y="1288"/>
                  </a:cubicBezTo>
                  <a:cubicBezTo>
                    <a:pt x="2087" y="1313"/>
                    <a:pt x="2076" y="1371"/>
                    <a:pt x="2047" y="1389"/>
                  </a:cubicBezTo>
                  <a:cubicBezTo>
                    <a:pt x="2013" y="1411"/>
                    <a:pt x="1976" y="1414"/>
                    <a:pt x="1938" y="1404"/>
                  </a:cubicBezTo>
                  <a:cubicBezTo>
                    <a:pt x="1873" y="1387"/>
                    <a:pt x="1828" y="1344"/>
                    <a:pt x="1790" y="1292"/>
                  </a:cubicBezTo>
                  <a:cubicBezTo>
                    <a:pt x="1725" y="1205"/>
                    <a:pt x="1680" y="1107"/>
                    <a:pt x="1651" y="1003"/>
                  </a:cubicBezTo>
                  <a:cubicBezTo>
                    <a:pt x="1624" y="905"/>
                    <a:pt x="1623" y="898"/>
                    <a:pt x="1506" y="898"/>
                  </a:cubicBezTo>
                  <a:cubicBezTo>
                    <a:pt x="1259" y="900"/>
                    <a:pt x="1013" y="902"/>
                    <a:pt x="766" y="905"/>
                  </a:cubicBezTo>
                  <a:cubicBezTo>
                    <a:pt x="749" y="905"/>
                    <a:pt x="731" y="915"/>
                    <a:pt x="714" y="920"/>
                  </a:cubicBezTo>
                  <a:close/>
                  <a:moveTo>
                    <a:pt x="5146" y="677"/>
                  </a:moveTo>
                  <a:cubicBezTo>
                    <a:pt x="5167" y="563"/>
                    <a:pt x="5180" y="463"/>
                    <a:pt x="5202" y="365"/>
                  </a:cubicBezTo>
                  <a:cubicBezTo>
                    <a:pt x="5225" y="263"/>
                    <a:pt x="5283" y="180"/>
                    <a:pt x="5363" y="114"/>
                  </a:cubicBezTo>
                  <a:cubicBezTo>
                    <a:pt x="5490" y="10"/>
                    <a:pt x="5657" y="35"/>
                    <a:pt x="5734" y="180"/>
                  </a:cubicBezTo>
                  <a:cubicBezTo>
                    <a:pt x="5772" y="250"/>
                    <a:pt x="5789" y="333"/>
                    <a:pt x="5807" y="413"/>
                  </a:cubicBezTo>
                  <a:cubicBezTo>
                    <a:pt x="5820" y="467"/>
                    <a:pt x="5816" y="526"/>
                    <a:pt x="5821" y="582"/>
                  </a:cubicBezTo>
                  <a:cubicBezTo>
                    <a:pt x="5829" y="678"/>
                    <a:pt x="5835" y="685"/>
                    <a:pt x="5937" y="686"/>
                  </a:cubicBezTo>
                  <a:cubicBezTo>
                    <a:pt x="6057" y="687"/>
                    <a:pt x="6178" y="686"/>
                    <a:pt x="6298" y="685"/>
                  </a:cubicBezTo>
                  <a:cubicBezTo>
                    <a:pt x="6367" y="684"/>
                    <a:pt x="6418" y="714"/>
                    <a:pt x="6460" y="767"/>
                  </a:cubicBezTo>
                  <a:cubicBezTo>
                    <a:pt x="6489" y="805"/>
                    <a:pt x="6493" y="848"/>
                    <a:pt x="6493" y="892"/>
                  </a:cubicBezTo>
                  <a:cubicBezTo>
                    <a:pt x="6494" y="1006"/>
                    <a:pt x="6493" y="1120"/>
                    <a:pt x="6495" y="1234"/>
                  </a:cubicBezTo>
                  <a:cubicBezTo>
                    <a:pt x="6496" y="1294"/>
                    <a:pt x="6514" y="1311"/>
                    <a:pt x="6576" y="1312"/>
                  </a:cubicBezTo>
                  <a:cubicBezTo>
                    <a:pt x="6715" y="1314"/>
                    <a:pt x="6854" y="1312"/>
                    <a:pt x="6993" y="1313"/>
                  </a:cubicBezTo>
                  <a:cubicBezTo>
                    <a:pt x="7037" y="1313"/>
                    <a:pt x="7082" y="1314"/>
                    <a:pt x="7126" y="1318"/>
                  </a:cubicBezTo>
                  <a:cubicBezTo>
                    <a:pt x="7173" y="1323"/>
                    <a:pt x="7208" y="1357"/>
                    <a:pt x="7214" y="1404"/>
                  </a:cubicBezTo>
                  <a:cubicBezTo>
                    <a:pt x="7220" y="1447"/>
                    <a:pt x="7221" y="1492"/>
                    <a:pt x="7221" y="1536"/>
                  </a:cubicBezTo>
                  <a:cubicBezTo>
                    <a:pt x="7224" y="1782"/>
                    <a:pt x="7225" y="2029"/>
                    <a:pt x="7226" y="2276"/>
                  </a:cubicBezTo>
                  <a:cubicBezTo>
                    <a:pt x="7227" y="2706"/>
                    <a:pt x="7220" y="3136"/>
                    <a:pt x="7230" y="3566"/>
                  </a:cubicBezTo>
                  <a:cubicBezTo>
                    <a:pt x="7265" y="5027"/>
                    <a:pt x="7246" y="6487"/>
                    <a:pt x="7258" y="7948"/>
                  </a:cubicBezTo>
                  <a:cubicBezTo>
                    <a:pt x="7264" y="8663"/>
                    <a:pt x="7264" y="9377"/>
                    <a:pt x="7266" y="10092"/>
                  </a:cubicBezTo>
                  <a:cubicBezTo>
                    <a:pt x="7266" y="10105"/>
                    <a:pt x="7266" y="10117"/>
                    <a:pt x="7266" y="10130"/>
                  </a:cubicBezTo>
                  <a:cubicBezTo>
                    <a:pt x="7264" y="10365"/>
                    <a:pt x="7232" y="10365"/>
                    <a:pt x="7032" y="10374"/>
                  </a:cubicBezTo>
                  <a:cubicBezTo>
                    <a:pt x="6299" y="10405"/>
                    <a:pt x="5565" y="10389"/>
                    <a:pt x="4832" y="10400"/>
                  </a:cubicBezTo>
                  <a:cubicBezTo>
                    <a:pt x="4414" y="10405"/>
                    <a:pt x="3997" y="10405"/>
                    <a:pt x="3579" y="10410"/>
                  </a:cubicBezTo>
                  <a:cubicBezTo>
                    <a:pt x="2733" y="10420"/>
                    <a:pt x="1885" y="10433"/>
                    <a:pt x="1038" y="10443"/>
                  </a:cubicBezTo>
                  <a:cubicBezTo>
                    <a:pt x="956" y="10445"/>
                    <a:pt x="874" y="10446"/>
                    <a:pt x="791" y="10441"/>
                  </a:cubicBezTo>
                  <a:cubicBezTo>
                    <a:pt x="726" y="10438"/>
                    <a:pt x="684" y="10400"/>
                    <a:pt x="680" y="10334"/>
                  </a:cubicBezTo>
                  <a:cubicBezTo>
                    <a:pt x="675" y="10253"/>
                    <a:pt x="676" y="10170"/>
                    <a:pt x="676" y="10088"/>
                  </a:cubicBezTo>
                  <a:cubicBezTo>
                    <a:pt x="677" y="10025"/>
                    <a:pt x="681" y="9962"/>
                    <a:pt x="684" y="9899"/>
                  </a:cubicBezTo>
                  <a:cubicBezTo>
                    <a:pt x="688" y="9796"/>
                    <a:pt x="666" y="9787"/>
                    <a:pt x="580" y="9787"/>
                  </a:cubicBezTo>
                  <a:cubicBezTo>
                    <a:pt x="466" y="9787"/>
                    <a:pt x="352" y="9787"/>
                    <a:pt x="238" y="9787"/>
                  </a:cubicBezTo>
                  <a:cubicBezTo>
                    <a:pt x="200" y="9787"/>
                    <a:pt x="162" y="9788"/>
                    <a:pt x="125" y="9783"/>
                  </a:cubicBezTo>
                  <a:cubicBezTo>
                    <a:pt x="57" y="9774"/>
                    <a:pt x="11" y="9725"/>
                    <a:pt x="6" y="9656"/>
                  </a:cubicBezTo>
                  <a:cubicBezTo>
                    <a:pt x="2" y="9612"/>
                    <a:pt x="3" y="9568"/>
                    <a:pt x="3" y="9523"/>
                  </a:cubicBezTo>
                  <a:cubicBezTo>
                    <a:pt x="2" y="6684"/>
                    <a:pt x="1" y="3844"/>
                    <a:pt x="1" y="1004"/>
                  </a:cubicBezTo>
                  <a:cubicBezTo>
                    <a:pt x="1" y="947"/>
                    <a:pt x="0" y="890"/>
                    <a:pt x="7" y="834"/>
                  </a:cubicBezTo>
                  <a:cubicBezTo>
                    <a:pt x="16" y="766"/>
                    <a:pt x="66" y="721"/>
                    <a:pt x="136" y="718"/>
                  </a:cubicBezTo>
                  <a:cubicBezTo>
                    <a:pt x="231" y="714"/>
                    <a:pt x="326" y="717"/>
                    <a:pt x="421" y="715"/>
                  </a:cubicBezTo>
                  <a:cubicBezTo>
                    <a:pt x="470" y="713"/>
                    <a:pt x="491" y="694"/>
                    <a:pt x="492" y="646"/>
                  </a:cubicBezTo>
                  <a:cubicBezTo>
                    <a:pt x="496" y="552"/>
                    <a:pt x="503" y="458"/>
                    <a:pt x="531" y="366"/>
                  </a:cubicBezTo>
                  <a:cubicBezTo>
                    <a:pt x="561" y="266"/>
                    <a:pt x="613" y="181"/>
                    <a:pt x="693" y="115"/>
                  </a:cubicBezTo>
                  <a:cubicBezTo>
                    <a:pt x="820" y="10"/>
                    <a:pt x="983" y="37"/>
                    <a:pt x="1066" y="178"/>
                  </a:cubicBezTo>
                  <a:cubicBezTo>
                    <a:pt x="1112" y="255"/>
                    <a:pt x="1134" y="341"/>
                    <a:pt x="1141" y="430"/>
                  </a:cubicBezTo>
                  <a:cubicBezTo>
                    <a:pt x="1146" y="499"/>
                    <a:pt x="1149" y="569"/>
                    <a:pt x="1154" y="638"/>
                  </a:cubicBezTo>
                  <a:cubicBezTo>
                    <a:pt x="1158" y="686"/>
                    <a:pt x="1180" y="709"/>
                    <a:pt x="1224" y="711"/>
                  </a:cubicBezTo>
                  <a:cubicBezTo>
                    <a:pt x="1281" y="713"/>
                    <a:pt x="1338" y="712"/>
                    <a:pt x="1395" y="712"/>
                  </a:cubicBezTo>
                  <a:cubicBezTo>
                    <a:pt x="1635" y="710"/>
                    <a:pt x="1591" y="734"/>
                    <a:pt x="1623" y="517"/>
                  </a:cubicBezTo>
                  <a:cubicBezTo>
                    <a:pt x="1637" y="423"/>
                    <a:pt x="1653" y="330"/>
                    <a:pt x="1701" y="246"/>
                  </a:cubicBezTo>
                  <a:cubicBezTo>
                    <a:pt x="1736" y="185"/>
                    <a:pt x="1780" y="131"/>
                    <a:pt x="1839" y="93"/>
                  </a:cubicBezTo>
                  <a:cubicBezTo>
                    <a:pt x="1956" y="17"/>
                    <a:pt x="2099" y="42"/>
                    <a:pt x="2172" y="159"/>
                  </a:cubicBezTo>
                  <a:cubicBezTo>
                    <a:pt x="2207" y="216"/>
                    <a:pt x="2231" y="285"/>
                    <a:pt x="2245" y="351"/>
                  </a:cubicBezTo>
                  <a:cubicBezTo>
                    <a:pt x="2264" y="444"/>
                    <a:pt x="2269" y="539"/>
                    <a:pt x="2279" y="633"/>
                  </a:cubicBezTo>
                  <a:cubicBezTo>
                    <a:pt x="2286" y="684"/>
                    <a:pt x="2302" y="704"/>
                    <a:pt x="2348" y="705"/>
                  </a:cubicBezTo>
                  <a:cubicBezTo>
                    <a:pt x="2437" y="707"/>
                    <a:pt x="2526" y="705"/>
                    <a:pt x="2614" y="706"/>
                  </a:cubicBezTo>
                  <a:cubicBezTo>
                    <a:pt x="2766" y="706"/>
                    <a:pt x="2772" y="700"/>
                    <a:pt x="2775" y="546"/>
                  </a:cubicBezTo>
                  <a:cubicBezTo>
                    <a:pt x="2778" y="450"/>
                    <a:pt x="2800" y="357"/>
                    <a:pt x="2847" y="274"/>
                  </a:cubicBezTo>
                  <a:cubicBezTo>
                    <a:pt x="2881" y="215"/>
                    <a:pt x="2925" y="157"/>
                    <a:pt x="2976" y="113"/>
                  </a:cubicBezTo>
                  <a:cubicBezTo>
                    <a:pt x="3100" y="6"/>
                    <a:pt x="3264" y="40"/>
                    <a:pt x="3346" y="183"/>
                  </a:cubicBezTo>
                  <a:cubicBezTo>
                    <a:pt x="3390" y="260"/>
                    <a:pt x="3413" y="346"/>
                    <a:pt x="3419" y="435"/>
                  </a:cubicBezTo>
                  <a:cubicBezTo>
                    <a:pt x="3424" y="505"/>
                    <a:pt x="3427" y="574"/>
                    <a:pt x="3434" y="643"/>
                  </a:cubicBezTo>
                  <a:cubicBezTo>
                    <a:pt x="3437" y="679"/>
                    <a:pt x="3462" y="702"/>
                    <a:pt x="3497" y="702"/>
                  </a:cubicBezTo>
                  <a:cubicBezTo>
                    <a:pt x="3636" y="704"/>
                    <a:pt x="3775" y="704"/>
                    <a:pt x="3914" y="702"/>
                  </a:cubicBezTo>
                  <a:cubicBezTo>
                    <a:pt x="3960" y="701"/>
                    <a:pt x="3983" y="678"/>
                    <a:pt x="3984" y="630"/>
                  </a:cubicBezTo>
                  <a:cubicBezTo>
                    <a:pt x="3989" y="535"/>
                    <a:pt x="3997" y="441"/>
                    <a:pt x="4028" y="350"/>
                  </a:cubicBezTo>
                  <a:cubicBezTo>
                    <a:pt x="4057" y="264"/>
                    <a:pt x="4102" y="190"/>
                    <a:pt x="4169" y="129"/>
                  </a:cubicBezTo>
                  <a:cubicBezTo>
                    <a:pt x="4311" y="0"/>
                    <a:pt x="4494" y="33"/>
                    <a:pt x="4574" y="209"/>
                  </a:cubicBezTo>
                  <a:cubicBezTo>
                    <a:pt x="4604" y="277"/>
                    <a:pt x="4617" y="354"/>
                    <a:pt x="4632" y="427"/>
                  </a:cubicBezTo>
                  <a:cubicBezTo>
                    <a:pt x="4642" y="477"/>
                    <a:pt x="4643" y="528"/>
                    <a:pt x="4643" y="579"/>
                  </a:cubicBezTo>
                  <a:cubicBezTo>
                    <a:pt x="4643" y="679"/>
                    <a:pt x="4661" y="704"/>
                    <a:pt x="4763" y="703"/>
                  </a:cubicBezTo>
                  <a:cubicBezTo>
                    <a:pt x="4889" y="701"/>
                    <a:pt x="5015" y="708"/>
                    <a:pt x="5146" y="6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75">
              <a:extLst>
                <a:ext uri="{FF2B5EF4-FFF2-40B4-BE49-F238E27FC236}">
                  <a16:creationId xmlns:a16="http://schemas.microsoft.com/office/drawing/2014/main" id="{2535C893-29A4-4A3D-8DDF-394941DB8D16}"/>
                </a:ext>
              </a:extLst>
            </p:cNvPr>
            <p:cNvSpPr>
              <a:spLocks/>
            </p:cNvSpPr>
            <p:nvPr/>
          </p:nvSpPr>
          <p:spPr bwMode="auto">
            <a:xfrm>
              <a:off x="7010401" y="4183063"/>
              <a:ext cx="282575" cy="12700"/>
            </a:xfrm>
            <a:custGeom>
              <a:avLst/>
              <a:gdLst>
                <a:gd name="T0" fmla="*/ 2345 w 4475"/>
                <a:gd name="T1" fmla="*/ 202 h 202"/>
                <a:gd name="T2" fmla="*/ 245 w 4475"/>
                <a:gd name="T3" fmla="*/ 201 h 202"/>
                <a:gd name="T4" fmla="*/ 75 w 4475"/>
                <a:gd name="T5" fmla="*/ 196 h 202"/>
                <a:gd name="T6" fmla="*/ 4 w 4475"/>
                <a:gd name="T7" fmla="*/ 118 h 202"/>
                <a:gd name="T8" fmla="*/ 64 w 4475"/>
                <a:gd name="T9" fmla="*/ 33 h 202"/>
                <a:gd name="T10" fmla="*/ 156 w 4475"/>
                <a:gd name="T11" fmla="*/ 17 h 202"/>
                <a:gd name="T12" fmla="*/ 403 w 4475"/>
                <a:gd name="T13" fmla="*/ 12 h 202"/>
                <a:gd name="T14" fmla="*/ 3401 w 4475"/>
                <a:gd name="T15" fmla="*/ 5 h 202"/>
                <a:gd name="T16" fmla="*/ 4274 w 4475"/>
                <a:gd name="T17" fmla="*/ 0 h 202"/>
                <a:gd name="T18" fmla="*/ 4422 w 4475"/>
                <a:gd name="T19" fmla="*/ 18 h 202"/>
                <a:gd name="T20" fmla="*/ 4470 w 4475"/>
                <a:gd name="T21" fmla="*/ 90 h 202"/>
                <a:gd name="T22" fmla="*/ 4417 w 4475"/>
                <a:gd name="T23" fmla="*/ 160 h 202"/>
                <a:gd name="T24" fmla="*/ 4286 w 4475"/>
                <a:gd name="T25" fmla="*/ 174 h 202"/>
                <a:gd name="T26" fmla="*/ 2345 w 4475"/>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75" h="202">
                  <a:moveTo>
                    <a:pt x="2345" y="202"/>
                  </a:moveTo>
                  <a:cubicBezTo>
                    <a:pt x="1561" y="202"/>
                    <a:pt x="903" y="202"/>
                    <a:pt x="245" y="201"/>
                  </a:cubicBezTo>
                  <a:cubicBezTo>
                    <a:pt x="189" y="201"/>
                    <a:pt x="131" y="200"/>
                    <a:pt x="75" y="196"/>
                  </a:cubicBezTo>
                  <a:cubicBezTo>
                    <a:pt x="37" y="193"/>
                    <a:pt x="7" y="156"/>
                    <a:pt x="4" y="118"/>
                  </a:cubicBezTo>
                  <a:cubicBezTo>
                    <a:pt x="0" y="80"/>
                    <a:pt x="22" y="45"/>
                    <a:pt x="64" y="33"/>
                  </a:cubicBezTo>
                  <a:cubicBezTo>
                    <a:pt x="93" y="25"/>
                    <a:pt x="125" y="18"/>
                    <a:pt x="156" y="17"/>
                  </a:cubicBezTo>
                  <a:cubicBezTo>
                    <a:pt x="238" y="13"/>
                    <a:pt x="320" y="13"/>
                    <a:pt x="403" y="12"/>
                  </a:cubicBezTo>
                  <a:cubicBezTo>
                    <a:pt x="1402" y="9"/>
                    <a:pt x="2402" y="7"/>
                    <a:pt x="3401" y="5"/>
                  </a:cubicBezTo>
                  <a:cubicBezTo>
                    <a:pt x="3691" y="3"/>
                    <a:pt x="3982" y="0"/>
                    <a:pt x="4274" y="0"/>
                  </a:cubicBezTo>
                  <a:cubicBezTo>
                    <a:pt x="4323" y="0"/>
                    <a:pt x="4375" y="3"/>
                    <a:pt x="4422" y="18"/>
                  </a:cubicBezTo>
                  <a:cubicBezTo>
                    <a:pt x="4444" y="25"/>
                    <a:pt x="4465" y="63"/>
                    <a:pt x="4470" y="90"/>
                  </a:cubicBezTo>
                  <a:cubicBezTo>
                    <a:pt x="4475" y="122"/>
                    <a:pt x="4450" y="153"/>
                    <a:pt x="4417" y="160"/>
                  </a:cubicBezTo>
                  <a:cubicBezTo>
                    <a:pt x="4375" y="169"/>
                    <a:pt x="4330" y="173"/>
                    <a:pt x="4286" y="174"/>
                  </a:cubicBezTo>
                  <a:cubicBezTo>
                    <a:pt x="3598" y="184"/>
                    <a:pt x="2908" y="194"/>
                    <a:pt x="2345"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76">
              <a:extLst>
                <a:ext uri="{FF2B5EF4-FFF2-40B4-BE49-F238E27FC236}">
                  <a16:creationId xmlns:a16="http://schemas.microsoft.com/office/drawing/2014/main" id="{8F056C53-BEAD-4E10-A973-C907674E24D4}"/>
                </a:ext>
              </a:extLst>
            </p:cNvPr>
            <p:cNvSpPr>
              <a:spLocks/>
            </p:cNvSpPr>
            <p:nvPr/>
          </p:nvSpPr>
          <p:spPr bwMode="auto">
            <a:xfrm>
              <a:off x="7010401" y="4287838"/>
              <a:ext cx="280988" cy="14288"/>
            </a:xfrm>
            <a:custGeom>
              <a:avLst/>
              <a:gdLst>
                <a:gd name="T0" fmla="*/ 270 w 4457"/>
                <a:gd name="T1" fmla="*/ 227 h 227"/>
                <a:gd name="T2" fmla="*/ 119 w 4457"/>
                <a:gd name="T3" fmla="*/ 226 h 227"/>
                <a:gd name="T4" fmla="*/ 65 w 4457"/>
                <a:gd name="T5" fmla="*/ 212 h 227"/>
                <a:gd name="T6" fmla="*/ 11 w 4457"/>
                <a:gd name="T7" fmla="*/ 141 h 227"/>
                <a:gd name="T8" fmla="*/ 68 w 4457"/>
                <a:gd name="T9" fmla="*/ 53 h 227"/>
                <a:gd name="T10" fmla="*/ 122 w 4457"/>
                <a:gd name="T11" fmla="*/ 41 h 227"/>
                <a:gd name="T12" fmla="*/ 235 w 4457"/>
                <a:gd name="T13" fmla="*/ 39 h 227"/>
                <a:gd name="T14" fmla="*/ 2149 w 4457"/>
                <a:gd name="T15" fmla="*/ 26 h 227"/>
                <a:gd name="T16" fmla="*/ 4194 w 4457"/>
                <a:gd name="T17" fmla="*/ 1 h 227"/>
                <a:gd name="T18" fmla="*/ 4364 w 4457"/>
                <a:gd name="T19" fmla="*/ 4 h 227"/>
                <a:gd name="T20" fmla="*/ 4453 w 4457"/>
                <a:gd name="T21" fmla="*/ 85 h 227"/>
                <a:gd name="T22" fmla="*/ 4360 w 4457"/>
                <a:gd name="T23" fmla="*/ 184 h 227"/>
                <a:gd name="T24" fmla="*/ 4210 w 4457"/>
                <a:gd name="T25" fmla="*/ 188 h 227"/>
                <a:gd name="T26" fmla="*/ 3035 w 4457"/>
                <a:gd name="T27" fmla="*/ 194 h 227"/>
                <a:gd name="T28" fmla="*/ 2220 w 4457"/>
                <a:gd name="T29" fmla="*/ 194 h 227"/>
                <a:gd name="T30" fmla="*/ 270 w 4457"/>
                <a:gd name="T3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57" h="227">
                  <a:moveTo>
                    <a:pt x="270" y="227"/>
                  </a:moveTo>
                  <a:cubicBezTo>
                    <a:pt x="220" y="227"/>
                    <a:pt x="169" y="227"/>
                    <a:pt x="119" y="226"/>
                  </a:cubicBezTo>
                  <a:cubicBezTo>
                    <a:pt x="100" y="225"/>
                    <a:pt x="77" y="223"/>
                    <a:pt x="65" y="212"/>
                  </a:cubicBezTo>
                  <a:cubicBezTo>
                    <a:pt x="43" y="192"/>
                    <a:pt x="20" y="168"/>
                    <a:pt x="11" y="141"/>
                  </a:cubicBezTo>
                  <a:cubicBezTo>
                    <a:pt x="0" y="109"/>
                    <a:pt x="33" y="64"/>
                    <a:pt x="68" y="53"/>
                  </a:cubicBezTo>
                  <a:cubicBezTo>
                    <a:pt x="85" y="48"/>
                    <a:pt x="104" y="43"/>
                    <a:pt x="122" y="41"/>
                  </a:cubicBezTo>
                  <a:cubicBezTo>
                    <a:pt x="160" y="39"/>
                    <a:pt x="198" y="40"/>
                    <a:pt x="235" y="39"/>
                  </a:cubicBezTo>
                  <a:cubicBezTo>
                    <a:pt x="874" y="35"/>
                    <a:pt x="1511" y="32"/>
                    <a:pt x="2149" y="26"/>
                  </a:cubicBezTo>
                  <a:cubicBezTo>
                    <a:pt x="2831" y="20"/>
                    <a:pt x="3512" y="9"/>
                    <a:pt x="4194" y="1"/>
                  </a:cubicBezTo>
                  <a:cubicBezTo>
                    <a:pt x="4250" y="0"/>
                    <a:pt x="4308" y="0"/>
                    <a:pt x="4364" y="4"/>
                  </a:cubicBezTo>
                  <a:cubicBezTo>
                    <a:pt x="4416" y="7"/>
                    <a:pt x="4450" y="41"/>
                    <a:pt x="4453" y="85"/>
                  </a:cubicBezTo>
                  <a:cubicBezTo>
                    <a:pt x="4457" y="135"/>
                    <a:pt x="4419" y="179"/>
                    <a:pt x="4360" y="184"/>
                  </a:cubicBezTo>
                  <a:cubicBezTo>
                    <a:pt x="4310" y="189"/>
                    <a:pt x="4260" y="188"/>
                    <a:pt x="4210" y="188"/>
                  </a:cubicBezTo>
                  <a:cubicBezTo>
                    <a:pt x="3818" y="190"/>
                    <a:pt x="3426" y="193"/>
                    <a:pt x="3035" y="194"/>
                  </a:cubicBezTo>
                  <a:cubicBezTo>
                    <a:pt x="2763" y="195"/>
                    <a:pt x="2492" y="194"/>
                    <a:pt x="2220" y="194"/>
                  </a:cubicBezTo>
                  <a:cubicBezTo>
                    <a:pt x="2220" y="197"/>
                    <a:pt x="920" y="219"/>
                    <a:pt x="270" y="2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77">
              <a:extLst>
                <a:ext uri="{FF2B5EF4-FFF2-40B4-BE49-F238E27FC236}">
                  <a16:creationId xmlns:a16="http://schemas.microsoft.com/office/drawing/2014/main" id="{B1163B3A-E2E5-49C0-88E5-9D7A3276CEF3}"/>
                </a:ext>
              </a:extLst>
            </p:cNvPr>
            <p:cNvSpPr>
              <a:spLocks/>
            </p:cNvSpPr>
            <p:nvPr/>
          </p:nvSpPr>
          <p:spPr bwMode="auto">
            <a:xfrm>
              <a:off x="7013576" y="4405313"/>
              <a:ext cx="274638" cy="17463"/>
            </a:xfrm>
            <a:custGeom>
              <a:avLst/>
              <a:gdLst>
                <a:gd name="T0" fmla="*/ 2129 w 4349"/>
                <a:gd name="T1" fmla="*/ 228 h 278"/>
                <a:gd name="T2" fmla="*/ 1069 w 4349"/>
                <a:gd name="T3" fmla="*/ 262 h 278"/>
                <a:gd name="T4" fmla="*/ 141 w 4349"/>
                <a:gd name="T5" fmla="*/ 278 h 278"/>
                <a:gd name="T6" fmla="*/ 66 w 4349"/>
                <a:gd name="T7" fmla="*/ 271 h 278"/>
                <a:gd name="T8" fmla="*/ 1 w 4349"/>
                <a:gd name="T9" fmla="*/ 187 h 278"/>
                <a:gd name="T10" fmla="*/ 53 w 4349"/>
                <a:gd name="T11" fmla="*/ 116 h 278"/>
                <a:gd name="T12" fmla="*/ 163 w 4349"/>
                <a:gd name="T13" fmla="*/ 92 h 278"/>
                <a:gd name="T14" fmla="*/ 409 w 4349"/>
                <a:gd name="T15" fmla="*/ 85 h 278"/>
                <a:gd name="T16" fmla="*/ 1470 w 4349"/>
                <a:gd name="T17" fmla="*/ 68 h 278"/>
                <a:gd name="T18" fmla="*/ 3098 w 4349"/>
                <a:gd name="T19" fmla="*/ 31 h 278"/>
                <a:gd name="T20" fmla="*/ 4120 w 4349"/>
                <a:gd name="T21" fmla="*/ 3 h 278"/>
                <a:gd name="T22" fmla="*/ 4271 w 4349"/>
                <a:gd name="T23" fmla="*/ 11 h 278"/>
                <a:gd name="T24" fmla="*/ 4334 w 4349"/>
                <a:gd name="T25" fmla="*/ 73 h 278"/>
                <a:gd name="T26" fmla="*/ 4284 w 4349"/>
                <a:gd name="T27" fmla="*/ 164 h 278"/>
                <a:gd name="T28" fmla="*/ 4174 w 4349"/>
                <a:gd name="T29" fmla="*/ 187 h 278"/>
                <a:gd name="T30" fmla="*/ 3909 w 4349"/>
                <a:gd name="T31" fmla="*/ 194 h 278"/>
                <a:gd name="T32" fmla="*/ 2867 w 4349"/>
                <a:gd name="T33" fmla="*/ 210 h 278"/>
                <a:gd name="T34" fmla="*/ 2129 w 4349"/>
                <a:gd name="T35" fmla="*/ 22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49" h="278">
                  <a:moveTo>
                    <a:pt x="2129" y="228"/>
                  </a:moveTo>
                  <a:cubicBezTo>
                    <a:pt x="1775" y="240"/>
                    <a:pt x="1422" y="253"/>
                    <a:pt x="1069" y="262"/>
                  </a:cubicBezTo>
                  <a:cubicBezTo>
                    <a:pt x="760" y="270"/>
                    <a:pt x="450" y="273"/>
                    <a:pt x="141" y="278"/>
                  </a:cubicBezTo>
                  <a:cubicBezTo>
                    <a:pt x="116" y="278"/>
                    <a:pt x="90" y="275"/>
                    <a:pt x="66" y="271"/>
                  </a:cubicBezTo>
                  <a:cubicBezTo>
                    <a:pt x="33" y="265"/>
                    <a:pt x="0" y="223"/>
                    <a:pt x="1" y="187"/>
                  </a:cubicBezTo>
                  <a:cubicBezTo>
                    <a:pt x="3" y="153"/>
                    <a:pt x="20" y="126"/>
                    <a:pt x="53" y="116"/>
                  </a:cubicBezTo>
                  <a:cubicBezTo>
                    <a:pt x="88" y="104"/>
                    <a:pt x="126" y="95"/>
                    <a:pt x="163" y="92"/>
                  </a:cubicBezTo>
                  <a:cubicBezTo>
                    <a:pt x="245" y="87"/>
                    <a:pt x="327" y="86"/>
                    <a:pt x="409" y="85"/>
                  </a:cubicBezTo>
                  <a:cubicBezTo>
                    <a:pt x="763" y="79"/>
                    <a:pt x="1117" y="85"/>
                    <a:pt x="1470" y="68"/>
                  </a:cubicBezTo>
                  <a:cubicBezTo>
                    <a:pt x="2013" y="41"/>
                    <a:pt x="2556" y="45"/>
                    <a:pt x="3098" y="31"/>
                  </a:cubicBezTo>
                  <a:cubicBezTo>
                    <a:pt x="3439" y="23"/>
                    <a:pt x="3780" y="12"/>
                    <a:pt x="4120" y="3"/>
                  </a:cubicBezTo>
                  <a:cubicBezTo>
                    <a:pt x="4171" y="2"/>
                    <a:pt x="4223" y="0"/>
                    <a:pt x="4271" y="11"/>
                  </a:cubicBezTo>
                  <a:cubicBezTo>
                    <a:pt x="4296" y="17"/>
                    <a:pt x="4320" y="48"/>
                    <a:pt x="4334" y="73"/>
                  </a:cubicBezTo>
                  <a:cubicBezTo>
                    <a:pt x="4349" y="102"/>
                    <a:pt x="4320" y="153"/>
                    <a:pt x="4284" y="164"/>
                  </a:cubicBezTo>
                  <a:cubicBezTo>
                    <a:pt x="4249" y="176"/>
                    <a:pt x="4211" y="185"/>
                    <a:pt x="4174" y="187"/>
                  </a:cubicBezTo>
                  <a:cubicBezTo>
                    <a:pt x="4086" y="192"/>
                    <a:pt x="3997" y="193"/>
                    <a:pt x="3909" y="194"/>
                  </a:cubicBezTo>
                  <a:cubicBezTo>
                    <a:pt x="3562" y="199"/>
                    <a:pt x="3214" y="201"/>
                    <a:pt x="2867" y="210"/>
                  </a:cubicBezTo>
                  <a:cubicBezTo>
                    <a:pt x="2621" y="216"/>
                    <a:pt x="2129" y="232"/>
                    <a:pt x="2129" y="2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78">
              <a:extLst>
                <a:ext uri="{FF2B5EF4-FFF2-40B4-BE49-F238E27FC236}">
                  <a16:creationId xmlns:a16="http://schemas.microsoft.com/office/drawing/2014/main" id="{F141C738-4C8C-4422-AF43-0380FAEF1430}"/>
                </a:ext>
              </a:extLst>
            </p:cNvPr>
            <p:cNvSpPr>
              <a:spLocks/>
            </p:cNvSpPr>
            <p:nvPr/>
          </p:nvSpPr>
          <p:spPr bwMode="auto">
            <a:xfrm>
              <a:off x="7134226" y="4341813"/>
              <a:ext cx="155575" cy="14288"/>
            </a:xfrm>
            <a:custGeom>
              <a:avLst/>
              <a:gdLst>
                <a:gd name="T0" fmla="*/ 1235 w 2455"/>
                <a:gd name="T1" fmla="*/ 15 h 224"/>
                <a:gd name="T2" fmla="*/ 2256 w 2455"/>
                <a:gd name="T3" fmla="*/ 1 h 224"/>
                <a:gd name="T4" fmla="*/ 2405 w 2455"/>
                <a:gd name="T5" fmla="*/ 15 h 224"/>
                <a:gd name="T6" fmla="*/ 2455 w 2455"/>
                <a:gd name="T7" fmla="*/ 87 h 224"/>
                <a:gd name="T8" fmla="*/ 2406 w 2455"/>
                <a:gd name="T9" fmla="*/ 160 h 224"/>
                <a:gd name="T10" fmla="*/ 2332 w 2455"/>
                <a:gd name="T11" fmla="*/ 174 h 224"/>
                <a:gd name="T12" fmla="*/ 1708 w 2455"/>
                <a:gd name="T13" fmla="*/ 197 h 224"/>
                <a:gd name="T14" fmla="*/ 385 w 2455"/>
                <a:gd name="T15" fmla="*/ 213 h 224"/>
                <a:gd name="T16" fmla="*/ 196 w 2455"/>
                <a:gd name="T17" fmla="*/ 223 h 224"/>
                <a:gd name="T18" fmla="*/ 66 w 2455"/>
                <a:gd name="T19" fmla="*/ 213 h 224"/>
                <a:gd name="T20" fmla="*/ 0 w 2455"/>
                <a:gd name="T21" fmla="*/ 133 h 224"/>
                <a:gd name="T22" fmla="*/ 64 w 2455"/>
                <a:gd name="T23" fmla="*/ 51 h 224"/>
                <a:gd name="T24" fmla="*/ 157 w 2455"/>
                <a:gd name="T25" fmla="*/ 40 h 224"/>
                <a:gd name="T26" fmla="*/ 1235 w 2455"/>
                <a:gd name="T27" fmla="*/ 1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5" h="224">
                  <a:moveTo>
                    <a:pt x="1235" y="15"/>
                  </a:moveTo>
                  <a:cubicBezTo>
                    <a:pt x="1575" y="10"/>
                    <a:pt x="1915" y="4"/>
                    <a:pt x="2256" y="1"/>
                  </a:cubicBezTo>
                  <a:cubicBezTo>
                    <a:pt x="2306" y="0"/>
                    <a:pt x="2357" y="5"/>
                    <a:pt x="2405" y="15"/>
                  </a:cubicBezTo>
                  <a:cubicBezTo>
                    <a:pt x="2438" y="22"/>
                    <a:pt x="2455" y="53"/>
                    <a:pt x="2455" y="87"/>
                  </a:cubicBezTo>
                  <a:cubicBezTo>
                    <a:pt x="2455" y="120"/>
                    <a:pt x="2438" y="148"/>
                    <a:pt x="2406" y="160"/>
                  </a:cubicBezTo>
                  <a:cubicBezTo>
                    <a:pt x="2382" y="168"/>
                    <a:pt x="2357" y="173"/>
                    <a:pt x="2332" y="174"/>
                  </a:cubicBezTo>
                  <a:cubicBezTo>
                    <a:pt x="2124" y="183"/>
                    <a:pt x="1917" y="194"/>
                    <a:pt x="1708" y="197"/>
                  </a:cubicBezTo>
                  <a:cubicBezTo>
                    <a:pt x="1268" y="205"/>
                    <a:pt x="826" y="208"/>
                    <a:pt x="385" y="213"/>
                  </a:cubicBezTo>
                  <a:cubicBezTo>
                    <a:pt x="322" y="214"/>
                    <a:pt x="259" y="223"/>
                    <a:pt x="196" y="223"/>
                  </a:cubicBezTo>
                  <a:cubicBezTo>
                    <a:pt x="153" y="224"/>
                    <a:pt x="109" y="220"/>
                    <a:pt x="66" y="213"/>
                  </a:cubicBezTo>
                  <a:cubicBezTo>
                    <a:pt x="25" y="205"/>
                    <a:pt x="0" y="171"/>
                    <a:pt x="0" y="133"/>
                  </a:cubicBezTo>
                  <a:cubicBezTo>
                    <a:pt x="0" y="93"/>
                    <a:pt x="26" y="58"/>
                    <a:pt x="64" y="51"/>
                  </a:cubicBezTo>
                  <a:cubicBezTo>
                    <a:pt x="95" y="45"/>
                    <a:pt x="126" y="40"/>
                    <a:pt x="157" y="40"/>
                  </a:cubicBezTo>
                  <a:cubicBezTo>
                    <a:pt x="517" y="31"/>
                    <a:pt x="876" y="23"/>
                    <a:pt x="1235"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9">
              <a:extLst>
                <a:ext uri="{FF2B5EF4-FFF2-40B4-BE49-F238E27FC236}">
                  <a16:creationId xmlns:a16="http://schemas.microsoft.com/office/drawing/2014/main" id="{4A339F8C-122B-451D-AC42-08A67099859F}"/>
                </a:ext>
              </a:extLst>
            </p:cNvPr>
            <p:cNvSpPr>
              <a:spLocks/>
            </p:cNvSpPr>
            <p:nvPr/>
          </p:nvSpPr>
          <p:spPr bwMode="auto">
            <a:xfrm>
              <a:off x="7011989" y="4237038"/>
              <a:ext cx="146050" cy="11113"/>
            </a:xfrm>
            <a:custGeom>
              <a:avLst/>
              <a:gdLst>
                <a:gd name="T0" fmla="*/ 1160 w 2324"/>
                <a:gd name="T1" fmla="*/ 190 h 190"/>
                <a:gd name="T2" fmla="*/ 212 w 2324"/>
                <a:gd name="T3" fmla="*/ 190 h 190"/>
                <a:gd name="T4" fmla="*/ 62 w 2324"/>
                <a:gd name="T5" fmla="*/ 180 h 190"/>
                <a:gd name="T6" fmla="*/ 5 w 2324"/>
                <a:gd name="T7" fmla="*/ 113 h 190"/>
                <a:gd name="T8" fmla="*/ 60 w 2324"/>
                <a:gd name="T9" fmla="*/ 26 h 190"/>
                <a:gd name="T10" fmla="*/ 211 w 2324"/>
                <a:gd name="T11" fmla="*/ 16 h 190"/>
                <a:gd name="T12" fmla="*/ 1290 w 2324"/>
                <a:gd name="T13" fmla="*/ 13 h 190"/>
                <a:gd name="T14" fmla="*/ 2086 w 2324"/>
                <a:gd name="T15" fmla="*/ 1 h 190"/>
                <a:gd name="T16" fmla="*/ 2255 w 2324"/>
                <a:gd name="T17" fmla="*/ 15 h 190"/>
                <a:gd name="T18" fmla="*/ 2323 w 2324"/>
                <a:gd name="T19" fmla="*/ 93 h 190"/>
                <a:gd name="T20" fmla="*/ 2258 w 2324"/>
                <a:gd name="T21" fmla="*/ 176 h 190"/>
                <a:gd name="T22" fmla="*/ 2108 w 2324"/>
                <a:gd name="T23" fmla="*/ 187 h 190"/>
                <a:gd name="T24" fmla="*/ 1160 w 2324"/>
                <a:gd name="T25" fmla="*/ 187 h 190"/>
                <a:gd name="T26" fmla="*/ 1160 w 2324"/>
                <a:gd name="T2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4" h="190">
                  <a:moveTo>
                    <a:pt x="1160" y="190"/>
                  </a:moveTo>
                  <a:cubicBezTo>
                    <a:pt x="844" y="190"/>
                    <a:pt x="528" y="190"/>
                    <a:pt x="212" y="190"/>
                  </a:cubicBezTo>
                  <a:cubicBezTo>
                    <a:pt x="162" y="189"/>
                    <a:pt x="111" y="187"/>
                    <a:pt x="62" y="180"/>
                  </a:cubicBezTo>
                  <a:cubicBezTo>
                    <a:pt x="27" y="175"/>
                    <a:pt x="9" y="148"/>
                    <a:pt x="5" y="113"/>
                  </a:cubicBezTo>
                  <a:cubicBezTo>
                    <a:pt x="0" y="72"/>
                    <a:pt x="24" y="31"/>
                    <a:pt x="60" y="26"/>
                  </a:cubicBezTo>
                  <a:cubicBezTo>
                    <a:pt x="110" y="20"/>
                    <a:pt x="160" y="16"/>
                    <a:pt x="211" y="16"/>
                  </a:cubicBezTo>
                  <a:cubicBezTo>
                    <a:pt x="570" y="14"/>
                    <a:pt x="931" y="15"/>
                    <a:pt x="1290" y="13"/>
                  </a:cubicBezTo>
                  <a:cubicBezTo>
                    <a:pt x="1556" y="11"/>
                    <a:pt x="1821" y="4"/>
                    <a:pt x="2086" y="1"/>
                  </a:cubicBezTo>
                  <a:cubicBezTo>
                    <a:pt x="2142" y="0"/>
                    <a:pt x="2199" y="6"/>
                    <a:pt x="2255" y="15"/>
                  </a:cubicBezTo>
                  <a:cubicBezTo>
                    <a:pt x="2297" y="21"/>
                    <a:pt x="2324" y="58"/>
                    <a:pt x="2323" y="93"/>
                  </a:cubicBezTo>
                  <a:cubicBezTo>
                    <a:pt x="2323" y="130"/>
                    <a:pt x="2294" y="171"/>
                    <a:pt x="2258" y="176"/>
                  </a:cubicBezTo>
                  <a:cubicBezTo>
                    <a:pt x="2208" y="183"/>
                    <a:pt x="2158" y="187"/>
                    <a:pt x="2108" y="187"/>
                  </a:cubicBezTo>
                  <a:cubicBezTo>
                    <a:pt x="1791" y="188"/>
                    <a:pt x="1476" y="187"/>
                    <a:pt x="1160" y="187"/>
                  </a:cubicBezTo>
                  <a:lnTo>
                    <a:pt x="116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80">
              <a:extLst>
                <a:ext uri="{FF2B5EF4-FFF2-40B4-BE49-F238E27FC236}">
                  <a16:creationId xmlns:a16="http://schemas.microsoft.com/office/drawing/2014/main" id="{B8CDD49F-A11E-41F4-8CC8-CACCD269293F}"/>
                </a:ext>
              </a:extLst>
            </p:cNvPr>
            <p:cNvSpPr>
              <a:spLocks/>
            </p:cNvSpPr>
            <p:nvPr/>
          </p:nvSpPr>
          <p:spPr bwMode="auto">
            <a:xfrm>
              <a:off x="7178676" y="4233863"/>
              <a:ext cx="112713" cy="14288"/>
            </a:xfrm>
            <a:custGeom>
              <a:avLst/>
              <a:gdLst>
                <a:gd name="T0" fmla="*/ 1345 w 1791"/>
                <a:gd name="T1" fmla="*/ 0 h 231"/>
                <a:gd name="T2" fmla="*/ 1629 w 1791"/>
                <a:gd name="T3" fmla="*/ 1 h 231"/>
                <a:gd name="T4" fmla="*/ 1723 w 1791"/>
                <a:gd name="T5" fmla="*/ 6 h 231"/>
                <a:gd name="T6" fmla="*/ 1790 w 1791"/>
                <a:gd name="T7" fmla="*/ 85 h 231"/>
                <a:gd name="T8" fmla="*/ 1728 w 1791"/>
                <a:gd name="T9" fmla="*/ 167 h 231"/>
                <a:gd name="T10" fmla="*/ 1560 w 1791"/>
                <a:gd name="T11" fmla="*/ 190 h 231"/>
                <a:gd name="T12" fmla="*/ 916 w 1791"/>
                <a:gd name="T13" fmla="*/ 204 h 231"/>
                <a:gd name="T14" fmla="*/ 215 w 1791"/>
                <a:gd name="T15" fmla="*/ 229 h 231"/>
                <a:gd name="T16" fmla="*/ 83 w 1791"/>
                <a:gd name="T17" fmla="*/ 225 h 231"/>
                <a:gd name="T18" fmla="*/ 7 w 1791"/>
                <a:gd name="T19" fmla="*/ 151 h 231"/>
                <a:gd name="T20" fmla="*/ 77 w 1791"/>
                <a:gd name="T21" fmla="*/ 51 h 231"/>
                <a:gd name="T22" fmla="*/ 152 w 1791"/>
                <a:gd name="T23" fmla="*/ 43 h 231"/>
                <a:gd name="T24" fmla="*/ 1345 w 1791"/>
                <a:gd name="T2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1" h="231">
                  <a:moveTo>
                    <a:pt x="1345" y="0"/>
                  </a:moveTo>
                  <a:cubicBezTo>
                    <a:pt x="1439" y="0"/>
                    <a:pt x="1535" y="0"/>
                    <a:pt x="1629" y="1"/>
                  </a:cubicBezTo>
                  <a:cubicBezTo>
                    <a:pt x="1660" y="1"/>
                    <a:pt x="1692" y="2"/>
                    <a:pt x="1723" y="6"/>
                  </a:cubicBezTo>
                  <a:cubicBezTo>
                    <a:pt x="1762" y="10"/>
                    <a:pt x="1789" y="45"/>
                    <a:pt x="1790" y="85"/>
                  </a:cubicBezTo>
                  <a:cubicBezTo>
                    <a:pt x="1791" y="125"/>
                    <a:pt x="1769" y="159"/>
                    <a:pt x="1728" y="167"/>
                  </a:cubicBezTo>
                  <a:cubicBezTo>
                    <a:pt x="1672" y="179"/>
                    <a:pt x="1616" y="188"/>
                    <a:pt x="1560" y="190"/>
                  </a:cubicBezTo>
                  <a:cubicBezTo>
                    <a:pt x="1345" y="196"/>
                    <a:pt x="1131" y="197"/>
                    <a:pt x="916" y="204"/>
                  </a:cubicBezTo>
                  <a:cubicBezTo>
                    <a:pt x="682" y="211"/>
                    <a:pt x="449" y="221"/>
                    <a:pt x="215" y="229"/>
                  </a:cubicBezTo>
                  <a:cubicBezTo>
                    <a:pt x="171" y="231"/>
                    <a:pt x="127" y="229"/>
                    <a:pt x="83" y="225"/>
                  </a:cubicBezTo>
                  <a:cubicBezTo>
                    <a:pt x="46" y="221"/>
                    <a:pt x="13" y="187"/>
                    <a:pt x="7" y="151"/>
                  </a:cubicBezTo>
                  <a:cubicBezTo>
                    <a:pt x="0" y="111"/>
                    <a:pt x="33" y="61"/>
                    <a:pt x="77" y="51"/>
                  </a:cubicBezTo>
                  <a:cubicBezTo>
                    <a:pt x="101" y="46"/>
                    <a:pt x="127" y="44"/>
                    <a:pt x="152" y="43"/>
                  </a:cubicBezTo>
                  <a:cubicBezTo>
                    <a:pt x="550" y="31"/>
                    <a:pt x="1345" y="3"/>
                    <a:pt x="13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81">
              <a:extLst>
                <a:ext uri="{FF2B5EF4-FFF2-40B4-BE49-F238E27FC236}">
                  <a16:creationId xmlns:a16="http://schemas.microsoft.com/office/drawing/2014/main" id="{0247E41D-2523-4DB7-9413-F6022BFD937B}"/>
                </a:ext>
              </a:extLst>
            </p:cNvPr>
            <p:cNvSpPr>
              <a:spLocks/>
            </p:cNvSpPr>
            <p:nvPr/>
          </p:nvSpPr>
          <p:spPr bwMode="auto">
            <a:xfrm>
              <a:off x="7013576" y="4348163"/>
              <a:ext cx="100013" cy="12700"/>
            </a:xfrm>
            <a:custGeom>
              <a:avLst/>
              <a:gdLst>
                <a:gd name="T0" fmla="*/ 782 w 1589"/>
                <a:gd name="T1" fmla="*/ 195 h 196"/>
                <a:gd name="T2" fmla="*/ 197 w 1589"/>
                <a:gd name="T3" fmla="*/ 195 h 196"/>
                <a:gd name="T4" fmla="*/ 67 w 1589"/>
                <a:gd name="T5" fmla="*/ 181 h 196"/>
                <a:gd name="T6" fmla="*/ 12 w 1589"/>
                <a:gd name="T7" fmla="*/ 114 h 196"/>
                <a:gd name="T8" fmla="*/ 50 w 1589"/>
                <a:gd name="T9" fmla="*/ 37 h 196"/>
                <a:gd name="T10" fmla="*/ 176 w 1589"/>
                <a:gd name="T11" fmla="*/ 8 h 196"/>
                <a:gd name="T12" fmla="*/ 554 w 1589"/>
                <a:gd name="T13" fmla="*/ 2 h 196"/>
                <a:gd name="T14" fmla="*/ 1365 w 1589"/>
                <a:gd name="T15" fmla="*/ 0 h 196"/>
                <a:gd name="T16" fmla="*/ 1516 w 1589"/>
                <a:gd name="T17" fmla="*/ 8 h 196"/>
                <a:gd name="T18" fmla="*/ 1580 w 1589"/>
                <a:gd name="T19" fmla="*/ 90 h 196"/>
                <a:gd name="T20" fmla="*/ 1532 w 1589"/>
                <a:gd name="T21" fmla="*/ 165 h 196"/>
                <a:gd name="T22" fmla="*/ 1424 w 1589"/>
                <a:gd name="T23" fmla="*/ 188 h 196"/>
                <a:gd name="T24" fmla="*/ 971 w 1589"/>
                <a:gd name="T25" fmla="*/ 190 h 196"/>
                <a:gd name="T26" fmla="*/ 782 w 1589"/>
                <a:gd name="T27" fmla="*/ 19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9" h="196">
                  <a:moveTo>
                    <a:pt x="782" y="195"/>
                  </a:moveTo>
                  <a:cubicBezTo>
                    <a:pt x="587" y="195"/>
                    <a:pt x="392" y="196"/>
                    <a:pt x="197" y="195"/>
                  </a:cubicBezTo>
                  <a:cubicBezTo>
                    <a:pt x="154" y="194"/>
                    <a:pt x="107" y="195"/>
                    <a:pt x="67" y="181"/>
                  </a:cubicBezTo>
                  <a:cubicBezTo>
                    <a:pt x="43" y="173"/>
                    <a:pt x="22" y="140"/>
                    <a:pt x="12" y="114"/>
                  </a:cubicBezTo>
                  <a:cubicBezTo>
                    <a:pt x="0" y="82"/>
                    <a:pt x="19" y="49"/>
                    <a:pt x="50" y="37"/>
                  </a:cubicBezTo>
                  <a:cubicBezTo>
                    <a:pt x="90" y="22"/>
                    <a:pt x="134" y="10"/>
                    <a:pt x="176" y="8"/>
                  </a:cubicBezTo>
                  <a:cubicBezTo>
                    <a:pt x="302" y="3"/>
                    <a:pt x="428" y="2"/>
                    <a:pt x="554" y="2"/>
                  </a:cubicBezTo>
                  <a:cubicBezTo>
                    <a:pt x="824" y="1"/>
                    <a:pt x="1095" y="0"/>
                    <a:pt x="1365" y="0"/>
                  </a:cubicBezTo>
                  <a:cubicBezTo>
                    <a:pt x="1416" y="0"/>
                    <a:pt x="1466" y="3"/>
                    <a:pt x="1516" y="8"/>
                  </a:cubicBezTo>
                  <a:cubicBezTo>
                    <a:pt x="1546" y="11"/>
                    <a:pt x="1589" y="63"/>
                    <a:pt x="1580" y="90"/>
                  </a:cubicBezTo>
                  <a:cubicBezTo>
                    <a:pt x="1572" y="118"/>
                    <a:pt x="1555" y="151"/>
                    <a:pt x="1532" y="165"/>
                  </a:cubicBezTo>
                  <a:cubicBezTo>
                    <a:pt x="1501" y="182"/>
                    <a:pt x="1460" y="188"/>
                    <a:pt x="1424" y="188"/>
                  </a:cubicBezTo>
                  <a:cubicBezTo>
                    <a:pt x="1273" y="191"/>
                    <a:pt x="1122" y="190"/>
                    <a:pt x="971" y="190"/>
                  </a:cubicBezTo>
                  <a:cubicBezTo>
                    <a:pt x="908" y="190"/>
                    <a:pt x="782" y="193"/>
                    <a:pt x="782" y="1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82">
              <a:extLst>
                <a:ext uri="{FF2B5EF4-FFF2-40B4-BE49-F238E27FC236}">
                  <a16:creationId xmlns:a16="http://schemas.microsoft.com/office/drawing/2014/main" id="{15162E1C-0097-47C9-9A74-9A0903986592}"/>
                </a:ext>
              </a:extLst>
            </p:cNvPr>
            <p:cNvSpPr>
              <a:spLocks noEditPoints="1"/>
            </p:cNvSpPr>
            <p:nvPr/>
          </p:nvSpPr>
          <p:spPr bwMode="auto">
            <a:xfrm>
              <a:off x="5849939" y="1882775"/>
              <a:ext cx="431800" cy="409575"/>
            </a:xfrm>
            <a:custGeom>
              <a:avLst/>
              <a:gdLst>
                <a:gd name="T0" fmla="*/ 5053 w 6856"/>
                <a:gd name="T1" fmla="*/ 2722 h 6545"/>
                <a:gd name="T2" fmla="*/ 5749 w 6856"/>
                <a:gd name="T3" fmla="*/ 2688 h 6545"/>
                <a:gd name="T4" fmla="*/ 5019 w 6856"/>
                <a:gd name="T5" fmla="*/ 2599 h 6545"/>
                <a:gd name="T6" fmla="*/ 3121 w 6856"/>
                <a:gd name="T7" fmla="*/ 1837 h 6545"/>
                <a:gd name="T8" fmla="*/ 2861 w 6856"/>
                <a:gd name="T9" fmla="*/ 1769 h 6545"/>
                <a:gd name="T10" fmla="*/ 1255 w 6856"/>
                <a:gd name="T11" fmla="*/ 1796 h 6545"/>
                <a:gd name="T12" fmla="*/ 1062 w 6856"/>
                <a:gd name="T13" fmla="*/ 1853 h 6545"/>
                <a:gd name="T14" fmla="*/ 1450 w 6856"/>
                <a:gd name="T15" fmla="*/ 1900 h 6545"/>
                <a:gd name="T16" fmla="*/ 3019 w 6856"/>
                <a:gd name="T17" fmla="*/ 1884 h 6545"/>
                <a:gd name="T18" fmla="*/ 3431 w 6856"/>
                <a:gd name="T19" fmla="*/ 1823 h 6545"/>
                <a:gd name="T20" fmla="*/ 4580 w 6856"/>
                <a:gd name="T21" fmla="*/ 1862 h 6545"/>
                <a:gd name="T22" fmla="*/ 5717 w 6856"/>
                <a:gd name="T23" fmla="*/ 1847 h 6545"/>
                <a:gd name="T24" fmla="*/ 5722 w 6856"/>
                <a:gd name="T25" fmla="*/ 1741 h 6545"/>
                <a:gd name="T26" fmla="*/ 4948 w 6856"/>
                <a:gd name="T27" fmla="*/ 1756 h 6545"/>
                <a:gd name="T28" fmla="*/ 3677 w 6856"/>
                <a:gd name="T29" fmla="*/ 1759 h 6545"/>
                <a:gd name="T30" fmla="*/ 1034 w 6856"/>
                <a:gd name="T31" fmla="*/ 2697 h 6545"/>
                <a:gd name="T32" fmla="*/ 1582 w 6856"/>
                <a:gd name="T33" fmla="*/ 2761 h 6545"/>
                <a:gd name="T34" fmla="*/ 4497 w 6856"/>
                <a:gd name="T35" fmla="*/ 2719 h 6545"/>
                <a:gd name="T36" fmla="*/ 4529 w 6856"/>
                <a:gd name="T37" fmla="*/ 2611 h 6545"/>
                <a:gd name="T38" fmla="*/ 3490 w 6856"/>
                <a:gd name="T39" fmla="*/ 2630 h 6545"/>
                <a:gd name="T40" fmla="*/ 1141 w 6856"/>
                <a:gd name="T41" fmla="*/ 2648 h 6545"/>
                <a:gd name="T42" fmla="*/ 1039 w 6856"/>
                <a:gd name="T43" fmla="*/ 3699 h 6545"/>
                <a:gd name="T44" fmla="*/ 2891 w 6856"/>
                <a:gd name="T45" fmla="*/ 3722 h 6545"/>
                <a:gd name="T46" fmla="*/ 5716 w 6856"/>
                <a:gd name="T47" fmla="*/ 3698 h 6545"/>
                <a:gd name="T48" fmla="*/ 5662 w 6856"/>
                <a:gd name="T49" fmla="*/ 3582 h 6545"/>
                <a:gd name="T50" fmla="*/ 2743 w 6856"/>
                <a:gd name="T51" fmla="*/ 3617 h 6545"/>
                <a:gd name="T52" fmla="*/ 1168 w 6856"/>
                <a:gd name="T53" fmla="*/ 3630 h 6545"/>
                <a:gd name="T54" fmla="*/ 5827 w 6856"/>
                <a:gd name="T55" fmla="*/ 996 h 6545"/>
                <a:gd name="T56" fmla="*/ 5582 w 6856"/>
                <a:gd name="T57" fmla="*/ 935 h 6545"/>
                <a:gd name="T58" fmla="*/ 1111 w 6856"/>
                <a:gd name="T59" fmla="*/ 942 h 6545"/>
                <a:gd name="T60" fmla="*/ 1279 w 6856"/>
                <a:gd name="T61" fmla="*/ 1051 h 6545"/>
                <a:gd name="T62" fmla="*/ 5732 w 6856"/>
                <a:gd name="T63" fmla="*/ 1047 h 6545"/>
                <a:gd name="T64" fmla="*/ 1096 w 6856"/>
                <a:gd name="T65" fmla="*/ 6545 h 6545"/>
                <a:gd name="T66" fmla="*/ 1051 w 6856"/>
                <a:gd name="T67" fmla="*/ 5311 h 6545"/>
                <a:gd name="T68" fmla="*/ 1001 w 6856"/>
                <a:gd name="T69" fmla="*/ 4637 h 6545"/>
                <a:gd name="T70" fmla="*/ 306 w 6856"/>
                <a:gd name="T71" fmla="*/ 4580 h 6545"/>
                <a:gd name="T72" fmla="*/ 1 w 6856"/>
                <a:gd name="T73" fmla="*/ 4156 h 6545"/>
                <a:gd name="T74" fmla="*/ 32 w 6856"/>
                <a:gd name="T75" fmla="*/ 288 h 6545"/>
                <a:gd name="T76" fmla="*/ 351 w 6856"/>
                <a:gd name="T77" fmla="*/ 39 h 6545"/>
                <a:gd name="T78" fmla="*/ 4278 w 6856"/>
                <a:gd name="T79" fmla="*/ 22 h 6545"/>
                <a:gd name="T80" fmla="*/ 6459 w 6856"/>
                <a:gd name="T81" fmla="*/ 1 h 6545"/>
                <a:gd name="T82" fmla="*/ 6844 w 6856"/>
                <a:gd name="T83" fmla="*/ 447 h 6545"/>
                <a:gd name="T84" fmla="*/ 6855 w 6856"/>
                <a:gd name="T85" fmla="*/ 4281 h 6545"/>
                <a:gd name="T86" fmla="*/ 6480 w 6856"/>
                <a:gd name="T87" fmla="*/ 4567 h 6545"/>
                <a:gd name="T88" fmla="*/ 2853 w 6856"/>
                <a:gd name="T89" fmla="*/ 4737 h 6545"/>
                <a:gd name="T90" fmla="*/ 1216 w 6856"/>
                <a:gd name="T91" fmla="*/ 6452 h 6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56" h="6545">
                  <a:moveTo>
                    <a:pt x="4890" y="2641"/>
                  </a:moveTo>
                  <a:cubicBezTo>
                    <a:pt x="4936" y="2734"/>
                    <a:pt x="4998" y="2723"/>
                    <a:pt x="5053" y="2722"/>
                  </a:cubicBezTo>
                  <a:cubicBezTo>
                    <a:pt x="5272" y="2715"/>
                    <a:pt x="5492" y="2704"/>
                    <a:pt x="5713" y="2694"/>
                  </a:cubicBezTo>
                  <a:cubicBezTo>
                    <a:pt x="5725" y="2693"/>
                    <a:pt x="5741" y="2694"/>
                    <a:pt x="5749" y="2688"/>
                  </a:cubicBezTo>
                  <a:cubicBezTo>
                    <a:pt x="5768" y="2669"/>
                    <a:pt x="5783" y="2647"/>
                    <a:pt x="5805" y="2620"/>
                  </a:cubicBezTo>
                  <a:cubicBezTo>
                    <a:pt x="5683" y="2594"/>
                    <a:pt x="5148" y="2579"/>
                    <a:pt x="5019" y="2599"/>
                  </a:cubicBezTo>
                  <a:cubicBezTo>
                    <a:pt x="4978" y="2605"/>
                    <a:pt x="4939" y="2625"/>
                    <a:pt x="4890" y="2641"/>
                  </a:cubicBezTo>
                  <a:close/>
                  <a:moveTo>
                    <a:pt x="3121" y="1837"/>
                  </a:moveTo>
                  <a:cubicBezTo>
                    <a:pt x="3072" y="1808"/>
                    <a:pt x="3044" y="1782"/>
                    <a:pt x="3012" y="1776"/>
                  </a:cubicBezTo>
                  <a:cubicBezTo>
                    <a:pt x="2963" y="1767"/>
                    <a:pt x="2911" y="1768"/>
                    <a:pt x="2861" y="1769"/>
                  </a:cubicBezTo>
                  <a:cubicBezTo>
                    <a:pt x="2496" y="1778"/>
                    <a:pt x="2131" y="1788"/>
                    <a:pt x="1766" y="1795"/>
                  </a:cubicBezTo>
                  <a:cubicBezTo>
                    <a:pt x="1596" y="1798"/>
                    <a:pt x="1425" y="1795"/>
                    <a:pt x="1255" y="1796"/>
                  </a:cubicBezTo>
                  <a:cubicBezTo>
                    <a:pt x="1211" y="1796"/>
                    <a:pt x="1166" y="1793"/>
                    <a:pt x="1124" y="1803"/>
                  </a:cubicBezTo>
                  <a:cubicBezTo>
                    <a:pt x="1100" y="1808"/>
                    <a:pt x="1082" y="1836"/>
                    <a:pt x="1062" y="1853"/>
                  </a:cubicBezTo>
                  <a:cubicBezTo>
                    <a:pt x="1105" y="1915"/>
                    <a:pt x="1152" y="1916"/>
                    <a:pt x="1205" y="1911"/>
                  </a:cubicBezTo>
                  <a:cubicBezTo>
                    <a:pt x="1286" y="1904"/>
                    <a:pt x="1368" y="1900"/>
                    <a:pt x="1450" y="1900"/>
                  </a:cubicBezTo>
                  <a:cubicBezTo>
                    <a:pt x="1879" y="1899"/>
                    <a:pt x="2307" y="1900"/>
                    <a:pt x="2736" y="1898"/>
                  </a:cubicBezTo>
                  <a:cubicBezTo>
                    <a:pt x="2831" y="1898"/>
                    <a:pt x="2925" y="1893"/>
                    <a:pt x="3019" y="1884"/>
                  </a:cubicBezTo>
                  <a:cubicBezTo>
                    <a:pt x="3046" y="1882"/>
                    <a:pt x="3072" y="1860"/>
                    <a:pt x="3121" y="1837"/>
                  </a:cubicBezTo>
                  <a:close/>
                  <a:moveTo>
                    <a:pt x="3431" y="1823"/>
                  </a:moveTo>
                  <a:cubicBezTo>
                    <a:pt x="3495" y="1897"/>
                    <a:pt x="3567" y="1888"/>
                    <a:pt x="3634" y="1887"/>
                  </a:cubicBezTo>
                  <a:cubicBezTo>
                    <a:pt x="3949" y="1880"/>
                    <a:pt x="4265" y="1867"/>
                    <a:pt x="4580" y="1862"/>
                  </a:cubicBezTo>
                  <a:cubicBezTo>
                    <a:pt x="4896" y="1858"/>
                    <a:pt x="5212" y="1862"/>
                    <a:pt x="5529" y="1860"/>
                  </a:cubicBezTo>
                  <a:cubicBezTo>
                    <a:pt x="5592" y="1860"/>
                    <a:pt x="5655" y="1857"/>
                    <a:pt x="5717" y="1847"/>
                  </a:cubicBezTo>
                  <a:cubicBezTo>
                    <a:pt x="5744" y="1844"/>
                    <a:pt x="5768" y="1821"/>
                    <a:pt x="5813" y="1797"/>
                  </a:cubicBezTo>
                  <a:cubicBezTo>
                    <a:pt x="5771" y="1770"/>
                    <a:pt x="5749" y="1745"/>
                    <a:pt x="5722" y="1741"/>
                  </a:cubicBezTo>
                  <a:cubicBezTo>
                    <a:pt x="5673" y="1731"/>
                    <a:pt x="5622" y="1730"/>
                    <a:pt x="5571" y="1732"/>
                  </a:cubicBezTo>
                  <a:cubicBezTo>
                    <a:pt x="5364" y="1739"/>
                    <a:pt x="5156" y="1753"/>
                    <a:pt x="4948" y="1756"/>
                  </a:cubicBezTo>
                  <a:cubicBezTo>
                    <a:pt x="4695" y="1761"/>
                    <a:pt x="4442" y="1757"/>
                    <a:pt x="4189" y="1757"/>
                  </a:cubicBezTo>
                  <a:cubicBezTo>
                    <a:pt x="4018" y="1758"/>
                    <a:pt x="3847" y="1755"/>
                    <a:pt x="3677" y="1759"/>
                  </a:cubicBezTo>
                  <a:cubicBezTo>
                    <a:pt x="3597" y="1761"/>
                    <a:pt x="3511" y="1748"/>
                    <a:pt x="3431" y="1823"/>
                  </a:cubicBezTo>
                  <a:close/>
                  <a:moveTo>
                    <a:pt x="1034" y="2697"/>
                  </a:moveTo>
                  <a:cubicBezTo>
                    <a:pt x="1088" y="2778"/>
                    <a:pt x="1147" y="2770"/>
                    <a:pt x="1204" y="2769"/>
                  </a:cubicBezTo>
                  <a:cubicBezTo>
                    <a:pt x="1330" y="2766"/>
                    <a:pt x="1456" y="2762"/>
                    <a:pt x="1582" y="2761"/>
                  </a:cubicBezTo>
                  <a:cubicBezTo>
                    <a:pt x="2415" y="2752"/>
                    <a:pt x="3248" y="2743"/>
                    <a:pt x="4081" y="2734"/>
                  </a:cubicBezTo>
                  <a:cubicBezTo>
                    <a:pt x="4220" y="2732"/>
                    <a:pt x="4359" y="2727"/>
                    <a:pt x="4497" y="2719"/>
                  </a:cubicBezTo>
                  <a:cubicBezTo>
                    <a:pt x="4538" y="2717"/>
                    <a:pt x="4589" y="2724"/>
                    <a:pt x="4604" y="2652"/>
                  </a:cubicBezTo>
                  <a:cubicBezTo>
                    <a:pt x="4580" y="2638"/>
                    <a:pt x="4556" y="2615"/>
                    <a:pt x="4529" y="2611"/>
                  </a:cubicBezTo>
                  <a:cubicBezTo>
                    <a:pt x="4480" y="2603"/>
                    <a:pt x="4429" y="2603"/>
                    <a:pt x="4378" y="2605"/>
                  </a:cubicBezTo>
                  <a:cubicBezTo>
                    <a:pt x="4082" y="2613"/>
                    <a:pt x="3786" y="2627"/>
                    <a:pt x="3490" y="2630"/>
                  </a:cubicBezTo>
                  <a:cubicBezTo>
                    <a:pt x="2751" y="2637"/>
                    <a:pt x="2012" y="2639"/>
                    <a:pt x="1274" y="2642"/>
                  </a:cubicBezTo>
                  <a:cubicBezTo>
                    <a:pt x="1229" y="2643"/>
                    <a:pt x="1184" y="2639"/>
                    <a:pt x="1141" y="2648"/>
                  </a:cubicBezTo>
                  <a:cubicBezTo>
                    <a:pt x="1108" y="2654"/>
                    <a:pt x="1077" y="2677"/>
                    <a:pt x="1034" y="2697"/>
                  </a:cubicBezTo>
                  <a:close/>
                  <a:moveTo>
                    <a:pt x="1039" y="3699"/>
                  </a:moveTo>
                  <a:cubicBezTo>
                    <a:pt x="1102" y="3768"/>
                    <a:pt x="1176" y="3747"/>
                    <a:pt x="1242" y="3747"/>
                  </a:cubicBezTo>
                  <a:cubicBezTo>
                    <a:pt x="1792" y="3740"/>
                    <a:pt x="2341" y="3726"/>
                    <a:pt x="2891" y="3722"/>
                  </a:cubicBezTo>
                  <a:cubicBezTo>
                    <a:pt x="3782" y="3715"/>
                    <a:pt x="4674" y="3714"/>
                    <a:pt x="5566" y="3709"/>
                  </a:cubicBezTo>
                  <a:cubicBezTo>
                    <a:pt x="5616" y="3709"/>
                    <a:pt x="5668" y="3711"/>
                    <a:pt x="5716" y="3698"/>
                  </a:cubicBezTo>
                  <a:cubicBezTo>
                    <a:pt x="5745" y="3691"/>
                    <a:pt x="5766" y="3657"/>
                    <a:pt x="5811" y="3617"/>
                  </a:cubicBezTo>
                  <a:cubicBezTo>
                    <a:pt x="5743" y="3600"/>
                    <a:pt x="5703" y="3583"/>
                    <a:pt x="5662" y="3582"/>
                  </a:cubicBezTo>
                  <a:cubicBezTo>
                    <a:pt x="5574" y="3580"/>
                    <a:pt x="5485" y="3590"/>
                    <a:pt x="5397" y="3591"/>
                  </a:cubicBezTo>
                  <a:cubicBezTo>
                    <a:pt x="4512" y="3600"/>
                    <a:pt x="3628" y="3610"/>
                    <a:pt x="2743" y="3617"/>
                  </a:cubicBezTo>
                  <a:cubicBezTo>
                    <a:pt x="2446" y="3620"/>
                    <a:pt x="2148" y="3616"/>
                    <a:pt x="1851" y="3618"/>
                  </a:cubicBezTo>
                  <a:cubicBezTo>
                    <a:pt x="1623" y="3620"/>
                    <a:pt x="1396" y="3625"/>
                    <a:pt x="1168" y="3630"/>
                  </a:cubicBezTo>
                  <a:cubicBezTo>
                    <a:pt x="1120" y="3631"/>
                    <a:pt x="1065" y="3624"/>
                    <a:pt x="1039" y="3699"/>
                  </a:cubicBezTo>
                  <a:close/>
                  <a:moveTo>
                    <a:pt x="5827" y="996"/>
                  </a:moveTo>
                  <a:cubicBezTo>
                    <a:pt x="5782" y="969"/>
                    <a:pt x="5759" y="946"/>
                    <a:pt x="5733" y="941"/>
                  </a:cubicBezTo>
                  <a:cubicBezTo>
                    <a:pt x="5683" y="933"/>
                    <a:pt x="5632" y="935"/>
                    <a:pt x="5582" y="935"/>
                  </a:cubicBezTo>
                  <a:cubicBezTo>
                    <a:pt x="4142" y="934"/>
                    <a:pt x="2701" y="934"/>
                    <a:pt x="1261" y="935"/>
                  </a:cubicBezTo>
                  <a:cubicBezTo>
                    <a:pt x="1211" y="935"/>
                    <a:pt x="1160" y="933"/>
                    <a:pt x="1111" y="942"/>
                  </a:cubicBezTo>
                  <a:cubicBezTo>
                    <a:pt x="1086" y="947"/>
                    <a:pt x="1065" y="973"/>
                    <a:pt x="1039" y="992"/>
                  </a:cubicBezTo>
                  <a:cubicBezTo>
                    <a:pt x="1114" y="1082"/>
                    <a:pt x="1202" y="1051"/>
                    <a:pt x="1279" y="1051"/>
                  </a:cubicBezTo>
                  <a:cubicBezTo>
                    <a:pt x="2706" y="1053"/>
                    <a:pt x="4134" y="1052"/>
                    <a:pt x="5561" y="1052"/>
                  </a:cubicBezTo>
                  <a:cubicBezTo>
                    <a:pt x="5618" y="1052"/>
                    <a:pt x="5675" y="1054"/>
                    <a:pt x="5732" y="1047"/>
                  </a:cubicBezTo>
                  <a:cubicBezTo>
                    <a:pt x="5757" y="1043"/>
                    <a:pt x="5781" y="1021"/>
                    <a:pt x="5827" y="996"/>
                  </a:cubicBezTo>
                  <a:close/>
                  <a:moveTo>
                    <a:pt x="1096" y="6545"/>
                  </a:moveTo>
                  <a:cubicBezTo>
                    <a:pt x="1051" y="6435"/>
                    <a:pt x="1052" y="6347"/>
                    <a:pt x="1052" y="6260"/>
                  </a:cubicBezTo>
                  <a:cubicBezTo>
                    <a:pt x="1052" y="5943"/>
                    <a:pt x="1056" y="5627"/>
                    <a:pt x="1051" y="5311"/>
                  </a:cubicBezTo>
                  <a:cubicBezTo>
                    <a:pt x="1047" y="5102"/>
                    <a:pt x="1032" y="4895"/>
                    <a:pt x="1020" y="4687"/>
                  </a:cubicBezTo>
                  <a:cubicBezTo>
                    <a:pt x="1019" y="4670"/>
                    <a:pt x="1007" y="4653"/>
                    <a:pt x="1001" y="4637"/>
                  </a:cubicBezTo>
                  <a:cubicBezTo>
                    <a:pt x="937" y="4589"/>
                    <a:pt x="865" y="4609"/>
                    <a:pt x="797" y="4605"/>
                  </a:cubicBezTo>
                  <a:cubicBezTo>
                    <a:pt x="633" y="4596"/>
                    <a:pt x="470" y="4585"/>
                    <a:pt x="306" y="4580"/>
                  </a:cubicBezTo>
                  <a:cubicBezTo>
                    <a:pt x="138" y="4573"/>
                    <a:pt x="57" y="4472"/>
                    <a:pt x="19" y="4325"/>
                  </a:cubicBezTo>
                  <a:cubicBezTo>
                    <a:pt x="5" y="4271"/>
                    <a:pt x="1" y="4213"/>
                    <a:pt x="1" y="4156"/>
                  </a:cubicBezTo>
                  <a:cubicBezTo>
                    <a:pt x="0" y="2973"/>
                    <a:pt x="0" y="1790"/>
                    <a:pt x="2" y="607"/>
                  </a:cubicBezTo>
                  <a:cubicBezTo>
                    <a:pt x="2" y="501"/>
                    <a:pt x="14" y="393"/>
                    <a:pt x="32" y="288"/>
                  </a:cubicBezTo>
                  <a:cubicBezTo>
                    <a:pt x="40" y="241"/>
                    <a:pt x="66" y="192"/>
                    <a:pt x="99" y="157"/>
                  </a:cubicBezTo>
                  <a:cubicBezTo>
                    <a:pt x="165" y="86"/>
                    <a:pt x="253" y="48"/>
                    <a:pt x="351" y="39"/>
                  </a:cubicBezTo>
                  <a:cubicBezTo>
                    <a:pt x="426" y="31"/>
                    <a:pt x="502" y="28"/>
                    <a:pt x="578" y="28"/>
                  </a:cubicBezTo>
                  <a:cubicBezTo>
                    <a:pt x="1811" y="27"/>
                    <a:pt x="3045" y="41"/>
                    <a:pt x="4278" y="22"/>
                  </a:cubicBezTo>
                  <a:cubicBezTo>
                    <a:pt x="4961" y="12"/>
                    <a:pt x="5644" y="4"/>
                    <a:pt x="6326" y="1"/>
                  </a:cubicBezTo>
                  <a:cubicBezTo>
                    <a:pt x="6370" y="1"/>
                    <a:pt x="6415" y="0"/>
                    <a:pt x="6459" y="1"/>
                  </a:cubicBezTo>
                  <a:cubicBezTo>
                    <a:pt x="6664" y="10"/>
                    <a:pt x="6816" y="150"/>
                    <a:pt x="6841" y="352"/>
                  </a:cubicBezTo>
                  <a:cubicBezTo>
                    <a:pt x="6845" y="383"/>
                    <a:pt x="6844" y="416"/>
                    <a:pt x="6844" y="447"/>
                  </a:cubicBezTo>
                  <a:cubicBezTo>
                    <a:pt x="6848" y="1712"/>
                    <a:pt x="6852" y="2977"/>
                    <a:pt x="6856" y="4243"/>
                  </a:cubicBezTo>
                  <a:cubicBezTo>
                    <a:pt x="6856" y="4255"/>
                    <a:pt x="6856" y="4268"/>
                    <a:pt x="6855" y="4281"/>
                  </a:cubicBezTo>
                  <a:cubicBezTo>
                    <a:pt x="6851" y="4457"/>
                    <a:pt x="6769" y="4546"/>
                    <a:pt x="6594" y="4565"/>
                  </a:cubicBezTo>
                  <a:cubicBezTo>
                    <a:pt x="6556" y="4569"/>
                    <a:pt x="6518" y="4567"/>
                    <a:pt x="6480" y="4567"/>
                  </a:cubicBezTo>
                  <a:cubicBezTo>
                    <a:pt x="5398" y="4571"/>
                    <a:pt x="4317" y="4577"/>
                    <a:pt x="3235" y="4575"/>
                  </a:cubicBezTo>
                  <a:cubicBezTo>
                    <a:pt x="3076" y="4575"/>
                    <a:pt x="2961" y="4622"/>
                    <a:pt x="2853" y="4737"/>
                  </a:cubicBezTo>
                  <a:cubicBezTo>
                    <a:pt x="2465" y="5153"/>
                    <a:pt x="2070" y="5563"/>
                    <a:pt x="1677" y="5974"/>
                  </a:cubicBezTo>
                  <a:cubicBezTo>
                    <a:pt x="1525" y="6134"/>
                    <a:pt x="1371" y="6294"/>
                    <a:pt x="1216" y="6452"/>
                  </a:cubicBezTo>
                  <a:cubicBezTo>
                    <a:pt x="1187" y="6482"/>
                    <a:pt x="1149" y="6505"/>
                    <a:pt x="1096" y="6545"/>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83">
              <a:extLst>
                <a:ext uri="{FF2B5EF4-FFF2-40B4-BE49-F238E27FC236}">
                  <a16:creationId xmlns:a16="http://schemas.microsoft.com/office/drawing/2014/main" id="{89F63D56-A62E-4124-965A-0B78305F4E90}"/>
                </a:ext>
              </a:extLst>
            </p:cNvPr>
            <p:cNvSpPr>
              <a:spLocks noEditPoints="1"/>
            </p:cNvSpPr>
            <p:nvPr/>
          </p:nvSpPr>
          <p:spPr bwMode="auto">
            <a:xfrm>
              <a:off x="6097589" y="1970088"/>
              <a:ext cx="430213" cy="409575"/>
            </a:xfrm>
            <a:custGeom>
              <a:avLst/>
              <a:gdLst>
                <a:gd name="T0" fmla="*/ 5710 w 6842"/>
                <a:gd name="T1" fmla="*/ 1778 h 6522"/>
                <a:gd name="T2" fmla="*/ 4553 w 6842"/>
                <a:gd name="T3" fmla="*/ 1770 h 6522"/>
                <a:gd name="T4" fmla="*/ 3796 w 6842"/>
                <a:gd name="T5" fmla="*/ 1771 h 6522"/>
                <a:gd name="T6" fmla="*/ 3794 w 6842"/>
                <a:gd name="T7" fmla="*/ 1873 h 6522"/>
                <a:gd name="T8" fmla="*/ 5668 w 6842"/>
                <a:gd name="T9" fmla="*/ 1916 h 6522"/>
                <a:gd name="T10" fmla="*/ 1048 w 6842"/>
                <a:gd name="T11" fmla="*/ 3626 h 6522"/>
                <a:gd name="T12" fmla="*/ 2902 w 6842"/>
                <a:gd name="T13" fmla="*/ 3725 h 6522"/>
                <a:gd name="T14" fmla="*/ 5653 w 6842"/>
                <a:gd name="T15" fmla="*/ 3741 h 6522"/>
                <a:gd name="T16" fmla="*/ 5833 w 6842"/>
                <a:gd name="T17" fmla="*/ 3684 h 6522"/>
                <a:gd name="T18" fmla="*/ 5736 w 6842"/>
                <a:gd name="T19" fmla="*/ 3622 h 6522"/>
                <a:gd name="T20" fmla="*/ 2988 w 6842"/>
                <a:gd name="T21" fmla="*/ 3583 h 6522"/>
                <a:gd name="T22" fmla="*/ 1301 w 6842"/>
                <a:gd name="T23" fmla="*/ 3561 h 6522"/>
                <a:gd name="T24" fmla="*/ 3090 w 6842"/>
                <a:gd name="T25" fmla="*/ 2760 h 6522"/>
                <a:gd name="T26" fmla="*/ 4178 w 6842"/>
                <a:gd name="T27" fmla="*/ 2752 h 6522"/>
                <a:gd name="T28" fmla="*/ 5655 w 6842"/>
                <a:gd name="T29" fmla="*/ 2775 h 6522"/>
                <a:gd name="T30" fmla="*/ 5753 w 6842"/>
                <a:gd name="T31" fmla="*/ 2641 h 6522"/>
                <a:gd name="T32" fmla="*/ 4901 w 6842"/>
                <a:gd name="T33" fmla="*/ 2631 h 6522"/>
                <a:gd name="T34" fmla="*/ 3109 w 6842"/>
                <a:gd name="T35" fmla="*/ 2588 h 6522"/>
                <a:gd name="T36" fmla="*/ 3267 w 6842"/>
                <a:gd name="T37" fmla="*/ 1881 h 6522"/>
                <a:gd name="T38" fmla="*/ 3099 w 6842"/>
                <a:gd name="T39" fmla="*/ 1725 h 6522"/>
                <a:gd name="T40" fmla="*/ 3301 w 6842"/>
                <a:gd name="T41" fmla="*/ 1046 h 6522"/>
                <a:gd name="T42" fmla="*/ 5710 w 6842"/>
                <a:gd name="T43" fmla="*/ 1044 h 6522"/>
                <a:gd name="T44" fmla="*/ 5720 w 6842"/>
                <a:gd name="T45" fmla="*/ 926 h 6522"/>
                <a:gd name="T46" fmla="*/ 3291 w 6842"/>
                <a:gd name="T47" fmla="*/ 925 h 6522"/>
                <a:gd name="T48" fmla="*/ 3078 w 6842"/>
                <a:gd name="T49" fmla="*/ 53 h 6522"/>
                <a:gd name="T50" fmla="*/ 5741 w 6842"/>
                <a:gd name="T51" fmla="*/ 22 h 6522"/>
                <a:gd name="T52" fmla="*/ 6724 w 6842"/>
                <a:gd name="T53" fmla="*/ 131 h 6522"/>
                <a:gd name="T54" fmla="*/ 6839 w 6842"/>
                <a:gd name="T55" fmla="*/ 645 h 6522"/>
                <a:gd name="T56" fmla="*/ 6836 w 6842"/>
                <a:gd name="T57" fmla="*/ 4269 h 6522"/>
                <a:gd name="T58" fmla="*/ 6114 w 6842"/>
                <a:gd name="T59" fmla="*/ 4581 h 6522"/>
                <a:gd name="T60" fmla="*/ 5816 w 6842"/>
                <a:gd name="T61" fmla="*/ 4713 h 6522"/>
                <a:gd name="T62" fmla="*/ 5803 w 6842"/>
                <a:gd name="T63" fmla="*/ 6212 h 6522"/>
                <a:gd name="T64" fmla="*/ 5614 w 6842"/>
                <a:gd name="T65" fmla="*/ 6406 h 6522"/>
                <a:gd name="T66" fmla="*/ 4343 w 6842"/>
                <a:gd name="T67" fmla="*/ 5078 h 6522"/>
                <a:gd name="T68" fmla="*/ 3679 w 6842"/>
                <a:gd name="T69" fmla="*/ 4567 h 6522"/>
                <a:gd name="T70" fmla="*/ 1288 w 6842"/>
                <a:gd name="T71" fmla="*/ 4568 h 6522"/>
                <a:gd name="T72" fmla="*/ 2 w 6842"/>
                <a:gd name="T73" fmla="*/ 4245 h 6522"/>
                <a:gd name="T74" fmla="*/ 17 w 6842"/>
                <a:gd name="T75" fmla="*/ 3322 h 6522"/>
                <a:gd name="T76" fmla="*/ 2446 w 6842"/>
                <a:gd name="T77" fmla="*/ 3311 h 6522"/>
                <a:gd name="T78" fmla="*/ 3078 w 6842"/>
                <a:gd name="T79" fmla="*/ 2833 h 6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42" h="6522">
                  <a:moveTo>
                    <a:pt x="5810" y="1830"/>
                  </a:moveTo>
                  <a:cubicBezTo>
                    <a:pt x="5771" y="1809"/>
                    <a:pt x="5742" y="1783"/>
                    <a:pt x="5710" y="1778"/>
                  </a:cubicBezTo>
                  <a:cubicBezTo>
                    <a:pt x="5654" y="1769"/>
                    <a:pt x="5596" y="1773"/>
                    <a:pt x="5539" y="1773"/>
                  </a:cubicBezTo>
                  <a:cubicBezTo>
                    <a:pt x="5210" y="1772"/>
                    <a:pt x="4882" y="1772"/>
                    <a:pt x="4553" y="1770"/>
                  </a:cubicBezTo>
                  <a:cubicBezTo>
                    <a:pt x="4325" y="1768"/>
                    <a:pt x="4098" y="1764"/>
                    <a:pt x="3870" y="1761"/>
                  </a:cubicBezTo>
                  <a:cubicBezTo>
                    <a:pt x="3845" y="1761"/>
                    <a:pt x="3817" y="1761"/>
                    <a:pt x="3796" y="1771"/>
                  </a:cubicBezTo>
                  <a:cubicBezTo>
                    <a:pt x="3776" y="1781"/>
                    <a:pt x="3752" y="1804"/>
                    <a:pt x="3751" y="1823"/>
                  </a:cubicBezTo>
                  <a:cubicBezTo>
                    <a:pt x="3750" y="1840"/>
                    <a:pt x="3776" y="1871"/>
                    <a:pt x="3794" y="1873"/>
                  </a:cubicBezTo>
                  <a:cubicBezTo>
                    <a:pt x="3893" y="1888"/>
                    <a:pt x="3993" y="1905"/>
                    <a:pt x="4094" y="1906"/>
                  </a:cubicBezTo>
                  <a:cubicBezTo>
                    <a:pt x="4619" y="1912"/>
                    <a:pt x="5143" y="1912"/>
                    <a:pt x="5668" y="1916"/>
                  </a:cubicBezTo>
                  <a:cubicBezTo>
                    <a:pt x="5722" y="1916"/>
                    <a:pt x="5768" y="1907"/>
                    <a:pt x="5810" y="1830"/>
                  </a:cubicBezTo>
                  <a:close/>
                  <a:moveTo>
                    <a:pt x="1048" y="3626"/>
                  </a:moveTo>
                  <a:cubicBezTo>
                    <a:pt x="1086" y="3715"/>
                    <a:pt x="1155" y="3703"/>
                    <a:pt x="1215" y="3703"/>
                  </a:cubicBezTo>
                  <a:cubicBezTo>
                    <a:pt x="1778" y="3708"/>
                    <a:pt x="2340" y="3704"/>
                    <a:pt x="2902" y="3725"/>
                  </a:cubicBezTo>
                  <a:cubicBezTo>
                    <a:pt x="3407" y="3745"/>
                    <a:pt x="3914" y="3728"/>
                    <a:pt x="4420" y="3730"/>
                  </a:cubicBezTo>
                  <a:cubicBezTo>
                    <a:pt x="4831" y="3732"/>
                    <a:pt x="5242" y="3738"/>
                    <a:pt x="5653" y="3741"/>
                  </a:cubicBezTo>
                  <a:cubicBezTo>
                    <a:pt x="5703" y="3741"/>
                    <a:pt x="5753" y="3735"/>
                    <a:pt x="5802" y="3726"/>
                  </a:cubicBezTo>
                  <a:cubicBezTo>
                    <a:pt x="5816" y="3724"/>
                    <a:pt x="5832" y="3700"/>
                    <a:pt x="5833" y="3684"/>
                  </a:cubicBezTo>
                  <a:cubicBezTo>
                    <a:pt x="5834" y="3670"/>
                    <a:pt x="5821" y="3647"/>
                    <a:pt x="5808" y="3640"/>
                  </a:cubicBezTo>
                  <a:cubicBezTo>
                    <a:pt x="5787" y="3628"/>
                    <a:pt x="5760" y="3623"/>
                    <a:pt x="5736" y="3622"/>
                  </a:cubicBezTo>
                  <a:cubicBezTo>
                    <a:pt x="5516" y="3612"/>
                    <a:pt x="5295" y="3598"/>
                    <a:pt x="5074" y="3596"/>
                  </a:cubicBezTo>
                  <a:cubicBezTo>
                    <a:pt x="4379" y="3589"/>
                    <a:pt x="3683" y="3586"/>
                    <a:pt x="2988" y="3583"/>
                  </a:cubicBezTo>
                  <a:cubicBezTo>
                    <a:pt x="2551" y="3581"/>
                    <a:pt x="2115" y="3584"/>
                    <a:pt x="1678" y="3582"/>
                  </a:cubicBezTo>
                  <a:cubicBezTo>
                    <a:pt x="1553" y="3581"/>
                    <a:pt x="1427" y="3564"/>
                    <a:pt x="1301" y="3561"/>
                  </a:cubicBezTo>
                  <a:cubicBezTo>
                    <a:pt x="1216" y="3559"/>
                    <a:pt x="1122" y="3533"/>
                    <a:pt x="1048" y="3626"/>
                  </a:cubicBezTo>
                  <a:close/>
                  <a:moveTo>
                    <a:pt x="3090" y="2760"/>
                  </a:moveTo>
                  <a:cubicBezTo>
                    <a:pt x="3125" y="2753"/>
                    <a:pt x="3149" y="2744"/>
                    <a:pt x="3173" y="2744"/>
                  </a:cubicBezTo>
                  <a:cubicBezTo>
                    <a:pt x="3508" y="2746"/>
                    <a:pt x="3842" y="2750"/>
                    <a:pt x="4178" y="2752"/>
                  </a:cubicBezTo>
                  <a:cubicBezTo>
                    <a:pt x="4557" y="2754"/>
                    <a:pt x="4936" y="2752"/>
                    <a:pt x="5316" y="2756"/>
                  </a:cubicBezTo>
                  <a:cubicBezTo>
                    <a:pt x="5429" y="2757"/>
                    <a:pt x="5542" y="2768"/>
                    <a:pt x="5655" y="2775"/>
                  </a:cubicBezTo>
                  <a:cubicBezTo>
                    <a:pt x="5721" y="2780"/>
                    <a:pt x="5721" y="2781"/>
                    <a:pt x="5835" y="2705"/>
                  </a:cubicBezTo>
                  <a:cubicBezTo>
                    <a:pt x="5806" y="2681"/>
                    <a:pt x="5783" y="2648"/>
                    <a:pt x="5753" y="2641"/>
                  </a:cubicBezTo>
                  <a:cubicBezTo>
                    <a:pt x="5705" y="2629"/>
                    <a:pt x="5653" y="2634"/>
                    <a:pt x="5602" y="2634"/>
                  </a:cubicBezTo>
                  <a:cubicBezTo>
                    <a:pt x="5369" y="2633"/>
                    <a:pt x="5134" y="2645"/>
                    <a:pt x="4901" y="2631"/>
                  </a:cubicBezTo>
                  <a:cubicBezTo>
                    <a:pt x="4358" y="2598"/>
                    <a:pt x="3815" y="2612"/>
                    <a:pt x="3271" y="2607"/>
                  </a:cubicBezTo>
                  <a:cubicBezTo>
                    <a:pt x="3216" y="2606"/>
                    <a:pt x="3160" y="2595"/>
                    <a:pt x="3109" y="2588"/>
                  </a:cubicBezTo>
                  <a:cubicBezTo>
                    <a:pt x="3073" y="2461"/>
                    <a:pt x="3060" y="2049"/>
                    <a:pt x="3087" y="1892"/>
                  </a:cubicBezTo>
                  <a:cubicBezTo>
                    <a:pt x="3144" y="1889"/>
                    <a:pt x="3206" y="1886"/>
                    <a:pt x="3267" y="1881"/>
                  </a:cubicBezTo>
                  <a:cubicBezTo>
                    <a:pt x="3326" y="1877"/>
                    <a:pt x="3397" y="1900"/>
                    <a:pt x="3432" y="1811"/>
                  </a:cubicBezTo>
                  <a:cubicBezTo>
                    <a:pt x="3336" y="1725"/>
                    <a:pt x="3210" y="1750"/>
                    <a:pt x="3099" y="1725"/>
                  </a:cubicBezTo>
                  <a:cubicBezTo>
                    <a:pt x="3056" y="1604"/>
                    <a:pt x="3048" y="1297"/>
                    <a:pt x="3082" y="1072"/>
                  </a:cubicBezTo>
                  <a:cubicBezTo>
                    <a:pt x="3150" y="1028"/>
                    <a:pt x="3228" y="1046"/>
                    <a:pt x="3301" y="1046"/>
                  </a:cubicBezTo>
                  <a:cubicBezTo>
                    <a:pt x="4054" y="1044"/>
                    <a:pt x="4806" y="1045"/>
                    <a:pt x="5559" y="1045"/>
                  </a:cubicBezTo>
                  <a:cubicBezTo>
                    <a:pt x="5609" y="1045"/>
                    <a:pt x="5660" y="1045"/>
                    <a:pt x="5710" y="1044"/>
                  </a:cubicBezTo>
                  <a:cubicBezTo>
                    <a:pt x="5755" y="1044"/>
                    <a:pt x="5811" y="1045"/>
                    <a:pt x="5816" y="989"/>
                  </a:cubicBezTo>
                  <a:cubicBezTo>
                    <a:pt x="5820" y="931"/>
                    <a:pt x="5765" y="927"/>
                    <a:pt x="5720" y="926"/>
                  </a:cubicBezTo>
                  <a:cubicBezTo>
                    <a:pt x="5669" y="925"/>
                    <a:pt x="5619" y="925"/>
                    <a:pt x="5568" y="925"/>
                  </a:cubicBezTo>
                  <a:cubicBezTo>
                    <a:pt x="4809" y="925"/>
                    <a:pt x="4051" y="925"/>
                    <a:pt x="3291" y="925"/>
                  </a:cubicBezTo>
                  <a:cubicBezTo>
                    <a:pt x="3224" y="925"/>
                    <a:pt x="3156" y="920"/>
                    <a:pt x="3092" y="918"/>
                  </a:cubicBezTo>
                  <a:cubicBezTo>
                    <a:pt x="3059" y="765"/>
                    <a:pt x="3052" y="276"/>
                    <a:pt x="3078" y="53"/>
                  </a:cubicBezTo>
                  <a:cubicBezTo>
                    <a:pt x="3136" y="0"/>
                    <a:pt x="3209" y="23"/>
                    <a:pt x="3275" y="22"/>
                  </a:cubicBezTo>
                  <a:cubicBezTo>
                    <a:pt x="4097" y="21"/>
                    <a:pt x="4919" y="22"/>
                    <a:pt x="5741" y="22"/>
                  </a:cubicBezTo>
                  <a:cubicBezTo>
                    <a:pt x="5944" y="22"/>
                    <a:pt x="6146" y="20"/>
                    <a:pt x="6349" y="22"/>
                  </a:cubicBezTo>
                  <a:cubicBezTo>
                    <a:pt x="6483" y="24"/>
                    <a:pt x="6613" y="46"/>
                    <a:pt x="6724" y="131"/>
                  </a:cubicBezTo>
                  <a:cubicBezTo>
                    <a:pt x="6787" y="180"/>
                    <a:pt x="6826" y="240"/>
                    <a:pt x="6827" y="324"/>
                  </a:cubicBezTo>
                  <a:cubicBezTo>
                    <a:pt x="6829" y="431"/>
                    <a:pt x="6839" y="538"/>
                    <a:pt x="6839" y="645"/>
                  </a:cubicBezTo>
                  <a:cubicBezTo>
                    <a:pt x="6840" y="1796"/>
                    <a:pt x="6839" y="2947"/>
                    <a:pt x="6839" y="4098"/>
                  </a:cubicBezTo>
                  <a:cubicBezTo>
                    <a:pt x="6839" y="4155"/>
                    <a:pt x="6842" y="4213"/>
                    <a:pt x="6836" y="4269"/>
                  </a:cubicBezTo>
                  <a:cubicBezTo>
                    <a:pt x="6817" y="4451"/>
                    <a:pt x="6713" y="4555"/>
                    <a:pt x="6530" y="4568"/>
                  </a:cubicBezTo>
                  <a:cubicBezTo>
                    <a:pt x="6392" y="4579"/>
                    <a:pt x="6253" y="4578"/>
                    <a:pt x="6114" y="4581"/>
                  </a:cubicBezTo>
                  <a:cubicBezTo>
                    <a:pt x="6057" y="4583"/>
                    <a:pt x="5999" y="4579"/>
                    <a:pt x="5943" y="4584"/>
                  </a:cubicBezTo>
                  <a:cubicBezTo>
                    <a:pt x="5848" y="4592"/>
                    <a:pt x="5820" y="4619"/>
                    <a:pt x="5816" y="4713"/>
                  </a:cubicBezTo>
                  <a:cubicBezTo>
                    <a:pt x="5809" y="4852"/>
                    <a:pt x="5803" y="4991"/>
                    <a:pt x="5802" y="5130"/>
                  </a:cubicBezTo>
                  <a:cubicBezTo>
                    <a:pt x="5801" y="5491"/>
                    <a:pt x="5801" y="5851"/>
                    <a:pt x="5803" y="6212"/>
                  </a:cubicBezTo>
                  <a:cubicBezTo>
                    <a:pt x="5803" y="6312"/>
                    <a:pt x="5794" y="6410"/>
                    <a:pt x="5748" y="6522"/>
                  </a:cubicBezTo>
                  <a:cubicBezTo>
                    <a:pt x="5696" y="6477"/>
                    <a:pt x="5651" y="6445"/>
                    <a:pt x="5614" y="6406"/>
                  </a:cubicBezTo>
                  <a:cubicBezTo>
                    <a:pt x="5431" y="6213"/>
                    <a:pt x="5253" y="6017"/>
                    <a:pt x="5069" y="5826"/>
                  </a:cubicBezTo>
                  <a:cubicBezTo>
                    <a:pt x="4829" y="5575"/>
                    <a:pt x="4585" y="5327"/>
                    <a:pt x="4343" y="5078"/>
                  </a:cubicBezTo>
                  <a:cubicBezTo>
                    <a:pt x="4220" y="4951"/>
                    <a:pt x="4095" y="4825"/>
                    <a:pt x="3978" y="4693"/>
                  </a:cubicBezTo>
                  <a:cubicBezTo>
                    <a:pt x="3896" y="4600"/>
                    <a:pt x="3803" y="4565"/>
                    <a:pt x="3679" y="4567"/>
                  </a:cubicBezTo>
                  <a:cubicBezTo>
                    <a:pt x="3230" y="4574"/>
                    <a:pt x="2781" y="4569"/>
                    <a:pt x="2332" y="4569"/>
                  </a:cubicBezTo>
                  <a:cubicBezTo>
                    <a:pt x="1984" y="4569"/>
                    <a:pt x="1636" y="4573"/>
                    <a:pt x="1288" y="4568"/>
                  </a:cubicBezTo>
                  <a:cubicBezTo>
                    <a:pt x="954" y="4564"/>
                    <a:pt x="619" y="4554"/>
                    <a:pt x="285" y="4543"/>
                  </a:cubicBezTo>
                  <a:cubicBezTo>
                    <a:pt x="86" y="4536"/>
                    <a:pt x="3" y="4448"/>
                    <a:pt x="2" y="4245"/>
                  </a:cubicBezTo>
                  <a:cubicBezTo>
                    <a:pt x="0" y="3992"/>
                    <a:pt x="1" y="3739"/>
                    <a:pt x="2" y="3486"/>
                  </a:cubicBezTo>
                  <a:cubicBezTo>
                    <a:pt x="2" y="3437"/>
                    <a:pt x="11" y="3388"/>
                    <a:pt x="17" y="3322"/>
                  </a:cubicBezTo>
                  <a:cubicBezTo>
                    <a:pt x="92" y="3318"/>
                    <a:pt x="159" y="3312"/>
                    <a:pt x="226" y="3312"/>
                  </a:cubicBezTo>
                  <a:cubicBezTo>
                    <a:pt x="966" y="3312"/>
                    <a:pt x="1706" y="3312"/>
                    <a:pt x="2446" y="3311"/>
                  </a:cubicBezTo>
                  <a:cubicBezTo>
                    <a:pt x="2521" y="3311"/>
                    <a:pt x="2597" y="3304"/>
                    <a:pt x="2671" y="3291"/>
                  </a:cubicBezTo>
                  <a:cubicBezTo>
                    <a:pt x="2952" y="3240"/>
                    <a:pt x="3059" y="3118"/>
                    <a:pt x="3078" y="2833"/>
                  </a:cubicBezTo>
                  <a:cubicBezTo>
                    <a:pt x="3079" y="2814"/>
                    <a:pt x="3084" y="2796"/>
                    <a:pt x="3090" y="2760"/>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84">
              <a:extLst>
                <a:ext uri="{FF2B5EF4-FFF2-40B4-BE49-F238E27FC236}">
                  <a16:creationId xmlns:a16="http://schemas.microsoft.com/office/drawing/2014/main" id="{0D1B335D-CFB2-430A-A363-6C0F428B8115}"/>
                </a:ext>
              </a:extLst>
            </p:cNvPr>
            <p:cNvSpPr>
              <a:spLocks noEditPoints="1"/>
            </p:cNvSpPr>
            <p:nvPr/>
          </p:nvSpPr>
          <p:spPr bwMode="auto">
            <a:xfrm>
              <a:off x="5840414" y="1873250"/>
              <a:ext cx="698500" cy="525463"/>
            </a:xfrm>
            <a:custGeom>
              <a:avLst/>
              <a:gdLst>
                <a:gd name="T0" fmla="*/ 9848 w 11084"/>
                <a:gd name="T1" fmla="*/ 6601 h 8365"/>
                <a:gd name="T2" fmla="*/ 10189 w 11084"/>
                <a:gd name="T3" fmla="*/ 6101 h 8365"/>
                <a:gd name="T4" fmla="*/ 10897 w 11084"/>
                <a:gd name="T5" fmla="*/ 5585 h 8365"/>
                <a:gd name="T6" fmla="*/ 10728 w 11084"/>
                <a:gd name="T7" fmla="*/ 1661 h 8365"/>
                <a:gd name="T8" fmla="*/ 7210 w 11084"/>
                <a:gd name="T9" fmla="*/ 1589 h 8365"/>
                <a:gd name="T10" fmla="*/ 7153 w 11084"/>
                <a:gd name="T11" fmla="*/ 2259 h 8365"/>
                <a:gd name="T12" fmla="*/ 9667 w 11084"/>
                <a:gd name="T13" fmla="*/ 2430 h 8365"/>
                <a:gd name="T14" fmla="*/ 9840 w 11084"/>
                <a:gd name="T15" fmla="*/ 2612 h 8365"/>
                <a:gd name="T16" fmla="*/ 7203 w 11084"/>
                <a:gd name="T17" fmla="*/ 2624 h 8365"/>
                <a:gd name="T18" fmla="*/ 7226 w 11084"/>
                <a:gd name="T19" fmla="*/ 3259 h 8365"/>
                <a:gd name="T20" fmla="*/ 7527 w 11084"/>
                <a:gd name="T21" fmla="*/ 3344 h 8365"/>
                <a:gd name="T22" fmla="*/ 7230 w 11084"/>
                <a:gd name="T23" fmla="*/ 3450 h 8365"/>
                <a:gd name="T24" fmla="*/ 7192 w 11084"/>
                <a:gd name="T25" fmla="*/ 4109 h 8365"/>
                <a:gd name="T26" fmla="*/ 9811 w 11084"/>
                <a:gd name="T27" fmla="*/ 4145 h 8365"/>
                <a:gd name="T28" fmla="*/ 9882 w 11084"/>
                <a:gd name="T29" fmla="*/ 4312 h 8365"/>
                <a:gd name="T30" fmla="*/ 8197 w 11084"/>
                <a:gd name="T31" fmla="*/ 4314 h 8365"/>
                <a:gd name="T32" fmla="*/ 7180 w 11084"/>
                <a:gd name="T33" fmla="*/ 4349 h 8365"/>
                <a:gd name="T34" fmla="*/ 6623 w 11084"/>
                <a:gd name="T35" fmla="*/ 4863 h 8365"/>
                <a:gd name="T36" fmla="*/ 4106 w 11084"/>
                <a:gd name="T37" fmla="*/ 4947 h 8365"/>
                <a:gd name="T38" fmla="*/ 4217 w 11084"/>
                <a:gd name="T39" fmla="*/ 6018 h 8365"/>
                <a:gd name="T40" fmla="*/ 6145 w 11084"/>
                <a:gd name="T41" fmla="*/ 6074 h 8365"/>
                <a:gd name="T42" fmla="*/ 9740 w 11084"/>
                <a:gd name="T43" fmla="*/ 7949 h 8365"/>
                <a:gd name="T44" fmla="*/ 1308 w 11084"/>
                <a:gd name="T45" fmla="*/ 6596 h 8365"/>
                <a:gd name="T46" fmla="*/ 3258 w 11084"/>
                <a:gd name="T47" fmla="*/ 4700 h 8365"/>
                <a:gd name="T48" fmla="*/ 6748 w 11084"/>
                <a:gd name="T49" fmla="*/ 4668 h 8365"/>
                <a:gd name="T50" fmla="*/ 6963 w 11084"/>
                <a:gd name="T51" fmla="*/ 1596 h 8365"/>
                <a:gd name="T52" fmla="*/ 6623 w 11084"/>
                <a:gd name="T53" fmla="*/ 190 h 8365"/>
                <a:gd name="T54" fmla="*/ 742 w 11084"/>
                <a:gd name="T55" fmla="*/ 202 h 8365"/>
                <a:gd name="T56" fmla="*/ 203 w 11084"/>
                <a:gd name="T57" fmla="*/ 495 h 8365"/>
                <a:gd name="T58" fmla="*/ 189 w 11084"/>
                <a:gd name="T59" fmla="*/ 4213 h 8365"/>
                <a:gd name="T60" fmla="*/ 695 w 11084"/>
                <a:gd name="T61" fmla="*/ 4708 h 8365"/>
                <a:gd name="T62" fmla="*/ 1221 w 11084"/>
                <a:gd name="T63" fmla="*/ 4979 h 8365"/>
                <a:gd name="T64" fmla="*/ 3604 w 11084"/>
                <a:gd name="T65" fmla="*/ 0 h 8365"/>
                <a:gd name="T66" fmla="*/ 7147 w 11084"/>
                <a:gd name="T67" fmla="*/ 1244 h 8365"/>
                <a:gd name="T68" fmla="*/ 7361 w 11084"/>
                <a:gd name="T69" fmla="*/ 1400 h 8365"/>
                <a:gd name="T70" fmla="*/ 10911 w 11084"/>
                <a:gd name="T71" fmla="*/ 1564 h 8365"/>
                <a:gd name="T72" fmla="*/ 11065 w 11084"/>
                <a:gd name="T73" fmla="*/ 2959 h 8365"/>
                <a:gd name="T74" fmla="*/ 10564 w 11084"/>
                <a:gd name="T75" fmla="*/ 6275 h 8365"/>
                <a:gd name="T76" fmla="*/ 10028 w 11084"/>
                <a:gd name="T77" fmla="*/ 7129 h 8365"/>
                <a:gd name="T78" fmla="*/ 9832 w 11084"/>
                <a:gd name="T79" fmla="*/ 8309 h 8365"/>
                <a:gd name="T80" fmla="*/ 7910 w 11084"/>
                <a:gd name="T81" fmla="*/ 6314 h 8365"/>
                <a:gd name="T82" fmla="*/ 5229 w 11084"/>
                <a:gd name="T83" fmla="*/ 6260 h 8365"/>
                <a:gd name="T84" fmla="*/ 3907 w 11084"/>
                <a:gd name="T85" fmla="*/ 5804 h 8365"/>
                <a:gd name="T86" fmla="*/ 3847 w 11084"/>
                <a:gd name="T87" fmla="*/ 4876 h 8365"/>
                <a:gd name="T88" fmla="*/ 2342 w 11084"/>
                <a:gd name="T89" fmla="*/ 5783 h 8365"/>
                <a:gd name="T90" fmla="*/ 1236 w 11084"/>
                <a:gd name="T91" fmla="*/ 6930 h 8365"/>
                <a:gd name="T92" fmla="*/ 1058 w 11084"/>
                <a:gd name="T93" fmla="*/ 6242 h 8365"/>
                <a:gd name="T94" fmla="*/ 872 w 11084"/>
                <a:gd name="T95" fmla="*/ 4895 h 8365"/>
                <a:gd name="T96" fmla="*/ 1 w 11084"/>
                <a:gd name="T97" fmla="*/ 4190 h 8365"/>
                <a:gd name="T98" fmla="*/ 197 w 11084"/>
                <a:gd name="T99" fmla="*/ 154 h 8365"/>
                <a:gd name="T100" fmla="*/ 2599 w 11084"/>
                <a:gd name="T101" fmla="*/ 23 h 8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84" h="8365">
                  <a:moveTo>
                    <a:pt x="9815" y="8011"/>
                  </a:moveTo>
                  <a:cubicBezTo>
                    <a:pt x="9849" y="7940"/>
                    <a:pt x="9836" y="7876"/>
                    <a:pt x="9837" y="7815"/>
                  </a:cubicBezTo>
                  <a:cubicBezTo>
                    <a:pt x="9841" y="7410"/>
                    <a:pt x="9843" y="7006"/>
                    <a:pt x="9848" y="6601"/>
                  </a:cubicBezTo>
                  <a:cubicBezTo>
                    <a:pt x="9850" y="6468"/>
                    <a:pt x="9858" y="6336"/>
                    <a:pt x="9866" y="6203"/>
                  </a:cubicBezTo>
                  <a:cubicBezTo>
                    <a:pt x="9870" y="6141"/>
                    <a:pt x="9900" y="6110"/>
                    <a:pt x="9961" y="6106"/>
                  </a:cubicBezTo>
                  <a:cubicBezTo>
                    <a:pt x="10037" y="6101"/>
                    <a:pt x="10113" y="6102"/>
                    <a:pt x="10189" y="6101"/>
                  </a:cubicBezTo>
                  <a:cubicBezTo>
                    <a:pt x="10328" y="6099"/>
                    <a:pt x="10465" y="6095"/>
                    <a:pt x="10604" y="6080"/>
                  </a:cubicBezTo>
                  <a:cubicBezTo>
                    <a:pt x="10746" y="6063"/>
                    <a:pt x="10818" y="5984"/>
                    <a:pt x="10864" y="5865"/>
                  </a:cubicBezTo>
                  <a:cubicBezTo>
                    <a:pt x="10899" y="5775"/>
                    <a:pt x="10897" y="5680"/>
                    <a:pt x="10897" y="5585"/>
                  </a:cubicBezTo>
                  <a:cubicBezTo>
                    <a:pt x="10894" y="4629"/>
                    <a:pt x="10894" y="3674"/>
                    <a:pt x="10891" y="2719"/>
                  </a:cubicBezTo>
                  <a:cubicBezTo>
                    <a:pt x="10890" y="2442"/>
                    <a:pt x="10900" y="2164"/>
                    <a:pt x="10871" y="1887"/>
                  </a:cubicBezTo>
                  <a:cubicBezTo>
                    <a:pt x="10860" y="1778"/>
                    <a:pt x="10816" y="1711"/>
                    <a:pt x="10728" y="1661"/>
                  </a:cubicBezTo>
                  <a:cubicBezTo>
                    <a:pt x="10631" y="1605"/>
                    <a:pt x="10527" y="1593"/>
                    <a:pt x="10417" y="1593"/>
                  </a:cubicBezTo>
                  <a:cubicBezTo>
                    <a:pt x="9386" y="1592"/>
                    <a:pt x="8355" y="1589"/>
                    <a:pt x="7324" y="1587"/>
                  </a:cubicBezTo>
                  <a:cubicBezTo>
                    <a:pt x="7286" y="1587"/>
                    <a:pt x="7248" y="1585"/>
                    <a:pt x="7210" y="1589"/>
                  </a:cubicBezTo>
                  <a:cubicBezTo>
                    <a:pt x="7175" y="1593"/>
                    <a:pt x="7155" y="1616"/>
                    <a:pt x="7153" y="1652"/>
                  </a:cubicBezTo>
                  <a:cubicBezTo>
                    <a:pt x="7152" y="1690"/>
                    <a:pt x="7152" y="1728"/>
                    <a:pt x="7152" y="1766"/>
                  </a:cubicBezTo>
                  <a:cubicBezTo>
                    <a:pt x="7152" y="1930"/>
                    <a:pt x="7153" y="2095"/>
                    <a:pt x="7153" y="2259"/>
                  </a:cubicBezTo>
                  <a:cubicBezTo>
                    <a:pt x="7152" y="2438"/>
                    <a:pt x="7146" y="2431"/>
                    <a:pt x="7333" y="2431"/>
                  </a:cubicBezTo>
                  <a:cubicBezTo>
                    <a:pt x="7396" y="2431"/>
                    <a:pt x="7459" y="2431"/>
                    <a:pt x="7523" y="2431"/>
                  </a:cubicBezTo>
                  <a:cubicBezTo>
                    <a:pt x="8237" y="2430"/>
                    <a:pt x="8952" y="2430"/>
                    <a:pt x="9667" y="2430"/>
                  </a:cubicBezTo>
                  <a:cubicBezTo>
                    <a:pt x="9724" y="2430"/>
                    <a:pt x="9781" y="2430"/>
                    <a:pt x="9837" y="2433"/>
                  </a:cubicBezTo>
                  <a:cubicBezTo>
                    <a:pt x="9884" y="2437"/>
                    <a:pt x="9920" y="2478"/>
                    <a:pt x="9920" y="2521"/>
                  </a:cubicBezTo>
                  <a:cubicBezTo>
                    <a:pt x="9921" y="2565"/>
                    <a:pt x="9886" y="2608"/>
                    <a:pt x="9840" y="2612"/>
                  </a:cubicBezTo>
                  <a:cubicBezTo>
                    <a:pt x="9783" y="2617"/>
                    <a:pt x="9726" y="2617"/>
                    <a:pt x="9669" y="2617"/>
                  </a:cubicBezTo>
                  <a:cubicBezTo>
                    <a:pt x="8904" y="2618"/>
                    <a:pt x="8138" y="2618"/>
                    <a:pt x="7373" y="2618"/>
                  </a:cubicBezTo>
                  <a:cubicBezTo>
                    <a:pt x="7316" y="2618"/>
                    <a:pt x="7259" y="2617"/>
                    <a:pt x="7203" y="2624"/>
                  </a:cubicBezTo>
                  <a:cubicBezTo>
                    <a:pt x="7185" y="2627"/>
                    <a:pt x="7159" y="2657"/>
                    <a:pt x="7158" y="2674"/>
                  </a:cubicBezTo>
                  <a:cubicBezTo>
                    <a:pt x="7155" y="2845"/>
                    <a:pt x="7156" y="3015"/>
                    <a:pt x="7157" y="3186"/>
                  </a:cubicBezTo>
                  <a:cubicBezTo>
                    <a:pt x="7158" y="3233"/>
                    <a:pt x="7182" y="3257"/>
                    <a:pt x="7226" y="3259"/>
                  </a:cubicBezTo>
                  <a:cubicBezTo>
                    <a:pt x="7277" y="3262"/>
                    <a:pt x="7328" y="3261"/>
                    <a:pt x="7378" y="3264"/>
                  </a:cubicBezTo>
                  <a:cubicBezTo>
                    <a:pt x="7409" y="3265"/>
                    <a:pt x="7441" y="3267"/>
                    <a:pt x="7471" y="3276"/>
                  </a:cubicBezTo>
                  <a:cubicBezTo>
                    <a:pt x="7503" y="3285"/>
                    <a:pt x="7523" y="3310"/>
                    <a:pt x="7527" y="3344"/>
                  </a:cubicBezTo>
                  <a:cubicBezTo>
                    <a:pt x="7532" y="3383"/>
                    <a:pt x="7510" y="3425"/>
                    <a:pt x="7474" y="3435"/>
                  </a:cubicBezTo>
                  <a:cubicBezTo>
                    <a:pt x="7444" y="3443"/>
                    <a:pt x="7413" y="3449"/>
                    <a:pt x="7382" y="3450"/>
                  </a:cubicBezTo>
                  <a:cubicBezTo>
                    <a:pt x="7331" y="3453"/>
                    <a:pt x="7281" y="3449"/>
                    <a:pt x="7230" y="3450"/>
                  </a:cubicBezTo>
                  <a:cubicBezTo>
                    <a:pt x="7179" y="3451"/>
                    <a:pt x="7157" y="3472"/>
                    <a:pt x="7158" y="3517"/>
                  </a:cubicBezTo>
                  <a:cubicBezTo>
                    <a:pt x="7162" y="3687"/>
                    <a:pt x="7167" y="3858"/>
                    <a:pt x="7173" y="4028"/>
                  </a:cubicBezTo>
                  <a:cubicBezTo>
                    <a:pt x="7174" y="4052"/>
                    <a:pt x="7184" y="4076"/>
                    <a:pt x="7192" y="4109"/>
                  </a:cubicBezTo>
                  <a:cubicBezTo>
                    <a:pt x="7290" y="4114"/>
                    <a:pt x="7384" y="4123"/>
                    <a:pt x="7478" y="4123"/>
                  </a:cubicBezTo>
                  <a:cubicBezTo>
                    <a:pt x="8199" y="4130"/>
                    <a:pt x="8920" y="4135"/>
                    <a:pt x="9641" y="4140"/>
                  </a:cubicBezTo>
                  <a:cubicBezTo>
                    <a:pt x="9698" y="4140"/>
                    <a:pt x="9755" y="4139"/>
                    <a:pt x="9811" y="4145"/>
                  </a:cubicBezTo>
                  <a:cubicBezTo>
                    <a:pt x="9841" y="4148"/>
                    <a:pt x="9874" y="4160"/>
                    <a:pt x="9898" y="4177"/>
                  </a:cubicBezTo>
                  <a:cubicBezTo>
                    <a:pt x="9916" y="4190"/>
                    <a:pt x="9934" y="4221"/>
                    <a:pt x="9931" y="4240"/>
                  </a:cubicBezTo>
                  <a:cubicBezTo>
                    <a:pt x="9925" y="4267"/>
                    <a:pt x="9905" y="4306"/>
                    <a:pt x="9882" y="4312"/>
                  </a:cubicBezTo>
                  <a:cubicBezTo>
                    <a:pt x="9836" y="4327"/>
                    <a:pt x="9784" y="4329"/>
                    <a:pt x="9733" y="4328"/>
                  </a:cubicBezTo>
                  <a:cubicBezTo>
                    <a:pt x="9405" y="4328"/>
                    <a:pt x="9076" y="4327"/>
                    <a:pt x="8747" y="4324"/>
                  </a:cubicBezTo>
                  <a:cubicBezTo>
                    <a:pt x="8564" y="4323"/>
                    <a:pt x="8380" y="4317"/>
                    <a:pt x="8197" y="4314"/>
                  </a:cubicBezTo>
                  <a:cubicBezTo>
                    <a:pt x="7887" y="4309"/>
                    <a:pt x="7577" y="4304"/>
                    <a:pt x="7268" y="4299"/>
                  </a:cubicBezTo>
                  <a:cubicBezTo>
                    <a:pt x="7255" y="4299"/>
                    <a:pt x="7239" y="4297"/>
                    <a:pt x="7230" y="4303"/>
                  </a:cubicBezTo>
                  <a:cubicBezTo>
                    <a:pt x="7211" y="4315"/>
                    <a:pt x="7188" y="4330"/>
                    <a:pt x="7180" y="4349"/>
                  </a:cubicBezTo>
                  <a:cubicBezTo>
                    <a:pt x="7171" y="4371"/>
                    <a:pt x="7177" y="4399"/>
                    <a:pt x="7175" y="4424"/>
                  </a:cubicBezTo>
                  <a:cubicBezTo>
                    <a:pt x="7162" y="4635"/>
                    <a:pt x="7050" y="4781"/>
                    <a:pt x="6847" y="4837"/>
                  </a:cubicBezTo>
                  <a:cubicBezTo>
                    <a:pt x="6775" y="4857"/>
                    <a:pt x="6698" y="4863"/>
                    <a:pt x="6623" y="4863"/>
                  </a:cubicBezTo>
                  <a:cubicBezTo>
                    <a:pt x="5864" y="4867"/>
                    <a:pt x="5105" y="4869"/>
                    <a:pt x="4346" y="4871"/>
                  </a:cubicBezTo>
                  <a:cubicBezTo>
                    <a:pt x="4289" y="4871"/>
                    <a:pt x="4232" y="4872"/>
                    <a:pt x="4175" y="4875"/>
                  </a:cubicBezTo>
                  <a:cubicBezTo>
                    <a:pt x="4130" y="4877"/>
                    <a:pt x="4106" y="4901"/>
                    <a:pt x="4106" y="4947"/>
                  </a:cubicBezTo>
                  <a:cubicBezTo>
                    <a:pt x="4102" y="5093"/>
                    <a:pt x="4100" y="5238"/>
                    <a:pt x="4099" y="5384"/>
                  </a:cubicBezTo>
                  <a:cubicBezTo>
                    <a:pt x="4099" y="5535"/>
                    <a:pt x="4103" y="5687"/>
                    <a:pt x="4101" y="5839"/>
                  </a:cubicBezTo>
                  <a:cubicBezTo>
                    <a:pt x="4100" y="5927"/>
                    <a:pt x="4144" y="5984"/>
                    <a:pt x="4217" y="6018"/>
                  </a:cubicBezTo>
                  <a:cubicBezTo>
                    <a:pt x="4268" y="6042"/>
                    <a:pt x="4325" y="6056"/>
                    <a:pt x="4380" y="6064"/>
                  </a:cubicBezTo>
                  <a:cubicBezTo>
                    <a:pt x="4436" y="6072"/>
                    <a:pt x="4494" y="6069"/>
                    <a:pt x="4551" y="6069"/>
                  </a:cubicBezTo>
                  <a:cubicBezTo>
                    <a:pt x="5082" y="6071"/>
                    <a:pt x="5613" y="6073"/>
                    <a:pt x="6145" y="6074"/>
                  </a:cubicBezTo>
                  <a:cubicBezTo>
                    <a:pt x="6676" y="6075"/>
                    <a:pt x="7207" y="6074"/>
                    <a:pt x="7739" y="6079"/>
                  </a:cubicBezTo>
                  <a:cubicBezTo>
                    <a:pt x="7952" y="6080"/>
                    <a:pt x="7922" y="6056"/>
                    <a:pt x="8084" y="6225"/>
                  </a:cubicBezTo>
                  <a:cubicBezTo>
                    <a:pt x="8636" y="6800"/>
                    <a:pt x="9188" y="7375"/>
                    <a:pt x="9740" y="7949"/>
                  </a:cubicBezTo>
                  <a:cubicBezTo>
                    <a:pt x="9761" y="7971"/>
                    <a:pt x="9786" y="7988"/>
                    <a:pt x="9815" y="8011"/>
                  </a:cubicBezTo>
                  <a:close/>
                  <a:moveTo>
                    <a:pt x="1252" y="6629"/>
                  </a:moveTo>
                  <a:cubicBezTo>
                    <a:pt x="1286" y="6609"/>
                    <a:pt x="1299" y="6604"/>
                    <a:pt x="1308" y="6596"/>
                  </a:cubicBezTo>
                  <a:cubicBezTo>
                    <a:pt x="1527" y="6368"/>
                    <a:pt x="1745" y="6140"/>
                    <a:pt x="1964" y="5911"/>
                  </a:cubicBezTo>
                  <a:cubicBezTo>
                    <a:pt x="2319" y="5542"/>
                    <a:pt x="2675" y="5174"/>
                    <a:pt x="3027" y="4802"/>
                  </a:cubicBezTo>
                  <a:cubicBezTo>
                    <a:pt x="3093" y="4732"/>
                    <a:pt x="3161" y="4698"/>
                    <a:pt x="3258" y="4700"/>
                  </a:cubicBezTo>
                  <a:cubicBezTo>
                    <a:pt x="3537" y="4703"/>
                    <a:pt x="3815" y="4698"/>
                    <a:pt x="4093" y="4696"/>
                  </a:cubicBezTo>
                  <a:cubicBezTo>
                    <a:pt x="4921" y="4690"/>
                    <a:pt x="5750" y="4684"/>
                    <a:pt x="6577" y="4677"/>
                  </a:cubicBezTo>
                  <a:cubicBezTo>
                    <a:pt x="6635" y="4677"/>
                    <a:pt x="6692" y="4676"/>
                    <a:pt x="6748" y="4668"/>
                  </a:cubicBezTo>
                  <a:cubicBezTo>
                    <a:pt x="6898" y="4651"/>
                    <a:pt x="6974" y="4571"/>
                    <a:pt x="6982" y="4422"/>
                  </a:cubicBezTo>
                  <a:cubicBezTo>
                    <a:pt x="6986" y="4346"/>
                    <a:pt x="6987" y="4270"/>
                    <a:pt x="6986" y="4195"/>
                  </a:cubicBezTo>
                  <a:cubicBezTo>
                    <a:pt x="6979" y="3328"/>
                    <a:pt x="6970" y="2462"/>
                    <a:pt x="6963" y="1596"/>
                  </a:cubicBezTo>
                  <a:cubicBezTo>
                    <a:pt x="6960" y="1267"/>
                    <a:pt x="6958" y="939"/>
                    <a:pt x="6955" y="610"/>
                  </a:cubicBezTo>
                  <a:cubicBezTo>
                    <a:pt x="6955" y="572"/>
                    <a:pt x="6957" y="534"/>
                    <a:pt x="6953" y="496"/>
                  </a:cubicBezTo>
                  <a:cubicBezTo>
                    <a:pt x="6936" y="333"/>
                    <a:pt x="6788" y="196"/>
                    <a:pt x="6623" y="190"/>
                  </a:cubicBezTo>
                  <a:cubicBezTo>
                    <a:pt x="6540" y="187"/>
                    <a:pt x="6458" y="188"/>
                    <a:pt x="6376" y="188"/>
                  </a:cubicBezTo>
                  <a:cubicBezTo>
                    <a:pt x="4745" y="192"/>
                    <a:pt x="3113" y="196"/>
                    <a:pt x="1482" y="201"/>
                  </a:cubicBezTo>
                  <a:cubicBezTo>
                    <a:pt x="1235" y="202"/>
                    <a:pt x="989" y="201"/>
                    <a:pt x="742" y="202"/>
                  </a:cubicBezTo>
                  <a:cubicBezTo>
                    <a:pt x="685" y="203"/>
                    <a:pt x="628" y="203"/>
                    <a:pt x="572" y="210"/>
                  </a:cubicBezTo>
                  <a:cubicBezTo>
                    <a:pt x="483" y="220"/>
                    <a:pt x="398" y="243"/>
                    <a:pt x="322" y="293"/>
                  </a:cubicBezTo>
                  <a:cubicBezTo>
                    <a:pt x="249" y="341"/>
                    <a:pt x="204" y="403"/>
                    <a:pt x="203" y="495"/>
                  </a:cubicBezTo>
                  <a:cubicBezTo>
                    <a:pt x="201" y="615"/>
                    <a:pt x="193" y="735"/>
                    <a:pt x="193" y="855"/>
                  </a:cubicBezTo>
                  <a:cubicBezTo>
                    <a:pt x="192" y="1671"/>
                    <a:pt x="193" y="2486"/>
                    <a:pt x="192" y="3302"/>
                  </a:cubicBezTo>
                  <a:cubicBezTo>
                    <a:pt x="192" y="3606"/>
                    <a:pt x="189" y="3909"/>
                    <a:pt x="189" y="4213"/>
                  </a:cubicBezTo>
                  <a:cubicBezTo>
                    <a:pt x="189" y="4282"/>
                    <a:pt x="189" y="4352"/>
                    <a:pt x="199" y="4421"/>
                  </a:cubicBezTo>
                  <a:cubicBezTo>
                    <a:pt x="223" y="4586"/>
                    <a:pt x="320" y="4677"/>
                    <a:pt x="487" y="4696"/>
                  </a:cubicBezTo>
                  <a:cubicBezTo>
                    <a:pt x="556" y="4704"/>
                    <a:pt x="626" y="4707"/>
                    <a:pt x="695" y="4708"/>
                  </a:cubicBezTo>
                  <a:cubicBezTo>
                    <a:pt x="803" y="4710"/>
                    <a:pt x="910" y="4707"/>
                    <a:pt x="1018" y="4708"/>
                  </a:cubicBezTo>
                  <a:cubicBezTo>
                    <a:pt x="1194" y="4712"/>
                    <a:pt x="1217" y="4734"/>
                    <a:pt x="1220" y="4903"/>
                  </a:cubicBezTo>
                  <a:cubicBezTo>
                    <a:pt x="1221" y="4929"/>
                    <a:pt x="1221" y="4954"/>
                    <a:pt x="1221" y="4979"/>
                  </a:cubicBezTo>
                  <a:cubicBezTo>
                    <a:pt x="1225" y="5409"/>
                    <a:pt x="1228" y="5839"/>
                    <a:pt x="1233" y="6269"/>
                  </a:cubicBezTo>
                  <a:cubicBezTo>
                    <a:pt x="1235" y="6382"/>
                    <a:pt x="1245" y="6495"/>
                    <a:pt x="1252" y="6629"/>
                  </a:cubicBezTo>
                  <a:close/>
                  <a:moveTo>
                    <a:pt x="3604" y="0"/>
                  </a:moveTo>
                  <a:cubicBezTo>
                    <a:pt x="4604" y="0"/>
                    <a:pt x="5603" y="0"/>
                    <a:pt x="6603" y="0"/>
                  </a:cubicBezTo>
                  <a:cubicBezTo>
                    <a:pt x="6902" y="0"/>
                    <a:pt x="7139" y="238"/>
                    <a:pt x="7142" y="542"/>
                  </a:cubicBezTo>
                  <a:cubicBezTo>
                    <a:pt x="7144" y="777"/>
                    <a:pt x="7145" y="1011"/>
                    <a:pt x="7147" y="1244"/>
                  </a:cubicBezTo>
                  <a:cubicBezTo>
                    <a:pt x="7147" y="1282"/>
                    <a:pt x="7147" y="1321"/>
                    <a:pt x="7154" y="1358"/>
                  </a:cubicBezTo>
                  <a:cubicBezTo>
                    <a:pt x="7157" y="1372"/>
                    <a:pt x="7177" y="1392"/>
                    <a:pt x="7191" y="1393"/>
                  </a:cubicBezTo>
                  <a:cubicBezTo>
                    <a:pt x="7247" y="1399"/>
                    <a:pt x="7305" y="1400"/>
                    <a:pt x="7361" y="1400"/>
                  </a:cubicBezTo>
                  <a:cubicBezTo>
                    <a:pt x="8374" y="1402"/>
                    <a:pt x="9386" y="1405"/>
                    <a:pt x="10398" y="1406"/>
                  </a:cubicBezTo>
                  <a:cubicBezTo>
                    <a:pt x="10493" y="1406"/>
                    <a:pt x="10586" y="1409"/>
                    <a:pt x="10679" y="1439"/>
                  </a:cubicBezTo>
                  <a:cubicBezTo>
                    <a:pt x="10764" y="1467"/>
                    <a:pt x="10843" y="1507"/>
                    <a:pt x="10911" y="1564"/>
                  </a:cubicBezTo>
                  <a:cubicBezTo>
                    <a:pt x="11002" y="1640"/>
                    <a:pt x="11058" y="1737"/>
                    <a:pt x="11061" y="1859"/>
                  </a:cubicBezTo>
                  <a:cubicBezTo>
                    <a:pt x="11062" y="1909"/>
                    <a:pt x="11062" y="1960"/>
                    <a:pt x="11062" y="2010"/>
                  </a:cubicBezTo>
                  <a:cubicBezTo>
                    <a:pt x="11063" y="2327"/>
                    <a:pt x="11063" y="2643"/>
                    <a:pt x="11065" y="2959"/>
                  </a:cubicBezTo>
                  <a:cubicBezTo>
                    <a:pt x="11071" y="3838"/>
                    <a:pt x="11077" y="4717"/>
                    <a:pt x="11083" y="5597"/>
                  </a:cubicBezTo>
                  <a:cubicBezTo>
                    <a:pt x="11084" y="5692"/>
                    <a:pt x="11081" y="5785"/>
                    <a:pt x="11055" y="5878"/>
                  </a:cubicBezTo>
                  <a:cubicBezTo>
                    <a:pt x="10988" y="6124"/>
                    <a:pt x="10816" y="6268"/>
                    <a:pt x="10564" y="6275"/>
                  </a:cubicBezTo>
                  <a:cubicBezTo>
                    <a:pt x="10425" y="6279"/>
                    <a:pt x="10286" y="6274"/>
                    <a:pt x="10146" y="6276"/>
                  </a:cubicBezTo>
                  <a:cubicBezTo>
                    <a:pt x="10053" y="6277"/>
                    <a:pt x="10040" y="6291"/>
                    <a:pt x="10038" y="6389"/>
                  </a:cubicBezTo>
                  <a:cubicBezTo>
                    <a:pt x="10033" y="6636"/>
                    <a:pt x="10030" y="6883"/>
                    <a:pt x="10028" y="7129"/>
                  </a:cubicBezTo>
                  <a:cubicBezTo>
                    <a:pt x="10025" y="7452"/>
                    <a:pt x="10023" y="7774"/>
                    <a:pt x="10020" y="8097"/>
                  </a:cubicBezTo>
                  <a:cubicBezTo>
                    <a:pt x="10019" y="8147"/>
                    <a:pt x="10016" y="8199"/>
                    <a:pt x="10005" y="8247"/>
                  </a:cubicBezTo>
                  <a:cubicBezTo>
                    <a:pt x="9984" y="8338"/>
                    <a:pt x="9904" y="8365"/>
                    <a:pt x="9832" y="8309"/>
                  </a:cubicBezTo>
                  <a:cubicBezTo>
                    <a:pt x="9798" y="8281"/>
                    <a:pt x="9767" y="8249"/>
                    <a:pt x="9737" y="8217"/>
                  </a:cubicBezTo>
                  <a:cubicBezTo>
                    <a:pt x="9154" y="7610"/>
                    <a:pt x="8571" y="7003"/>
                    <a:pt x="7989" y="6396"/>
                  </a:cubicBezTo>
                  <a:cubicBezTo>
                    <a:pt x="7963" y="6369"/>
                    <a:pt x="7935" y="6342"/>
                    <a:pt x="7910" y="6314"/>
                  </a:cubicBezTo>
                  <a:cubicBezTo>
                    <a:pt x="7878" y="6279"/>
                    <a:pt x="7838" y="6265"/>
                    <a:pt x="7791" y="6266"/>
                  </a:cubicBezTo>
                  <a:cubicBezTo>
                    <a:pt x="7747" y="6267"/>
                    <a:pt x="7702" y="6266"/>
                    <a:pt x="7658" y="6266"/>
                  </a:cubicBezTo>
                  <a:cubicBezTo>
                    <a:pt x="6848" y="6264"/>
                    <a:pt x="6038" y="6263"/>
                    <a:pt x="5229" y="6260"/>
                  </a:cubicBezTo>
                  <a:cubicBezTo>
                    <a:pt x="4976" y="6260"/>
                    <a:pt x="4723" y="6260"/>
                    <a:pt x="4470" y="6255"/>
                  </a:cubicBezTo>
                  <a:cubicBezTo>
                    <a:pt x="4389" y="6253"/>
                    <a:pt x="4305" y="6244"/>
                    <a:pt x="4227" y="6222"/>
                  </a:cubicBezTo>
                  <a:cubicBezTo>
                    <a:pt x="4029" y="6168"/>
                    <a:pt x="3899" y="5993"/>
                    <a:pt x="3907" y="5804"/>
                  </a:cubicBezTo>
                  <a:cubicBezTo>
                    <a:pt x="3918" y="5558"/>
                    <a:pt x="3913" y="5311"/>
                    <a:pt x="3914" y="5065"/>
                  </a:cubicBezTo>
                  <a:cubicBezTo>
                    <a:pt x="3915" y="5020"/>
                    <a:pt x="3915" y="4976"/>
                    <a:pt x="3913" y="4932"/>
                  </a:cubicBezTo>
                  <a:cubicBezTo>
                    <a:pt x="3911" y="4900"/>
                    <a:pt x="3882" y="4876"/>
                    <a:pt x="3847" y="4876"/>
                  </a:cubicBezTo>
                  <a:cubicBezTo>
                    <a:pt x="3658" y="4880"/>
                    <a:pt x="3468" y="4885"/>
                    <a:pt x="3278" y="4887"/>
                  </a:cubicBezTo>
                  <a:cubicBezTo>
                    <a:pt x="3214" y="4887"/>
                    <a:pt x="3174" y="4921"/>
                    <a:pt x="3133" y="4964"/>
                  </a:cubicBezTo>
                  <a:cubicBezTo>
                    <a:pt x="2870" y="5237"/>
                    <a:pt x="2606" y="5510"/>
                    <a:pt x="2342" y="5783"/>
                  </a:cubicBezTo>
                  <a:cubicBezTo>
                    <a:pt x="2075" y="6061"/>
                    <a:pt x="1808" y="6340"/>
                    <a:pt x="1541" y="6619"/>
                  </a:cubicBezTo>
                  <a:cubicBezTo>
                    <a:pt x="1471" y="6692"/>
                    <a:pt x="1403" y="6766"/>
                    <a:pt x="1333" y="6839"/>
                  </a:cubicBezTo>
                  <a:cubicBezTo>
                    <a:pt x="1302" y="6871"/>
                    <a:pt x="1271" y="6903"/>
                    <a:pt x="1236" y="6930"/>
                  </a:cubicBezTo>
                  <a:cubicBezTo>
                    <a:pt x="1175" y="6975"/>
                    <a:pt x="1086" y="6941"/>
                    <a:pt x="1073" y="6867"/>
                  </a:cubicBezTo>
                  <a:cubicBezTo>
                    <a:pt x="1066" y="6830"/>
                    <a:pt x="1066" y="6792"/>
                    <a:pt x="1065" y="6754"/>
                  </a:cubicBezTo>
                  <a:cubicBezTo>
                    <a:pt x="1062" y="6583"/>
                    <a:pt x="1061" y="6412"/>
                    <a:pt x="1058" y="6242"/>
                  </a:cubicBezTo>
                  <a:cubicBezTo>
                    <a:pt x="1050" y="5824"/>
                    <a:pt x="1042" y="5407"/>
                    <a:pt x="1033" y="4990"/>
                  </a:cubicBezTo>
                  <a:cubicBezTo>
                    <a:pt x="1031" y="4905"/>
                    <a:pt x="1021" y="4898"/>
                    <a:pt x="929" y="4896"/>
                  </a:cubicBezTo>
                  <a:cubicBezTo>
                    <a:pt x="910" y="4895"/>
                    <a:pt x="891" y="4895"/>
                    <a:pt x="872" y="4895"/>
                  </a:cubicBezTo>
                  <a:cubicBezTo>
                    <a:pt x="771" y="4896"/>
                    <a:pt x="669" y="4897"/>
                    <a:pt x="568" y="4896"/>
                  </a:cubicBezTo>
                  <a:cubicBezTo>
                    <a:pt x="230" y="4893"/>
                    <a:pt x="13" y="4680"/>
                    <a:pt x="2" y="4342"/>
                  </a:cubicBezTo>
                  <a:cubicBezTo>
                    <a:pt x="0" y="4291"/>
                    <a:pt x="1" y="4241"/>
                    <a:pt x="1" y="4190"/>
                  </a:cubicBezTo>
                  <a:cubicBezTo>
                    <a:pt x="4" y="3001"/>
                    <a:pt x="6" y="1812"/>
                    <a:pt x="8" y="622"/>
                  </a:cubicBezTo>
                  <a:cubicBezTo>
                    <a:pt x="9" y="540"/>
                    <a:pt x="6" y="459"/>
                    <a:pt x="32" y="378"/>
                  </a:cubicBezTo>
                  <a:cubicBezTo>
                    <a:pt x="63" y="284"/>
                    <a:pt x="117" y="209"/>
                    <a:pt x="197" y="154"/>
                  </a:cubicBezTo>
                  <a:cubicBezTo>
                    <a:pt x="315" y="74"/>
                    <a:pt x="442" y="25"/>
                    <a:pt x="587" y="27"/>
                  </a:cubicBezTo>
                  <a:cubicBezTo>
                    <a:pt x="828" y="29"/>
                    <a:pt x="1068" y="27"/>
                    <a:pt x="1308" y="27"/>
                  </a:cubicBezTo>
                  <a:cubicBezTo>
                    <a:pt x="1739" y="26"/>
                    <a:pt x="2169" y="27"/>
                    <a:pt x="2599" y="23"/>
                  </a:cubicBezTo>
                  <a:cubicBezTo>
                    <a:pt x="2934" y="20"/>
                    <a:pt x="3269" y="12"/>
                    <a:pt x="3604" y="6"/>
                  </a:cubicBezTo>
                  <a:lnTo>
                    <a:pt x="36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285">
              <a:extLst>
                <a:ext uri="{FF2B5EF4-FFF2-40B4-BE49-F238E27FC236}">
                  <a16:creationId xmlns:a16="http://schemas.microsoft.com/office/drawing/2014/main" id="{38483D75-19A6-43D4-B714-3F1E03EFE113}"/>
                </a:ext>
              </a:extLst>
            </p:cNvPr>
            <p:cNvSpPr>
              <a:spLocks/>
            </p:cNvSpPr>
            <p:nvPr/>
          </p:nvSpPr>
          <p:spPr bwMode="auto">
            <a:xfrm>
              <a:off x="5911851" y="2105025"/>
              <a:ext cx="306388" cy="14288"/>
            </a:xfrm>
            <a:custGeom>
              <a:avLst/>
              <a:gdLst>
                <a:gd name="T0" fmla="*/ 2551 w 4864"/>
                <a:gd name="T1" fmla="*/ 212 h 228"/>
                <a:gd name="T2" fmla="*/ 240 w 4864"/>
                <a:gd name="T3" fmla="*/ 228 h 228"/>
                <a:gd name="T4" fmla="*/ 70 w 4864"/>
                <a:gd name="T5" fmla="*/ 222 h 228"/>
                <a:gd name="T6" fmla="*/ 1 w 4864"/>
                <a:gd name="T7" fmla="*/ 144 h 228"/>
                <a:gd name="T8" fmla="*/ 64 w 4864"/>
                <a:gd name="T9" fmla="*/ 62 h 228"/>
                <a:gd name="T10" fmla="*/ 196 w 4864"/>
                <a:gd name="T11" fmla="*/ 53 h 228"/>
                <a:gd name="T12" fmla="*/ 2925 w 4864"/>
                <a:gd name="T13" fmla="*/ 24 h 228"/>
                <a:gd name="T14" fmla="*/ 4233 w 4864"/>
                <a:gd name="T15" fmla="*/ 14 h 228"/>
                <a:gd name="T16" fmla="*/ 4669 w 4864"/>
                <a:gd name="T17" fmla="*/ 1 h 228"/>
                <a:gd name="T18" fmla="*/ 4798 w 4864"/>
                <a:gd name="T19" fmla="*/ 20 h 228"/>
                <a:gd name="T20" fmla="*/ 4849 w 4864"/>
                <a:gd name="T21" fmla="*/ 110 h 228"/>
                <a:gd name="T22" fmla="*/ 4788 w 4864"/>
                <a:gd name="T23" fmla="*/ 175 h 228"/>
                <a:gd name="T24" fmla="*/ 4732 w 4864"/>
                <a:gd name="T25" fmla="*/ 183 h 228"/>
                <a:gd name="T26" fmla="*/ 4600 w 4864"/>
                <a:gd name="T27" fmla="*/ 188 h 228"/>
                <a:gd name="T28" fmla="*/ 2551 w 4864"/>
                <a:gd name="T29"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64" h="228">
                  <a:moveTo>
                    <a:pt x="2551" y="212"/>
                  </a:moveTo>
                  <a:cubicBezTo>
                    <a:pt x="1693" y="218"/>
                    <a:pt x="967" y="223"/>
                    <a:pt x="240" y="228"/>
                  </a:cubicBezTo>
                  <a:cubicBezTo>
                    <a:pt x="183" y="228"/>
                    <a:pt x="126" y="227"/>
                    <a:pt x="70" y="222"/>
                  </a:cubicBezTo>
                  <a:cubicBezTo>
                    <a:pt x="30" y="218"/>
                    <a:pt x="3" y="184"/>
                    <a:pt x="1" y="144"/>
                  </a:cubicBezTo>
                  <a:cubicBezTo>
                    <a:pt x="0" y="104"/>
                    <a:pt x="25" y="67"/>
                    <a:pt x="64" y="62"/>
                  </a:cubicBezTo>
                  <a:cubicBezTo>
                    <a:pt x="107" y="56"/>
                    <a:pt x="152" y="54"/>
                    <a:pt x="196" y="53"/>
                  </a:cubicBezTo>
                  <a:cubicBezTo>
                    <a:pt x="1106" y="43"/>
                    <a:pt x="2015" y="33"/>
                    <a:pt x="2925" y="24"/>
                  </a:cubicBezTo>
                  <a:cubicBezTo>
                    <a:pt x="3361" y="19"/>
                    <a:pt x="3797" y="18"/>
                    <a:pt x="4233" y="14"/>
                  </a:cubicBezTo>
                  <a:cubicBezTo>
                    <a:pt x="4378" y="13"/>
                    <a:pt x="4524" y="2"/>
                    <a:pt x="4669" y="1"/>
                  </a:cubicBezTo>
                  <a:cubicBezTo>
                    <a:pt x="4712" y="0"/>
                    <a:pt x="4756" y="9"/>
                    <a:pt x="4798" y="20"/>
                  </a:cubicBezTo>
                  <a:cubicBezTo>
                    <a:pt x="4834" y="29"/>
                    <a:pt x="4864" y="81"/>
                    <a:pt x="4849" y="110"/>
                  </a:cubicBezTo>
                  <a:cubicBezTo>
                    <a:pt x="4836" y="135"/>
                    <a:pt x="4812" y="157"/>
                    <a:pt x="4788" y="175"/>
                  </a:cubicBezTo>
                  <a:cubicBezTo>
                    <a:pt x="4774" y="184"/>
                    <a:pt x="4751" y="182"/>
                    <a:pt x="4732" y="183"/>
                  </a:cubicBezTo>
                  <a:cubicBezTo>
                    <a:pt x="4688" y="186"/>
                    <a:pt x="4644" y="188"/>
                    <a:pt x="4600" y="188"/>
                  </a:cubicBezTo>
                  <a:cubicBezTo>
                    <a:pt x="3873" y="197"/>
                    <a:pt x="3147" y="205"/>
                    <a:pt x="2551" y="2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286">
              <a:extLst>
                <a:ext uri="{FF2B5EF4-FFF2-40B4-BE49-F238E27FC236}">
                  <a16:creationId xmlns:a16="http://schemas.microsoft.com/office/drawing/2014/main" id="{02F83D4A-EEA8-403D-B7A8-7853916606F3}"/>
                </a:ext>
              </a:extLst>
            </p:cNvPr>
            <p:cNvSpPr>
              <a:spLocks/>
            </p:cNvSpPr>
            <p:nvPr/>
          </p:nvSpPr>
          <p:spPr bwMode="auto">
            <a:xfrm>
              <a:off x="5913439" y="1939925"/>
              <a:ext cx="306388" cy="11113"/>
            </a:xfrm>
            <a:custGeom>
              <a:avLst/>
              <a:gdLst>
                <a:gd name="T0" fmla="*/ 2443 w 4860"/>
                <a:gd name="T1" fmla="*/ 175 h 178"/>
                <a:gd name="T2" fmla="*/ 241 w 4860"/>
                <a:gd name="T3" fmla="*/ 175 h 178"/>
                <a:gd name="T4" fmla="*/ 71 w 4860"/>
                <a:gd name="T5" fmla="*/ 168 h 178"/>
                <a:gd name="T6" fmla="*/ 2 w 4860"/>
                <a:gd name="T7" fmla="*/ 89 h 178"/>
                <a:gd name="T8" fmla="*/ 68 w 4860"/>
                <a:gd name="T9" fmla="*/ 8 h 178"/>
                <a:gd name="T10" fmla="*/ 219 w 4860"/>
                <a:gd name="T11" fmla="*/ 0 h 178"/>
                <a:gd name="T12" fmla="*/ 1206 w 4860"/>
                <a:gd name="T13" fmla="*/ 1 h 178"/>
                <a:gd name="T14" fmla="*/ 4603 w 4860"/>
                <a:gd name="T15" fmla="*/ 2 h 178"/>
                <a:gd name="T16" fmla="*/ 4792 w 4860"/>
                <a:gd name="T17" fmla="*/ 10 h 178"/>
                <a:gd name="T18" fmla="*/ 4859 w 4860"/>
                <a:gd name="T19" fmla="*/ 89 h 178"/>
                <a:gd name="T20" fmla="*/ 4795 w 4860"/>
                <a:gd name="T21" fmla="*/ 170 h 178"/>
                <a:gd name="T22" fmla="*/ 4625 w 4860"/>
                <a:gd name="T23" fmla="*/ 178 h 178"/>
                <a:gd name="T24" fmla="*/ 2443 w 4860"/>
                <a:gd name="T25" fmla="*/ 178 h 178"/>
                <a:gd name="T26" fmla="*/ 2443 w 4860"/>
                <a:gd name="T27"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0" h="178">
                  <a:moveTo>
                    <a:pt x="2443" y="175"/>
                  </a:moveTo>
                  <a:cubicBezTo>
                    <a:pt x="1709" y="175"/>
                    <a:pt x="975" y="175"/>
                    <a:pt x="241" y="175"/>
                  </a:cubicBezTo>
                  <a:cubicBezTo>
                    <a:pt x="185" y="175"/>
                    <a:pt x="128" y="173"/>
                    <a:pt x="71" y="168"/>
                  </a:cubicBezTo>
                  <a:cubicBezTo>
                    <a:pt x="34" y="164"/>
                    <a:pt x="3" y="125"/>
                    <a:pt x="2" y="89"/>
                  </a:cubicBezTo>
                  <a:cubicBezTo>
                    <a:pt x="0" y="54"/>
                    <a:pt x="31" y="12"/>
                    <a:pt x="68" y="8"/>
                  </a:cubicBezTo>
                  <a:cubicBezTo>
                    <a:pt x="118" y="3"/>
                    <a:pt x="169" y="0"/>
                    <a:pt x="219" y="0"/>
                  </a:cubicBezTo>
                  <a:cubicBezTo>
                    <a:pt x="548" y="0"/>
                    <a:pt x="877" y="1"/>
                    <a:pt x="1206" y="1"/>
                  </a:cubicBezTo>
                  <a:cubicBezTo>
                    <a:pt x="2338" y="1"/>
                    <a:pt x="3470" y="1"/>
                    <a:pt x="4603" y="2"/>
                  </a:cubicBezTo>
                  <a:cubicBezTo>
                    <a:pt x="4666" y="2"/>
                    <a:pt x="4729" y="5"/>
                    <a:pt x="4792" y="10"/>
                  </a:cubicBezTo>
                  <a:cubicBezTo>
                    <a:pt x="4831" y="13"/>
                    <a:pt x="4857" y="49"/>
                    <a:pt x="4859" y="89"/>
                  </a:cubicBezTo>
                  <a:cubicBezTo>
                    <a:pt x="4860" y="130"/>
                    <a:pt x="4835" y="166"/>
                    <a:pt x="4795" y="170"/>
                  </a:cubicBezTo>
                  <a:cubicBezTo>
                    <a:pt x="4739" y="175"/>
                    <a:pt x="4681" y="178"/>
                    <a:pt x="4625" y="178"/>
                  </a:cubicBezTo>
                  <a:cubicBezTo>
                    <a:pt x="3898" y="178"/>
                    <a:pt x="3170" y="178"/>
                    <a:pt x="2443" y="178"/>
                  </a:cubicBezTo>
                  <a:lnTo>
                    <a:pt x="2443"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87">
              <a:extLst>
                <a:ext uri="{FF2B5EF4-FFF2-40B4-BE49-F238E27FC236}">
                  <a16:creationId xmlns:a16="http://schemas.microsoft.com/office/drawing/2014/main" id="{6614CF4F-1E4F-46A4-B797-A4AC01B6C147}"/>
                </a:ext>
              </a:extLst>
            </p:cNvPr>
            <p:cNvSpPr>
              <a:spLocks/>
            </p:cNvSpPr>
            <p:nvPr/>
          </p:nvSpPr>
          <p:spPr bwMode="auto">
            <a:xfrm>
              <a:off x="5913439" y="2044700"/>
              <a:ext cx="230188" cy="14288"/>
            </a:xfrm>
            <a:custGeom>
              <a:avLst/>
              <a:gdLst>
                <a:gd name="T0" fmla="*/ 1842 w 3669"/>
                <a:gd name="T1" fmla="*/ 202 h 226"/>
                <a:gd name="T2" fmla="*/ 459 w 3669"/>
                <a:gd name="T3" fmla="*/ 214 h 226"/>
                <a:gd name="T4" fmla="*/ 194 w 3669"/>
                <a:gd name="T5" fmla="*/ 226 h 226"/>
                <a:gd name="T6" fmla="*/ 47 w 3669"/>
                <a:gd name="T7" fmla="*/ 203 h 226"/>
                <a:gd name="T8" fmla="*/ 2 w 3669"/>
                <a:gd name="T9" fmla="*/ 129 h 226"/>
                <a:gd name="T10" fmla="*/ 55 w 3669"/>
                <a:gd name="T11" fmla="*/ 57 h 226"/>
                <a:gd name="T12" fmla="*/ 110 w 3669"/>
                <a:gd name="T13" fmla="*/ 44 h 226"/>
                <a:gd name="T14" fmla="*/ 242 w 3669"/>
                <a:gd name="T15" fmla="*/ 39 h 226"/>
                <a:gd name="T16" fmla="*/ 2951 w 3669"/>
                <a:gd name="T17" fmla="*/ 6 h 226"/>
                <a:gd name="T18" fmla="*/ 3462 w 3669"/>
                <a:gd name="T19" fmla="*/ 0 h 226"/>
                <a:gd name="T20" fmla="*/ 3594 w 3669"/>
                <a:gd name="T21" fmla="*/ 7 h 226"/>
                <a:gd name="T22" fmla="*/ 3666 w 3669"/>
                <a:gd name="T23" fmla="*/ 83 h 226"/>
                <a:gd name="T24" fmla="*/ 3602 w 3669"/>
                <a:gd name="T25" fmla="*/ 166 h 226"/>
                <a:gd name="T26" fmla="*/ 3527 w 3669"/>
                <a:gd name="T27" fmla="*/ 175 h 226"/>
                <a:gd name="T28" fmla="*/ 2581 w 3669"/>
                <a:gd name="T29" fmla="*/ 198 h 226"/>
                <a:gd name="T30" fmla="*/ 1842 w 3669"/>
                <a:gd name="T31" fmla="*/ 198 h 226"/>
                <a:gd name="T32" fmla="*/ 1842 w 3669"/>
                <a:gd name="T33" fmla="*/ 20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69" h="226">
                  <a:moveTo>
                    <a:pt x="1842" y="202"/>
                  </a:moveTo>
                  <a:cubicBezTo>
                    <a:pt x="1381" y="206"/>
                    <a:pt x="920" y="209"/>
                    <a:pt x="459" y="214"/>
                  </a:cubicBezTo>
                  <a:cubicBezTo>
                    <a:pt x="371" y="215"/>
                    <a:pt x="283" y="226"/>
                    <a:pt x="194" y="226"/>
                  </a:cubicBezTo>
                  <a:cubicBezTo>
                    <a:pt x="145" y="226"/>
                    <a:pt x="95" y="216"/>
                    <a:pt x="47" y="203"/>
                  </a:cubicBezTo>
                  <a:cubicBezTo>
                    <a:pt x="15" y="195"/>
                    <a:pt x="0" y="164"/>
                    <a:pt x="2" y="129"/>
                  </a:cubicBezTo>
                  <a:cubicBezTo>
                    <a:pt x="5" y="94"/>
                    <a:pt x="24" y="70"/>
                    <a:pt x="55" y="57"/>
                  </a:cubicBezTo>
                  <a:cubicBezTo>
                    <a:pt x="72" y="50"/>
                    <a:pt x="91" y="46"/>
                    <a:pt x="110" y="44"/>
                  </a:cubicBezTo>
                  <a:cubicBezTo>
                    <a:pt x="154" y="41"/>
                    <a:pt x="198" y="40"/>
                    <a:pt x="242" y="39"/>
                  </a:cubicBezTo>
                  <a:cubicBezTo>
                    <a:pt x="1145" y="28"/>
                    <a:pt x="2048" y="17"/>
                    <a:pt x="2951" y="6"/>
                  </a:cubicBezTo>
                  <a:cubicBezTo>
                    <a:pt x="3121" y="4"/>
                    <a:pt x="3292" y="1"/>
                    <a:pt x="3462" y="0"/>
                  </a:cubicBezTo>
                  <a:cubicBezTo>
                    <a:pt x="3506" y="0"/>
                    <a:pt x="3550" y="2"/>
                    <a:pt x="3594" y="7"/>
                  </a:cubicBezTo>
                  <a:cubicBezTo>
                    <a:pt x="3633" y="12"/>
                    <a:pt x="3664" y="47"/>
                    <a:pt x="3666" y="83"/>
                  </a:cubicBezTo>
                  <a:cubicBezTo>
                    <a:pt x="3669" y="117"/>
                    <a:pt x="3638" y="159"/>
                    <a:pt x="3602" y="166"/>
                  </a:cubicBezTo>
                  <a:cubicBezTo>
                    <a:pt x="3578" y="170"/>
                    <a:pt x="3552" y="174"/>
                    <a:pt x="3527" y="175"/>
                  </a:cubicBezTo>
                  <a:cubicBezTo>
                    <a:pt x="3212" y="183"/>
                    <a:pt x="2896" y="193"/>
                    <a:pt x="2581" y="198"/>
                  </a:cubicBezTo>
                  <a:cubicBezTo>
                    <a:pt x="2334" y="201"/>
                    <a:pt x="2088" y="198"/>
                    <a:pt x="1842" y="198"/>
                  </a:cubicBezTo>
                  <a:lnTo>
                    <a:pt x="1842"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288">
              <a:extLst>
                <a:ext uri="{FF2B5EF4-FFF2-40B4-BE49-F238E27FC236}">
                  <a16:creationId xmlns:a16="http://schemas.microsoft.com/office/drawing/2014/main" id="{3EA432CF-BA9C-4B30-B642-484F2D904D20}"/>
                </a:ext>
              </a:extLst>
            </p:cNvPr>
            <p:cNvSpPr>
              <a:spLocks/>
            </p:cNvSpPr>
            <p:nvPr/>
          </p:nvSpPr>
          <p:spPr bwMode="auto">
            <a:xfrm>
              <a:off x="6064251" y="1989138"/>
              <a:ext cx="153988" cy="12700"/>
            </a:xfrm>
            <a:custGeom>
              <a:avLst/>
              <a:gdLst>
                <a:gd name="T0" fmla="*/ 1206 w 2454"/>
                <a:gd name="T1" fmla="*/ 195 h 208"/>
                <a:gd name="T2" fmla="*/ 238 w 2454"/>
                <a:gd name="T3" fmla="*/ 207 h 208"/>
                <a:gd name="T4" fmla="*/ 87 w 2454"/>
                <a:gd name="T5" fmla="*/ 202 h 208"/>
                <a:gd name="T6" fmla="*/ 1 w 2454"/>
                <a:gd name="T7" fmla="*/ 117 h 208"/>
                <a:gd name="T8" fmla="*/ 72 w 2454"/>
                <a:gd name="T9" fmla="*/ 39 h 208"/>
                <a:gd name="T10" fmla="*/ 241 w 2454"/>
                <a:gd name="T11" fmla="*/ 21 h 208"/>
                <a:gd name="T12" fmla="*/ 925 w 2454"/>
                <a:gd name="T13" fmla="*/ 11 h 208"/>
                <a:gd name="T14" fmla="*/ 2234 w 2454"/>
                <a:gd name="T15" fmla="*/ 0 h 208"/>
                <a:gd name="T16" fmla="*/ 2385 w 2454"/>
                <a:gd name="T17" fmla="*/ 9 h 208"/>
                <a:gd name="T18" fmla="*/ 2451 w 2454"/>
                <a:gd name="T19" fmla="*/ 91 h 208"/>
                <a:gd name="T20" fmla="*/ 2398 w 2454"/>
                <a:gd name="T21" fmla="*/ 162 h 208"/>
                <a:gd name="T22" fmla="*/ 2212 w 2454"/>
                <a:gd name="T23" fmla="*/ 187 h 208"/>
                <a:gd name="T24" fmla="*/ 1206 w 2454"/>
                <a:gd name="T25"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4" h="208">
                  <a:moveTo>
                    <a:pt x="1206" y="195"/>
                  </a:moveTo>
                  <a:cubicBezTo>
                    <a:pt x="883" y="199"/>
                    <a:pt x="561" y="203"/>
                    <a:pt x="238" y="207"/>
                  </a:cubicBezTo>
                  <a:cubicBezTo>
                    <a:pt x="188" y="208"/>
                    <a:pt x="137" y="207"/>
                    <a:pt x="87" y="202"/>
                  </a:cubicBezTo>
                  <a:cubicBezTo>
                    <a:pt x="38" y="198"/>
                    <a:pt x="0" y="157"/>
                    <a:pt x="1" y="117"/>
                  </a:cubicBezTo>
                  <a:cubicBezTo>
                    <a:pt x="3" y="81"/>
                    <a:pt x="30" y="46"/>
                    <a:pt x="72" y="39"/>
                  </a:cubicBezTo>
                  <a:cubicBezTo>
                    <a:pt x="128" y="29"/>
                    <a:pt x="185" y="22"/>
                    <a:pt x="241" y="21"/>
                  </a:cubicBezTo>
                  <a:cubicBezTo>
                    <a:pt x="469" y="16"/>
                    <a:pt x="697" y="13"/>
                    <a:pt x="925" y="11"/>
                  </a:cubicBezTo>
                  <a:cubicBezTo>
                    <a:pt x="1361" y="7"/>
                    <a:pt x="1797" y="3"/>
                    <a:pt x="2234" y="0"/>
                  </a:cubicBezTo>
                  <a:cubicBezTo>
                    <a:pt x="2284" y="0"/>
                    <a:pt x="2335" y="3"/>
                    <a:pt x="2385" y="9"/>
                  </a:cubicBezTo>
                  <a:cubicBezTo>
                    <a:pt x="2420" y="13"/>
                    <a:pt x="2454" y="58"/>
                    <a:pt x="2451" y="91"/>
                  </a:cubicBezTo>
                  <a:cubicBezTo>
                    <a:pt x="2448" y="125"/>
                    <a:pt x="2429" y="155"/>
                    <a:pt x="2398" y="162"/>
                  </a:cubicBezTo>
                  <a:cubicBezTo>
                    <a:pt x="2337" y="176"/>
                    <a:pt x="2274" y="187"/>
                    <a:pt x="2212" y="187"/>
                  </a:cubicBezTo>
                  <a:cubicBezTo>
                    <a:pt x="1876" y="189"/>
                    <a:pt x="1206" y="192"/>
                    <a:pt x="1206" y="1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289">
              <a:extLst>
                <a:ext uri="{FF2B5EF4-FFF2-40B4-BE49-F238E27FC236}">
                  <a16:creationId xmlns:a16="http://schemas.microsoft.com/office/drawing/2014/main" id="{1A8EC5A4-6852-402E-9574-10633098C2AE}"/>
                </a:ext>
              </a:extLst>
            </p:cNvPr>
            <p:cNvSpPr>
              <a:spLocks/>
            </p:cNvSpPr>
            <p:nvPr/>
          </p:nvSpPr>
          <p:spPr bwMode="auto">
            <a:xfrm>
              <a:off x="5915026" y="1992313"/>
              <a:ext cx="133350" cy="12700"/>
            </a:xfrm>
            <a:custGeom>
              <a:avLst/>
              <a:gdLst>
                <a:gd name="T0" fmla="*/ 1033 w 2130"/>
                <a:gd name="T1" fmla="*/ 201 h 201"/>
                <a:gd name="T2" fmla="*/ 218 w 2130"/>
                <a:gd name="T3" fmla="*/ 201 h 201"/>
                <a:gd name="T4" fmla="*/ 85 w 2130"/>
                <a:gd name="T5" fmla="*/ 197 h 201"/>
                <a:gd name="T6" fmla="*/ 8 w 2130"/>
                <a:gd name="T7" fmla="*/ 127 h 201"/>
                <a:gd name="T8" fmla="*/ 72 w 2130"/>
                <a:gd name="T9" fmla="*/ 25 h 201"/>
                <a:gd name="T10" fmla="*/ 146 w 2130"/>
                <a:gd name="T11" fmla="*/ 13 h 201"/>
                <a:gd name="T12" fmla="*/ 260 w 2130"/>
                <a:gd name="T13" fmla="*/ 12 h 201"/>
                <a:gd name="T14" fmla="*/ 1872 w 2130"/>
                <a:gd name="T15" fmla="*/ 0 h 201"/>
                <a:gd name="T16" fmla="*/ 2061 w 2130"/>
                <a:gd name="T17" fmla="*/ 10 h 201"/>
                <a:gd name="T18" fmla="*/ 2127 w 2130"/>
                <a:gd name="T19" fmla="*/ 92 h 201"/>
                <a:gd name="T20" fmla="*/ 2073 w 2130"/>
                <a:gd name="T21" fmla="*/ 163 h 201"/>
                <a:gd name="T22" fmla="*/ 1886 w 2130"/>
                <a:gd name="T23" fmla="*/ 187 h 201"/>
                <a:gd name="T24" fmla="*/ 1033 w 2130"/>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0" h="201">
                  <a:moveTo>
                    <a:pt x="1033" y="201"/>
                  </a:moveTo>
                  <a:cubicBezTo>
                    <a:pt x="761" y="201"/>
                    <a:pt x="489" y="201"/>
                    <a:pt x="218" y="201"/>
                  </a:cubicBezTo>
                  <a:cubicBezTo>
                    <a:pt x="173" y="200"/>
                    <a:pt x="129" y="201"/>
                    <a:pt x="85" y="197"/>
                  </a:cubicBezTo>
                  <a:cubicBezTo>
                    <a:pt x="43" y="194"/>
                    <a:pt x="14" y="165"/>
                    <a:pt x="8" y="127"/>
                  </a:cubicBezTo>
                  <a:cubicBezTo>
                    <a:pt x="0" y="81"/>
                    <a:pt x="27" y="38"/>
                    <a:pt x="72" y="25"/>
                  </a:cubicBezTo>
                  <a:cubicBezTo>
                    <a:pt x="96" y="19"/>
                    <a:pt x="122" y="15"/>
                    <a:pt x="146" y="13"/>
                  </a:cubicBezTo>
                  <a:cubicBezTo>
                    <a:pt x="184" y="11"/>
                    <a:pt x="222" y="12"/>
                    <a:pt x="260" y="12"/>
                  </a:cubicBezTo>
                  <a:cubicBezTo>
                    <a:pt x="797" y="8"/>
                    <a:pt x="1335" y="4"/>
                    <a:pt x="1872" y="0"/>
                  </a:cubicBezTo>
                  <a:cubicBezTo>
                    <a:pt x="1935" y="0"/>
                    <a:pt x="1998" y="3"/>
                    <a:pt x="2061" y="10"/>
                  </a:cubicBezTo>
                  <a:cubicBezTo>
                    <a:pt x="2096" y="13"/>
                    <a:pt x="2130" y="60"/>
                    <a:pt x="2127" y="92"/>
                  </a:cubicBezTo>
                  <a:cubicBezTo>
                    <a:pt x="2123" y="126"/>
                    <a:pt x="2105" y="156"/>
                    <a:pt x="2073" y="163"/>
                  </a:cubicBezTo>
                  <a:cubicBezTo>
                    <a:pt x="2012" y="176"/>
                    <a:pt x="1949" y="186"/>
                    <a:pt x="1886" y="187"/>
                  </a:cubicBezTo>
                  <a:cubicBezTo>
                    <a:pt x="1602" y="189"/>
                    <a:pt x="1033" y="196"/>
                    <a:pt x="1033" y="2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90">
              <a:extLst>
                <a:ext uri="{FF2B5EF4-FFF2-40B4-BE49-F238E27FC236}">
                  <a16:creationId xmlns:a16="http://schemas.microsoft.com/office/drawing/2014/main" id="{1B1E400D-FC2D-41C8-BECF-4C13073D37C4}"/>
                </a:ext>
              </a:extLst>
            </p:cNvPr>
            <p:cNvSpPr>
              <a:spLocks/>
            </p:cNvSpPr>
            <p:nvPr/>
          </p:nvSpPr>
          <p:spPr bwMode="auto">
            <a:xfrm>
              <a:off x="6156326" y="2043113"/>
              <a:ext cx="61913" cy="11113"/>
            </a:xfrm>
            <a:custGeom>
              <a:avLst/>
              <a:gdLst>
                <a:gd name="T0" fmla="*/ 485 w 998"/>
                <a:gd name="T1" fmla="*/ 198 h 199"/>
                <a:gd name="T2" fmla="*/ 163 w 998"/>
                <a:gd name="T3" fmla="*/ 198 h 199"/>
                <a:gd name="T4" fmla="*/ 52 w 998"/>
                <a:gd name="T5" fmla="*/ 185 h 199"/>
                <a:gd name="T6" fmla="*/ 1 w 998"/>
                <a:gd name="T7" fmla="*/ 114 h 199"/>
                <a:gd name="T8" fmla="*/ 44 w 998"/>
                <a:gd name="T9" fmla="*/ 37 h 199"/>
                <a:gd name="T10" fmla="*/ 153 w 998"/>
                <a:gd name="T11" fmla="*/ 12 h 199"/>
                <a:gd name="T12" fmla="*/ 871 w 998"/>
                <a:gd name="T13" fmla="*/ 0 h 199"/>
                <a:gd name="T14" fmla="*/ 944 w 998"/>
                <a:gd name="T15" fmla="*/ 14 h 199"/>
                <a:gd name="T16" fmla="*/ 996 w 998"/>
                <a:gd name="T17" fmla="*/ 87 h 199"/>
                <a:gd name="T18" fmla="*/ 953 w 998"/>
                <a:gd name="T19" fmla="*/ 164 h 199"/>
                <a:gd name="T20" fmla="*/ 844 w 998"/>
                <a:gd name="T21" fmla="*/ 186 h 199"/>
                <a:gd name="T22" fmla="*/ 485 w 998"/>
                <a:gd name="T2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8" h="199">
                  <a:moveTo>
                    <a:pt x="485" y="198"/>
                  </a:moveTo>
                  <a:cubicBezTo>
                    <a:pt x="377" y="198"/>
                    <a:pt x="271" y="199"/>
                    <a:pt x="163" y="198"/>
                  </a:cubicBezTo>
                  <a:cubicBezTo>
                    <a:pt x="126" y="197"/>
                    <a:pt x="87" y="195"/>
                    <a:pt x="52" y="185"/>
                  </a:cubicBezTo>
                  <a:cubicBezTo>
                    <a:pt x="20" y="176"/>
                    <a:pt x="2" y="149"/>
                    <a:pt x="1" y="114"/>
                  </a:cubicBezTo>
                  <a:cubicBezTo>
                    <a:pt x="0" y="79"/>
                    <a:pt x="12" y="49"/>
                    <a:pt x="44" y="37"/>
                  </a:cubicBezTo>
                  <a:cubicBezTo>
                    <a:pt x="78" y="24"/>
                    <a:pt x="116" y="13"/>
                    <a:pt x="153" y="12"/>
                  </a:cubicBezTo>
                  <a:cubicBezTo>
                    <a:pt x="393" y="7"/>
                    <a:pt x="632" y="3"/>
                    <a:pt x="871" y="0"/>
                  </a:cubicBezTo>
                  <a:cubicBezTo>
                    <a:pt x="896" y="0"/>
                    <a:pt x="921" y="6"/>
                    <a:pt x="944" y="14"/>
                  </a:cubicBezTo>
                  <a:cubicBezTo>
                    <a:pt x="976" y="27"/>
                    <a:pt x="993" y="53"/>
                    <a:pt x="996" y="87"/>
                  </a:cubicBezTo>
                  <a:cubicBezTo>
                    <a:pt x="998" y="122"/>
                    <a:pt x="983" y="152"/>
                    <a:pt x="953" y="164"/>
                  </a:cubicBezTo>
                  <a:cubicBezTo>
                    <a:pt x="919" y="178"/>
                    <a:pt x="880" y="186"/>
                    <a:pt x="844" y="186"/>
                  </a:cubicBezTo>
                  <a:cubicBezTo>
                    <a:pt x="724" y="189"/>
                    <a:pt x="485" y="194"/>
                    <a:pt x="485" y="19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91">
              <a:extLst>
                <a:ext uri="{FF2B5EF4-FFF2-40B4-BE49-F238E27FC236}">
                  <a16:creationId xmlns:a16="http://schemas.microsoft.com/office/drawing/2014/main" id="{A0F905AB-6CC8-497E-B4DD-03F089600BFE}"/>
                </a:ext>
              </a:extLst>
            </p:cNvPr>
            <p:cNvSpPr>
              <a:spLocks/>
            </p:cNvSpPr>
            <p:nvPr/>
          </p:nvSpPr>
          <p:spPr bwMode="auto">
            <a:xfrm>
              <a:off x="6161089" y="2192338"/>
              <a:ext cx="306388" cy="14288"/>
            </a:xfrm>
            <a:custGeom>
              <a:avLst/>
              <a:gdLst>
                <a:gd name="T0" fmla="*/ 2421 w 4857"/>
                <a:gd name="T1" fmla="*/ 28 h 229"/>
                <a:gd name="T2" fmla="*/ 2535 w 4857"/>
                <a:gd name="T3" fmla="*/ 28 h 229"/>
                <a:gd name="T4" fmla="*/ 4622 w 4857"/>
                <a:gd name="T5" fmla="*/ 42 h 229"/>
                <a:gd name="T6" fmla="*/ 4774 w 4857"/>
                <a:gd name="T7" fmla="*/ 48 h 229"/>
                <a:gd name="T8" fmla="*/ 4855 w 4857"/>
                <a:gd name="T9" fmla="*/ 138 h 229"/>
                <a:gd name="T10" fmla="*/ 4767 w 4857"/>
                <a:gd name="T11" fmla="*/ 225 h 229"/>
                <a:gd name="T12" fmla="*/ 4692 w 4857"/>
                <a:gd name="T13" fmla="*/ 229 h 229"/>
                <a:gd name="T14" fmla="*/ 3421 w 4857"/>
                <a:gd name="T15" fmla="*/ 209 h 229"/>
                <a:gd name="T16" fmla="*/ 3250 w 4857"/>
                <a:gd name="T17" fmla="*/ 206 h 229"/>
                <a:gd name="T18" fmla="*/ 347 w 4857"/>
                <a:gd name="T19" fmla="*/ 190 h 229"/>
                <a:gd name="T20" fmla="*/ 138 w 4857"/>
                <a:gd name="T21" fmla="*/ 185 h 229"/>
                <a:gd name="T22" fmla="*/ 47 w 4857"/>
                <a:gd name="T23" fmla="*/ 164 h 229"/>
                <a:gd name="T24" fmla="*/ 2 w 4857"/>
                <a:gd name="T25" fmla="*/ 88 h 229"/>
                <a:gd name="T26" fmla="*/ 52 w 4857"/>
                <a:gd name="T27" fmla="*/ 15 h 229"/>
                <a:gd name="T28" fmla="*/ 163 w 4857"/>
                <a:gd name="T29" fmla="*/ 1 h 229"/>
                <a:gd name="T30" fmla="*/ 562 w 4857"/>
                <a:gd name="T31" fmla="*/ 3 h 229"/>
                <a:gd name="T32" fmla="*/ 1928 w 4857"/>
                <a:gd name="T33" fmla="*/ 11 h 229"/>
                <a:gd name="T34" fmla="*/ 2421 w 4857"/>
                <a:gd name="T35" fmla="*/ 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57" h="229">
                  <a:moveTo>
                    <a:pt x="2421" y="28"/>
                  </a:moveTo>
                  <a:cubicBezTo>
                    <a:pt x="2459" y="28"/>
                    <a:pt x="2497" y="28"/>
                    <a:pt x="2535" y="28"/>
                  </a:cubicBezTo>
                  <a:cubicBezTo>
                    <a:pt x="3230" y="33"/>
                    <a:pt x="3927" y="37"/>
                    <a:pt x="4622" y="42"/>
                  </a:cubicBezTo>
                  <a:cubicBezTo>
                    <a:pt x="4673" y="42"/>
                    <a:pt x="4723" y="43"/>
                    <a:pt x="4774" y="48"/>
                  </a:cubicBezTo>
                  <a:cubicBezTo>
                    <a:pt x="4819" y="53"/>
                    <a:pt x="4857" y="99"/>
                    <a:pt x="4855" y="138"/>
                  </a:cubicBezTo>
                  <a:cubicBezTo>
                    <a:pt x="4853" y="179"/>
                    <a:pt x="4814" y="219"/>
                    <a:pt x="4767" y="225"/>
                  </a:cubicBezTo>
                  <a:cubicBezTo>
                    <a:pt x="4742" y="228"/>
                    <a:pt x="4717" y="229"/>
                    <a:pt x="4692" y="229"/>
                  </a:cubicBezTo>
                  <a:cubicBezTo>
                    <a:pt x="4268" y="223"/>
                    <a:pt x="3844" y="215"/>
                    <a:pt x="3421" y="209"/>
                  </a:cubicBezTo>
                  <a:cubicBezTo>
                    <a:pt x="3364" y="208"/>
                    <a:pt x="3307" y="206"/>
                    <a:pt x="3250" y="206"/>
                  </a:cubicBezTo>
                  <a:cubicBezTo>
                    <a:pt x="2282" y="201"/>
                    <a:pt x="1315" y="196"/>
                    <a:pt x="347" y="190"/>
                  </a:cubicBezTo>
                  <a:cubicBezTo>
                    <a:pt x="277" y="190"/>
                    <a:pt x="208" y="189"/>
                    <a:pt x="138" y="185"/>
                  </a:cubicBezTo>
                  <a:cubicBezTo>
                    <a:pt x="107" y="183"/>
                    <a:pt x="76" y="176"/>
                    <a:pt x="47" y="164"/>
                  </a:cubicBezTo>
                  <a:cubicBezTo>
                    <a:pt x="15" y="151"/>
                    <a:pt x="0" y="123"/>
                    <a:pt x="2" y="88"/>
                  </a:cubicBezTo>
                  <a:cubicBezTo>
                    <a:pt x="3" y="54"/>
                    <a:pt x="19" y="24"/>
                    <a:pt x="52" y="15"/>
                  </a:cubicBezTo>
                  <a:cubicBezTo>
                    <a:pt x="87" y="5"/>
                    <a:pt x="126" y="1"/>
                    <a:pt x="163" y="1"/>
                  </a:cubicBezTo>
                  <a:cubicBezTo>
                    <a:pt x="296" y="0"/>
                    <a:pt x="429" y="2"/>
                    <a:pt x="562" y="3"/>
                  </a:cubicBezTo>
                  <a:cubicBezTo>
                    <a:pt x="1017" y="6"/>
                    <a:pt x="1473" y="8"/>
                    <a:pt x="1928" y="11"/>
                  </a:cubicBezTo>
                  <a:cubicBezTo>
                    <a:pt x="2092" y="12"/>
                    <a:pt x="2421" y="25"/>
                    <a:pt x="242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92">
              <a:extLst>
                <a:ext uri="{FF2B5EF4-FFF2-40B4-BE49-F238E27FC236}">
                  <a16:creationId xmlns:a16="http://schemas.microsoft.com/office/drawing/2014/main" id="{2291DAF3-B57F-4F0D-9EB9-16EDD38A45B7}"/>
                </a:ext>
              </a:extLst>
            </p:cNvPr>
            <p:cNvSpPr>
              <a:spLocks/>
            </p:cNvSpPr>
            <p:nvPr/>
          </p:nvSpPr>
          <p:spPr bwMode="auto">
            <a:xfrm>
              <a:off x="6330951" y="2078038"/>
              <a:ext cx="133350" cy="14288"/>
            </a:xfrm>
            <a:custGeom>
              <a:avLst/>
              <a:gdLst>
                <a:gd name="T0" fmla="*/ 1046 w 2130"/>
                <a:gd name="T1" fmla="*/ 189 h 213"/>
                <a:gd name="T2" fmla="*/ 195 w 2130"/>
                <a:gd name="T3" fmla="*/ 189 h 213"/>
                <a:gd name="T4" fmla="*/ 82 w 2130"/>
                <a:gd name="T5" fmla="*/ 184 h 213"/>
                <a:gd name="T6" fmla="*/ 1 w 2130"/>
                <a:gd name="T7" fmla="*/ 95 h 213"/>
                <a:gd name="T8" fmla="*/ 85 w 2130"/>
                <a:gd name="T9" fmla="*/ 7 h 213"/>
                <a:gd name="T10" fmla="*/ 217 w 2130"/>
                <a:gd name="T11" fmla="*/ 1 h 213"/>
                <a:gd name="T12" fmla="*/ 765 w 2130"/>
                <a:gd name="T13" fmla="*/ 10 h 213"/>
                <a:gd name="T14" fmla="*/ 1653 w 2130"/>
                <a:gd name="T15" fmla="*/ 25 h 213"/>
                <a:gd name="T16" fmla="*/ 1918 w 2130"/>
                <a:gd name="T17" fmla="*/ 26 h 213"/>
                <a:gd name="T18" fmla="*/ 2031 w 2130"/>
                <a:gd name="T19" fmla="*/ 32 h 213"/>
                <a:gd name="T20" fmla="*/ 2124 w 2130"/>
                <a:gd name="T21" fmla="*/ 130 h 213"/>
                <a:gd name="T22" fmla="*/ 2028 w 2130"/>
                <a:gd name="T23" fmla="*/ 208 h 213"/>
                <a:gd name="T24" fmla="*/ 1934 w 2130"/>
                <a:gd name="T25" fmla="*/ 213 h 213"/>
                <a:gd name="T26" fmla="*/ 1046 w 2130"/>
                <a:gd name="T27" fmla="*/ 193 h 213"/>
                <a:gd name="T28" fmla="*/ 1046 w 2130"/>
                <a:gd name="T29" fmla="*/ 18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0" h="213">
                  <a:moveTo>
                    <a:pt x="1046" y="189"/>
                  </a:moveTo>
                  <a:cubicBezTo>
                    <a:pt x="762" y="189"/>
                    <a:pt x="479" y="189"/>
                    <a:pt x="195" y="189"/>
                  </a:cubicBezTo>
                  <a:cubicBezTo>
                    <a:pt x="158" y="189"/>
                    <a:pt x="120" y="188"/>
                    <a:pt x="82" y="184"/>
                  </a:cubicBezTo>
                  <a:cubicBezTo>
                    <a:pt x="35" y="178"/>
                    <a:pt x="0" y="137"/>
                    <a:pt x="1" y="95"/>
                  </a:cubicBezTo>
                  <a:cubicBezTo>
                    <a:pt x="2" y="53"/>
                    <a:pt x="38" y="12"/>
                    <a:pt x="85" y="7"/>
                  </a:cubicBezTo>
                  <a:cubicBezTo>
                    <a:pt x="128" y="1"/>
                    <a:pt x="173" y="0"/>
                    <a:pt x="217" y="1"/>
                  </a:cubicBezTo>
                  <a:cubicBezTo>
                    <a:pt x="399" y="3"/>
                    <a:pt x="582" y="6"/>
                    <a:pt x="765" y="10"/>
                  </a:cubicBezTo>
                  <a:cubicBezTo>
                    <a:pt x="1061" y="14"/>
                    <a:pt x="1357" y="21"/>
                    <a:pt x="1653" y="25"/>
                  </a:cubicBezTo>
                  <a:cubicBezTo>
                    <a:pt x="1741" y="27"/>
                    <a:pt x="1830" y="25"/>
                    <a:pt x="1918" y="26"/>
                  </a:cubicBezTo>
                  <a:cubicBezTo>
                    <a:pt x="1955" y="27"/>
                    <a:pt x="1994" y="27"/>
                    <a:pt x="2031" y="32"/>
                  </a:cubicBezTo>
                  <a:cubicBezTo>
                    <a:pt x="2088" y="38"/>
                    <a:pt x="2130" y="85"/>
                    <a:pt x="2124" y="130"/>
                  </a:cubicBezTo>
                  <a:cubicBezTo>
                    <a:pt x="2119" y="168"/>
                    <a:pt x="2079" y="201"/>
                    <a:pt x="2028" y="208"/>
                  </a:cubicBezTo>
                  <a:cubicBezTo>
                    <a:pt x="1997" y="213"/>
                    <a:pt x="1966" y="213"/>
                    <a:pt x="1934" y="213"/>
                  </a:cubicBezTo>
                  <a:cubicBezTo>
                    <a:pt x="1638" y="207"/>
                    <a:pt x="1342" y="200"/>
                    <a:pt x="1046" y="193"/>
                  </a:cubicBezTo>
                  <a:lnTo>
                    <a:pt x="1046"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93">
              <a:extLst>
                <a:ext uri="{FF2B5EF4-FFF2-40B4-BE49-F238E27FC236}">
                  <a16:creationId xmlns:a16="http://schemas.microsoft.com/office/drawing/2014/main" id="{17FE3C6A-4DC7-4D4D-8573-FA023368EFAC}"/>
                </a:ext>
              </a:extLst>
            </p:cNvPr>
            <p:cNvSpPr>
              <a:spLocks/>
            </p:cNvSpPr>
            <p:nvPr/>
          </p:nvSpPr>
          <p:spPr bwMode="auto">
            <a:xfrm>
              <a:off x="6964364" y="2781300"/>
              <a:ext cx="19050" cy="4763"/>
            </a:xfrm>
            <a:custGeom>
              <a:avLst/>
              <a:gdLst>
                <a:gd name="T0" fmla="*/ 308 w 308"/>
                <a:gd name="T1" fmla="*/ 37 h 72"/>
                <a:gd name="T2" fmla="*/ 0 w 308"/>
                <a:gd name="T3" fmla="*/ 32 h 72"/>
                <a:gd name="T4" fmla="*/ 308 w 308"/>
                <a:gd name="T5" fmla="*/ 37 h 72"/>
              </a:gdLst>
              <a:ahLst/>
              <a:cxnLst>
                <a:cxn ang="0">
                  <a:pos x="T0" y="T1"/>
                </a:cxn>
                <a:cxn ang="0">
                  <a:pos x="T2" y="T3"/>
                </a:cxn>
                <a:cxn ang="0">
                  <a:pos x="T4" y="T5"/>
                </a:cxn>
              </a:cxnLst>
              <a:rect l="0" t="0" r="r" b="b"/>
              <a:pathLst>
                <a:path w="308" h="72">
                  <a:moveTo>
                    <a:pt x="308" y="37"/>
                  </a:moveTo>
                  <a:cubicBezTo>
                    <a:pt x="218" y="69"/>
                    <a:pt x="131" y="72"/>
                    <a:pt x="0" y="32"/>
                  </a:cubicBezTo>
                  <a:cubicBezTo>
                    <a:pt x="133" y="8"/>
                    <a:pt x="222" y="0"/>
                    <a:pt x="308" y="37"/>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94">
              <a:extLst>
                <a:ext uri="{FF2B5EF4-FFF2-40B4-BE49-F238E27FC236}">
                  <a16:creationId xmlns:a16="http://schemas.microsoft.com/office/drawing/2014/main" id="{D6E5EBB0-10ED-4307-84BE-87A8B4075532}"/>
                </a:ext>
              </a:extLst>
            </p:cNvPr>
            <p:cNvSpPr>
              <a:spLocks noEditPoints="1"/>
            </p:cNvSpPr>
            <p:nvPr/>
          </p:nvSpPr>
          <p:spPr bwMode="auto">
            <a:xfrm>
              <a:off x="6675439" y="2792413"/>
              <a:ext cx="307975" cy="257175"/>
            </a:xfrm>
            <a:custGeom>
              <a:avLst/>
              <a:gdLst>
                <a:gd name="T0" fmla="*/ 1733 w 4897"/>
                <a:gd name="T1" fmla="*/ 2422 h 4094"/>
                <a:gd name="T2" fmla="*/ 1315 w 4897"/>
                <a:gd name="T3" fmla="*/ 2612 h 4094"/>
                <a:gd name="T4" fmla="*/ 928 w 4897"/>
                <a:gd name="T5" fmla="*/ 3249 h 4094"/>
                <a:gd name="T6" fmla="*/ 1075 w 4897"/>
                <a:gd name="T7" fmla="*/ 3464 h 4094"/>
                <a:gd name="T8" fmla="*/ 1188 w 4897"/>
                <a:gd name="T9" fmla="*/ 3455 h 4094"/>
                <a:gd name="T10" fmla="*/ 1563 w 4897"/>
                <a:gd name="T11" fmla="*/ 3288 h 4094"/>
                <a:gd name="T12" fmla="*/ 1908 w 4897"/>
                <a:gd name="T13" fmla="*/ 2681 h 4094"/>
                <a:gd name="T14" fmla="*/ 1733 w 4897"/>
                <a:gd name="T15" fmla="*/ 2422 h 4094"/>
                <a:gd name="T16" fmla="*/ 2739 w 4897"/>
                <a:gd name="T17" fmla="*/ 1313 h 4094"/>
                <a:gd name="T18" fmla="*/ 2740 w 4897"/>
                <a:gd name="T19" fmla="*/ 1445 h 4094"/>
                <a:gd name="T20" fmla="*/ 2931 w 4897"/>
                <a:gd name="T21" fmla="*/ 1602 h 4094"/>
                <a:gd name="T22" fmla="*/ 3630 w 4897"/>
                <a:gd name="T23" fmla="*/ 507 h 4094"/>
                <a:gd name="T24" fmla="*/ 3458 w 4897"/>
                <a:gd name="T25" fmla="*/ 422 h 4094"/>
                <a:gd name="T26" fmla="*/ 3154 w 4897"/>
                <a:gd name="T27" fmla="*/ 574 h 4094"/>
                <a:gd name="T28" fmla="*/ 2739 w 4897"/>
                <a:gd name="T29" fmla="*/ 1313 h 4094"/>
                <a:gd name="T30" fmla="*/ 2490 w 4897"/>
                <a:gd name="T31" fmla="*/ 1430 h 4094"/>
                <a:gd name="T32" fmla="*/ 1871 w 4897"/>
                <a:gd name="T33" fmla="*/ 485 h 4094"/>
                <a:gd name="T34" fmla="*/ 1283 w 4897"/>
                <a:gd name="T35" fmla="*/ 415 h 4094"/>
                <a:gd name="T36" fmla="*/ 857 w 4897"/>
                <a:gd name="T37" fmla="*/ 886 h 4094"/>
                <a:gd name="T38" fmla="*/ 880 w 4897"/>
                <a:gd name="T39" fmla="*/ 1109 h 4094"/>
                <a:gd name="T40" fmla="*/ 1464 w 4897"/>
                <a:gd name="T41" fmla="*/ 2004 h 4094"/>
                <a:gd name="T42" fmla="*/ 2026 w 4897"/>
                <a:gd name="T43" fmla="*/ 2086 h 4094"/>
                <a:gd name="T44" fmla="*/ 2490 w 4897"/>
                <a:gd name="T45" fmla="*/ 1430 h 4094"/>
                <a:gd name="T46" fmla="*/ 4019 w 4897"/>
                <a:gd name="T47" fmla="*/ 2494 h 4094"/>
                <a:gd name="T48" fmla="*/ 3001 w 4897"/>
                <a:gd name="T49" fmla="*/ 1836 h 4094"/>
                <a:gd name="T50" fmla="*/ 2379 w 4897"/>
                <a:gd name="T51" fmla="*/ 2611 h 4094"/>
                <a:gd name="T52" fmla="*/ 2363 w 4897"/>
                <a:gd name="T53" fmla="*/ 3096 h 4094"/>
                <a:gd name="T54" fmla="*/ 3021 w 4897"/>
                <a:gd name="T55" fmla="*/ 3520 h 4094"/>
                <a:gd name="T56" fmla="*/ 3863 w 4897"/>
                <a:gd name="T57" fmla="*/ 2955 h 4094"/>
                <a:gd name="T58" fmla="*/ 4019 w 4897"/>
                <a:gd name="T59" fmla="*/ 2494 h 4094"/>
                <a:gd name="T60" fmla="*/ 4882 w 4897"/>
                <a:gd name="T61" fmla="*/ 54 h 4094"/>
                <a:gd name="T62" fmla="*/ 4895 w 4897"/>
                <a:gd name="T63" fmla="*/ 106 h 4094"/>
                <a:gd name="T64" fmla="*/ 4410 w 4897"/>
                <a:gd name="T65" fmla="*/ 4039 h 4094"/>
                <a:gd name="T66" fmla="*/ 4275 w 4897"/>
                <a:gd name="T67" fmla="*/ 4067 h 4094"/>
                <a:gd name="T68" fmla="*/ 4256 w 4897"/>
                <a:gd name="T69" fmla="*/ 4067 h 4094"/>
                <a:gd name="T70" fmla="*/ 672 w 4897"/>
                <a:gd name="T71" fmla="*/ 4093 h 4094"/>
                <a:gd name="T72" fmla="*/ 534 w 4897"/>
                <a:gd name="T73" fmla="*/ 4083 h 4094"/>
                <a:gd name="T74" fmla="*/ 509 w 4897"/>
                <a:gd name="T75" fmla="*/ 4062 h 4094"/>
                <a:gd name="T76" fmla="*/ 500 w 4897"/>
                <a:gd name="T77" fmla="*/ 4046 h 4094"/>
                <a:gd name="T78" fmla="*/ 481 w 4897"/>
                <a:gd name="T79" fmla="*/ 3973 h 4094"/>
                <a:gd name="T80" fmla="*/ 0 w 4897"/>
                <a:gd name="T81" fmla="*/ 113 h 4094"/>
                <a:gd name="T82" fmla="*/ 184 w 4897"/>
                <a:gd name="T83" fmla="*/ 63 h 4094"/>
                <a:gd name="T84" fmla="*/ 2252 w 4897"/>
                <a:gd name="T85" fmla="*/ 50 h 4094"/>
                <a:gd name="T86" fmla="*/ 2858 w 4897"/>
                <a:gd name="T87" fmla="*/ 47 h 4094"/>
                <a:gd name="T88" fmla="*/ 4697 w 4897"/>
                <a:gd name="T89" fmla="*/ 25 h 4094"/>
                <a:gd name="T90" fmla="*/ 4882 w 4897"/>
                <a:gd name="T91" fmla="*/ 54 h 4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97" h="4094">
                  <a:moveTo>
                    <a:pt x="1733" y="2422"/>
                  </a:moveTo>
                  <a:cubicBezTo>
                    <a:pt x="1557" y="2429"/>
                    <a:pt x="1430" y="2511"/>
                    <a:pt x="1315" y="2612"/>
                  </a:cubicBezTo>
                  <a:cubicBezTo>
                    <a:pt x="1121" y="2783"/>
                    <a:pt x="1008" y="3007"/>
                    <a:pt x="928" y="3249"/>
                  </a:cubicBezTo>
                  <a:cubicBezTo>
                    <a:pt x="883" y="3385"/>
                    <a:pt x="933" y="3454"/>
                    <a:pt x="1075" y="3464"/>
                  </a:cubicBezTo>
                  <a:cubicBezTo>
                    <a:pt x="1112" y="3466"/>
                    <a:pt x="1151" y="3462"/>
                    <a:pt x="1188" y="3455"/>
                  </a:cubicBezTo>
                  <a:cubicBezTo>
                    <a:pt x="1325" y="3429"/>
                    <a:pt x="1453" y="3377"/>
                    <a:pt x="1563" y="3288"/>
                  </a:cubicBezTo>
                  <a:cubicBezTo>
                    <a:pt x="1757" y="3132"/>
                    <a:pt x="1886" y="2931"/>
                    <a:pt x="1908" y="2681"/>
                  </a:cubicBezTo>
                  <a:cubicBezTo>
                    <a:pt x="1921" y="2521"/>
                    <a:pt x="1867" y="2407"/>
                    <a:pt x="1733" y="2422"/>
                  </a:cubicBezTo>
                  <a:close/>
                  <a:moveTo>
                    <a:pt x="2739" y="1313"/>
                  </a:moveTo>
                  <a:cubicBezTo>
                    <a:pt x="2739" y="1357"/>
                    <a:pt x="2735" y="1402"/>
                    <a:pt x="2740" y="1445"/>
                  </a:cubicBezTo>
                  <a:cubicBezTo>
                    <a:pt x="2753" y="1562"/>
                    <a:pt x="2818" y="1614"/>
                    <a:pt x="2931" y="1602"/>
                  </a:cubicBezTo>
                  <a:cubicBezTo>
                    <a:pt x="3453" y="1547"/>
                    <a:pt x="3807" y="1020"/>
                    <a:pt x="3630" y="507"/>
                  </a:cubicBezTo>
                  <a:cubicBezTo>
                    <a:pt x="3596" y="410"/>
                    <a:pt x="3552" y="383"/>
                    <a:pt x="3458" y="422"/>
                  </a:cubicBezTo>
                  <a:cubicBezTo>
                    <a:pt x="3353" y="465"/>
                    <a:pt x="3250" y="514"/>
                    <a:pt x="3154" y="574"/>
                  </a:cubicBezTo>
                  <a:cubicBezTo>
                    <a:pt x="2884" y="744"/>
                    <a:pt x="2744" y="992"/>
                    <a:pt x="2739" y="1313"/>
                  </a:cubicBezTo>
                  <a:close/>
                  <a:moveTo>
                    <a:pt x="2490" y="1430"/>
                  </a:moveTo>
                  <a:cubicBezTo>
                    <a:pt x="2485" y="1019"/>
                    <a:pt x="2249" y="659"/>
                    <a:pt x="1871" y="485"/>
                  </a:cubicBezTo>
                  <a:cubicBezTo>
                    <a:pt x="1684" y="400"/>
                    <a:pt x="1488" y="367"/>
                    <a:pt x="1283" y="415"/>
                  </a:cubicBezTo>
                  <a:cubicBezTo>
                    <a:pt x="1048" y="469"/>
                    <a:pt x="878" y="649"/>
                    <a:pt x="857" y="886"/>
                  </a:cubicBezTo>
                  <a:cubicBezTo>
                    <a:pt x="850" y="959"/>
                    <a:pt x="863" y="1037"/>
                    <a:pt x="880" y="1109"/>
                  </a:cubicBezTo>
                  <a:cubicBezTo>
                    <a:pt x="966" y="1478"/>
                    <a:pt x="1134" y="1794"/>
                    <a:pt x="1464" y="2004"/>
                  </a:cubicBezTo>
                  <a:cubicBezTo>
                    <a:pt x="1639" y="2115"/>
                    <a:pt x="1830" y="2146"/>
                    <a:pt x="2026" y="2086"/>
                  </a:cubicBezTo>
                  <a:cubicBezTo>
                    <a:pt x="2333" y="1993"/>
                    <a:pt x="2475" y="1796"/>
                    <a:pt x="2490" y="1430"/>
                  </a:cubicBezTo>
                  <a:close/>
                  <a:moveTo>
                    <a:pt x="4019" y="2494"/>
                  </a:moveTo>
                  <a:cubicBezTo>
                    <a:pt x="4014" y="1927"/>
                    <a:pt x="3453" y="1594"/>
                    <a:pt x="3001" y="1836"/>
                  </a:cubicBezTo>
                  <a:cubicBezTo>
                    <a:pt x="2682" y="2007"/>
                    <a:pt x="2474" y="2266"/>
                    <a:pt x="2379" y="2611"/>
                  </a:cubicBezTo>
                  <a:cubicBezTo>
                    <a:pt x="2336" y="2768"/>
                    <a:pt x="2317" y="2930"/>
                    <a:pt x="2363" y="3096"/>
                  </a:cubicBezTo>
                  <a:cubicBezTo>
                    <a:pt x="2448" y="3407"/>
                    <a:pt x="2704" y="3575"/>
                    <a:pt x="3021" y="3520"/>
                  </a:cubicBezTo>
                  <a:cubicBezTo>
                    <a:pt x="3386" y="3456"/>
                    <a:pt x="3655" y="3249"/>
                    <a:pt x="3863" y="2955"/>
                  </a:cubicBezTo>
                  <a:cubicBezTo>
                    <a:pt x="3959" y="2819"/>
                    <a:pt x="4014" y="2663"/>
                    <a:pt x="4019" y="2494"/>
                  </a:cubicBezTo>
                  <a:close/>
                  <a:moveTo>
                    <a:pt x="4882" y="54"/>
                  </a:moveTo>
                  <a:cubicBezTo>
                    <a:pt x="4887" y="70"/>
                    <a:pt x="4897" y="89"/>
                    <a:pt x="4895" y="106"/>
                  </a:cubicBezTo>
                  <a:cubicBezTo>
                    <a:pt x="4734" y="1415"/>
                    <a:pt x="4573" y="2723"/>
                    <a:pt x="4410" y="4039"/>
                  </a:cubicBezTo>
                  <a:cubicBezTo>
                    <a:pt x="4358" y="4050"/>
                    <a:pt x="4316" y="4058"/>
                    <a:pt x="4275" y="4067"/>
                  </a:cubicBezTo>
                  <a:cubicBezTo>
                    <a:pt x="4268" y="4068"/>
                    <a:pt x="4262" y="4067"/>
                    <a:pt x="4256" y="4067"/>
                  </a:cubicBezTo>
                  <a:cubicBezTo>
                    <a:pt x="3061" y="4076"/>
                    <a:pt x="1866" y="4085"/>
                    <a:pt x="672" y="4093"/>
                  </a:cubicBezTo>
                  <a:cubicBezTo>
                    <a:pt x="622" y="4094"/>
                    <a:pt x="572" y="4086"/>
                    <a:pt x="534" y="4083"/>
                  </a:cubicBezTo>
                  <a:cubicBezTo>
                    <a:pt x="519" y="4070"/>
                    <a:pt x="513" y="4067"/>
                    <a:pt x="509" y="4062"/>
                  </a:cubicBezTo>
                  <a:cubicBezTo>
                    <a:pt x="505" y="4057"/>
                    <a:pt x="501" y="4052"/>
                    <a:pt x="500" y="4046"/>
                  </a:cubicBezTo>
                  <a:cubicBezTo>
                    <a:pt x="493" y="4022"/>
                    <a:pt x="484" y="3998"/>
                    <a:pt x="481" y="3973"/>
                  </a:cubicBezTo>
                  <a:cubicBezTo>
                    <a:pt x="320" y="2684"/>
                    <a:pt x="160" y="1395"/>
                    <a:pt x="0" y="113"/>
                  </a:cubicBezTo>
                  <a:cubicBezTo>
                    <a:pt x="56" y="43"/>
                    <a:pt x="124" y="64"/>
                    <a:pt x="184" y="63"/>
                  </a:cubicBezTo>
                  <a:cubicBezTo>
                    <a:pt x="873" y="58"/>
                    <a:pt x="1562" y="54"/>
                    <a:pt x="2252" y="50"/>
                  </a:cubicBezTo>
                  <a:cubicBezTo>
                    <a:pt x="2454" y="49"/>
                    <a:pt x="2657" y="63"/>
                    <a:pt x="2858" y="47"/>
                  </a:cubicBezTo>
                  <a:cubicBezTo>
                    <a:pt x="3471" y="0"/>
                    <a:pt x="4084" y="37"/>
                    <a:pt x="4697" y="25"/>
                  </a:cubicBezTo>
                  <a:cubicBezTo>
                    <a:pt x="4758" y="24"/>
                    <a:pt x="4824" y="10"/>
                    <a:pt x="4882" y="54"/>
                  </a:cubicBezTo>
                  <a:close/>
                </a:path>
              </a:pathLst>
            </a:custGeom>
            <a:solidFill>
              <a:srgbClr val="405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95">
              <a:extLst>
                <a:ext uri="{FF2B5EF4-FFF2-40B4-BE49-F238E27FC236}">
                  <a16:creationId xmlns:a16="http://schemas.microsoft.com/office/drawing/2014/main" id="{9B98D471-EF6D-4487-9E64-8308813F1FD9}"/>
                </a:ext>
              </a:extLst>
            </p:cNvPr>
            <p:cNvSpPr>
              <a:spLocks/>
            </p:cNvSpPr>
            <p:nvPr/>
          </p:nvSpPr>
          <p:spPr bwMode="auto">
            <a:xfrm>
              <a:off x="6638926" y="2624138"/>
              <a:ext cx="387350" cy="63500"/>
            </a:xfrm>
            <a:custGeom>
              <a:avLst/>
              <a:gdLst>
                <a:gd name="T0" fmla="*/ 6031 w 6136"/>
                <a:gd name="T1" fmla="*/ 9 h 996"/>
                <a:gd name="T2" fmla="*/ 5997 w 6136"/>
                <a:gd name="T3" fmla="*/ 909 h 996"/>
                <a:gd name="T4" fmla="*/ 5599 w 6136"/>
                <a:gd name="T5" fmla="*/ 931 h 996"/>
                <a:gd name="T6" fmla="*/ 2985 w 6136"/>
                <a:gd name="T7" fmla="*/ 957 h 996"/>
                <a:gd name="T8" fmla="*/ 1261 w 6136"/>
                <a:gd name="T9" fmla="*/ 974 h 996"/>
                <a:gd name="T10" fmla="*/ 220 w 6136"/>
                <a:gd name="T11" fmla="*/ 995 h 996"/>
                <a:gd name="T12" fmla="*/ 2 w 6136"/>
                <a:gd name="T13" fmla="*/ 785 h 996"/>
                <a:gd name="T14" fmla="*/ 2 w 6136"/>
                <a:gd name="T15" fmla="*/ 237 h 996"/>
                <a:gd name="T16" fmla="*/ 12 w 6136"/>
                <a:gd name="T17" fmla="*/ 143 h 996"/>
                <a:gd name="T18" fmla="*/ 128 w 6136"/>
                <a:gd name="T19" fmla="*/ 40 h 996"/>
                <a:gd name="T20" fmla="*/ 242 w 6136"/>
                <a:gd name="T21" fmla="*/ 39 h 996"/>
                <a:gd name="T22" fmla="*/ 3521 w 6136"/>
                <a:gd name="T23" fmla="*/ 21 h 996"/>
                <a:gd name="T24" fmla="*/ 5794 w 6136"/>
                <a:gd name="T25" fmla="*/ 1 h 996"/>
                <a:gd name="T26" fmla="*/ 6031 w 6136"/>
                <a:gd name="T27" fmla="*/ 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36" h="996">
                  <a:moveTo>
                    <a:pt x="6031" y="9"/>
                  </a:moveTo>
                  <a:cubicBezTo>
                    <a:pt x="6101" y="327"/>
                    <a:pt x="6136" y="617"/>
                    <a:pt x="5997" y="909"/>
                  </a:cubicBezTo>
                  <a:cubicBezTo>
                    <a:pt x="5862" y="917"/>
                    <a:pt x="5731" y="929"/>
                    <a:pt x="5599" y="931"/>
                  </a:cubicBezTo>
                  <a:cubicBezTo>
                    <a:pt x="4728" y="941"/>
                    <a:pt x="3856" y="949"/>
                    <a:pt x="2985" y="957"/>
                  </a:cubicBezTo>
                  <a:cubicBezTo>
                    <a:pt x="2410" y="962"/>
                    <a:pt x="1835" y="952"/>
                    <a:pt x="1261" y="974"/>
                  </a:cubicBezTo>
                  <a:cubicBezTo>
                    <a:pt x="914" y="989"/>
                    <a:pt x="567" y="992"/>
                    <a:pt x="220" y="995"/>
                  </a:cubicBezTo>
                  <a:cubicBezTo>
                    <a:pt x="11" y="996"/>
                    <a:pt x="4" y="988"/>
                    <a:pt x="2" y="785"/>
                  </a:cubicBezTo>
                  <a:cubicBezTo>
                    <a:pt x="0" y="603"/>
                    <a:pt x="1" y="419"/>
                    <a:pt x="2" y="237"/>
                  </a:cubicBezTo>
                  <a:cubicBezTo>
                    <a:pt x="2" y="205"/>
                    <a:pt x="4" y="173"/>
                    <a:pt x="12" y="143"/>
                  </a:cubicBezTo>
                  <a:cubicBezTo>
                    <a:pt x="26" y="82"/>
                    <a:pt x="59" y="40"/>
                    <a:pt x="128" y="40"/>
                  </a:cubicBezTo>
                  <a:cubicBezTo>
                    <a:pt x="166" y="40"/>
                    <a:pt x="204" y="39"/>
                    <a:pt x="242" y="39"/>
                  </a:cubicBezTo>
                  <a:cubicBezTo>
                    <a:pt x="1335" y="35"/>
                    <a:pt x="2429" y="49"/>
                    <a:pt x="3521" y="21"/>
                  </a:cubicBezTo>
                  <a:cubicBezTo>
                    <a:pt x="4279" y="2"/>
                    <a:pt x="5037" y="11"/>
                    <a:pt x="5794" y="1"/>
                  </a:cubicBezTo>
                  <a:cubicBezTo>
                    <a:pt x="5868" y="0"/>
                    <a:pt x="5943" y="6"/>
                    <a:pt x="6031" y="9"/>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96">
              <a:extLst>
                <a:ext uri="{FF2B5EF4-FFF2-40B4-BE49-F238E27FC236}">
                  <a16:creationId xmlns:a16="http://schemas.microsoft.com/office/drawing/2014/main" id="{E05B0596-3917-4504-B7E1-CF6231BBE524}"/>
                </a:ext>
              </a:extLst>
            </p:cNvPr>
            <p:cNvSpPr>
              <a:spLocks/>
            </p:cNvSpPr>
            <p:nvPr/>
          </p:nvSpPr>
          <p:spPr bwMode="auto">
            <a:xfrm>
              <a:off x="6670676" y="2568575"/>
              <a:ext cx="320675" cy="50800"/>
            </a:xfrm>
            <a:custGeom>
              <a:avLst/>
              <a:gdLst>
                <a:gd name="T0" fmla="*/ 0 w 5087"/>
                <a:gd name="T1" fmla="*/ 782 h 789"/>
                <a:gd name="T2" fmla="*/ 399 w 5087"/>
                <a:gd name="T3" fmla="*/ 23 h 789"/>
                <a:gd name="T4" fmla="*/ 468 w 5087"/>
                <a:gd name="T5" fmla="*/ 12 h 789"/>
                <a:gd name="T6" fmla="*/ 563 w 5087"/>
                <a:gd name="T7" fmla="*/ 11 h 789"/>
                <a:gd name="T8" fmla="*/ 4317 w 5087"/>
                <a:gd name="T9" fmla="*/ 0 h 789"/>
                <a:gd name="T10" fmla="*/ 4675 w 5087"/>
                <a:gd name="T11" fmla="*/ 25 h 789"/>
                <a:gd name="T12" fmla="*/ 4860 w 5087"/>
                <a:gd name="T13" fmla="*/ 309 h 789"/>
                <a:gd name="T14" fmla="*/ 5087 w 5087"/>
                <a:gd name="T15" fmla="*/ 705 h 789"/>
                <a:gd name="T16" fmla="*/ 4791 w 5087"/>
                <a:gd name="T17" fmla="*/ 778 h 789"/>
                <a:gd name="T18" fmla="*/ 3425 w 5087"/>
                <a:gd name="T19" fmla="*/ 778 h 789"/>
                <a:gd name="T20" fmla="*/ 241 w 5087"/>
                <a:gd name="T21" fmla="*/ 789 h 789"/>
                <a:gd name="T22" fmla="*/ 0 w 5087"/>
                <a:gd name="T23" fmla="*/ 7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7" h="789">
                  <a:moveTo>
                    <a:pt x="0" y="782"/>
                  </a:moveTo>
                  <a:cubicBezTo>
                    <a:pt x="38" y="621"/>
                    <a:pt x="256" y="212"/>
                    <a:pt x="399" y="23"/>
                  </a:cubicBezTo>
                  <a:cubicBezTo>
                    <a:pt x="419" y="20"/>
                    <a:pt x="444" y="14"/>
                    <a:pt x="468" y="12"/>
                  </a:cubicBezTo>
                  <a:cubicBezTo>
                    <a:pt x="500" y="10"/>
                    <a:pt x="532" y="11"/>
                    <a:pt x="563" y="11"/>
                  </a:cubicBezTo>
                  <a:cubicBezTo>
                    <a:pt x="1815" y="7"/>
                    <a:pt x="3066" y="2"/>
                    <a:pt x="4317" y="0"/>
                  </a:cubicBezTo>
                  <a:cubicBezTo>
                    <a:pt x="4436" y="0"/>
                    <a:pt x="4556" y="17"/>
                    <a:pt x="4675" y="25"/>
                  </a:cubicBezTo>
                  <a:cubicBezTo>
                    <a:pt x="4737" y="120"/>
                    <a:pt x="4802" y="212"/>
                    <a:pt x="4860" y="309"/>
                  </a:cubicBezTo>
                  <a:cubicBezTo>
                    <a:pt x="4937" y="437"/>
                    <a:pt x="5010" y="569"/>
                    <a:pt x="5087" y="705"/>
                  </a:cubicBezTo>
                  <a:cubicBezTo>
                    <a:pt x="4990" y="780"/>
                    <a:pt x="4890" y="778"/>
                    <a:pt x="4791" y="778"/>
                  </a:cubicBezTo>
                  <a:cubicBezTo>
                    <a:pt x="4336" y="778"/>
                    <a:pt x="3880" y="776"/>
                    <a:pt x="3425" y="778"/>
                  </a:cubicBezTo>
                  <a:cubicBezTo>
                    <a:pt x="2364" y="781"/>
                    <a:pt x="1302" y="786"/>
                    <a:pt x="241" y="789"/>
                  </a:cubicBezTo>
                  <a:cubicBezTo>
                    <a:pt x="166" y="789"/>
                    <a:pt x="91" y="785"/>
                    <a:pt x="0" y="782"/>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97">
              <a:extLst>
                <a:ext uri="{FF2B5EF4-FFF2-40B4-BE49-F238E27FC236}">
                  <a16:creationId xmlns:a16="http://schemas.microsoft.com/office/drawing/2014/main" id="{F2D78DD4-6844-4368-BD29-C7E3BB98B681}"/>
                </a:ext>
              </a:extLst>
            </p:cNvPr>
            <p:cNvSpPr>
              <a:spLocks/>
            </p:cNvSpPr>
            <p:nvPr/>
          </p:nvSpPr>
          <p:spPr bwMode="auto">
            <a:xfrm>
              <a:off x="6664326" y="2689225"/>
              <a:ext cx="333375" cy="100013"/>
            </a:xfrm>
            <a:custGeom>
              <a:avLst/>
              <a:gdLst>
                <a:gd name="T0" fmla="*/ 5299 w 5299"/>
                <a:gd name="T1" fmla="*/ 15 h 1575"/>
                <a:gd name="T2" fmla="*/ 5121 w 5299"/>
                <a:gd name="T3" fmla="*/ 1510 h 1575"/>
                <a:gd name="T4" fmla="*/ 4953 w 5299"/>
                <a:gd name="T5" fmla="*/ 1534 h 1575"/>
                <a:gd name="T6" fmla="*/ 4006 w 5299"/>
                <a:gd name="T7" fmla="*/ 1551 h 1575"/>
                <a:gd name="T8" fmla="*/ 2868 w 5299"/>
                <a:gd name="T9" fmla="*/ 1552 h 1575"/>
                <a:gd name="T10" fmla="*/ 443 w 5299"/>
                <a:gd name="T11" fmla="*/ 1573 h 1575"/>
                <a:gd name="T12" fmla="*/ 136 w 5299"/>
                <a:gd name="T13" fmla="*/ 1300 h 1575"/>
                <a:gd name="T14" fmla="*/ 7 w 5299"/>
                <a:gd name="T15" fmla="*/ 266 h 1575"/>
                <a:gd name="T16" fmla="*/ 6 w 5299"/>
                <a:gd name="T17" fmla="*/ 88 h 1575"/>
                <a:gd name="T18" fmla="*/ 137 w 5299"/>
                <a:gd name="T19" fmla="*/ 61 h 1575"/>
                <a:gd name="T20" fmla="*/ 175 w 5299"/>
                <a:gd name="T21" fmla="*/ 60 h 1575"/>
                <a:gd name="T22" fmla="*/ 2183 w 5299"/>
                <a:gd name="T23" fmla="*/ 38 h 1575"/>
                <a:gd name="T24" fmla="*/ 4192 w 5299"/>
                <a:gd name="T25" fmla="*/ 21 h 1575"/>
                <a:gd name="T26" fmla="*/ 5082 w 5299"/>
                <a:gd name="T27" fmla="*/ 1 h 1575"/>
                <a:gd name="T28" fmla="*/ 5299 w 5299"/>
                <a:gd name="T29" fmla="*/ 15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1575">
                  <a:moveTo>
                    <a:pt x="5299" y="15"/>
                  </a:moveTo>
                  <a:cubicBezTo>
                    <a:pt x="5257" y="524"/>
                    <a:pt x="5184" y="1008"/>
                    <a:pt x="5121" y="1510"/>
                  </a:cubicBezTo>
                  <a:cubicBezTo>
                    <a:pt x="5061" y="1519"/>
                    <a:pt x="5007" y="1533"/>
                    <a:pt x="4953" y="1534"/>
                  </a:cubicBezTo>
                  <a:cubicBezTo>
                    <a:pt x="4637" y="1542"/>
                    <a:pt x="4321" y="1549"/>
                    <a:pt x="4006" y="1551"/>
                  </a:cubicBezTo>
                  <a:cubicBezTo>
                    <a:pt x="3627" y="1554"/>
                    <a:pt x="3247" y="1549"/>
                    <a:pt x="2868" y="1552"/>
                  </a:cubicBezTo>
                  <a:cubicBezTo>
                    <a:pt x="2060" y="1558"/>
                    <a:pt x="1251" y="1567"/>
                    <a:pt x="443" y="1573"/>
                  </a:cubicBezTo>
                  <a:cubicBezTo>
                    <a:pt x="174" y="1575"/>
                    <a:pt x="172" y="1573"/>
                    <a:pt x="136" y="1300"/>
                  </a:cubicBezTo>
                  <a:cubicBezTo>
                    <a:pt x="90" y="955"/>
                    <a:pt x="48" y="611"/>
                    <a:pt x="7" y="266"/>
                  </a:cubicBezTo>
                  <a:cubicBezTo>
                    <a:pt x="0" y="211"/>
                    <a:pt x="6" y="154"/>
                    <a:pt x="6" y="88"/>
                  </a:cubicBezTo>
                  <a:cubicBezTo>
                    <a:pt x="55" y="78"/>
                    <a:pt x="96" y="69"/>
                    <a:pt x="137" y="61"/>
                  </a:cubicBezTo>
                  <a:cubicBezTo>
                    <a:pt x="150" y="58"/>
                    <a:pt x="163" y="60"/>
                    <a:pt x="175" y="60"/>
                  </a:cubicBezTo>
                  <a:cubicBezTo>
                    <a:pt x="845" y="53"/>
                    <a:pt x="1514" y="44"/>
                    <a:pt x="2183" y="38"/>
                  </a:cubicBezTo>
                  <a:cubicBezTo>
                    <a:pt x="2853" y="32"/>
                    <a:pt x="3522" y="29"/>
                    <a:pt x="4192" y="21"/>
                  </a:cubicBezTo>
                  <a:cubicBezTo>
                    <a:pt x="4489" y="18"/>
                    <a:pt x="4785" y="6"/>
                    <a:pt x="5082" y="1"/>
                  </a:cubicBezTo>
                  <a:cubicBezTo>
                    <a:pt x="5149" y="0"/>
                    <a:pt x="5217" y="9"/>
                    <a:pt x="5299" y="15"/>
                  </a:cubicBezTo>
                  <a:close/>
                </a:path>
              </a:pathLst>
            </a:custGeom>
            <a:solidFill>
              <a:srgbClr val="CD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98">
              <a:extLst>
                <a:ext uri="{FF2B5EF4-FFF2-40B4-BE49-F238E27FC236}">
                  <a16:creationId xmlns:a16="http://schemas.microsoft.com/office/drawing/2014/main" id="{25AC27BE-E7A4-4C13-ACF2-5C10F5D9A4F4}"/>
                </a:ext>
              </a:extLst>
            </p:cNvPr>
            <p:cNvSpPr>
              <a:spLocks/>
            </p:cNvSpPr>
            <p:nvPr/>
          </p:nvSpPr>
          <p:spPr bwMode="auto">
            <a:xfrm>
              <a:off x="6708776" y="3054350"/>
              <a:ext cx="242888" cy="122238"/>
            </a:xfrm>
            <a:custGeom>
              <a:avLst/>
              <a:gdLst>
                <a:gd name="T0" fmla="*/ 3874 w 3874"/>
                <a:gd name="T1" fmla="*/ 20 h 1951"/>
                <a:gd name="T2" fmla="*/ 3652 w 3874"/>
                <a:gd name="T3" fmla="*/ 1859 h 1951"/>
                <a:gd name="T4" fmla="*/ 3432 w 3874"/>
                <a:gd name="T5" fmla="*/ 1911 h 1951"/>
                <a:gd name="T6" fmla="*/ 1139 w 3874"/>
                <a:gd name="T7" fmla="*/ 1929 h 1951"/>
                <a:gd name="T8" fmla="*/ 458 w 3874"/>
                <a:gd name="T9" fmla="*/ 1949 h 1951"/>
                <a:gd name="T10" fmla="*/ 241 w 3874"/>
                <a:gd name="T11" fmla="*/ 1938 h 1951"/>
                <a:gd name="T12" fmla="*/ 110 w 3874"/>
                <a:gd name="T13" fmla="*/ 995 h 1951"/>
                <a:gd name="T14" fmla="*/ 0 w 3874"/>
                <a:gd name="T15" fmla="*/ 81 h 1951"/>
                <a:gd name="T16" fmla="*/ 210 w 3874"/>
                <a:gd name="T17" fmla="*/ 36 h 1951"/>
                <a:gd name="T18" fmla="*/ 3109 w 3874"/>
                <a:gd name="T19" fmla="*/ 18 h 1951"/>
                <a:gd name="T20" fmla="*/ 3696 w 3874"/>
                <a:gd name="T21" fmla="*/ 1 h 1951"/>
                <a:gd name="T22" fmla="*/ 3874 w 3874"/>
                <a:gd name="T23" fmla="*/ 20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4" h="1951">
                  <a:moveTo>
                    <a:pt x="3874" y="20"/>
                  </a:moveTo>
                  <a:cubicBezTo>
                    <a:pt x="3816" y="656"/>
                    <a:pt x="3722" y="1265"/>
                    <a:pt x="3652" y="1859"/>
                  </a:cubicBezTo>
                  <a:cubicBezTo>
                    <a:pt x="3572" y="1925"/>
                    <a:pt x="3500" y="1911"/>
                    <a:pt x="3432" y="1911"/>
                  </a:cubicBezTo>
                  <a:cubicBezTo>
                    <a:pt x="2667" y="1918"/>
                    <a:pt x="1903" y="1922"/>
                    <a:pt x="1139" y="1929"/>
                  </a:cubicBezTo>
                  <a:cubicBezTo>
                    <a:pt x="912" y="1931"/>
                    <a:pt x="685" y="1944"/>
                    <a:pt x="458" y="1949"/>
                  </a:cubicBezTo>
                  <a:cubicBezTo>
                    <a:pt x="389" y="1951"/>
                    <a:pt x="321" y="1942"/>
                    <a:pt x="241" y="1938"/>
                  </a:cubicBezTo>
                  <a:cubicBezTo>
                    <a:pt x="175" y="1620"/>
                    <a:pt x="155" y="1305"/>
                    <a:pt x="110" y="995"/>
                  </a:cubicBezTo>
                  <a:cubicBezTo>
                    <a:pt x="66" y="690"/>
                    <a:pt x="36" y="383"/>
                    <a:pt x="0" y="81"/>
                  </a:cubicBezTo>
                  <a:cubicBezTo>
                    <a:pt x="71" y="21"/>
                    <a:pt x="143" y="36"/>
                    <a:pt x="210" y="36"/>
                  </a:cubicBezTo>
                  <a:cubicBezTo>
                    <a:pt x="1176" y="29"/>
                    <a:pt x="2143" y="25"/>
                    <a:pt x="3109" y="18"/>
                  </a:cubicBezTo>
                  <a:cubicBezTo>
                    <a:pt x="3305" y="16"/>
                    <a:pt x="3500" y="5"/>
                    <a:pt x="3696" y="1"/>
                  </a:cubicBezTo>
                  <a:cubicBezTo>
                    <a:pt x="3745" y="0"/>
                    <a:pt x="3794" y="11"/>
                    <a:pt x="3874" y="20"/>
                  </a:cubicBezTo>
                  <a:close/>
                </a:path>
              </a:pathLst>
            </a:custGeom>
            <a:solidFill>
              <a:srgbClr val="CD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99">
              <a:extLst>
                <a:ext uri="{FF2B5EF4-FFF2-40B4-BE49-F238E27FC236}">
                  <a16:creationId xmlns:a16="http://schemas.microsoft.com/office/drawing/2014/main" id="{4ED3E52A-AF66-4C3F-80EC-088C1AE0EAE0}"/>
                </a:ext>
              </a:extLst>
            </p:cNvPr>
            <p:cNvSpPr>
              <a:spLocks/>
            </p:cNvSpPr>
            <p:nvPr/>
          </p:nvSpPr>
          <p:spPr bwMode="auto">
            <a:xfrm>
              <a:off x="6826251" y="2897188"/>
              <a:ext cx="98425" cy="112713"/>
            </a:xfrm>
            <a:custGeom>
              <a:avLst/>
              <a:gdLst>
                <a:gd name="T0" fmla="*/ 1572 w 1572"/>
                <a:gd name="T1" fmla="*/ 743 h 1784"/>
                <a:gd name="T2" fmla="*/ 1272 w 1572"/>
                <a:gd name="T3" fmla="*/ 1371 h 1784"/>
                <a:gd name="T4" fmla="*/ 663 w 1572"/>
                <a:gd name="T5" fmla="*/ 1698 h 1784"/>
                <a:gd name="T6" fmla="*/ 65 w 1572"/>
                <a:gd name="T7" fmla="*/ 1125 h 1784"/>
                <a:gd name="T8" fmla="*/ 459 w 1572"/>
                <a:gd name="T9" fmla="*/ 346 h 1784"/>
                <a:gd name="T10" fmla="*/ 584 w 1572"/>
                <a:gd name="T11" fmla="*/ 205 h 1784"/>
                <a:gd name="T12" fmla="*/ 1231 w 1572"/>
                <a:gd name="T13" fmla="*/ 171 h 1784"/>
                <a:gd name="T14" fmla="*/ 1360 w 1572"/>
                <a:gd name="T15" fmla="*/ 282 h 1784"/>
                <a:gd name="T16" fmla="*/ 1572 w 1572"/>
                <a:gd name="T17" fmla="*/ 743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2" h="1784">
                  <a:moveTo>
                    <a:pt x="1572" y="743"/>
                  </a:moveTo>
                  <a:cubicBezTo>
                    <a:pt x="1545" y="980"/>
                    <a:pt x="1451" y="1197"/>
                    <a:pt x="1272" y="1371"/>
                  </a:cubicBezTo>
                  <a:cubicBezTo>
                    <a:pt x="1102" y="1537"/>
                    <a:pt x="896" y="1645"/>
                    <a:pt x="663" y="1698"/>
                  </a:cubicBezTo>
                  <a:cubicBezTo>
                    <a:pt x="289" y="1784"/>
                    <a:pt x="0" y="1456"/>
                    <a:pt x="65" y="1125"/>
                  </a:cubicBezTo>
                  <a:cubicBezTo>
                    <a:pt x="123" y="830"/>
                    <a:pt x="217" y="551"/>
                    <a:pt x="459" y="346"/>
                  </a:cubicBezTo>
                  <a:cubicBezTo>
                    <a:pt x="507" y="306"/>
                    <a:pt x="540" y="250"/>
                    <a:pt x="584" y="205"/>
                  </a:cubicBezTo>
                  <a:cubicBezTo>
                    <a:pt x="773" y="12"/>
                    <a:pt x="1025" y="0"/>
                    <a:pt x="1231" y="171"/>
                  </a:cubicBezTo>
                  <a:cubicBezTo>
                    <a:pt x="1275" y="208"/>
                    <a:pt x="1317" y="245"/>
                    <a:pt x="1360" y="282"/>
                  </a:cubicBezTo>
                  <a:cubicBezTo>
                    <a:pt x="1498" y="401"/>
                    <a:pt x="1558" y="555"/>
                    <a:pt x="1572" y="743"/>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00">
              <a:extLst>
                <a:ext uri="{FF2B5EF4-FFF2-40B4-BE49-F238E27FC236}">
                  <a16:creationId xmlns:a16="http://schemas.microsoft.com/office/drawing/2014/main" id="{734F166C-DEFE-47E0-B715-0CB889FF5F56}"/>
                </a:ext>
              </a:extLst>
            </p:cNvPr>
            <p:cNvSpPr>
              <a:spLocks/>
            </p:cNvSpPr>
            <p:nvPr/>
          </p:nvSpPr>
          <p:spPr bwMode="auto">
            <a:xfrm>
              <a:off x="6731001" y="2822575"/>
              <a:ext cx="98425" cy="103188"/>
            </a:xfrm>
            <a:custGeom>
              <a:avLst/>
              <a:gdLst>
                <a:gd name="T0" fmla="*/ 1565 w 1565"/>
                <a:gd name="T1" fmla="*/ 919 h 1658"/>
                <a:gd name="T2" fmla="*/ 1498 w 1565"/>
                <a:gd name="T3" fmla="*/ 1212 h 1658"/>
                <a:gd name="T4" fmla="*/ 674 w 1565"/>
                <a:gd name="T5" fmla="*/ 1443 h 1658"/>
                <a:gd name="T6" fmla="*/ 324 w 1565"/>
                <a:gd name="T7" fmla="*/ 1102 h 1658"/>
                <a:gd name="T8" fmla="*/ 116 w 1565"/>
                <a:gd name="T9" fmla="*/ 787 h 1658"/>
                <a:gd name="T10" fmla="*/ 109 w 1565"/>
                <a:gd name="T11" fmla="*/ 251 h 1658"/>
                <a:gd name="T12" fmla="*/ 590 w 1565"/>
                <a:gd name="T13" fmla="*/ 4 h 1658"/>
                <a:gd name="T14" fmla="*/ 1073 w 1565"/>
                <a:gd name="T15" fmla="*/ 153 h 1658"/>
                <a:gd name="T16" fmla="*/ 1565 w 1565"/>
                <a:gd name="T17" fmla="*/ 919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5" h="1658">
                  <a:moveTo>
                    <a:pt x="1565" y="919"/>
                  </a:moveTo>
                  <a:cubicBezTo>
                    <a:pt x="1543" y="1017"/>
                    <a:pt x="1529" y="1117"/>
                    <a:pt x="1498" y="1212"/>
                  </a:cubicBezTo>
                  <a:cubicBezTo>
                    <a:pt x="1405" y="1506"/>
                    <a:pt x="953" y="1658"/>
                    <a:pt x="674" y="1443"/>
                  </a:cubicBezTo>
                  <a:cubicBezTo>
                    <a:pt x="545" y="1345"/>
                    <a:pt x="430" y="1225"/>
                    <a:pt x="324" y="1102"/>
                  </a:cubicBezTo>
                  <a:cubicBezTo>
                    <a:pt x="242" y="1007"/>
                    <a:pt x="183" y="893"/>
                    <a:pt x="116" y="787"/>
                  </a:cubicBezTo>
                  <a:cubicBezTo>
                    <a:pt x="5" y="610"/>
                    <a:pt x="0" y="429"/>
                    <a:pt x="109" y="251"/>
                  </a:cubicBezTo>
                  <a:cubicBezTo>
                    <a:pt x="218" y="73"/>
                    <a:pt x="388" y="0"/>
                    <a:pt x="590" y="4"/>
                  </a:cubicBezTo>
                  <a:cubicBezTo>
                    <a:pt x="763" y="7"/>
                    <a:pt x="924" y="71"/>
                    <a:pt x="1073" y="153"/>
                  </a:cubicBezTo>
                  <a:cubicBezTo>
                    <a:pt x="1374" y="318"/>
                    <a:pt x="1555" y="612"/>
                    <a:pt x="1565" y="919"/>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01">
              <a:extLst>
                <a:ext uri="{FF2B5EF4-FFF2-40B4-BE49-F238E27FC236}">
                  <a16:creationId xmlns:a16="http://schemas.microsoft.com/office/drawing/2014/main" id="{E8ACF33C-45F5-4EAC-95CD-92A767BE11A4}"/>
                </a:ext>
              </a:extLst>
            </p:cNvPr>
            <p:cNvSpPr>
              <a:spLocks/>
            </p:cNvSpPr>
            <p:nvPr/>
          </p:nvSpPr>
          <p:spPr bwMode="auto">
            <a:xfrm>
              <a:off x="6850064" y="2827338"/>
              <a:ext cx="55563" cy="61913"/>
            </a:xfrm>
            <a:custGeom>
              <a:avLst/>
              <a:gdLst>
                <a:gd name="T0" fmla="*/ 13 w 878"/>
                <a:gd name="T1" fmla="*/ 726 h 981"/>
                <a:gd name="T2" fmla="*/ 200 w 878"/>
                <a:gd name="T3" fmla="*/ 237 h 981"/>
                <a:gd name="T4" fmla="*/ 672 w 878"/>
                <a:gd name="T5" fmla="*/ 2 h 981"/>
                <a:gd name="T6" fmla="*/ 875 w 878"/>
                <a:gd name="T7" fmla="*/ 196 h 981"/>
                <a:gd name="T8" fmla="*/ 255 w 878"/>
                <a:gd name="T9" fmla="*/ 950 h 981"/>
                <a:gd name="T10" fmla="*/ 13 w 878"/>
                <a:gd name="T11" fmla="*/ 726 h 981"/>
              </a:gdLst>
              <a:ahLst/>
              <a:cxnLst>
                <a:cxn ang="0">
                  <a:pos x="T0" y="T1"/>
                </a:cxn>
                <a:cxn ang="0">
                  <a:pos x="T2" y="T3"/>
                </a:cxn>
                <a:cxn ang="0">
                  <a:pos x="T4" y="T5"/>
                </a:cxn>
                <a:cxn ang="0">
                  <a:pos x="T6" y="T7"/>
                </a:cxn>
                <a:cxn ang="0">
                  <a:pos x="T8" y="T9"/>
                </a:cxn>
                <a:cxn ang="0">
                  <a:pos x="T10" y="T11"/>
                </a:cxn>
              </a:cxnLst>
              <a:rect l="0" t="0" r="r" b="b"/>
              <a:pathLst>
                <a:path w="878" h="981">
                  <a:moveTo>
                    <a:pt x="13" y="726"/>
                  </a:moveTo>
                  <a:cubicBezTo>
                    <a:pt x="23" y="542"/>
                    <a:pt x="90" y="383"/>
                    <a:pt x="200" y="237"/>
                  </a:cubicBezTo>
                  <a:cubicBezTo>
                    <a:pt x="319" y="80"/>
                    <a:pt x="474" y="0"/>
                    <a:pt x="672" y="2"/>
                  </a:cubicBezTo>
                  <a:cubicBezTo>
                    <a:pt x="800" y="3"/>
                    <a:pt x="874" y="70"/>
                    <a:pt x="875" y="196"/>
                  </a:cubicBezTo>
                  <a:cubicBezTo>
                    <a:pt x="878" y="516"/>
                    <a:pt x="574" y="885"/>
                    <a:pt x="255" y="950"/>
                  </a:cubicBezTo>
                  <a:cubicBezTo>
                    <a:pt x="103" y="981"/>
                    <a:pt x="0" y="886"/>
                    <a:pt x="13" y="726"/>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302">
              <a:extLst>
                <a:ext uri="{FF2B5EF4-FFF2-40B4-BE49-F238E27FC236}">
                  <a16:creationId xmlns:a16="http://schemas.microsoft.com/office/drawing/2014/main" id="{8FAC6417-AACA-4542-BF53-101BC13A0FBF}"/>
                </a:ext>
              </a:extLst>
            </p:cNvPr>
            <p:cNvSpPr>
              <a:spLocks/>
            </p:cNvSpPr>
            <p:nvPr/>
          </p:nvSpPr>
          <p:spPr bwMode="auto">
            <a:xfrm>
              <a:off x="6735764" y="2943225"/>
              <a:ext cx="58738" cy="66675"/>
            </a:xfrm>
            <a:custGeom>
              <a:avLst/>
              <a:gdLst>
                <a:gd name="T0" fmla="*/ 933 w 933"/>
                <a:gd name="T1" fmla="*/ 277 h 1060"/>
                <a:gd name="T2" fmla="*/ 889 w 933"/>
                <a:gd name="T3" fmla="*/ 418 h 1060"/>
                <a:gd name="T4" fmla="*/ 735 w 933"/>
                <a:gd name="T5" fmla="*/ 632 h 1060"/>
                <a:gd name="T6" fmla="*/ 426 w 933"/>
                <a:gd name="T7" fmla="*/ 911 h 1060"/>
                <a:gd name="T8" fmla="*/ 262 w 933"/>
                <a:gd name="T9" fmla="*/ 1004 h 1060"/>
                <a:gd name="T10" fmla="*/ 28 w 933"/>
                <a:gd name="T11" fmla="*/ 815 h 1060"/>
                <a:gd name="T12" fmla="*/ 196 w 933"/>
                <a:gd name="T13" fmla="*/ 481 h 1060"/>
                <a:gd name="T14" fmla="*/ 448 w 933"/>
                <a:gd name="T15" fmla="*/ 250 h 1060"/>
                <a:gd name="T16" fmla="*/ 619 w 933"/>
                <a:gd name="T17" fmla="*/ 100 h 1060"/>
                <a:gd name="T18" fmla="*/ 889 w 933"/>
                <a:gd name="T19" fmla="*/ 147 h 1060"/>
                <a:gd name="T20" fmla="*/ 933 w 933"/>
                <a:gd name="T21" fmla="*/ 277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3" h="1060">
                  <a:moveTo>
                    <a:pt x="933" y="277"/>
                  </a:moveTo>
                  <a:cubicBezTo>
                    <a:pt x="919" y="324"/>
                    <a:pt x="914" y="376"/>
                    <a:pt x="889" y="418"/>
                  </a:cubicBezTo>
                  <a:cubicBezTo>
                    <a:pt x="845" y="493"/>
                    <a:pt x="796" y="569"/>
                    <a:pt x="735" y="632"/>
                  </a:cubicBezTo>
                  <a:cubicBezTo>
                    <a:pt x="638" y="731"/>
                    <a:pt x="533" y="822"/>
                    <a:pt x="426" y="911"/>
                  </a:cubicBezTo>
                  <a:cubicBezTo>
                    <a:pt x="378" y="950"/>
                    <a:pt x="320" y="981"/>
                    <a:pt x="262" y="1004"/>
                  </a:cubicBezTo>
                  <a:cubicBezTo>
                    <a:pt x="122" y="1060"/>
                    <a:pt x="0" y="962"/>
                    <a:pt x="28" y="815"/>
                  </a:cubicBezTo>
                  <a:cubicBezTo>
                    <a:pt x="52" y="689"/>
                    <a:pt x="103" y="572"/>
                    <a:pt x="196" y="481"/>
                  </a:cubicBezTo>
                  <a:cubicBezTo>
                    <a:pt x="277" y="401"/>
                    <a:pt x="363" y="326"/>
                    <a:pt x="448" y="250"/>
                  </a:cubicBezTo>
                  <a:cubicBezTo>
                    <a:pt x="504" y="199"/>
                    <a:pt x="562" y="151"/>
                    <a:pt x="619" y="100"/>
                  </a:cubicBezTo>
                  <a:cubicBezTo>
                    <a:pt x="730" y="0"/>
                    <a:pt x="826" y="15"/>
                    <a:pt x="889" y="147"/>
                  </a:cubicBezTo>
                  <a:cubicBezTo>
                    <a:pt x="908" y="186"/>
                    <a:pt x="917" y="230"/>
                    <a:pt x="933" y="277"/>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303">
              <a:extLst>
                <a:ext uri="{FF2B5EF4-FFF2-40B4-BE49-F238E27FC236}">
                  <a16:creationId xmlns:a16="http://schemas.microsoft.com/office/drawing/2014/main" id="{31F2B716-8C9E-4DD4-BA34-EC4846B0C722}"/>
                </a:ext>
              </a:extLst>
            </p:cNvPr>
            <p:cNvSpPr>
              <a:spLocks noEditPoints="1"/>
            </p:cNvSpPr>
            <p:nvPr/>
          </p:nvSpPr>
          <p:spPr bwMode="auto">
            <a:xfrm>
              <a:off x="6629401" y="2560638"/>
              <a:ext cx="404813" cy="623888"/>
            </a:xfrm>
            <a:custGeom>
              <a:avLst/>
              <a:gdLst>
                <a:gd name="T0" fmla="*/ 5432 w 6424"/>
                <a:gd name="T1" fmla="*/ 391 h 9968"/>
                <a:gd name="T2" fmla="*/ 3468 w 6424"/>
                <a:gd name="T3" fmla="*/ 187 h 9968"/>
                <a:gd name="T4" fmla="*/ 1031 w 6424"/>
                <a:gd name="T5" fmla="*/ 264 h 9968"/>
                <a:gd name="T6" fmla="*/ 884 w 6424"/>
                <a:gd name="T7" fmla="*/ 916 h 9968"/>
                <a:gd name="T8" fmla="*/ 5494 w 6424"/>
                <a:gd name="T9" fmla="*/ 883 h 9968"/>
                <a:gd name="T10" fmla="*/ 5481 w 6424"/>
                <a:gd name="T11" fmla="*/ 1934 h 9968"/>
                <a:gd name="T12" fmla="*/ 6164 w 6424"/>
                <a:gd name="T13" fmla="*/ 1120 h 9968"/>
                <a:gd name="T14" fmla="*/ 786 w 6424"/>
                <a:gd name="T15" fmla="*/ 1104 h 9968"/>
                <a:gd name="T16" fmla="*/ 205 w 6424"/>
                <a:gd name="T17" fmla="*/ 1161 h 9968"/>
                <a:gd name="T18" fmla="*/ 400 w 6424"/>
                <a:gd name="T19" fmla="*/ 1987 h 9968"/>
                <a:gd name="T20" fmla="*/ 4536 w 6424"/>
                <a:gd name="T21" fmla="*/ 9762 h 9968"/>
                <a:gd name="T22" fmla="*/ 4951 w 6424"/>
                <a:gd name="T23" fmla="*/ 8937 h 9968"/>
                <a:gd name="T24" fmla="*/ 4840 w 6424"/>
                <a:gd name="T25" fmla="*/ 7933 h 9968"/>
                <a:gd name="T26" fmla="*/ 1486 w 6424"/>
                <a:gd name="T27" fmla="*/ 7949 h 9968"/>
                <a:gd name="T28" fmla="*/ 1311 w 6424"/>
                <a:gd name="T29" fmla="*/ 8270 h 9968"/>
                <a:gd name="T30" fmla="*/ 1733 w 6424"/>
                <a:gd name="T31" fmla="*/ 9792 h 9968"/>
                <a:gd name="T32" fmla="*/ 5416 w 6424"/>
                <a:gd name="T33" fmla="*/ 3576 h 9968"/>
                <a:gd name="T34" fmla="*/ 5669 w 6424"/>
                <a:gd name="T35" fmla="*/ 3131 h 9968"/>
                <a:gd name="T36" fmla="*/ 5753 w 6424"/>
                <a:gd name="T37" fmla="*/ 2116 h 9968"/>
                <a:gd name="T38" fmla="*/ 1543 w 6424"/>
                <a:gd name="T39" fmla="*/ 2166 h 9968"/>
                <a:gd name="T40" fmla="*/ 584 w 6424"/>
                <a:gd name="T41" fmla="*/ 2403 h 9968"/>
                <a:gd name="T42" fmla="*/ 977 w 6424"/>
                <a:gd name="T43" fmla="*/ 3613 h 9968"/>
                <a:gd name="T44" fmla="*/ 968 w 6424"/>
                <a:gd name="T45" fmla="*/ 3800 h 9968"/>
                <a:gd name="T46" fmla="*/ 784 w 6424"/>
                <a:gd name="T47" fmla="*/ 4005 h 9968"/>
                <a:gd name="T48" fmla="*/ 1103 w 6424"/>
                <a:gd name="T49" fmla="*/ 6562 h 9968"/>
                <a:gd name="T50" fmla="*/ 1315 w 6424"/>
                <a:gd name="T51" fmla="*/ 7762 h 9968"/>
                <a:gd name="T52" fmla="*/ 4426 w 6424"/>
                <a:gd name="T53" fmla="*/ 7750 h 9968"/>
                <a:gd name="T54" fmla="*/ 5166 w 6424"/>
                <a:gd name="T55" fmla="*/ 7223 h 9968"/>
                <a:gd name="T56" fmla="*/ 5445 w 6424"/>
                <a:gd name="T57" fmla="*/ 4947 h 9968"/>
                <a:gd name="T58" fmla="*/ 5503 w 6424"/>
                <a:gd name="T59" fmla="*/ 3763 h 9968"/>
                <a:gd name="T60" fmla="*/ 5022 w 6424"/>
                <a:gd name="T61" fmla="*/ 1 h 9968"/>
                <a:gd name="T62" fmla="*/ 5738 w 6424"/>
                <a:gd name="T63" fmla="*/ 543 h 9968"/>
                <a:gd name="T64" fmla="*/ 6143 w 6424"/>
                <a:gd name="T65" fmla="*/ 881 h 9968"/>
                <a:gd name="T66" fmla="*/ 6283 w 6424"/>
                <a:gd name="T67" fmla="*/ 1998 h 9968"/>
                <a:gd name="T68" fmla="*/ 5984 w 6424"/>
                <a:gd name="T69" fmla="*/ 2153 h 9968"/>
                <a:gd name="T70" fmla="*/ 5694 w 6424"/>
                <a:gd name="T71" fmla="*/ 4484 h 9968"/>
                <a:gd name="T72" fmla="*/ 5256 w 6424"/>
                <a:gd name="T73" fmla="*/ 7982 h 9968"/>
                <a:gd name="T74" fmla="*/ 5032 w 6424"/>
                <a:gd name="T75" fmla="*/ 9787 h 9968"/>
                <a:gd name="T76" fmla="*/ 2535 w 6424"/>
                <a:gd name="T77" fmla="*/ 9960 h 9968"/>
                <a:gd name="T78" fmla="*/ 1339 w 6424"/>
                <a:gd name="T79" fmla="*/ 9885 h 9968"/>
                <a:gd name="T80" fmla="*/ 1079 w 6424"/>
                <a:gd name="T81" fmla="*/ 7914 h 9968"/>
                <a:gd name="T82" fmla="*/ 802 w 6424"/>
                <a:gd name="T83" fmla="*/ 5656 h 9968"/>
                <a:gd name="T84" fmla="*/ 512 w 6424"/>
                <a:gd name="T85" fmla="*/ 3324 h 9968"/>
                <a:gd name="T86" fmla="*/ 313 w 6424"/>
                <a:gd name="T87" fmla="*/ 2177 h 9968"/>
                <a:gd name="T88" fmla="*/ 3 w 6424"/>
                <a:gd name="T89" fmla="*/ 1891 h 9968"/>
                <a:gd name="T90" fmla="*/ 217 w 6424"/>
                <a:gd name="T91" fmla="*/ 920 h 9968"/>
                <a:gd name="T92" fmla="*/ 851 w 6424"/>
                <a:gd name="T93" fmla="*/ 205 h 9968"/>
                <a:gd name="T94" fmla="*/ 1170 w 6424"/>
                <a:gd name="T95" fmla="*/ 7 h 9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24" h="9968">
                  <a:moveTo>
                    <a:pt x="5710" y="876"/>
                  </a:moveTo>
                  <a:cubicBezTo>
                    <a:pt x="5680" y="816"/>
                    <a:pt x="5664" y="783"/>
                    <a:pt x="5644" y="751"/>
                  </a:cubicBezTo>
                  <a:cubicBezTo>
                    <a:pt x="5574" y="630"/>
                    <a:pt x="5504" y="511"/>
                    <a:pt x="5432" y="391"/>
                  </a:cubicBezTo>
                  <a:cubicBezTo>
                    <a:pt x="5301" y="170"/>
                    <a:pt x="5367" y="204"/>
                    <a:pt x="5080" y="177"/>
                  </a:cubicBezTo>
                  <a:cubicBezTo>
                    <a:pt x="5030" y="172"/>
                    <a:pt x="4979" y="175"/>
                    <a:pt x="4928" y="176"/>
                  </a:cubicBezTo>
                  <a:cubicBezTo>
                    <a:pt x="4442" y="180"/>
                    <a:pt x="3955" y="185"/>
                    <a:pt x="3468" y="187"/>
                  </a:cubicBezTo>
                  <a:cubicBezTo>
                    <a:pt x="2747" y="190"/>
                    <a:pt x="2026" y="191"/>
                    <a:pt x="1305" y="192"/>
                  </a:cubicBezTo>
                  <a:cubicBezTo>
                    <a:pt x="1254" y="192"/>
                    <a:pt x="1203" y="194"/>
                    <a:pt x="1153" y="192"/>
                  </a:cubicBezTo>
                  <a:cubicBezTo>
                    <a:pt x="1096" y="190"/>
                    <a:pt x="1058" y="214"/>
                    <a:pt x="1031" y="264"/>
                  </a:cubicBezTo>
                  <a:cubicBezTo>
                    <a:pt x="925" y="458"/>
                    <a:pt x="816" y="651"/>
                    <a:pt x="710" y="845"/>
                  </a:cubicBezTo>
                  <a:cubicBezTo>
                    <a:pt x="701" y="860"/>
                    <a:pt x="701" y="880"/>
                    <a:pt x="696" y="899"/>
                  </a:cubicBezTo>
                  <a:cubicBezTo>
                    <a:pt x="759" y="932"/>
                    <a:pt x="823" y="917"/>
                    <a:pt x="884" y="916"/>
                  </a:cubicBezTo>
                  <a:cubicBezTo>
                    <a:pt x="1605" y="910"/>
                    <a:pt x="2326" y="902"/>
                    <a:pt x="3047" y="895"/>
                  </a:cubicBezTo>
                  <a:cubicBezTo>
                    <a:pt x="3458" y="891"/>
                    <a:pt x="3869" y="888"/>
                    <a:pt x="4280" y="886"/>
                  </a:cubicBezTo>
                  <a:cubicBezTo>
                    <a:pt x="4684" y="884"/>
                    <a:pt x="5089" y="884"/>
                    <a:pt x="5494" y="883"/>
                  </a:cubicBezTo>
                  <a:cubicBezTo>
                    <a:pt x="5557" y="883"/>
                    <a:pt x="5619" y="878"/>
                    <a:pt x="5710" y="876"/>
                  </a:cubicBezTo>
                  <a:close/>
                  <a:moveTo>
                    <a:pt x="3149" y="1952"/>
                  </a:moveTo>
                  <a:cubicBezTo>
                    <a:pt x="3926" y="1947"/>
                    <a:pt x="4704" y="1941"/>
                    <a:pt x="5481" y="1934"/>
                  </a:cubicBezTo>
                  <a:cubicBezTo>
                    <a:pt x="5664" y="1932"/>
                    <a:pt x="5847" y="1924"/>
                    <a:pt x="6031" y="1917"/>
                  </a:cubicBezTo>
                  <a:cubicBezTo>
                    <a:pt x="6119" y="1914"/>
                    <a:pt x="6136" y="1900"/>
                    <a:pt x="6163" y="1812"/>
                  </a:cubicBezTo>
                  <a:cubicBezTo>
                    <a:pt x="6237" y="1582"/>
                    <a:pt x="6214" y="1351"/>
                    <a:pt x="6164" y="1120"/>
                  </a:cubicBezTo>
                  <a:cubicBezTo>
                    <a:pt x="6156" y="1086"/>
                    <a:pt x="6129" y="1068"/>
                    <a:pt x="6095" y="1068"/>
                  </a:cubicBezTo>
                  <a:cubicBezTo>
                    <a:pt x="5969" y="1068"/>
                    <a:pt x="5842" y="1070"/>
                    <a:pt x="5716" y="1070"/>
                  </a:cubicBezTo>
                  <a:cubicBezTo>
                    <a:pt x="4072" y="1082"/>
                    <a:pt x="2429" y="1093"/>
                    <a:pt x="786" y="1104"/>
                  </a:cubicBezTo>
                  <a:cubicBezTo>
                    <a:pt x="641" y="1105"/>
                    <a:pt x="495" y="1107"/>
                    <a:pt x="350" y="1109"/>
                  </a:cubicBezTo>
                  <a:cubicBezTo>
                    <a:pt x="318" y="1110"/>
                    <a:pt x="285" y="1106"/>
                    <a:pt x="256" y="1115"/>
                  </a:cubicBezTo>
                  <a:cubicBezTo>
                    <a:pt x="235" y="1121"/>
                    <a:pt x="207" y="1143"/>
                    <a:pt x="205" y="1161"/>
                  </a:cubicBezTo>
                  <a:cubicBezTo>
                    <a:pt x="190" y="1273"/>
                    <a:pt x="177" y="1386"/>
                    <a:pt x="173" y="1500"/>
                  </a:cubicBezTo>
                  <a:cubicBezTo>
                    <a:pt x="170" y="1594"/>
                    <a:pt x="182" y="1689"/>
                    <a:pt x="185" y="1783"/>
                  </a:cubicBezTo>
                  <a:cubicBezTo>
                    <a:pt x="189" y="2007"/>
                    <a:pt x="197" y="1988"/>
                    <a:pt x="400" y="1987"/>
                  </a:cubicBezTo>
                  <a:cubicBezTo>
                    <a:pt x="1317" y="1979"/>
                    <a:pt x="3149" y="1956"/>
                    <a:pt x="3149" y="1952"/>
                  </a:cubicBezTo>
                  <a:close/>
                  <a:moveTo>
                    <a:pt x="3225" y="9762"/>
                  </a:moveTo>
                  <a:cubicBezTo>
                    <a:pt x="3627" y="9762"/>
                    <a:pt x="4082" y="9763"/>
                    <a:pt x="4536" y="9762"/>
                  </a:cubicBezTo>
                  <a:cubicBezTo>
                    <a:pt x="4612" y="9762"/>
                    <a:pt x="4688" y="9760"/>
                    <a:pt x="4764" y="9757"/>
                  </a:cubicBezTo>
                  <a:cubicBezTo>
                    <a:pt x="4838" y="9753"/>
                    <a:pt x="4854" y="9739"/>
                    <a:pt x="4862" y="9669"/>
                  </a:cubicBezTo>
                  <a:cubicBezTo>
                    <a:pt x="4892" y="9425"/>
                    <a:pt x="4921" y="9181"/>
                    <a:pt x="4951" y="8937"/>
                  </a:cubicBezTo>
                  <a:cubicBezTo>
                    <a:pt x="4984" y="8680"/>
                    <a:pt x="5020" y="8424"/>
                    <a:pt x="5049" y="8167"/>
                  </a:cubicBezTo>
                  <a:cubicBezTo>
                    <a:pt x="5057" y="8093"/>
                    <a:pt x="5078" y="8019"/>
                    <a:pt x="5061" y="7944"/>
                  </a:cubicBezTo>
                  <a:cubicBezTo>
                    <a:pt x="4990" y="7896"/>
                    <a:pt x="4913" y="7941"/>
                    <a:pt x="4840" y="7933"/>
                  </a:cubicBezTo>
                  <a:cubicBezTo>
                    <a:pt x="4815" y="7930"/>
                    <a:pt x="4790" y="7934"/>
                    <a:pt x="4764" y="7934"/>
                  </a:cubicBezTo>
                  <a:cubicBezTo>
                    <a:pt x="4310" y="7936"/>
                    <a:pt x="3855" y="7941"/>
                    <a:pt x="3400" y="7943"/>
                  </a:cubicBezTo>
                  <a:cubicBezTo>
                    <a:pt x="2762" y="7946"/>
                    <a:pt x="2124" y="7947"/>
                    <a:pt x="1486" y="7949"/>
                  </a:cubicBezTo>
                  <a:cubicBezTo>
                    <a:pt x="1442" y="7949"/>
                    <a:pt x="1397" y="7949"/>
                    <a:pt x="1354" y="7952"/>
                  </a:cubicBezTo>
                  <a:cubicBezTo>
                    <a:pt x="1307" y="7954"/>
                    <a:pt x="1285" y="7978"/>
                    <a:pt x="1288" y="8025"/>
                  </a:cubicBezTo>
                  <a:cubicBezTo>
                    <a:pt x="1294" y="8107"/>
                    <a:pt x="1301" y="8188"/>
                    <a:pt x="1311" y="8270"/>
                  </a:cubicBezTo>
                  <a:cubicBezTo>
                    <a:pt x="1331" y="8439"/>
                    <a:pt x="1352" y="8608"/>
                    <a:pt x="1374" y="8777"/>
                  </a:cubicBezTo>
                  <a:cubicBezTo>
                    <a:pt x="1407" y="9040"/>
                    <a:pt x="1444" y="9302"/>
                    <a:pt x="1474" y="9566"/>
                  </a:cubicBezTo>
                  <a:cubicBezTo>
                    <a:pt x="1503" y="9815"/>
                    <a:pt x="1469" y="9796"/>
                    <a:pt x="1733" y="9792"/>
                  </a:cubicBezTo>
                  <a:cubicBezTo>
                    <a:pt x="2212" y="9784"/>
                    <a:pt x="2692" y="9773"/>
                    <a:pt x="3225" y="9762"/>
                  </a:cubicBezTo>
                  <a:close/>
                  <a:moveTo>
                    <a:pt x="3178" y="3586"/>
                  </a:moveTo>
                  <a:cubicBezTo>
                    <a:pt x="3924" y="3582"/>
                    <a:pt x="4670" y="3579"/>
                    <a:pt x="5416" y="3576"/>
                  </a:cubicBezTo>
                  <a:cubicBezTo>
                    <a:pt x="5466" y="3575"/>
                    <a:pt x="5518" y="3577"/>
                    <a:pt x="5567" y="3570"/>
                  </a:cubicBezTo>
                  <a:cubicBezTo>
                    <a:pt x="5587" y="3567"/>
                    <a:pt x="5615" y="3543"/>
                    <a:pt x="5618" y="3526"/>
                  </a:cubicBezTo>
                  <a:cubicBezTo>
                    <a:pt x="5638" y="3394"/>
                    <a:pt x="5652" y="3263"/>
                    <a:pt x="5669" y="3131"/>
                  </a:cubicBezTo>
                  <a:cubicBezTo>
                    <a:pt x="5708" y="2818"/>
                    <a:pt x="5747" y="2505"/>
                    <a:pt x="5786" y="2191"/>
                  </a:cubicBezTo>
                  <a:cubicBezTo>
                    <a:pt x="5788" y="2179"/>
                    <a:pt x="5794" y="2164"/>
                    <a:pt x="5788" y="2154"/>
                  </a:cubicBezTo>
                  <a:cubicBezTo>
                    <a:pt x="5781" y="2140"/>
                    <a:pt x="5767" y="2118"/>
                    <a:pt x="5753" y="2116"/>
                  </a:cubicBezTo>
                  <a:cubicBezTo>
                    <a:pt x="5710" y="2110"/>
                    <a:pt x="5665" y="2109"/>
                    <a:pt x="5621" y="2109"/>
                  </a:cubicBezTo>
                  <a:cubicBezTo>
                    <a:pt x="5305" y="2115"/>
                    <a:pt x="4989" y="2123"/>
                    <a:pt x="4673" y="2128"/>
                  </a:cubicBezTo>
                  <a:cubicBezTo>
                    <a:pt x="3630" y="2141"/>
                    <a:pt x="2586" y="2153"/>
                    <a:pt x="1543" y="2166"/>
                  </a:cubicBezTo>
                  <a:cubicBezTo>
                    <a:pt x="1271" y="2169"/>
                    <a:pt x="999" y="2171"/>
                    <a:pt x="727" y="2174"/>
                  </a:cubicBezTo>
                  <a:cubicBezTo>
                    <a:pt x="563" y="2175"/>
                    <a:pt x="563" y="2176"/>
                    <a:pt x="578" y="2346"/>
                  </a:cubicBezTo>
                  <a:cubicBezTo>
                    <a:pt x="579" y="2365"/>
                    <a:pt x="581" y="2384"/>
                    <a:pt x="584" y="2403"/>
                  </a:cubicBezTo>
                  <a:cubicBezTo>
                    <a:pt x="630" y="2766"/>
                    <a:pt x="680" y="3129"/>
                    <a:pt x="723" y="3492"/>
                  </a:cubicBezTo>
                  <a:cubicBezTo>
                    <a:pt x="736" y="3606"/>
                    <a:pt x="746" y="3617"/>
                    <a:pt x="863" y="3614"/>
                  </a:cubicBezTo>
                  <a:cubicBezTo>
                    <a:pt x="901" y="3613"/>
                    <a:pt x="939" y="3614"/>
                    <a:pt x="977" y="3613"/>
                  </a:cubicBezTo>
                  <a:cubicBezTo>
                    <a:pt x="1710" y="3607"/>
                    <a:pt x="3178" y="3589"/>
                    <a:pt x="3178" y="3586"/>
                  </a:cubicBezTo>
                  <a:close/>
                  <a:moveTo>
                    <a:pt x="3187" y="3771"/>
                  </a:moveTo>
                  <a:cubicBezTo>
                    <a:pt x="2448" y="3781"/>
                    <a:pt x="1708" y="3790"/>
                    <a:pt x="968" y="3800"/>
                  </a:cubicBezTo>
                  <a:cubicBezTo>
                    <a:pt x="924" y="3800"/>
                    <a:pt x="880" y="3800"/>
                    <a:pt x="835" y="3803"/>
                  </a:cubicBezTo>
                  <a:cubicBezTo>
                    <a:pt x="787" y="3806"/>
                    <a:pt x="765" y="3830"/>
                    <a:pt x="768" y="3873"/>
                  </a:cubicBezTo>
                  <a:cubicBezTo>
                    <a:pt x="772" y="3917"/>
                    <a:pt x="779" y="3961"/>
                    <a:pt x="784" y="4005"/>
                  </a:cubicBezTo>
                  <a:cubicBezTo>
                    <a:pt x="815" y="4249"/>
                    <a:pt x="847" y="4493"/>
                    <a:pt x="876" y="4738"/>
                  </a:cubicBezTo>
                  <a:cubicBezTo>
                    <a:pt x="907" y="4995"/>
                    <a:pt x="935" y="5253"/>
                    <a:pt x="967" y="5510"/>
                  </a:cubicBezTo>
                  <a:cubicBezTo>
                    <a:pt x="1011" y="5861"/>
                    <a:pt x="1059" y="6211"/>
                    <a:pt x="1103" y="6562"/>
                  </a:cubicBezTo>
                  <a:cubicBezTo>
                    <a:pt x="1147" y="6913"/>
                    <a:pt x="1186" y="7264"/>
                    <a:pt x="1229" y="7615"/>
                  </a:cubicBezTo>
                  <a:cubicBezTo>
                    <a:pt x="1233" y="7646"/>
                    <a:pt x="1240" y="7678"/>
                    <a:pt x="1247" y="7708"/>
                  </a:cubicBezTo>
                  <a:cubicBezTo>
                    <a:pt x="1256" y="7743"/>
                    <a:pt x="1279" y="7761"/>
                    <a:pt x="1315" y="7762"/>
                  </a:cubicBezTo>
                  <a:cubicBezTo>
                    <a:pt x="1359" y="7763"/>
                    <a:pt x="1403" y="7764"/>
                    <a:pt x="1448" y="7763"/>
                  </a:cubicBezTo>
                  <a:cubicBezTo>
                    <a:pt x="1719" y="7761"/>
                    <a:pt x="1991" y="7758"/>
                    <a:pt x="2263" y="7757"/>
                  </a:cubicBezTo>
                  <a:cubicBezTo>
                    <a:pt x="2984" y="7754"/>
                    <a:pt x="3705" y="7753"/>
                    <a:pt x="4426" y="7750"/>
                  </a:cubicBezTo>
                  <a:cubicBezTo>
                    <a:pt x="4622" y="7749"/>
                    <a:pt x="4818" y="7747"/>
                    <a:pt x="5014" y="7744"/>
                  </a:cubicBezTo>
                  <a:cubicBezTo>
                    <a:pt x="5082" y="7743"/>
                    <a:pt x="5104" y="7724"/>
                    <a:pt x="5113" y="7656"/>
                  </a:cubicBezTo>
                  <a:cubicBezTo>
                    <a:pt x="5133" y="7511"/>
                    <a:pt x="5149" y="7367"/>
                    <a:pt x="5166" y="7223"/>
                  </a:cubicBezTo>
                  <a:cubicBezTo>
                    <a:pt x="5196" y="6978"/>
                    <a:pt x="5225" y="6734"/>
                    <a:pt x="5255" y="6489"/>
                  </a:cubicBezTo>
                  <a:cubicBezTo>
                    <a:pt x="5288" y="6219"/>
                    <a:pt x="5323" y="5951"/>
                    <a:pt x="5356" y="5681"/>
                  </a:cubicBezTo>
                  <a:cubicBezTo>
                    <a:pt x="5387" y="5436"/>
                    <a:pt x="5414" y="5192"/>
                    <a:pt x="5445" y="4947"/>
                  </a:cubicBezTo>
                  <a:cubicBezTo>
                    <a:pt x="5489" y="4596"/>
                    <a:pt x="5534" y="4246"/>
                    <a:pt x="5579" y="3895"/>
                  </a:cubicBezTo>
                  <a:cubicBezTo>
                    <a:pt x="5581" y="3882"/>
                    <a:pt x="5582" y="3870"/>
                    <a:pt x="5583" y="3857"/>
                  </a:cubicBezTo>
                  <a:cubicBezTo>
                    <a:pt x="5587" y="3781"/>
                    <a:pt x="5574" y="3763"/>
                    <a:pt x="5503" y="3763"/>
                  </a:cubicBezTo>
                  <a:cubicBezTo>
                    <a:pt x="5382" y="3762"/>
                    <a:pt x="5262" y="3766"/>
                    <a:pt x="5142" y="3766"/>
                  </a:cubicBezTo>
                  <a:cubicBezTo>
                    <a:pt x="4490" y="3767"/>
                    <a:pt x="3187" y="3769"/>
                    <a:pt x="3187" y="3771"/>
                  </a:cubicBezTo>
                  <a:close/>
                  <a:moveTo>
                    <a:pt x="5022" y="1"/>
                  </a:moveTo>
                  <a:cubicBezTo>
                    <a:pt x="5116" y="1"/>
                    <a:pt x="5211" y="9"/>
                    <a:pt x="5306" y="9"/>
                  </a:cubicBezTo>
                  <a:cubicBezTo>
                    <a:pt x="5391" y="8"/>
                    <a:pt x="5448" y="42"/>
                    <a:pt x="5489" y="117"/>
                  </a:cubicBezTo>
                  <a:cubicBezTo>
                    <a:pt x="5568" y="261"/>
                    <a:pt x="5655" y="401"/>
                    <a:pt x="5738" y="543"/>
                  </a:cubicBezTo>
                  <a:cubicBezTo>
                    <a:pt x="5783" y="619"/>
                    <a:pt x="5832" y="694"/>
                    <a:pt x="5872" y="772"/>
                  </a:cubicBezTo>
                  <a:cubicBezTo>
                    <a:pt x="5910" y="847"/>
                    <a:pt x="5958" y="895"/>
                    <a:pt x="6048" y="880"/>
                  </a:cubicBezTo>
                  <a:cubicBezTo>
                    <a:pt x="6079" y="876"/>
                    <a:pt x="6111" y="880"/>
                    <a:pt x="6143" y="881"/>
                  </a:cubicBezTo>
                  <a:cubicBezTo>
                    <a:pt x="6247" y="883"/>
                    <a:pt x="6314" y="943"/>
                    <a:pt x="6336" y="1035"/>
                  </a:cubicBezTo>
                  <a:cubicBezTo>
                    <a:pt x="6400" y="1315"/>
                    <a:pt x="6424" y="1598"/>
                    <a:pt x="6339" y="1878"/>
                  </a:cubicBezTo>
                  <a:cubicBezTo>
                    <a:pt x="6326" y="1920"/>
                    <a:pt x="6306" y="1961"/>
                    <a:pt x="6283" y="1998"/>
                  </a:cubicBezTo>
                  <a:cubicBezTo>
                    <a:pt x="6249" y="2055"/>
                    <a:pt x="6199" y="2091"/>
                    <a:pt x="6130" y="2099"/>
                  </a:cubicBezTo>
                  <a:cubicBezTo>
                    <a:pt x="6099" y="2103"/>
                    <a:pt x="6066" y="2098"/>
                    <a:pt x="6036" y="2107"/>
                  </a:cubicBezTo>
                  <a:cubicBezTo>
                    <a:pt x="6016" y="2114"/>
                    <a:pt x="5994" y="2133"/>
                    <a:pt x="5984" y="2153"/>
                  </a:cubicBezTo>
                  <a:cubicBezTo>
                    <a:pt x="5972" y="2174"/>
                    <a:pt x="5972" y="2202"/>
                    <a:pt x="5969" y="2227"/>
                  </a:cubicBezTo>
                  <a:cubicBezTo>
                    <a:pt x="5920" y="2621"/>
                    <a:pt x="5870" y="3016"/>
                    <a:pt x="5822" y="3412"/>
                  </a:cubicBezTo>
                  <a:cubicBezTo>
                    <a:pt x="5779" y="3769"/>
                    <a:pt x="5739" y="4127"/>
                    <a:pt x="5694" y="4484"/>
                  </a:cubicBezTo>
                  <a:cubicBezTo>
                    <a:pt x="5638" y="4936"/>
                    <a:pt x="5577" y="5386"/>
                    <a:pt x="5521" y="5838"/>
                  </a:cubicBezTo>
                  <a:cubicBezTo>
                    <a:pt x="5476" y="6201"/>
                    <a:pt x="5437" y="6566"/>
                    <a:pt x="5392" y="6929"/>
                  </a:cubicBezTo>
                  <a:cubicBezTo>
                    <a:pt x="5349" y="7280"/>
                    <a:pt x="5301" y="7631"/>
                    <a:pt x="5256" y="7982"/>
                  </a:cubicBezTo>
                  <a:cubicBezTo>
                    <a:pt x="5225" y="8233"/>
                    <a:pt x="5198" y="8484"/>
                    <a:pt x="5166" y="8735"/>
                  </a:cubicBezTo>
                  <a:cubicBezTo>
                    <a:pt x="5136" y="8985"/>
                    <a:pt x="5102" y="9236"/>
                    <a:pt x="5070" y="9487"/>
                  </a:cubicBezTo>
                  <a:cubicBezTo>
                    <a:pt x="5057" y="9587"/>
                    <a:pt x="5046" y="9687"/>
                    <a:pt x="5032" y="9787"/>
                  </a:cubicBezTo>
                  <a:cubicBezTo>
                    <a:pt x="5017" y="9901"/>
                    <a:pt x="4956" y="9929"/>
                    <a:pt x="4869" y="9940"/>
                  </a:cubicBezTo>
                  <a:cubicBezTo>
                    <a:pt x="4813" y="9947"/>
                    <a:pt x="4755" y="9946"/>
                    <a:pt x="4698" y="9946"/>
                  </a:cubicBezTo>
                  <a:cubicBezTo>
                    <a:pt x="3977" y="9951"/>
                    <a:pt x="3256" y="9956"/>
                    <a:pt x="2535" y="9960"/>
                  </a:cubicBezTo>
                  <a:cubicBezTo>
                    <a:pt x="2219" y="9963"/>
                    <a:pt x="1903" y="9965"/>
                    <a:pt x="1587" y="9967"/>
                  </a:cubicBezTo>
                  <a:cubicBezTo>
                    <a:pt x="1536" y="9968"/>
                    <a:pt x="1485" y="9968"/>
                    <a:pt x="1435" y="9965"/>
                  </a:cubicBezTo>
                  <a:cubicBezTo>
                    <a:pt x="1386" y="9961"/>
                    <a:pt x="1352" y="9932"/>
                    <a:pt x="1339" y="9885"/>
                  </a:cubicBezTo>
                  <a:cubicBezTo>
                    <a:pt x="1324" y="9831"/>
                    <a:pt x="1309" y="9775"/>
                    <a:pt x="1301" y="9719"/>
                  </a:cubicBezTo>
                  <a:cubicBezTo>
                    <a:pt x="1258" y="9368"/>
                    <a:pt x="1219" y="9017"/>
                    <a:pt x="1176" y="8666"/>
                  </a:cubicBezTo>
                  <a:cubicBezTo>
                    <a:pt x="1146" y="8415"/>
                    <a:pt x="1111" y="8164"/>
                    <a:pt x="1079" y="7914"/>
                  </a:cubicBezTo>
                  <a:cubicBezTo>
                    <a:pt x="1049" y="7669"/>
                    <a:pt x="1020" y="7424"/>
                    <a:pt x="991" y="7180"/>
                  </a:cubicBezTo>
                  <a:cubicBezTo>
                    <a:pt x="960" y="6929"/>
                    <a:pt x="929" y="6678"/>
                    <a:pt x="898" y="6427"/>
                  </a:cubicBezTo>
                  <a:cubicBezTo>
                    <a:pt x="866" y="6170"/>
                    <a:pt x="834" y="5914"/>
                    <a:pt x="802" y="5656"/>
                  </a:cubicBezTo>
                  <a:cubicBezTo>
                    <a:pt x="768" y="5387"/>
                    <a:pt x="734" y="5118"/>
                    <a:pt x="700" y="4848"/>
                  </a:cubicBezTo>
                  <a:cubicBezTo>
                    <a:pt x="671" y="4610"/>
                    <a:pt x="642" y="4371"/>
                    <a:pt x="612" y="4133"/>
                  </a:cubicBezTo>
                  <a:cubicBezTo>
                    <a:pt x="579" y="3863"/>
                    <a:pt x="545" y="3594"/>
                    <a:pt x="512" y="3324"/>
                  </a:cubicBezTo>
                  <a:cubicBezTo>
                    <a:pt x="482" y="3080"/>
                    <a:pt x="452" y="2835"/>
                    <a:pt x="422" y="2591"/>
                  </a:cubicBezTo>
                  <a:cubicBezTo>
                    <a:pt x="408" y="2471"/>
                    <a:pt x="393" y="2352"/>
                    <a:pt x="378" y="2233"/>
                  </a:cubicBezTo>
                  <a:cubicBezTo>
                    <a:pt x="373" y="2197"/>
                    <a:pt x="349" y="2179"/>
                    <a:pt x="313" y="2177"/>
                  </a:cubicBezTo>
                  <a:cubicBezTo>
                    <a:pt x="288" y="2176"/>
                    <a:pt x="263" y="2177"/>
                    <a:pt x="237" y="2175"/>
                  </a:cubicBezTo>
                  <a:cubicBezTo>
                    <a:pt x="108" y="2165"/>
                    <a:pt x="57" y="2126"/>
                    <a:pt x="20" y="2003"/>
                  </a:cubicBezTo>
                  <a:cubicBezTo>
                    <a:pt x="9" y="1967"/>
                    <a:pt x="3" y="1929"/>
                    <a:pt x="3" y="1891"/>
                  </a:cubicBezTo>
                  <a:cubicBezTo>
                    <a:pt x="1" y="1676"/>
                    <a:pt x="0" y="1461"/>
                    <a:pt x="5" y="1247"/>
                  </a:cubicBezTo>
                  <a:cubicBezTo>
                    <a:pt x="7" y="1184"/>
                    <a:pt x="22" y="1121"/>
                    <a:pt x="40" y="1061"/>
                  </a:cubicBezTo>
                  <a:cubicBezTo>
                    <a:pt x="68" y="965"/>
                    <a:pt x="121" y="928"/>
                    <a:pt x="217" y="920"/>
                  </a:cubicBezTo>
                  <a:cubicBezTo>
                    <a:pt x="298" y="914"/>
                    <a:pt x="392" y="951"/>
                    <a:pt x="455" y="894"/>
                  </a:cubicBezTo>
                  <a:cubicBezTo>
                    <a:pt x="509" y="845"/>
                    <a:pt x="536" y="767"/>
                    <a:pt x="573" y="701"/>
                  </a:cubicBezTo>
                  <a:cubicBezTo>
                    <a:pt x="666" y="536"/>
                    <a:pt x="758" y="370"/>
                    <a:pt x="851" y="205"/>
                  </a:cubicBezTo>
                  <a:cubicBezTo>
                    <a:pt x="869" y="171"/>
                    <a:pt x="889" y="139"/>
                    <a:pt x="907" y="106"/>
                  </a:cubicBezTo>
                  <a:cubicBezTo>
                    <a:pt x="943" y="38"/>
                    <a:pt x="995" y="0"/>
                    <a:pt x="1075" y="7"/>
                  </a:cubicBezTo>
                  <a:cubicBezTo>
                    <a:pt x="1106" y="9"/>
                    <a:pt x="1138" y="7"/>
                    <a:pt x="1170" y="7"/>
                  </a:cubicBezTo>
                  <a:cubicBezTo>
                    <a:pt x="1840" y="7"/>
                    <a:pt x="2510" y="7"/>
                    <a:pt x="3181" y="7"/>
                  </a:cubicBezTo>
                  <a:cubicBezTo>
                    <a:pt x="3181" y="4"/>
                    <a:pt x="4408" y="0"/>
                    <a:pt x="502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304">
              <a:extLst>
                <a:ext uri="{FF2B5EF4-FFF2-40B4-BE49-F238E27FC236}">
                  <a16:creationId xmlns:a16="http://schemas.microsoft.com/office/drawing/2014/main" id="{752AB3E3-EE82-423B-8E28-6266762FEA19}"/>
                </a:ext>
              </a:extLst>
            </p:cNvPr>
            <p:cNvSpPr>
              <a:spLocks noEditPoints="1"/>
            </p:cNvSpPr>
            <p:nvPr/>
          </p:nvSpPr>
          <p:spPr bwMode="auto">
            <a:xfrm>
              <a:off x="6819901" y="2897188"/>
              <a:ext cx="112713" cy="119063"/>
            </a:xfrm>
            <a:custGeom>
              <a:avLst/>
              <a:gdLst>
                <a:gd name="T0" fmla="*/ 1144 w 1783"/>
                <a:gd name="T1" fmla="*/ 251 h 1887"/>
                <a:gd name="T2" fmla="*/ 712 w 1783"/>
                <a:gd name="T3" fmla="*/ 310 h 1887"/>
                <a:gd name="T4" fmla="*/ 206 w 1783"/>
                <a:gd name="T5" fmla="*/ 1350 h 1887"/>
                <a:gd name="T6" fmla="*/ 255 w 1783"/>
                <a:gd name="T7" fmla="*/ 1492 h 1887"/>
                <a:gd name="T8" fmla="*/ 320 w 1783"/>
                <a:gd name="T9" fmla="*/ 1503 h 1887"/>
                <a:gd name="T10" fmla="*/ 614 w 1783"/>
                <a:gd name="T11" fmla="*/ 1120 h 1887"/>
                <a:gd name="T12" fmla="*/ 689 w 1783"/>
                <a:gd name="T13" fmla="*/ 886 h 1887"/>
                <a:gd name="T14" fmla="*/ 765 w 1783"/>
                <a:gd name="T15" fmla="*/ 673 h 1887"/>
                <a:gd name="T16" fmla="*/ 1075 w 1783"/>
                <a:gd name="T17" fmla="*/ 303 h 1887"/>
                <a:gd name="T18" fmla="*/ 1144 w 1783"/>
                <a:gd name="T19" fmla="*/ 251 h 1887"/>
                <a:gd name="T20" fmla="*/ 454 w 1783"/>
                <a:gd name="T21" fmla="*/ 1675 h 1887"/>
                <a:gd name="T22" fmla="*/ 823 w 1783"/>
                <a:gd name="T23" fmla="*/ 1660 h 1887"/>
                <a:gd name="T24" fmla="*/ 1301 w 1783"/>
                <a:gd name="T25" fmla="*/ 1363 h 1887"/>
                <a:gd name="T26" fmla="*/ 1552 w 1783"/>
                <a:gd name="T27" fmla="*/ 925 h 1887"/>
                <a:gd name="T28" fmla="*/ 1447 w 1783"/>
                <a:gd name="T29" fmla="*/ 440 h 1887"/>
                <a:gd name="T30" fmla="*/ 1332 w 1783"/>
                <a:gd name="T31" fmla="*/ 397 h 1887"/>
                <a:gd name="T32" fmla="*/ 999 w 1783"/>
                <a:gd name="T33" fmla="*/ 629 h 1887"/>
                <a:gd name="T34" fmla="*/ 888 w 1783"/>
                <a:gd name="T35" fmla="*/ 869 h 1887"/>
                <a:gd name="T36" fmla="*/ 816 w 1783"/>
                <a:gd name="T37" fmla="*/ 1104 h 1887"/>
                <a:gd name="T38" fmla="*/ 521 w 1783"/>
                <a:gd name="T39" fmla="*/ 1580 h 1887"/>
                <a:gd name="T40" fmla="*/ 454 w 1783"/>
                <a:gd name="T41" fmla="*/ 1675 h 1887"/>
                <a:gd name="T42" fmla="*/ 9 w 1783"/>
                <a:gd name="T43" fmla="*/ 1191 h 1887"/>
                <a:gd name="T44" fmla="*/ 541 w 1783"/>
                <a:gd name="T45" fmla="*/ 198 h 1887"/>
                <a:gd name="T46" fmla="*/ 1260 w 1783"/>
                <a:gd name="T47" fmla="*/ 82 h 1887"/>
                <a:gd name="T48" fmla="*/ 1669 w 1783"/>
                <a:gd name="T49" fmla="*/ 450 h 1887"/>
                <a:gd name="T50" fmla="*/ 1697 w 1783"/>
                <a:gd name="T51" fmla="*/ 1092 h 1887"/>
                <a:gd name="T52" fmla="*/ 1507 w 1783"/>
                <a:gd name="T53" fmla="*/ 1417 h 1887"/>
                <a:gd name="T54" fmla="*/ 851 w 1783"/>
                <a:gd name="T55" fmla="*/ 1846 h 1887"/>
                <a:gd name="T56" fmla="*/ 533 w 1783"/>
                <a:gd name="T57" fmla="*/ 1879 h 1887"/>
                <a:gd name="T58" fmla="*/ 114 w 1783"/>
                <a:gd name="T59" fmla="*/ 1626 h 1887"/>
                <a:gd name="T60" fmla="*/ 9 w 1783"/>
                <a:gd name="T61" fmla="*/ 1191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3" h="1887">
                  <a:moveTo>
                    <a:pt x="1144" y="251"/>
                  </a:moveTo>
                  <a:cubicBezTo>
                    <a:pt x="982" y="215"/>
                    <a:pt x="844" y="238"/>
                    <a:pt x="712" y="310"/>
                  </a:cubicBezTo>
                  <a:cubicBezTo>
                    <a:pt x="413" y="472"/>
                    <a:pt x="137" y="864"/>
                    <a:pt x="206" y="1350"/>
                  </a:cubicBezTo>
                  <a:cubicBezTo>
                    <a:pt x="213" y="1399"/>
                    <a:pt x="237" y="1446"/>
                    <a:pt x="255" y="1492"/>
                  </a:cubicBezTo>
                  <a:cubicBezTo>
                    <a:pt x="263" y="1513"/>
                    <a:pt x="299" y="1518"/>
                    <a:pt x="320" y="1503"/>
                  </a:cubicBezTo>
                  <a:cubicBezTo>
                    <a:pt x="454" y="1403"/>
                    <a:pt x="563" y="1284"/>
                    <a:pt x="614" y="1120"/>
                  </a:cubicBezTo>
                  <a:cubicBezTo>
                    <a:pt x="639" y="1042"/>
                    <a:pt x="663" y="964"/>
                    <a:pt x="689" y="886"/>
                  </a:cubicBezTo>
                  <a:cubicBezTo>
                    <a:pt x="713" y="815"/>
                    <a:pt x="736" y="743"/>
                    <a:pt x="765" y="673"/>
                  </a:cubicBezTo>
                  <a:cubicBezTo>
                    <a:pt x="829" y="517"/>
                    <a:pt x="925" y="388"/>
                    <a:pt x="1075" y="303"/>
                  </a:cubicBezTo>
                  <a:cubicBezTo>
                    <a:pt x="1096" y="291"/>
                    <a:pt x="1114" y="274"/>
                    <a:pt x="1144" y="251"/>
                  </a:cubicBezTo>
                  <a:close/>
                  <a:moveTo>
                    <a:pt x="454" y="1675"/>
                  </a:moveTo>
                  <a:cubicBezTo>
                    <a:pt x="578" y="1710"/>
                    <a:pt x="700" y="1696"/>
                    <a:pt x="823" y="1660"/>
                  </a:cubicBezTo>
                  <a:cubicBezTo>
                    <a:pt x="1010" y="1606"/>
                    <a:pt x="1161" y="1493"/>
                    <a:pt x="1301" y="1363"/>
                  </a:cubicBezTo>
                  <a:cubicBezTo>
                    <a:pt x="1431" y="1243"/>
                    <a:pt x="1510" y="1096"/>
                    <a:pt x="1552" y="925"/>
                  </a:cubicBezTo>
                  <a:cubicBezTo>
                    <a:pt x="1595" y="746"/>
                    <a:pt x="1545" y="588"/>
                    <a:pt x="1447" y="440"/>
                  </a:cubicBezTo>
                  <a:cubicBezTo>
                    <a:pt x="1419" y="398"/>
                    <a:pt x="1379" y="385"/>
                    <a:pt x="1332" y="397"/>
                  </a:cubicBezTo>
                  <a:cubicBezTo>
                    <a:pt x="1193" y="433"/>
                    <a:pt x="1072" y="500"/>
                    <a:pt x="999" y="629"/>
                  </a:cubicBezTo>
                  <a:cubicBezTo>
                    <a:pt x="956" y="705"/>
                    <a:pt x="920" y="786"/>
                    <a:pt x="888" y="869"/>
                  </a:cubicBezTo>
                  <a:cubicBezTo>
                    <a:pt x="858" y="945"/>
                    <a:pt x="838" y="1025"/>
                    <a:pt x="816" y="1104"/>
                  </a:cubicBezTo>
                  <a:cubicBezTo>
                    <a:pt x="762" y="1290"/>
                    <a:pt x="674" y="1455"/>
                    <a:pt x="521" y="1580"/>
                  </a:cubicBezTo>
                  <a:cubicBezTo>
                    <a:pt x="493" y="1603"/>
                    <a:pt x="455" y="1622"/>
                    <a:pt x="454" y="1675"/>
                  </a:cubicBezTo>
                  <a:close/>
                  <a:moveTo>
                    <a:pt x="9" y="1191"/>
                  </a:moveTo>
                  <a:cubicBezTo>
                    <a:pt x="22" y="772"/>
                    <a:pt x="199" y="439"/>
                    <a:pt x="541" y="198"/>
                  </a:cubicBezTo>
                  <a:cubicBezTo>
                    <a:pt x="760" y="44"/>
                    <a:pt x="1001" y="0"/>
                    <a:pt x="1260" y="82"/>
                  </a:cubicBezTo>
                  <a:cubicBezTo>
                    <a:pt x="1454" y="142"/>
                    <a:pt x="1586" y="272"/>
                    <a:pt x="1669" y="450"/>
                  </a:cubicBezTo>
                  <a:cubicBezTo>
                    <a:pt x="1768" y="658"/>
                    <a:pt x="1783" y="873"/>
                    <a:pt x="1697" y="1092"/>
                  </a:cubicBezTo>
                  <a:cubicBezTo>
                    <a:pt x="1651" y="1211"/>
                    <a:pt x="1592" y="1323"/>
                    <a:pt x="1507" y="1417"/>
                  </a:cubicBezTo>
                  <a:cubicBezTo>
                    <a:pt x="1327" y="1617"/>
                    <a:pt x="1115" y="1770"/>
                    <a:pt x="851" y="1846"/>
                  </a:cubicBezTo>
                  <a:cubicBezTo>
                    <a:pt x="746" y="1876"/>
                    <a:pt x="641" y="1887"/>
                    <a:pt x="533" y="1879"/>
                  </a:cubicBezTo>
                  <a:cubicBezTo>
                    <a:pt x="351" y="1867"/>
                    <a:pt x="212" y="1780"/>
                    <a:pt x="114" y="1626"/>
                  </a:cubicBezTo>
                  <a:cubicBezTo>
                    <a:pt x="30" y="1493"/>
                    <a:pt x="0" y="1347"/>
                    <a:pt x="9" y="11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305">
              <a:extLst>
                <a:ext uri="{FF2B5EF4-FFF2-40B4-BE49-F238E27FC236}">
                  <a16:creationId xmlns:a16="http://schemas.microsoft.com/office/drawing/2014/main" id="{C533F720-0074-4C2C-9E30-E09B3F4553F0}"/>
                </a:ext>
              </a:extLst>
            </p:cNvPr>
            <p:cNvSpPr>
              <a:spLocks noEditPoints="1"/>
            </p:cNvSpPr>
            <p:nvPr/>
          </p:nvSpPr>
          <p:spPr bwMode="auto">
            <a:xfrm>
              <a:off x="6727826" y="2813050"/>
              <a:ext cx="107950" cy="117475"/>
            </a:xfrm>
            <a:custGeom>
              <a:avLst/>
              <a:gdLst>
                <a:gd name="T0" fmla="*/ 369 w 1711"/>
                <a:gd name="T1" fmla="*/ 289 h 1885"/>
                <a:gd name="T2" fmla="*/ 487 w 1711"/>
                <a:gd name="T3" fmla="*/ 349 h 1885"/>
                <a:gd name="T4" fmla="*/ 992 w 1711"/>
                <a:gd name="T5" fmla="*/ 775 h 1885"/>
                <a:gd name="T6" fmla="*/ 1082 w 1711"/>
                <a:gd name="T7" fmla="*/ 1023 h 1885"/>
                <a:gd name="T8" fmla="*/ 1162 w 1711"/>
                <a:gd name="T9" fmla="*/ 1295 h 1885"/>
                <a:gd name="T10" fmla="*/ 1367 w 1711"/>
                <a:gd name="T11" fmla="*/ 1506 h 1885"/>
                <a:gd name="T12" fmla="*/ 1515 w 1711"/>
                <a:gd name="T13" fmla="*/ 1156 h 1885"/>
                <a:gd name="T14" fmla="*/ 1351 w 1711"/>
                <a:gd name="T15" fmla="*/ 586 h 1885"/>
                <a:gd name="T16" fmla="*/ 844 w 1711"/>
                <a:gd name="T17" fmla="*/ 246 h 1885"/>
                <a:gd name="T18" fmla="*/ 369 w 1711"/>
                <a:gd name="T19" fmla="*/ 289 h 1885"/>
                <a:gd name="T20" fmla="*/ 1159 w 1711"/>
                <a:gd name="T21" fmla="*/ 1623 h 1885"/>
                <a:gd name="T22" fmla="*/ 929 w 1711"/>
                <a:gd name="T23" fmla="*/ 1170 h 1885"/>
                <a:gd name="T24" fmla="*/ 837 w 1711"/>
                <a:gd name="T25" fmla="*/ 884 h 1885"/>
                <a:gd name="T26" fmla="*/ 279 w 1711"/>
                <a:gd name="T27" fmla="*/ 498 h 1885"/>
                <a:gd name="T28" fmla="*/ 196 w 1711"/>
                <a:gd name="T29" fmla="*/ 574 h 1885"/>
                <a:gd name="T30" fmla="*/ 270 w 1711"/>
                <a:gd name="T31" fmla="*/ 978 h 1885"/>
                <a:gd name="T32" fmla="*/ 666 w 1711"/>
                <a:gd name="T33" fmla="*/ 1519 h 1885"/>
                <a:gd name="T34" fmla="*/ 1159 w 1711"/>
                <a:gd name="T35" fmla="*/ 1623 h 1885"/>
                <a:gd name="T36" fmla="*/ 1696 w 1711"/>
                <a:gd name="T37" fmla="*/ 1113 h 1885"/>
                <a:gd name="T38" fmla="*/ 1648 w 1711"/>
                <a:gd name="T39" fmla="*/ 1429 h 1885"/>
                <a:gd name="T40" fmla="*/ 1379 w 1711"/>
                <a:gd name="T41" fmla="*/ 1735 h 1885"/>
                <a:gd name="T42" fmla="*/ 558 w 1711"/>
                <a:gd name="T43" fmla="*/ 1671 h 1885"/>
                <a:gd name="T44" fmla="*/ 100 w 1711"/>
                <a:gd name="T45" fmla="*/ 1055 h 1885"/>
                <a:gd name="T46" fmla="*/ 10 w 1711"/>
                <a:gd name="T47" fmla="*/ 556 h 1885"/>
                <a:gd name="T48" fmla="*/ 377 w 1711"/>
                <a:gd name="T49" fmla="*/ 80 h 1885"/>
                <a:gd name="T50" fmla="*/ 1146 w 1711"/>
                <a:gd name="T51" fmla="*/ 164 h 1885"/>
                <a:gd name="T52" fmla="*/ 1696 w 1711"/>
                <a:gd name="T53" fmla="*/ 1113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1" h="1885">
                  <a:moveTo>
                    <a:pt x="369" y="289"/>
                  </a:moveTo>
                  <a:cubicBezTo>
                    <a:pt x="398" y="343"/>
                    <a:pt x="447" y="337"/>
                    <a:pt x="487" y="349"/>
                  </a:cubicBezTo>
                  <a:cubicBezTo>
                    <a:pt x="719" y="416"/>
                    <a:pt x="890" y="556"/>
                    <a:pt x="992" y="775"/>
                  </a:cubicBezTo>
                  <a:cubicBezTo>
                    <a:pt x="1029" y="854"/>
                    <a:pt x="1055" y="939"/>
                    <a:pt x="1082" y="1023"/>
                  </a:cubicBezTo>
                  <a:cubicBezTo>
                    <a:pt x="1111" y="1113"/>
                    <a:pt x="1132" y="1206"/>
                    <a:pt x="1162" y="1295"/>
                  </a:cubicBezTo>
                  <a:cubicBezTo>
                    <a:pt x="1194" y="1396"/>
                    <a:pt x="1253" y="1475"/>
                    <a:pt x="1367" y="1506"/>
                  </a:cubicBezTo>
                  <a:cubicBezTo>
                    <a:pt x="1489" y="1422"/>
                    <a:pt x="1506" y="1285"/>
                    <a:pt x="1515" y="1156"/>
                  </a:cubicBezTo>
                  <a:cubicBezTo>
                    <a:pt x="1530" y="950"/>
                    <a:pt x="1476" y="756"/>
                    <a:pt x="1351" y="586"/>
                  </a:cubicBezTo>
                  <a:cubicBezTo>
                    <a:pt x="1223" y="411"/>
                    <a:pt x="1056" y="287"/>
                    <a:pt x="844" y="246"/>
                  </a:cubicBezTo>
                  <a:cubicBezTo>
                    <a:pt x="686" y="216"/>
                    <a:pt x="521" y="197"/>
                    <a:pt x="369" y="289"/>
                  </a:cubicBezTo>
                  <a:close/>
                  <a:moveTo>
                    <a:pt x="1159" y="1623"/>
                  </a:moveTo>
                  <a:cubicBezTo>
                    <a:pt x="1013" y="1487"/>
                    <a:pt x="975" y="1327"/>
                    <a:pt x="929" y="1170"/>
                  </a:cubicBezTo>
                  <a:cubicBezTo>
                    <a:pt x="902" y="1074"/>
                    <a:pt x="875" y="976"/>
                    <a:pt x="837" y="884"/>
                  </a:cubicBezTo>
                  <a:cubicBezTo>
                    <a:pt x="735" y="636"/>
                    <a:pt x="535" y="525"/>
                    <a:pt x="279" y="498"/>
                  </a:cubicBezTo>
                  <a:cubicBezTo>
                    <a:pt x="224" y="492"/>
                    <a:pt x="200" y="516"/>
                    <a:pt x="196" y="574"/>
                  </a:cubicBezTo>
                  <a:cubicBezTo>
                    <a:pt x="188" y="714"/>
                    <a:pt x="219" y="849"/>
                    <a:pt x="270" y="978"/>
                  </a:cubicBezTo>
                  <a:cubicBezTo>
                    <a:pt x="356" y="1193"/>
                    <a:pt x="474" y="1383"/>
                    <a:pt x="666" y="1519"/>
                  </a:cubicBezTo>
                  <a:cubicBezTo>
                    <a:pt x="805" y="1618"/>
                    <a:pt x="957" y="1663"/>
                    <a:pt x="1159" y="1623"/>
                  </a:cubicBezTo>
                  <a:close/>
                  <a:moveTo>
                    <a:pt x="1696" y="1113"/>
                  </a:moveTo>
                  <a:cubicBezTo>
                    <a:pt x="1698" y="1220"/>
                    <a:pt x="1689" y="1327"/>
                    <a:pt x="1648" y="1429"/>
                  </a:cubicBezTo>
                  <a:cubicBezTo>
                    <a:pt x="1594" y="1563"/>
                    <a:pt x="1508" y="1668"/>
                    <a:pt x="1379" y="1735"/>
                  </a:cubicBezTo>
                  <a:cubicBezTo>
                    <a:pt x="1091" y="1885"/>
                    <a:pt x="817" y="1853"/>
                    <a:pt x="558" y="1671"/>
                  </a:cubicBezTo>
                  <a:cubicBezTo>
                    <a:pt x="339" y="1516"/>
                    <a:pt x="198" y="1300"/>
                    <a:pt x="100" y="1055"/>
                  </a:cubicBezTo>
                  <a:cubicBezTo>
                    <a:pt x="36" y="896"/>
                    <a:pt x="0" y="730"/>
                    <a:pt x="10" y="556"/>
                  </a:cubicBezTo>
                  <a:cubicBezTo>
                    <a:pt x="23" y="331"/>
                    <a:pt x="159" y="145"/>
                    <a:pt x="377" y="80"/>
                  </a:cubicBezTo>
                  <a:cubicBezTo>
                    <a:pt x="643" y="0"/>
                    <a:pt x="903" y="29"/>
                    <a:pt x="1146" y="164"/>
                  </a:cubicBezTo>
                  <a:cubicBezTo>
                    <a:pt x="1510" y="366"/>
                    <a:pt x="1711" y="717"/>
                    <a:pt x="1696" y="1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306">
              <a:extLst>
                <a:ext uri="{FF2B5EF4-FFF2-40B4-BE49-F238E27FC236}">
                  <a16:creationId xmlns:a16="http://schemas.microsoft.com/office/drawing/2014/main" id="{DE68C558-947C-4917-AB0B-43B8E6DFBB47}"/>
                </a:ext>
              </a:extLst>
            </p:cNvPr>
            <p:cNvSpPr>
              <a:spLocks noEditPoints="1"/>
            </p:cNvSpPr>
            <p:nvPr/>
          </p:nvSpPr>
          <p:spPr bwMode="auto">
            <a:xfrm>
              <a:off x="6845301" y="2814638"/>
              <a:ext cx="73025" cy="79375"/>
            </a:xfrm>
            <a:custGeom>
              <a:avLst/>
              <a:gdLst>
                <a:gd name="T0" fmla="*/ 781 w 1155"/>
                <a:gd name="T1" fmla="*/ 209 h 1264"/>
                <a:gd name="T2" fmla="*/ 564 w 1155"/>
                <a:gd name="T3" fmla="*/ 317 h 1264"/>
                <a:gd name="T4" fmla="*/ 191 w 1155"/>
                <a:gd name="T5" fmla="*/ 973 h 1264"/>
                <a:gd name="T6" fmla="*/ 305 w 1155"/>
                <a:gd name="T7" fmla="*/ 1069 h 1264"/>
                <a:gd name="T8" fmla="*/ 450 w 1155"/>
                <a:gd name="T9" fmla="*/ 1029 h 1264"/>
                <a:gd name="T10" fmla="*/ 831 w 1155"/>
                <a:gd name="T11" fmla="*/ 442 h 1264"/>
                <a:gd name="T12" fmla="*/ 781 w 1155"/>
                <a:gd name="T13" fmla="*/ 209 h 1264"/>
                <a:gd name="T14" fmla="*/ 0 w 1155"/>
                <a:gd name="T15" fmla="*/ 1011 h 1264"/>
                <a:gd name="T16" fmla="*/ 498 w 1155"/>
                <a:gd name="T17" fmla="*/ 142 h 1264"/>
                <a:gd name="T18" fmla="*/ 736 w 1155"/>
                <a:gd name="T19" fmla="*/ 28 h 1264"/>
                <a:gd name="T20" fmla="*/ 845 w 1155"/>
                <a:gd name="T21" fmla="*/ 3 h 1264"/>
                <a:gd name="T22" fmla="*/ 940 w 1155"/>
                <a:gd name="T23" fmla="*/ 55 h 1264"/>
                <a:gd name="T24" fmla="*/ 957 w 1155"/>
                <a:gd name="T25" fmla="*/ 88 h 1264"/>
                <a:gd name="T26" fmla="*/ 446 w 1155"/>
                <a:gd name="T27" fmla="*/ 1231 h 1264"/>
                <a:gd name="T28" fmla="*/ 148 w 1155"/>
                <a:gd name="T29" fmla="*/ 1263 h 1264"/>
                <a:gd name="T30" fmla="*/ 34 w 1155"/>
                <a:gd name="T31" fmla="*/ 1179 h 1264"/>
                <a:gd name="T32" fmla="*/ 0 w 1155"/>
                <a:gd name="T33" fmla="*/ 1011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5" h="1264">
                  <a:moveTo>
                    <a:pt x="781" y="209"/>
                  </a:moveTo>
                  <a:cubicBezTo>
                    <a:pt x="699" y="249"/>
                    <a:pt x="630" y="280"/>
                    <a:pt x="564" y="317"/>
                  </a:cubicBezTo>
                  <a:cubicBezTo>
                    <a:pt x="311" y="461"/>
                    <a:pt x="193" y="685"/>
                    <a:pt x="191" y="973"/>
                  </a:cubicBezTo>
                  <a:cubicBezTo>
                    <a:pt x="191" y="1064"/>
                    <a:pt x="213" y="1084"/>
                    <a:pt x="305" y="1069"/>
                  </a:cubicBezTo>
                  <a:cubicBezTo>
                    <a:pt x="354" y="1062"/>
                    <a:pt x="406" y="1052"/>
                    <a:pt x="450" y="1029"/>
                  </a:cubicBezTo>
                  <a:cubicBezTo>
                    <a:pt x="688" y="907"/>
                    <a:pt x="817" y="710"/>
                    <a:pt x="831" y="442"/>
                  </a:cubicBezTo>
                  <a:cubicBezTo>
                    <a:pt x="835" y="368"/>
                    <a:pt x="834" y="291"/>
                    <a:pt x="781" y="209"/>
                  </a:cubicBezTo>
                  <a:close/>
                  <a:moveTo>
                    <a:pt x="0" y="1011"/>
                  </a:moveTo>
                  <a:cubicBezTo>
                    <a:pt x="17" y="608"/>
                    <a:pt x="163" y="319"/>
                    <a:pt x="498" y="142"/>
                  </a:cubicBezTo>
                  <a:cubicBezTo>
                    <a:pt x="576" y="101"/>
                    <a:pt x="655" y="63"/>
                    <a:pt x="736" y="28"/>
                  </a:cubicBezTo>
                  <a:cubicBezTo>
                    <a:pt x="770" y="13"/>
                    <a:pt x="808" y="6"/>
                    <a:pt x="845" y="3"/>
                  </a:cubicBezTo>
                  <a:cubicBezTo>
                    <a:pt x="885" y="0"/>
                    <a:pt x="917" y="21"/>
                    <a:pt x="940" y="55"/>
                  </a:cubicBezTo>
                  <a:cubicBezTo>
                    <a:pt x="947" y="65"/>
                    <a:pt x="953" y="76"/>
                    <a:pt x="957" y="88"/>
                  </a:cubicBezTo>
                  <a:cubicBezTo>
                    <a:pt x="1155" y="637"/>
                    <a:pt x="835" y="1110"/>
                    <a:pt x="446" y="1231"/>
                  </a:cubicBezTo>
                  <a:cubicBezTo>
                    <a:pt x="347" y="1262"/>
                    <a:pt x="248" y="1264"/>
                    <a:pt x="148" y="1263"/>
                  </a:cubicBezTo>
                  <a:cubicBezTo>
                    <a:pt x="92" y="1263"/>
                    <a:pt x="49" y="1231"/>
                    <a:pt x="34" y="1179"/>
                  </a:cubicBezTo>
                  <a:cubicBezTo>
                    <a:pt x="15" y="1113"/>
                    <a:pt x="7" y="1044"/>
                    <a:pt x="0" y="10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307">
              <a:extLst>
                <a:ext uri="{FF2B5EF4-FFF2-40B4-BE49-F238E27FC236}">
                  <a16:creationId xmlns:a16="http://schemas.microsoft.com/office/drawing/2014/main" id="{113FA4CF-8436-4E58-914A-D9DAFC466806}"/>
                </a:ext>
              </a:extLst>
            </p:cNvPr>
            <p:cNvSpPr>
              <a:spLocks noEditPoints="1"/>
            </p:cNvSpPr>
            <p:nvPr/>
          </p:nvSpPr>
          <p:spPr bwMode="auto">
            <a:xfrm>
              <a:off x="6729414" y="2941638"/>
              <a:ext cx="69850" cy="69850"/>
            </a:xfrm>
            <a:custGeom>
              <a:avLst/>
              <a:gdLst>
                <a:gd name="T0" fmla="*/ 900 w 1102"/>
                <a:gd name="T1" fmla="*/ 293 h 1119"/>
                <a:gd name="T2" fmla="*/ 898 w 1102"/>
                <a:gd name="T3" fmla="*/ 255 h 1119"/>
                <a:gd name="T4" fmla="*/ 819 w 1102"/>
                <a:gd name="T5" fmla="*/ 200 h 1119"/>
                <a:gd name="T6" fmla="*/ 601 w 1102"/>
                <a:gd name="T7" fmla="*/ 308 h 1119"/>
                <a:gd name="T8" fmla="*/ 236 w 1102"/>
                <a:gd name="T9" fmla="*/ 871 h 1119"/>
                <a:gd name="T10" fmla="*/ 296 w 1102"/>
                <a:gd name="T11" fmla="*/ 930 h 1119"/>
                <a:gd name="T12" fmla="*/ 406 w 1102"/>
                <a:gd name="T13" fmla="*/ 905 h 1119"/>
                <a:gd name="T14" fmla="*/ 900 w 1102"/>
                <a:gd name="T15" fmla="*/ 293 h 1119"/>
                <a:gd name="T16" fmla="*/ 269 w 1102"/>
                <a:gd name="T17" fmla="*/ 1119 h 1119"/>
                <a:gd name="T18" fmla="*/ 134 w 1102"/>
                <a:gd name="T19" fmla="*/ 1105 h 1119"/>
                <a:gd name="T20" fmla="*/ 21 w 1102"/>
                <a:gd name="T21" fmla="*/ 940 h 1119"/>
                <a:gd name="T22" fmla="*/ 550 w 1102"/>
                <a:gd name="T23" fmla="*/ 117 h 1119"/>
                <a:gd name="T24" fmla="*/ 924 w 1102"/>
                <a:gd name="T25" fmla="*/ 7 h 1119"/>
                <a:gd name="T26" fmla="*/ 1063 w 1102"/>
                <a:gd name="T27" fmla="*/ 112 h 1119"/>
                <a:gd name="T28" fmla="*/ 1071 w 1102"/>
                <a:gd name="T29" fmla="*/ 428 h 1119"/>
                <a:gd name="T30" fmla="*/ 451 w 1102"/>
                <a:gd name="T31" fmla="*/ 1083 h 1119"/>
                <a:gd name="T32" fmla="*/ 269 w 1102"/>
                <a:gd name="T33"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 h="1119">
                  <a:moveTo>
                    <a:pt x="900" y="293"/>
                  </a:moveTo>
                  <a:cubicBezTo>
                    <a:pt x="900" y="280"/>
                    <a:pt x="899" y="268"/>
                    <a:pt x="898" y="255"/>
                  </a:cubicBezTo>
                  <a:cubicBezTo>
                    <a:pt x="896" y="213"/>
                    <a:pt x="862" y="189"/>
                    <a:pt x="819" y="200"/>
                  </a:cubicBezTo>
                  <a:cubicBezTo>
                    <a:pt x="738" y="219"/>
                    <a:pt x="666" y="254"/>
                    <a:pt x="601" y="308"/>
                  </a:cubicBezTo>
                  <a:cubicBezTo>
                    <a:pt x="419" y="457"/>
                    <a:pt x="304" y="649"/>
                    <a:pt x="236" y="871"/>
                  </a:cubicBezTo>
                  <a:cubicBezTo>
                    <a:pt x="221" y="917"/>
                    <a:pt x="243" y="939"/>
                    <a:pt x="296" y="930"/>
                  </a:cubicBezTo>
                  <a:cubicBezTo>
                    <a:pt x="333" y="922"/>
                    <a:pt x="370" y="916"/>
                    <a:pt x="406" y="905"/>
                  </a:cubicBezTo>
                  <a:cubicBezTo>
                    <a:pt x="672" y="823"/>
                    <a:pt x="889" y="553"/>
                    <a:pt x="900" y="293"/>
                  </a:cubicBezTo>
                  <a:close/>
                  <a:moveTo>
                    <a:pt x="269" y="1119"/>
                  </a:moveTo>
                  <a:cubicBezTo>
                    <a:pt x="209" y="1113"/>
                    <a:pt x="171" y="1112"/>
                    <a:pt x="134" y="1105"/>
                  </a:cubicBezTo>
                  <a:cubicBezTo>
                    <a:pt x="50" y="1089"/>
                    <a:pt x="0" y="1024"/>
                    <a:pt x="21" y="940"/>
                  </a:cubicBezTo>
                  <a:cubicBezTo>
                    <a:pt x="106" y="607"/>
                    <a:pt x="258" y="316"/>
                    <a:pt x="550" y="117"/>
                  </a:cubicBezTo>
                  <a:cubicBezTo>
                    <a:pt x="661" y="41"/>
                    <a:pt x="786" y="0"/>
                    <a:pt x="924" y="7"/>
                  </a:cubicBezTo>
                  <a:cubicBezTo>
                    <a:pt x="995" y="11"/>
                    <a:pt x="1041" y="42"/>
                    <a:pt x="1063" y="112"/>
                  </a:cubicBezTo>
                  <a:cubicBezTo>
                    <a:pt x="1097" y="216"/>
                    <a:pt x="1102" y="325"/>
                    <a:pt x="1071" y="428"/>
                  </a:cubicBezTo>
                  <a:cubicBezTo>
                    <a:pt x="975" y="749"/>
                    <a:pt x="783" y="984"/>
                    <a:pt x="451" y="1083"/>
                  </a:cubicBezTo>
                  <a:cubicBezTo>
                    <a:pt x="385" y="1102"/>
                    <a:pt x="316" y="1110"/>
                    <a:pt x="269" y="11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308">
              <a:extLst>
                <a:ext uri="{FF2B5EF4-FFF2-40B4-BE49-F238E27FC236}">
                  <a16:creationId xmlns:a16="http://schemas.microsoft.com/office/drawing/2014/main" id="{0194296D-D6FB-431D-8DC3-6F5D95696C99}"/>
                </a:ext>
              </a:extLst>
            </p:cNvPr>
            <p:cNvSpPr>
              <a:spLocks/>
            </p:cNvSpPr>
            <p:nvPr/>
          </p:nvSpPr>
          <p:spPr bwMode="auto">
            <a:xfrm>
              <a:off x="8050214" y="3763963"/>
              <a:ext cx="39688" cy="49213"/>
            </a:xfrm>
            <a:custGeom>
              <a:avLst/>
              <a:gdLst>
                <a:gd name="T0" fmla="*/ 40 w 641"/>
                <a:gd name="T1" fmla="*/ 745 h 802"/>
                <a:gd name="T2" fmla="*/ 42 w 641"/>
                <a:gd name="T3" fmla="*/ 30 h 802"/>
                <a:gd name="T4" fmla="*/ 132 w 641"/>
                <a:gd name="T5" fmla="*/ 5 h 802"/>
                <a:gd name="T6" fmla="*/ 635 w 641"/>
                <a:gd name="T7" fmla="*/ 143 h 802"/>
                <a:gd name="T8" fmla="*/ 522 w 641"/>
                <a:gd name="T9" fmla="*/ 662 h 802"/>
                <a:gd name="T10" fmla="*/ 377 w 641"/>
                <a:gd name="T11" fmla="*/ 777 h 802"/>
                <a:gd name="T12" fmla="*/ 40 w 641"/>
                <a:gd name="T13" fmla="*/ 745 h 802"/>
              </a:gdLst>
              <a:ahLst/>
              <a:cxnLst>
                <a:cxn ang="0">
                  <a:pos x="T0" y="T1"/>
                </a:cxn>
                <a:cxn ang="0">
                  <a:pos x="T2" y="T3"/>
                </a:cxn>
                <a:cxn ang="0">
                  <a:pos x="T4" y="T5"/>
                </a:cxn>
                <a:cxn ang="0">
                  <a:pos x="T6" y="T7"/>
                </a:cxn>
                <a:cxn ang="0">
                  <a:pos x="T8" y="T9"/>
                </a:cxn>
                <a:cxn ang="0">
                  <a:pos x="T10" y="T11"/>
                </a:cxn>
                <a:cxn ang="0">
                  <a:pos x="T12" y="T13"/>
                </a:cxn>
              </a:cxnLst>
              <a:rect l="0" t="0" r="r" b="b"/>
              <a:pathLst>
                <a:path w="641" h="802">
                  <a:moveTo>
                    <a:pt x="40" y="745"/>
                  </a:moveTo>
                  <a:cubicBezTo>
                    <a:pt x="0" y="511"/>
                    <a:pt x="81" y="274"/>
                    <a:pt x="42" y="30"/>
                  </a:cubicBezTo>
                  <a:cubicBezTo>
                    <a:pt x="76" y="20"/>
                    <a:pt x="106" y="0"/>
                    <a:pt x="132" y="5"/>
                  </a:cubicBezTo>
                  <a:cubicBezTo>
                    <a:pt x="305" y="36"/>
                    <a:pt x="477" y="73"/>
                    <a:pt x="635" y="143"/>
                  </a:cubicBezTo>
                  <a:cubicBezTo>
                    <a:pt x="641" y="300"/>
                    <a:pt x="582" y="564"/>
                    <a:pt x="522" y="662"/>
                  </a:cubicBezTo>
                  <a:cubicBezTo>
                    <a:pt x="487" y="718"/>
                    <a:pt x="441" y="758"/>
                    <a:pt x="377" y="777"/>
                  </a:cubicBezTo>
                  <a:cubicBezTo>
                    <a:pt x="292" y="802"/>
                    <a:pt x="158" y="790"/>
                    <a:pt x="40" y="74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186" name="Freeform 309">
              <a:extLst>
                <a:ext uri="{FF2B5EF4-FFF2-40B4-BE49-F238E27FC236}">
                  <a16:creationId xmlns:a16="http://schemas.microsoft.com/office/drawing/2014/main" id="{053F7810-B7B8-41F8-8016-6359D63FD9C8}"/>
                </a:ext>
              </a:extLst>
            </p:cNvPr>
            <p:cNvSpPr>
              <a:spLocks/>
            </p:cNvSpPr>
            <p:nvPr/>
          </p:nvSpPr>
          <p:spPr bwMode="auto">
            <a:xfrm>
              <a:off x="7370764" y="3763963"/>
              <a:ext cx="39688" cy="50800"/>
            </a:xfrm>
            <a:custGeom>
              <a:avLst/>
              <a:gdLst>
                <a:gd name="T0" fmla="*/ 0 w 621"/>
                <a:gd name="T1" fmla="*/ 150 h 807"/>
                <a:gd name="T2" fmla="*/ 554 w 621"/>
                <a:gd name="T3" fmla="*/ 0 h 807"/>
                <a:gd name="T4" fmla="*/ 591 w 621"/>
                <a:gd name="T5" fmla="*/ 387 h 807"/>
                <a:gd name="T6" fmla="*/ 621 w 621"/>
                <a:gd name="T7" fmla="*/ 737 h 807"/>
                <a:gd name="T8" fmla="*/ 258 w 621"/>
                <a:gd name="T9" fmla="*/ 765 h 807"/>
                <a:gd name="T10" fmla="*/ 118 w 621"/>
                <a:gd name="T11" fmla="*/ 646 h 807"/>
                <a:gd name="T12" fmla="*/ 0 w 621"/>
                <a:gd name="T13" fmla="*/ 150 h 807"/>
              </a:gdLst>
              <a:ahLst/>
              <a:cxnLst>
                <a:cxn ang="0">
                  <a:pos x="T0" y="T1"/>
                </a:cxn>
                <a:cxn ang="0">
                  <a:pos x="T2" y="T3"/>
                </a:cxn>
                <a:cxn ang="0">
                  <a:pos x="T4" y="T5"/>
                </a:cxn>
                <a:cxn ang="0">
                  <a:pos x="T6" y="T7"/>
                </a:cxn>
                <a:cxn ang="0">
                  <a:pos x="T8" y="T9"/>
                </a:cxn>
                <a:cxn ang="0">
                  <a:pos x="T10" y="T11"/>
                </a:cxn>
                <a:cxn ang="0">
                  <a:pos x="T12" y="T13"/>
                </a:cxn>
              </a:cxnLst>
              <a:rect l="0" t="0" r="r" b="b"/>
              <a:pathLst>
                <a:path w="621" h="807">
                  <a:moveTo>
                    <a:pt x="0" y="150"/>
                  </a:moveTo>
                  <a:cubicBezTo>
                    <a:pt x="187" y="73"/>
                    <a:pt x="367" y="28"/>
                    <a:pt x="554" y="0"/>
                  </a:cubicBezTo>
                  <a:cubicBezTo>
                    <a:pt x="612" y="136"/>
                    <a:pt x="577" y="264"/>
                    <a:pt x="591" y="387"/>
                  </a:cubicBezTo>
                  <a:cubicBezTo>
                    <a:pt x="604" y="504"/>
                    <a:pt x="611" y="622"/>
                    <a:pt x="621" y="737"/>
                  </a:cubicBezTo>
                  <a:cubicBezTo>
                    <a:pt x="493" y="807"/>
                    <a:pt x="376" y="797"/>
                    <a:pt x="258" y="765"/>
                  </a:cubicBezTo>
                  <a:cubicBezTo>
                    <a:pt x="194" y="748"/>
                    <a:pt x="145" y="706"/>
                    <a:pt x="118" y="646"/>
                  </a:cubicBezTo>
                  <a:cubicBezTo>
                    <a:pt x="49" y="490"/>
                    <a:pt x="18" y="325"/>
                    <a:pt x="0" y="15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187" name="Freeform 310">
              <a:extLst>
                <a:ext uri="{FF2B5EF4-FFF2-40B4-BE49-F238E27FC236}">
                  <a16:creationId xmlns:a16="http://schemas.microsoft.com/office/drawing/2014/main" id="{FDF86832-08F8-429D-92BD-9E8D0CB7CAAF}"/>
                </a:ext>
              </a:extLst>
            </p:cNvPr>
            <p:cNvSpPr>
              <a:spLocks/>
            </p:cNvSpPr>
            <p:nvPr/>
          </p:nvSpPr>
          <p:spPr bwMode="auto">
            <a:xfrm>
              <a:off x="7702551" y="3765550"/>
              <a:ext cx="55563" cy="28575"/>
            </a:xfrm>
            <a:custGeom>
              <a:avLst/>
              <a:gdLst>
                <a:gd name="T0" fmla="*/ 35 w 864"/>
                <a:gd name="T1" fmla="*/ 0 h 456"/>
                <a:gd name="T2" fmla="*/ 440 w 864"/>
                <a:gd name="T3" fmla="*/ 57 h 456"/>
                <a:gd name="T4" fmla="*/ 818 w 864"/>
                <a:gd name="T5" fmla="*/ 21 h 456"/>
                <a:gd name="T6" fmla="*/ 847 w 864"/>
                <a:gd name="T7" fmla="*/ 407 h 456"/>
                <a:gd name="T8" fmla="*/ 736 w 864"/>
                <a:gd name="T9" fmla="*/ 383 h 456"/>
                <a:gd name="T10" fmla="*/ 116 w 864"/>
                <a:gd name="T11" fmla="*/ 430 h 456"/>
                <a:gd name="T12" fmla="*/ 31 w 864"/>
                <a:gd name="T13" fmla="*/ 456 h 456"/>
                <a:gd name="T14" fmla="*/ 35 w 864"/>
                <a:gd name="T15" fmla="*/ 0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4" h="456">
                  <a:moveTo>
                    <a:pt x="35" y="0"/>
                  </a:moveTo>
                  <a:cubicBezTo>
                    <a:pt x="194" y="24"/>
                    <a:pt x="317" y="55"/>
                    <a:pt x="440" y="57"/>
                  </a:cubicBezTo>
                  <a:cubicBezTo>
                    <a:pt x="564" y="60"/>
                    <a:pt x="688" y="35"/>
                    <a:pt x="818" y="21"/>
                  </a:cubicBezTo>
                  <a:cubicBezTo>
                    <a:pt x="864" y="147"/>
                    <a:pt x="853" y="269"/>
                    <a:pt x="847" y="407"/>
                  </a:cubicBezTo>
                  <a:cubicBezTo>
                    <a:pt x="802" y="398"/>
                    <a:pt x="766" y="397"/>
                    <a:pt x="736" y="383"/>
                  </a:cubicBezTo>
                  <a:cubicBezTo>
                    <a:pt x="519" y="277"/>
                    <a:pt x="313" y="279"/>
                    <a:pt x="116" y="430"/>
                  </a:cubicBezTo>
                  <a:cubicBezTo>
                    <a:pt x="98" y="443"/>
                    <a:pt x="70" y="444"/>
                    <a:pt x="31" y="456"/>
                  </a:cubicBezTo>
                  <a:cubicBezTo>
                    <a:pt x="0" y="299"/>
                    <a:pt x="48" y="157"/>
                    <a:pt x="35" y="0"/>
                  </a:cubicBezTo>
                  <a:close/>
                </a:path>
              </a:pathLst>
            </a:custGeom>
            <a:solidFill>
              <a:srgbClr val="405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11">
              <a:extLst>
                <a:ext uri="{FF2B5EF4-FFF2-40B4-BE49-F238E27FC236}">
                  <a16:creationId xmlns:a16="http://schemas.microsoft.com/office/drawing/2014/main" id="{57B8E112-3ADB-44C2-8096-03631D60D1B3}"/>
                </a:ext>
              </a:extLst>
            </p:cNvPr>
            <p:cNvSpPr>
              <a:spLocks noEditPoints="1"/>
            </p:cNvSpPr>
            <p:nvPr/>
          </p:nvSpPr>
          <p:spPr bwMode="auto">
            <a:xfrm>
              <a:off x="7762876" y="3744913"/>
              <a:ext cx="284163" cy="203200"/>
            </a:xfrm>
            <a:custGeom>
              <a:avLst/>
              <a:gdLst>
                <a:gd name="T0" fmla="*/ 4021 w 4494"/>
                <a:gd name="T1" fmla="*/ 583 h 3247"/>
                <a:gd name="T2" fmla="*/ 3960 w 4494"/>
                <a:gd name="T3" fmla="*/ 631 h 3247"/>
                <a:gd name="T4" fmla="*/ 3916 w 4494"/>
                <a:gd name="T5" fmla="*/ 814 h 3247"/>
                <a:gd name="T6" fmla="*/ 3560 w 4494"/>
                <a:gd name="T7" fmla="*/ 1824 h 3247"/>
                <a:gd name="T8" fmla="*/ 3191 w 4494"/>
                <a:gd name="T9" fmla="*/ 2300 h 3247"/>
                <a:gd name="T10" fmla="*/ 2469 w 4494"/>
                <a:gd name="T11" fmla="*/ 2643 h 3247"/>
                <a:gd name="T12" fmla="*/ 2372 w 4494"/>
                <a:gd name="T13" fmla="*/ 2714 h 3247"/>
                <a:gd name="T14" fmla="*/ 2489 w 4494"/>
                <a:gd name="T15" fmla="*/ 2774 h 3247"/>
                <a:gd name="T16" fmla="*/ 2780 w 4494"/>
                <a:gd name="T17" fmla="*/ 2702 h 3247"/>
                <a:gd name="T18" fmla="*/ 3556 w 4494"/>
                <a:gd name="T19" fmla="*/ 2060 h 3247"/>
                <a:gd name="T20" fmla="*/ 4051 w 4494"/>
                <a:gd name="T21" fmla="*/ 805 h 3247"/>
                <a:gd name="T22" fmla="*/ 4021 w 4494"/>
                <a:gd name="T23" fmla="*/ 583 h 3247"/>
                <a:gd name="T24" fmla="*/ 4460 w 4494"/>
                <a:gd name="T25" fmla="*/ 257 h 3247"/>
                <a:gd name="T26" fmla="*/ 4433 w 4494"/>
                <a:gd name="T27" fmla="*/ 1055 h 3247"/>
                <a:gd name="T28" fmla="*/ 3843 w 4494"/>
                <a:gd name="T29" fmla="*/ 2431 h 3247"/>
                <a:gd name="T30" fmla="*/ 2554 w 4494"/>
                <a:gd name="T31" fmla="*/ 3191 h 3247"/>
                <a:gd name="T32" fmla="*/ 1351 w 4494"/>
                <a:gd name="T33" fmla="*/ 2946 h 3247"/>
                <a:gd name="T34" fmla="*/ 421 w 4494"/>
                <a:gd name="T35" fmla="*/ 1971 h 3247"/>
                <a:gd name="T36" fmla="*/ 27 w 4494"/>
                <a:gd name="T37" fmla="*/ 620 h 3247"/>
                <a:gd name="T38" fmla="*/ 0 w 4494"/>
                <a:gd name="T39" fmla="*/ 319 h 3247"/>
                <a:gd name="T40" fmla="*/ 191 w 4494"/>
                <a:gd name="T41" fmla="*/ 207 h 3247"/>
                <a:gd name="T42" fmla="*/ 1159 w 4494"/>
                <a:gd name="T43" fmla="*/ 43 h 3247"/>
                <a:gd name="T44" fmla="*/ 2519 w 4494"/>
                <a:gd name="T45" fmla="*/ 22 h 3247"/>
                <a:gd name="T46" fmla="*/ 3816 w 4494"/>
                <a:gd name="T47" fmla="*/ 148 h 3247"/>
                <a:gd name="T48" fmla="*/ 4460 w 4494"/>
                <a:gd name="T49" fmla="*/ 257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94" h="3247">
                  <a:moveTo>
                    <a:pt x="4021" y="583"/>
                  </a:moveTo>
                  <a:cubicBezTo>
                    <a:pt x="3994" y="603"/>
                    <a:pt x="3965" y="613"/>
                    <a:pt x="3960" y="631"/>
                  </a:cubicBezTo>
                  <a:cubicBezTo>
                    <a:pt x="3940" y="690"/>
                    <a:pt x="3925" y="752"/>
                    <a:pt x="3916" y="814"/>
                  </a:cubicBezTo>
                  <a:cubicBezTo>
                    <a:pt x="3859" y="1173"/>
                    <a:pt x="3738" y="1509"/>
                    <a:pt x="3560" y="1824"/>
                  </a:cubicBezTo>
                  <a:cubicBezTo>
                    <a:pt x="3460" y="2001"/>
                    <a:pt x="3340" y="2164"/>
                    <a:pt x="3191" y="2300"/>
                  </a:cubicBezTo>
                  <a:cubicBezTo>
                    <a:pt x="2986" y="2487"/>
                    <a:pt x="2751" y="2617"/>
                    <a:pt x="2469" y="2643"/>
                  </a:cubicBezTo>
                  <a:cubicBezTo>
                    <a:pt x="2422" y="2647"/>
                    <a:pt x="2381" y="2660"/>
                    <a:pt x="2372" y="2714"/>
                  </a:cubicBezTo>
                  <a:cubicBezTo>
                    <a:pt x="2366" y="2755"/>
                    <a:pt x="2412" y="2786"/>
                    <a:pt x="2489" y="2774"/>
                  </a:cubicBezTo>
                  <a:cubicBezTo>
                    <a:pt x="2587" y="2758"/>
                    <a:pt x="2688" y="2739"/>
                    <a:pt x="2780" y="2702"/>
                  </a:cubicBezTo>
                  <a:cubicBezTo>
                    <a:pt x="3107" y="2573"/>
                    <a:pt x="3355" y="2342"/>
                    <a:pt x="3556" y="2060"/>
                  </a:cubicBezTo>
                  <a:cubicBezTo>
                    <a:pt x="3825" y="1684"/>
                    <a:pt x="3972" y="1257"/>
                    <a:pt x="4051" y="805"/>
                  </a:cubicBezTo>
                  <a:cubicBezTo>
                    <a:pt x="4063" y="739"/>
                    <a:pt x="4083" y="668"/>
                    <a:pt x="4021" y="583"/>
                  </a:cubicBezTo>
                  <a:close/>
                  <a:moveTo>
                    <a:pt x="4460" y="257"/>
                  </a:moveTo>
                  <a:cubicBezTo>
                    <a:pt x="4494" y="543"/>
                    <a:pt x="4475" y="800"/>
                    <a:pt x="4433" y="1055"/>
                  </a:cubicBezTo>
                  <a:cubicBezTo>
                    <a:pt x="4350" y="1561"/>
                    <a:pt x="4169" y="2028"/>
                    <a:pt x="3843" y="2431"/>
                  </a:cubicBezTo>
                  <a:cubicBezTo>
                    <a:pt x="3508" y="2846"/>
                    <a:pt x="3085" y="3121"/>
                    <a:pt x="2554" y="3191"/>
                  </a:cubicBezTo>
                  <a:cubicBezTo>
                    <a:pt x="2132" y="3247"/>
                    <a:pt x="1725" y="3165"/>
                    <a:pt x="1351" y="2946"/>
                  </a:cubicBezTo>
                  <a:cubicBezTo>
                    <a:pt x="947" y="2710"/>
                    <a:pt x="645" y="2375"/>
                    <a:pt x="421" y="1971"/>
                  </a:cubicBezTo>
                  <a:cubicBezTo>
                    <a:pt x="189" y="1551"/>
                    <a:pt x="53" y="1101"/>
                    <a:pt x="27" y="620"/>
                  </a:cubicBezTo>
                  <a:cubicBezTo>
                    <a:pt x="22" y="514"/>
                    <a:pt x="8" y="408"/>
                    <a:pt x="0" y="319"/>
                  </a:cubicBezTo>
                  <a:cubicBezTo>
                    <a:pt x="53" y="235"/>
                    <a:pt x="126" y="226"/>
                    <a:pt x="191" y="207"/>
                  </a:cubicBezTo>
                  <a:cubicBezTo>
                    <a:pt x="507" y="116"/>
                    <a:pt x="831" y="74"/>
                    <a:pt x="1159" y="43"/>
                  </a:cubicBezTo>
                  <a:cubicBezTo>
                    <a:pt x="1612" y="0"/>
                    <a:pt x="2067" y="5"/>
                    <a:pt x="2519" y="22"/>
                  </a:cubicBezTo>
                  <a:cubicBezTo>
                    <a:pt x="2953" y="39"/>
                    <a:pt x="3387" y="76"/>
                    <a:pt x="3816" y="148"/>
                  </a:cubicBezTo>
                  <a:cubicBezTo>
                    <a:pt x="4027" y="183"/>
                    <a:pt x="4237" y="219"/>
                    <a:pt x="4460" y="25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89" name="Freeform 312">
              <a:extLst>
                <a:ext uri="{FF2B5EF4-FFF2-40B4-BE49-F238E27FC236}">
                  <a16:creationId xmlns:a16="http://schemas.microsoft.com/office/drawing/2014/main" id="{9DB813A3-0475-441D-9100-7E5025D84342}"/>
                </a:ext>
              </a:extLst>
            </p:cNvPr>
            <p:cNvSpPr>
              <a:spLocks noEditPoints="1"/>
            </p:cNvSpPr>
            <p:nvPr/>
          </p:nvSpPr>
          <p:spPr bwMode="auto">
            <a:xfrm>
              <a:off x="7415214" y="3744913"/>
              <a:ext cx="282575" cy="203200"/>
            </a:xfrm>
            <a:custGeom>
              <a:avLst/>
              <a:gdLst>
                <a:gd name="T0" fmla="*/ 1928 w 4487"/>
                <a:gd name="T1" fmla="*/ 2695 h 3228"/>
                <a:gd name="T2" fmla="*/ 1979 w 4487"/>
                <a:gd name="T3" fmla="*/ 2764 h 3228"/>
                <a:gd name="T4" fmla="*/ 2110 w 4487"/>
                <a:gd name="T5" fmla="*/ 2771 h 3228"/>
                <a:gd name="T6" fmla="*/ 3289 w 4487"/>
                <a:gd name="T7" fmla="*/ 2187 h 3228"/>
                <a:gd name="T8" fmla="*/ 3929 w 4487"/>
                <a:gd name="T9" fmla="*/ 784 h 3228"/>
                <a:gd name="T10" fmla="*/ 3932 w 4487"/>
                <a:gd name="T11" fmla="*/ 634 h 3228"/>
                <a:gd name="T12" fmla="*/ 3887 w 4487"/>
                <a:gd name="T13" fmla="*/ 584 h 3228"/>
                <a:gd name="T14" fmla="*/ 3831 w 4487"/>
                <a:gd name="T15" fmla="*/ 619 h 3228"/>
                <a:gd name="T16" fmla="*/ 3793 w 4487"/>
                <a:gd name="T17" fmla="*/ 803 h 3228"/>
                <a:gd name="T18" fmla="*/ 3461 w 4487"/>
                <a:gd name="T19" fmla="*/ 1760 h 3228"/>
                <a:gd name="T20" fmla="*/ 2154 w 4487"/>
                <a:gd name="T21" fmla="*/ 2630 h 3228"/>
                <a:gd name="T22" fmla="*/ 1928 w 4487"/>
                <a:gd name="T23" fmla="*/ 2695 h 3228"/>
                <a:gd name="T24" fmla="*/ 4449 w 4487"/>
                <a:gd name="T25" fmla="*/ 256 h 3228"/>
                <a:gd name="T26" fmla="*/ 4426 w 4487"/>
                <a:gd name="T27" fmla="*/ 886 h 3228"/>
                <a:gd name="T28" fmla="*/ 3725 w 4487"/>
                <a:gd name="T29" fmla="*/ 2437 h 3228"/>
                <a:gd name="T30" fmla="*/ 2379 w 4487"/>
                <a:gd name="T31" fmla="*/ 3180 h 3228"/>
                <a:gd name="T32" fmla="*/ 1217 w 4487"/>
                <a:gd name="T33" fmla="*/ 2921 h 3228"/>
                <a:gd name="T34" fmla="*/ 216 w 4487"/>
                <a:gd name="T35" fmla="*/ 1649 h 3228"/>
                <a:gd name="T36" fmla="*/ 19 w 4487"/>
                <a:gd name="T37" fmla="*/ 346 h 3228"/>
                <a:gd name="T38" fmla="*/ 35 w 4487"/>
                <a:gd name="T39" fmla="*/ 256 h 3228"/>
                <a:gd name="T40" fmla="*/ 324 w 4487"/>
                <a:gd name="T41" fmla="*/ 195 h 3228"/>
                <a:gd name="T42" fmla="*/ 1808 w 4487"/>
                <a:gd name="T43" fmla="*/ 26 h 3228"/>
                <a:gd name="T44" fmla="*/ 2888 w 4487"/>
                <a:gd name="T45" fmla="*/ 10 h 3228"/>
                <a:gd name="T46" fmla="*/ 4273 w 4487"/>
                <a:gd name="T47" fmla="*/ 194 h 3228"/>
                <a:gd name="T48" fmla="*/ 4449 w 4487"/>
                <a:gd name="T49" fmla="*/ 256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7" h="3228">
                  <a:moveTo>
                    <a:pt x="1928" y="2695"/>
                  </a:moveTo>
                  <a:cubicBezTo>
                    <a:pt x="1947" y="2723"/>
                    <a:pt x="1959" y="2759"/>
                    <a:pt x="1979" y="2764"/>
                  </a:cubicBezTo>
                  <a:cubicBezTo>
                    <a:pt x="2020" y="2775"/>
                    <a:pt x="2067" y="2776"/>
                    <a:pt x="2110" y="2771"/>
                  </a:cubicBezTo>
                  <a:cubicBezTo>
                    <a:pt x="2571" y="2715"/>
                    <a:pt x="2970" y="2523"/>
                    <a:pt x="3289" y="2187"/>
                  </a:cubicBezTo>
                  <a:cubicBezTo>
                    <a:pt x="3661" y="1795"/>
                    <a:pt x="3863" y="1319"/>
                    <a:pt x="3929" y="784"/>
                  </a:cubicBezTo>
                  <a:cubicBezTo>
                    <a:pt x="3935" y="734"/>
                    <a:pt x="3937" y="683"/>
                    <a:pt x="3932" y="634"/>
                  </a:cubicBezTo>
                  <a:cubicBezTo>
                    <a:pt x="3930" y="615"/>
                    <a:pt x="3905" y="587"/>
                    <a:pt x="3887" y="584"/>
                  </a:cubicBezTo>
                  <a:cubicBezTo>
                    <a:pt x="3870" y="581"/>
                    <a:pt x="3837" y="602"/>
                    <a:pt x="3831" y="619"/>
                  </a:cubicBezTo>
                  <a:cubicBezTo>
                    <a:pt x="3814" y="679"/>
                    <a:pt x="3801" y="741"/>
                    <a:pt x="3793" y="803"/>
                  </a:cubicBezTo>
                  <a:cubicBezTo>
                    <a:pt x="3748" y="1145"/>
                    <a:pt x="3644" y="1468"/>
                    <a:pt x="3461" y="1760"/>
                  </a:cubicBezTo>
                  <a:cubicBezTo>
                    <a:pt x="3158" y="2247"/>
                    <a:pt x="2731" y="2552"/>
                    <a:pt x="2154" y="2630"/>
                  </a:cubicBezTo>
                  <a:cubicBezTo>
                    <a:pt x="2081" y="2640"/>
                    <a:pt x="2006" y="2646"/>
                    <a:pt x="1928" y="2695"/>
                  </a:cubicBezTo>
                  <a:close/>
                  <a:moveTo>
                    <a:pt x="4449" y="256"/>
                  </a:moveTo>
                  <a:cubicBezTo>
                    <a:pt x="4487" y="475"/>
                    <a:pt x="4458" y="682"/>
                    <a:pt x="4426" y="886"/>
                  </a:cubicBezTo>
                  <a:cubicBezTo>
                    <a:pt x="4334" y="1467"/>
                    <a:pt x="4110" y="1989"/>
                    <a:pt x="3725" y="2437"/>
                  </a:cubicBezTo>
                  <a:cubicBezTo>
                    <a:pt x="3369" y="2851"/>
                    <a:pt x="2925" y="3116"/>
                    <a:pt x="2379" y="3180"/>
                  </a:cubicBezTo>
                  <a:cubicBezTo>
                    <a:pt x="1966" y="3228"/>
                    <a:pt x="1574" y="3140"/>
                    <a:pt x="1217" y="2921"/>
                  </a:cubicBezTo>
                  <a:cubicBezTo>
                    <a:pt x="726" y="2621"/>
                    <a:pt x="416" y="2177"/>
                    <a:pt x="216" y="1649"/>
                  </a:cubicBezTo>
                  <a:cubicBezTo>
                    <a:pt x="57" y="1229"/>
                    <a:pt x="0" y="793"/>
                    <a:pt x="19" y="346"/>
                  </a:cubicBezTo>
                  <a:cubicBezTo>
                    <a:pt x="20" y="321"/>
                    <a:pt x="27" y="297"/>
                    <a:pt x="35" y="256"/>
                  </a:cubicBezTo>
                  <a:cubicBezTo>
                    <a:pt x="129" y="236"/>
                    <a:pt x="226" y="211"/>
                    <a:pt x="324" y="195"/>
                  </a:cubicBezTo>
                  <a:cubicBezTo>
                    <a:pt x="816" y="113"/>
                    <a:pt x="1310" y="58"/>
                    <a:pt x="1808" y="26"/>
                  </a:cubicBezTo>
                  <a:cubicBezTo>
                    <a:pt x="2169" y="3"/>
                    <a:pt x="2529" y="0"/>
                    <a:pt x="2888" y="10"/>
                  </a:cubicBezTo>
                  <a:cubicBezTo>
                    <a:pt x="3355" y="22"/>
                    <a:pt x="3821" y="64"/>
                    <a:pt x="4273" y="194"/>
                  </a:cubicBezTo>
                  <a:cubicBezTo>
                    <a:pt x="4332" y="211"/>
                    <a:pt x="4390" y="235"/>
                    <a:pt x="4449" y="25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90" name="Freeform 313">
              <a:extLst>
                <a:ext uri="{FF2B5EF4-FFF2-40B4-BE49-F238E27FC236}">
                  <a16:creationId xmlns:a16="http://schemas.microsoft.com/office/drawing/2014/main" id="{28A39E49-030D-44B1-BF7F-4CE4E746002B}"/>
                </a:ext>
              </a:extLst>
            </p:cNvPr>
            <p:cNvSpPr>
              <a:spLocks/>
            </p:cNvSpPr>
            <p:nvPr/>
          </p:nvSpPr>
          <p:spPr bwMode="auto">
            <a:xfrm>
              <a:off x="7361239" y="3916363"/>
              <a:ext cx="52388" cy="50800"/>
            </a:xfrm>
            <a:custGeom>
              <a:avLst/>
              <a:gdLst>
                <a:gd name="T0" fmla="*/ 721 w 826"/>
                <a:gd name="T1" fmla="*/ 0 h 800"/>
                <a:gd name="T2" fmla="*/ 797 w 826"/>
                <a:gd name="T3" fmla="*/ 114 h 800"/>
                <a:gd name="T4" fmla="*/ 737 w 826"/>
                <a:gd name="T5" fmla="*/ 187 h 800"/>
                <a:gd name="T6" fmla="*/ 218 w 826"/>
                <a:gd name="T7" fmla="*/ 710 h 800"/>
                <a:gd name="T8" fmla="*/ 130 w 826"/>
                <a:gd name="T9" fmla="*/ 781 h 800"/>
                <a:gd name="T10" fmla="*/ 43 w 826"/>
                <a:gd name="T11" fmla="*/ 774 h 800"/>
                <a:gd name="T12" fmla="*/ 19 w 826"/>
                <a:gd name="T13" fmla="*/ 672 h 800"/>
                <a:gd name="T14" fmla="*/ 75 w 826"/>
                <a:gd name="T15" fmla="*/ 597 h 800"/>
                <a:gd name="T16" fmla="*/ 565 w 826"/>
                <a:gd name="T17" fmla="*/ 99 h 800"/>
                <a:gd name="T18" fmla="*/ 667 w 826"/>
                <a:gd name="T19" fmla="*/ 15 h 800"/>
                <a:gd name="T20" fmla="*/ 721 w 826"/>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800">
                  <a:moveTo>
                    <a:pt x="721" y="0"/>
                  </a:moveTo>
                  <a:cubicBezTo>
                    <a:pt x="792" y="5"/>
                    <a:pt x="826" y="69"/>
                    <a:pt x="797" y="114"/>
                  </a:cubicBezTo>
                  <a:cubicBezTo>
                    <a:pt x="780" y="140"/>
                    <a:pt x="759" y="165"/>
                    <a:pt x="737" y="187"/>
                  </a:cubicBezTo>
                  <a:cubicBezTo>
                    <a:pt x="564" y="362"/>
                    <a:pt x="391" y="536"/>
                    <a:pt x="218" y="710"/>
                  </a:cubicBezTo>
                  <a:cubicBezTo>
                    <a:pt x="191" y="736"/>
                    <a:pt x="161" y="761"/>
                    <a:pt x="130" y="781"/>
                  </a:cubicBezTo>
                  <a:cubicBezTo>
                    <a:pt x="102" y="800"/>
                    <a:pt x="70" y="796"/>
                    <a:pt x="43" y="774"/>
                  </a:cubicBezTo>
                  <a:cubicBezTo>
                    <a:pt x="13" y="748"/>
                    <a:pt x="0" y="704"/>
                    <a:pt x="19" y="672"/>
                  </a:cubicBezTo>
                  <a:cubicBezTo>
                    <a:pt x="35" y="646"/>
                    <a:pt x="54" y="620"/>
                    <a:pt x="75" y="597"/>
                  </a:cubicBezTo>
                  <a:cubicBezTo>
                    <a:pt x="237" y="430"/>
                    <a:pt x="401" y="264"/>
                    <a:pt x="565" y="99"/>
                  </a:cubicBezTo>
                  <a:cubicBezTo>
                    <a:pt x="596" y="67"/>
                    <a:pt x="631" y="39"/>
                    <a:pt x="667" y="15"/>
                  </a:cubicBezTo>
                  <a:cubicBezTo>
                    <a:pt x="686" y="2"/>
                    <a:pt x="714" y="1"/>
                    <a:pt x="721"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314">
              <a:extLst>
                <a:ext uri="{FF2B5EF4-FFF2-40B4-BE49-F238E27FC236}">
                  <a16:creationId xmlns:a16="http://schemas.microsoft.com/office/drawing/2014/main" id="{D17D800A-D42C-4449-9F57-F35C0F403CE1}"/>
                </a:ext>
              </a:extLst>
            </p:cNvPr>
            <p:cNvSpPr>
              <a:spLocks/>
            </p:cNvSpPr>
            <p:nvPr/>
          </p:nvSpPr>
          <p:spPr bwMode="auto">
            <a:xfrm>
              <a:off x="8056564" y="3890963"/>
              <a:ext cx="42863" cy="36513"/>
            </a:xfrm>
            <a:custGeom>
              <a:avLst/>
              <a:gdLst>
                <a:gd name="T0" fmla="*/ 664 w 669"/>
                <a:gd name="T1" fmla="*/ 469 h 585"/>
                <a:gd name="T2" fmla="*/ 564 w 669"/>
                <a:gd name="T3" fmla="*/ 567 h 585"/>
                <a:gd name="T4" fmla="*/ 498 w 669"/>
                <a:gd name="T5" fmla="*/ 532 h 585"/>
                <a:gd name="T6" fmla="*/ 71 w 669"/>
                <a:gd name="T7" fmla="*/ 189 h 585"/>
                <a:gd name="T8" fmla="*/ 21 w 669"/>
                <a:gd name="T9" fmla="*/ 134 h 585"/>
                <a:gd name="T10" fmla="*/ 35 w 669"/>
                <a:gd name="T11" fmla="*/ 30 h 585"/>
                <a:gd name="T12" fmla="*/ 122 w 669"/>
                <a:gd name="T13" fmla="*/ 12 h 585"/>
                <a:gd name="T14" fmla="*/ 171 w 669"/>
                <a:gd name="T15" fmla="*/ 38 h 585"/>
                <a:gd name="T16" fmla="*/ 614 w 669"/>
                <a:gd name="T17" fmla="*/ 391 h 585"/>
                <a:gd name="T18" fmla="*/ 664 w 669"/>
                <a:gd name="T19" fmla="*/ 46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9" h="585">
                  <a:moveTo>
                    <a:pt x="664" y="469"/>
                  </a:moveTo>
                  <a:cubicBezTo>
                    <a:pt x="669" y="539"/>
                    <a:pt x="612" y="585"/>
                    <a:pt x="564" y="567"/>
                  </a:cubicBezTo>
                  <a:cubicBezTo>
                    <a:pt x="541" y="558"/>
                    <a:pt x="518" y="547"/>
                    <a:pt x="498" y="532"/>
                  </a:cubicBezTo>
                  <a:cubicBezTo>
                    <a:pt x="355" y="418"/>
                    <a:pt x="213" y="304"/>
                    <a:pt x="71" y="189"/>
                  </a:cubicBezTo>
                  <a:cubicBezTo>
                    <a:pt x="52" y="174"/>
                    <a:pt x="36" y="154"/>
                    <a:pt x="21" y="134"/>
                  </a:cubicBezTo>
                  <a:cubicBezTo>
                    <a:pt x="0" y="104"/>
                    <a:pt x="7" y="57"/>
                    <a:pt x="35" y="30"/>
                  </a:cubicBezTo>
                  <a:cubicBezTo>
                    <a:pt x="60" y="6"/>
                    <a:pt x="90" y="0"/>
                    <a:pt x="122" y="12"/>
                  </a:cubicBezTo>
                  <a:cubicBezTo>
                    <a:pt x="139" y="19"/>
                    <a:pt x="157" y="27"/>
                    <a:pt x="171" y="38"/>
                  </a:cubicBezTo>
                  <a:cubicBezTo>
                    <a:pt x="320" y="155"/>
                    <a:pt x="469" y="271"/>
                    <a:pt x="614" y="391"/>
                  </a:cubicBezTo>
                  <a:cubicBezTo>
                    <a:pt x="641" y="413"/>
                    <a:pt x="654" y="452"/>
                    <a:pt x="664" y="46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315">
              <a:extLst>
                <a:ext uri="{FF2B5EF4-FFF2-40B4-BE49-F238E27FC236}">
                  <a16:creationId xmlns:a16="http://schemas.microsoft.com/office/drawing/2014/main" id="{9CCCEA31-2189-414E-8A8D-994C8BB6A3CE}"/>
                </a:ext>
              </a:extLst>
            </p:cNvPr>
            <p:cNvSpPr>
              <a:spLocks/>
            </p:cNvSpPr>
            <p:nvPr/>
          </p:nvSpPr>
          <p:spPr bwMode="auto">
            <a:xfrm>
              <a:off x="7351714" y="3879850"/>
              <a:ext cx="38100" cy="22225"/>
            </a:xfrm>
            <a:custGeom>
              <a:avLst/>
              <a:gdLst>
                <a:gd name="T0" fmla="*/ 77 w 598"/>
                <a:gd name="T1" fmla="*/ 350 h 350"/>
                <a:gd name="T2" fmla="*/ 19 w 598"/>
                <a:gd name="T3" fmla="*/ 299 h 350"/>
                <a:gd name="T4" fmla="*/ 29 w 598"/>
                <a:gd name="T5" fmla="*/ 212 h 350"/>
                <a:gd name="T6" fmla="*/ 88 w 598"/>
                <a:gd name="T7" fmla="*/ 168 h 350"/>
                <a:gd name="T8" fmla="*/ 434 w 598"/>
                <a:gd name="T9" fmla="*/ 22 h 350"/>
                <a:gd name="T10" fmla="*/ 470 w 598"/>
                <a:gd name="T11" fmla="*/ 12 h 350"/>
                <a:gd name="T12" fmla="*/ 581 w 598"/>
                <a:gd name="T13" fmla="*/ 57 h 350"/>
                <a:gd name="T14" fmla="*/ 543 w 598"/>
                <a:gd name="T15" fmla="*/ 169 h 350"/>
                <a:gd name="T16" fmla="*/ 128 w 598"/>
                <a:gd name="T17" fmla="*/ 346 h 350"/>
                <a:gd name="T18" fmla="*/ 77 w 598"/>
                <a:gd name="T19"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350">
                  <a:moveTo>
                    <a:pt x="77" y="350"/>
                  </a:moveTo>
                  <a:cubicBezTo>
                    <a:pt x="63" y="337"/>
                    <a:pt x="35" y="322"/>
                    <a:pt x="19" y="299"/>
                  </a:cubicBezTo>
                  <a:cubicBezTo>
                    <a:pt x="0" y="271"/>
                    <a:pt x="6" y="237"/>
                    <a:pt x="29" y="212"/>
                  </a:cubicBezTo>
                  <a:cubicBezTo>
                    <a:pt x="45" y="194"/>
                    <a:pt x="66" y="177"/>
                    <a:pt x="88" y="168"/>
                  </a:cubicBezTo>
                  <a:cubicBezTo>
                    <a:pt x="203" y="118"/>
                    <a:pt x="318" y="70"/>
                    <a:pt x="434" y="22"/>
                  </a:cubicBezTo>
                  <a:cubicBezTo>
                    <a:pt x="446" y="18"/>
                    <a:pt x="458" y="15"/>
                    <a:pt x="470" y="12"/>
                  </a:cubicBezTo>
                  <a:cubicBezTo>
                    <a:pt x="520" y="0"/>
                    <a:pt x="566" y="18"/>
                    <a:pt x="581" y="57"/>
                  </a:cubicBezTo>
                  <a:cubicBezTo>
                    <a:pt x="598" y="99"/>
                    <a:pt x="585" y="151"/>
                    <a:pt x="543" y="169"/>
                  </a:cubicBezTo>
                  <a:cubicBezTo>
                    <a:pt x="406" y="231"/>
                    <a:pt x="267" y="288"/>
                    <a:pt x="128" y="346"/>
                  </a:cubicBezTo>
                  <a:cubicBezTo>
                    <a:pt x="118" y="350"/>
                    <a:pt x="104" y="348"/>
                    <a:pt x="77" y="3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316">
              <a:extLst>
                <a:ext uri="{FF2B5EF4-FFF2-40B4-BE49-F238E27FC236}">
                  <a16:creationId xmlns:a16="http://schemas.microsoft.com/office/drawing/2014/main" id="{7F4C6AB6-69C3-42CE-8D06-48CA21863C16}"/>
                </a:ext>
              </a:extLst>
            </p:cNvPr>
            <p:cNvSpPr>
              <a:spLocks/>
            </p:cNvSpPr>
            <p:nvPr/>
          </p:nvSpPr>
          <p:spPr bwMode="auto">
            <a:xfrm>
              <a:off x="8072439" y="3857625"/>
              <a:ext cx="30163" cy="17463"/>
            </a:xfrm>
            <a:custGeom>
              <a:avLst/>
              <a:gdLst>
                <a:gd name="T0" fmla="*/ 132 w 472"/>
                <a:gd name="T1" fmla="*/ 1 h 271"/>
                <a:gd name="T2" fmla="*/ 420 w 472"/>
                <a:gd name="T3" fmla="*/ 103 h 271"/>
                <a:gd name="T4" fmla="*/ 461 w 472"/>
                <a:gd name="T5" fmla="*/ 200 h 271"/>
                <a:gd name="T6" fmla="*/ 376 w 472"/>
                <a:gd name="T7" fmla="*/ 261 h 271"/>
                <a:gd name="T8" fmla="*/ 39 w 472"/>
                <a:gd name="T9" fmla="*/ 148 h 271"/>
                <a:gd name="T10" fmla="*/ 2 w 472"/>
                <a:gd name="T11" fmla="*/ 69 h 271"/>
                <a:gd name="T12" fmla="*/ 80 w 472"/>
                <a:gd name="T13" fmla="*/ 1 h 271"/>
                <a:gd name="T14" fmla="*/ 132 w 472"/>
                <a:gd name="T15" fmla="*/ 1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271">
                  <a:moveTo>
                    <a:pt x="132" y="1"/>
                  </a:moveTo>
                  <a:cubicBezTo>
                    <a:pt x="223" y="23"/>
                    <a:pt x="326" y="50"/>
                    <a:pt x="420" y="103"/>
                  </a:cubicBezTo>
                  <a:cubicBezTo>
                    <a:pt x="456" y="123"/>
                    <a:pt x="472" y="166"/>
                    <a:pt x="461" y="200"/>
                  </a:cubicBezTo>
                  <a:cubicBezTo>
                    <a:pt x="449" y="237"/>
                    <a:pt x="409" y="271"/>
                    <a:pt x="376" y="261"/>
                  </a:cubicBezTo>
                  <a:cubicBezTo>
                    <a:pt x="263" y="227"/>
                    <a:pt x="149" y="191"/>
                    <a:pt x="39" y="148"/>
                  </a:cubicBezTo>
                  <a:cubicBezTo>
                    <a:pt x="19" y="140"/>
                    <a:pt x="4" y="97"/>
                    <a:pt x="2" y="69"/>
                  </a:cubicBezTo>
                  <a:cubicBezTo>
                    <a:pt x="0" y="35"/>
                    <a:pt x="43" y="3"/>
                    <a:pt x="80" y="1"/>
                  </a:cubicBezTo>
                  <a:cubicBezTo>
                    <a:pt x="93" y="0"/>
                    <a:pt x="105" y="1"/>
                    <a:pt x="132" y="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94" name="Freeform 317">
              <a:extLst>
                <a:ext uri="{FF2B5EF4-FFF2-40B4-BE49-F238E27FC236}">
                  <a16:creationId xmlns:a16="http://schemas.microsoft.com/office/drawing/2014/main" id="{11449029-C62D-4FF9-952F-5BCD696FCD24}"/>
                </a:ext>
              </a:extLst>
            </p:cNvPr>
            <p:cNvSpPr>
              <a:spLocks noEditPoints="1"/>
            </p:cNvSpPr>
            <p:nvPr/>
          </p:nvSpPr>
          <p:spPr bwMode="auto">
            <a:xfrm>
              <a:off x="7359651" y="3616325"/>
              <a:ext cx="742950" cy="342900"/>
            </a:xfrm>
            <a:custGeom>
              <a:avLst/>
              <a:gdLst>
                <a:gd name="T0" fmla="*/ 6273 w 11805"/>
                <a:gd name="T1" fmla="*/ 2589 h 5460"/>
                <a:gd name="T2" fmla="*/ 5519 w 11805"/>
                <a:gd name="T3" fmla="*/ 2644 h 5460"/>
                <a:gd name="T4" fmla="*/ 277 w 11805"/>
                <a:gd name="T5" fmla="*/ 2500 h 5460"/>
                <a:gd name="T6" fmla="*/ 597 w 11805"/>
                <a:gd name="T7" fmla="*/ 3111 h 5460"/>
                <a:gd name="T8" fmla="*/ 740 w 11805"/>
                <a:gd name="T9" fmla="*/ 2750 h 5460"/>
                <a:gd name="T10" fmla="*/ 11060 w 11805"/>
                <a:gd name="T11" fmla="*/ 2410 h 5460"/>
                <a:gd name="T12" fmla="*/ 11233 w 11805"/>
                <a:gd name="T13" fmla="*/ 3114 h 5460"/>
                <a:gd name="T14" fmla="*/ 11527 w 11805"/>
                <a:gd name="T15" fmla="*/ 2496 h 5460"/>
                <a:gd name="T16" fmla="*/ 2439 w 11805"/>
                <a:gd name="T17" fmla="*/ 2133 h 5460"/>
                <a:gd name="T18" fmla="*/ 938 w 11805"/>
                <a:gd name="T19" fmla="*/ 2393 h 5460"/>
                <a:gd name="T20" fmla="*/ 2121 w 11805"/>
                <a:gd name="T21" fmla="*/ 4954 h 5460"/>
                <a:gd name="T22" fmla="*/ 5314 w 11805"/>
                <a:gd name="T23" fmla="*/ 2794 h 5460"/>
                <a:gd name="T24" fmla="*/ 5152 w 11805"/>
                <a:gd name="T25" fmla="*/ 2282 h 5460"/>
                <a:gd name="T26" fmla="*/ 8494 w 11805"/>
                <a:gd name="T27" fmla="*/ 2089 h 5460"/>
                <a:gd name="T28" fmla="*/ 6460 w 11805"/>
                <a:gd name="T29" fmla="*/ 2434 h 5460"/>
                <a:gd name="T30" fmla="*/ 7945 w 11805"/>
                <a:gd name="T31" fmla="*/ 5049 h 5460"/>
                <a:gd name="T32" fmla="*/ 10864 w 11805"/>
                <a:gd name="T33" fmla="*/ 2393 h 5460"/>
                <a:gd name="T34" fmla="*/ 10699 w 11805"/>
                <a:gd name="T35" fmla="*/ 2300 h 5460"/>
                <a:gd name="T36" fmla="*/ 10992 w 11805"/>
                <a:gd name="T37" fmla="*/ 3290 h 5460"/>
                <a:gd name="T38" fmla="*/ 9054 w 11805"/>
                <a:gd name="T39" fmla="*/ 5389 h 5460"/>
                <a:gd name="T40" fmla="*/ 6382 w 11805"/>
                <a:gd name="T41" fmla="*/ 3263 h 5460"/>
                <a:gd name="T42" fmla="*/ 5399 w 11805"/>
                <a:gd name="T43" fmla="*/ 3340 h 5460"/>
                <a:gd name="T44" fmla="*/ 3239 w 11805"/>
                <a:gd name="T45" fmla="*/ 5411 h 5460"/>
                <a:gd name="T46" fmla="*/ 837 w 11805"/>
                <a:gd name="T47" fmla="*/ 3385 h 5460"/>
                <a:gd name="T48" fmla="*/ 122 w 11805"/>
                <a:gd name="T49" fmla="*/ 2976 h 5460"/>
                <a:gd name="T50" fmla="*/ 508 w 11805"/>
                <a:gd name="T51" fmla="*/ 2114 h 5460"/>
                <a:gd name="T52" fmla="*/ 4633 w 11805"/>
                <a:gd name="T53" fmla="*/ 152 h 5460"/>
                <a:gd name="T54" fmla="*/ 5832 w 11805"/>
                <a:gd name="T55" fmla="*/ 248 h 5460"/>
                <a:gd name="T56" fmla="*/ 5793 w 11805"/>
                <a:gd name="T57" fmla="*/ 430 h 5460"/>
                <a:gd name="T58" fmla="*/ 4992 w 11805"/>
                <a:gd name="T59" fmla="*/ 228 h 5460"/>
                <a:gd name="T60" fmla="*/ 1064 w 11805"/>
                <a:gd name="T61" fmla="*/ 2025 h 5460"/>
                <a:gd name="T62" fmla="*/ 2372 w 11805"/>
                <a:gd name="T63" fmla="*/ 1942 h 5460"/>
                <a:gd name="T64" fmla="*/ 5433 w 11805"/>
                <a:gd name="T65" fmla="*/ 2172 h 5460"/>
                <a:gd name="T66" fmla="*/ 7003 w 11805"/>
                <a:gd name="T67" fmla="*/ 2007 h 5460"/>
                <a:gd name="T68" fmla="*/ 9706 w 11805"/>
                <a:gd name="T69" fmla="*/ 1974 h 5460"/>
                <a:gd name="T70" fmla="*/ 10705 w 11805"/>
                <a:gd name="T71" fmla="*/ 2024 h 5460"/>
                <a:gd name="T72" fmla="*/ 7089 w 11805"/>
                <a:gd name="T73" fmla="*/ 313 h 5460"/>
                <a:gd name="T74" fmla="*/ 5955 w 11805"/>
                <a:gd name="T75" fmla="*/ 1068 h 5460"/>
                <a:gd name="T76" fmla="*/ 5778 w 11805"/>
                <a:gd name="T77" fmla="*/ 1009 h 5460"/>
                <a:gd name="T78" fmla="*/ 6679 w 11805"/>
                <a:gd name="T79" fmla="*/ 214 h 5460"/>
                <a:gd name="T80" fmla="*/ 10166 w 11805"/>
                <a:gd name="T81" fmla="*/ 1464 h 5460"/>
                <a:gd name="T82" fmla="*/ 11762 w 11805"/>
                <a:gd name="T83" fmla="*/ 2634 h 5460"/>
                <a:gd name="T84" fmla="*/ 11282 w 11805"/>
                <a:gd name="T85" fmla="*/ 3290 h 5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05" h="5460">
                  <a:moveTo>
                    <a:pt x="5518" y="2777"/>
                  </a:moveTo>
                  <a:cubicBezTo>
                    <a:pt x="5844" y="2629"/>
                    <a:pt x="5868" y="2620"/>
                    <a:pt x="6285" y="2737"/>
                  </a:cubicBezTo>
                  <a:cubicBezTo>
                    <a:pt x="6281" y="2686"/>
                    <a:pt x="6280" y="2637"/>
                    <a:pt x="6273" y="2589"/>
                  </a:cubicBezTo>
                  <a:cubicBezTo>
                    <a:pt x="6265" y="2536"/>
                    <a:pt x="6291" y="2476"/>
                    <a:pt x="6246" y="2430"/>
                  </a:cubicBezTo>
                  <a:cubicBezTo>
                    <a:pt x="5853" y="2494"/>
                    <a:pt x="5947" y="2506"/>
                    <a:pt x="5550" y="2424"/>
                  </a:cubicBezTo>
                  <a:cubicBezTo>
                    <a:pt x="5528" y="2495"/>
                    <a:pt x="5528" y="2570"/>
                    <a:pt x="5519" y="2644"/>
                  </a:cubicBezTo>
                  <a:cubicBezTo>
                    <a:pt x="5513" y="2686"/>
                    <a:pt x="5518" y="2729"/>
                    <a:pt x="5518" y="2777"/>
                  </a:cubicBezTo>
                  <a:close/>
                  <a:moveTo>
                    <a:pt x="731" y="2391"/>
                  </a:moveTo>
                  <a:cubicBezTo>
                    <a:pt x="563" y="2411"/>
                    <a:pt x="421" y="2458"/>
                    <a:pt x="277" y="2500"/>
                  </a:cubicBezTo>
                  <a:cubicBezTo>
                    <a:pt x="238" y="2512"/>
                    <a:pt x="220" y="2543"/>
                    <a:pt x="229" y="2589"/>
                  </a:cubicBezTo>
                  <a:cubicBezTo>
                    <a:pt x="249" y="2694"/>
                    <a:pt x="268" y="2799"/>
                    <a:pt x="299" y="2901"/>
                  </a:cubicBezTo>
                  <a:cubicBezTo>
                    <a:pt x="347" y="3050"/>
                    <a:pt x="442" y="3113"/>
                    <a:pt x="597" y="3111"/>
                  </a:cubicBezTo>
                  <a:cubicBezTo>
                    <a:pt x="628" y="3111"/>
                    <a:pt x="659" y="3104"/>
                    <a:pt x="690" y="3098"/>
                  </a:cubicBezTo>
                  <a:cubicBezTo>
                    <a:pt x="754" y="3086"/>
                    <a:pt x="768" y="3072"/>
                    <a:pt x="764" y="3012"/>
                  </a:cubicBezTo>
                  <a:cubicBezTo>
                    <a:pt x="758" y="2924"/>
                    <a:pt x="744" y="2837"/>
                    <a:pt x="740" y="2750"/>
                  </a:cubicBezTo>
                  <a:cubicBezTo>
                    <a:pt x="734" y="2637"/>
                    <a:pt x="734" y="2524"/>
                    <a:pt x="731" y="2391"/>
                  </a:cubicBezTo>
                  <a:close/>
                  <a:moveTo>
                    <a:pt x="11083" y="2379"/>
                  </a:moveTo>
                  <a:cubicBezTo>
                    <a:pt x="11067" y="2400"/>
                    <a:pt x="11060" y="2405"/>
                    <a:pt x="11060" y="2410"/>
                  </a:cubicBezTo>
                  <a:cubicBezTo>
                    <a:pt x="11047" y="2618"/>
                    <a:pt x="11066" y="2827"/>
                    <a:pt x="11027" y="3034"/>
                  </a:cubicBezTo>
                  <a:cubicBezTo>
                    <a:pt x="11021" y="3061"/>
                    <a:pt x="11038" y="3085"/>
                    <a:pt x="11066" y="3090"/>
                  </a:cubicBezTo>
                  <a:cubicBezTo>
                    <a:pt x="11121" y="3101"/>
                    <a:pt x="11177" y="3115"/>
                    <a:pt x="11233" y="3114"/>
                  </a:cubicBezTo>
                  <a:cubicBezTo>
                    <a:pt x="11368" y="3111"/>
                    <a:pt x="11462" y="3043"/>
                    <a:pt x="11501" y="2913"/>
                  </a:cubicBezTo>
                  <a:cubicBezTo>
                    <a:pt x="11533" y="2804"/>
                    <a:pt x="11557" y="2693"/>
                    <a:pt x="11582" y="2582"/>
                  </a:cubicBezTo>
                  <a:cubicBezTo>
                    <a:pt x="11591" y="2539"/>
                    <a:pt x="11570" y="2507"/>
                    <a:pt x="11527" y="2496"/>
                  </a:cubicBezTo>
                  <a:cubicBezTo>
                    <a:pt x="11381" y="2456"/>
                    <a:pt x="11234" y="2419"/>
                    <a:pt x="11083" y="2379"/>
                  </a:cubicBezTo>
                  <a:close/>
                  <a:moveTo>
                    <a:pt x="3366" y="2084"/>
                  </a:moveTo>
                  <a:cubicBezTo>
                    <a:pt x="3057" y="2100"/>
                    <a:pt x="2748" y="2117"/>
                    <a:pt x="2439" y="2133"/>
                  </a:cubicBezTo>
                  <a:cubicBezTo>
                    <a:pt x="2078" y="2152"/>
                    <a:pt x="1723" y="2204"/>
                    <a:pt x="1367" y="2258"/>
                  </a:cubicBezTo>
                  <a:cubicBezTo>
                    <a:pt x="1242" y="2277"/>
                    <a:pt x="1119" y="2305"/>
                    <a:pt x="994" y="2329"/>
                  </a:cubicBezTo>
                  <a:cubicBezTo>
                    <a:pt x="959" y="2336"/>
                    <a:pt x="935" y="2359"/>
                    <a:pt x="938" y="2393"/>
                  </a:cubicBezTo>
                  <a:cubicBezTo>
                    <a:pt x="950" y="2563"/>
                    <a:pt x="929" y="2733"/>
                    <a:pt x="949" y="2904"/>
                  </a:cubicBezTo>
                  <a:cubicBezTo>
                    <a:pt x="992" y="3292"/>
                    <a:pt x="1091" y="3662"/>
                    <a:pt x="1269" y="4008"/>
                  </a:cubicBezTo>
                  <a:cubicBezTo>
                    <a:pt x="1470" y="4397"/>
                    <a:pt x="1741" y="4727"/>
                    <a:pt x="2121" y="4954"/>
                  </a:cubicBezTo>
                  <a:cubicBezTo>
                    <a:pt x="2657" y="5275"/>
                    <a:pt x="3217" y="5313"/>
                    <a:pt x="3792" y="5070"/>
                  </a:cubicBezTo>
                  <a:cubicBezTo>
                    <a:pt x="4263" y="4870"/>
                    <a:pt x="4608" y="4525"/>
                    <a:pt x="4872" y="4094"/>
                  </a:cubicBezTo>
                  <a:cubicBezTo>
                    <a:pt x="5116" y="3694"/>
                    <a:pt x="5256" y="3257"/>
                    <a:pt x="5314" y="2794"/>
                  </a:cubicBezTo>
                  <a:cubicBezTo>
                    <a:pt x="5330" y="2663"/>
                    <a:pt x="5325" y="2529"/>
                    <a:pt x="5328" y="2396"/>
                  </a:cubicBezTo>
                  <a:cubicBezTo>
                    <a:pt x="5329" y="2363"/>
                    <a:pt x="5311" y="2337"/>
                    <a:pt x="5277" y="2325"/>
                  </a:cubicBezTo>
                  <a:cubicBezTo>
                    <a:pt x="5236" y="2311"/>
                    <a:pt x="5194" y="2296"/>
                    <a:pt x="5152" y="2282"/>
                  </a:cubicBezTo>
                  <a:cubicBezTo>
                    <a:pt x="4922" y="2211"/>
                    <a:pt x="4684" y="2174"/>
                    <a:pt x="4446" y="2145"/>
                  </a:cubicBezTo>
                  <a:cubicBezTo>
                    <a:pt x="4088" y="2101"/>
                    <a:pt x="3728" y="2094"/>
                    <a:pt x="3366" y="2084"/>
                  </a:cubicBezTo>
                  <a:close/>
                  <a:moveTo>
                    <a:pt x="8494" y="2089"/>
                  </a:moveTo>
                  <a:cubicBezTo>
                    <a:pt x="7990" y="2094"/>
                    <a:pt x="7542" y="2101"/>
                    <a:pt x="7098" y="2178"/>
                  </a:cubicBezTo>
                  <a:cubicBezTo>
                    <a:pt x="6912" y="2210"/>
                    <a:pt x="6726" y="2248"/>
                    <a:pt x="6547" y="2309"/>
                  </a:cubicBezTo>
                  <a:cubicBezTo>
                    <a:pt x="6469" y="2335"/>
                    <a:pt x="6461" y="2347"/>
                    <a:pt x="6460" y="2434"/>
                  </a:cubicBezTo>
                  <a:cubicBezTo>
                    <a:pt x="6458" y="2649"/>
                    <a:pt x="6490" y="2861"/>
                    <a:pt x="6531" y="3072"/>
                  </a:cubicBezTo>
                  <a:cubicBezTo>
                    <a:pt x="6631" y="3592"/>
                    <a:pt x="6848" y="4056"/>
                    <a:pt x="7187" y="4461"/>
                  </a:cubicBezTo>
                  <a:cubicBezTo>
                    <a:pt x="7397" y="4711"/>
                    <a:pt x="7649" y="4910"/>
                    <a:pt x="7945" y="5049"/>
                  </a:cubicBezTo>
                  <a:cubicBezTo>
                    <a:pt x="8343" y="5236"/>
                    <a:pt x="8758" y="5279"/>
                    <a:pt x="9183" y="5171"/>
                  </a:cubicBezTo>
                  <a:cubicBezTo>
                    <a:pt x="9594" y="5067"/>
                    <a:pt x="9931" y="4835"/>
                    <a:pt x="10200" y="4511"/>
                  </a:cubicBezTo>
                  <a:cubicBezTo>
                    <a:pt x="10708" y="3897"/>
                    <a:pt x="10899" y="3180"/>
                    <a:pt x="10864" y="2393"/>
                  </a:cubicBezTo>
                  <a:cubicBezTo>
                    <a:pt x="10863" y="2387"/>
                    <a:pt x="10864" y="2379"/>
                    <a:pt x="10860" y="2375"/>
                  </a:cubicBezTo>
                  <a:cubicBezTo>
                    <a:pt x="10850" y="2360"/>
                    <a:pt x="10841" y="2340"/>
                    <a:pt x="10827" y="2334"/>
                  </a:cubicBezTo>
                  <a:cubicBezTo>
                    <a:pt x="10785" y="2319"/>
                    <a:pt x="10742" y="2308"/>
                    <a:pt x="10699" y="2300"/>
                  </a:cubicBezTo>
                  <a:cubicBezTo>
                    <a:pt x="10214" y="2210"/>
                    <a:pt x="9726" y="2148"/>
                    <a:pt x="9235" y="2114"/>
                  </a:cubicBezTo>
                  <a:cubicBezTo>
                    <a:pt x="8970" y="2096"/>
                    <a:pt x="8704" y="2095"/>
                    <a:pt x="8494" y="2089"/>
                  </a:cubicBezTo>
                  <a:close/>
                  <a:moveTo>
                    <a:pt x="10992" y="3290"/>
                  </a:moveTo>
                  <a:cubicBezTo>
                    <a:pt x="10969" y="3348"/>
                    <a:pt x="10956" y="3409"/>
                    <a:pt x="10940" y="3469"/>
                  </a:cubicBezTo>
                  <a:cubicBezTo>
                    <a:pt x="10822" y="3902"/>
                    <a:pt x="10631" y="4297"/>
                    <a:pt x="10336" y="4638"/>
                  </a:cubicBezTo>
                  <a:cubicBezTo>
                    <a:pt x="9994" y="5034"/>
                    <a:pt x="9574" y="5301"/>
                    <a:pt x="9054" y="5389"/>
                  </a:cubicBezTo>
                  <a:cubicBezTo>
                    <a:pt x="8664" y="5455"/>
                    <a:pt x="8285" y="5405"/>
                    <a:pt x="7923" y="5244"/>
                  </a:cubicBezTo>
                  <a:cubicBezTo>
                    <a:pt x="7509" y="5059"/>
                    <a:pt x="7175" y="4775"/>
                    <a:pt x="6909" y="4410"/>
                  </a:cubicBezTo>
                  <a:cubicBezTo>
                    <a:pt x="6656" y="4063"/>
                    <a:pt x="6484" y="3679"/>
                    <a:pt x="6382" y="3263"/>
                  </a:cubicBezTo>
                  <a:cubicBezTo>
                    <a:pt x="6359" y="3170"/>
                    <a:pt x="6329" y="3083"/>
                    <a:pt x="6267" y="3007"/>
                  </a:cubicBezTo>
                  <a:cubicBezTo>
                    <a:pt x="6093" y="2797"/>
                    <a:pt x="5810" y="2779"/>
                    <a:pt x="5616" y="2971"/>
                  </a:cubicBezTo>
                  <a:cubicBezTo>
                    <a:pt x="5512" y="3074"/>
                    <a:pt x="5436" y="3193"/>
                    <a:pt x="5399" y="3340"/>
                  </a:cubicBezTo>
                  <a:cubicBezTo>
                    <a:pt x="5298" y="3743"/>
                    <a:pt x="5121" y="4112"/>
                    <a:pt x="4870" y="4444"/>
                  </a:cubicBezTo>
                  <a:cubicBezTo>
                    <a:pt x="4674" y="4704"/>
                    <a:pt x="4441" y="4927"/>
                    <a:pt x="4163" y="5097"/>
                  </a:cubicBezTo>
                  <a:cubicBezTo>
                    <a:pt x="3880" y="5272"/>
                    <a:pt x="3574" y="5382"/>
                    <a:pt x="3239" y="5411"/>
                  </a:cubicBezTo>
                  <a:cubicBezTo>
                    <a:pt x="2658" y="5460"/>
                    <a:pt x="2156" y="5272"/>
                    <a:pt x="1720" y="4900"/>
                  </a:cubicBezTo>
                  <a:cubicBezTo>
                    <a:pt x="1334" y="4571"/>
                    <a:pt x="1081" y="4153"/>
                    <a:pt x="919" y="3677"/>
                  </a:cubicBezTo>
                  <a:cubicBezTo>
                    <a:pt x="887" y="3581"/>
                    <a:pt x="862" y="3483"/>
                    <a:pt x="837" y="3385"/>
                  </a:cubicBezTo>
                  <a:cubicBezTo>
                    <a:pt x="812" y="3286"/>
                    <a:pt x="807" y="3283"/>
                    <a:pt x="711" y="3292"/>
                  </a:cubicBezTo>
                  <a:cubicBezTo>
                    <a:pt x="648" y="3298"/>
                    <a:pt x="584" y="3305"/>
                    <a:pt x="522" y="3300"/>
                  </a:cubicBezTo>
                  <a:cubicBezTo>
                    <a:pt x="318" y="3281"/>
                    <a:pt x="182" y="3169"/>
                    <a:pt x="122" y="2976"/>
                  </a:cubicBezTo>
                  <a:cubicBezTo>
                    <a:pt x="79" y="2837"/>
                    <a:pt x="51" y="2694"/>
                    <a:pt x="19" y="2552"/>
                  </a:cubicBezTo>
                  <a:cubicBezTo>
                    <a:pt x="0" y="2469"/>
                    <a:pt x="28" y="2402"/>
                    <a:pt x="102" y="2358"/>
                  </a:cubicBezTo>
                  <a:cubicBezTo>
                    <a:pt x="237" y="2275"/>
                    <a:pt x="369" y="2188"/>
                    <a:pt x="508" y="2114"/>
                  </a:cubicBezTo>
                  <a:cubicBezTo>
                    <a:pt x="950" y="1880"/>
                    <a:pt x="1391" y="1646"/>
                    <a:pt x="1838" y="1423"/>
                  </a:cubicBezTo>
                  <a:cubicBezTo>
                    <a:pt x="2250" y="1216"/>
                    <a:pt x="2667" y="1019"/>
                    <a:pt x="3086" y="824"/>
                  </a:cubicBezTo>
                  <a:cubicBezTo>
                    <a:pt x="3595" y="587"/>
                    <a:pt x="4108" y="354"/>
                    <a:pt x="4633" y="152"/>
                  </a:cubicBezTo>
                  <a:cubicBezTo>
                    <a:pt x="4756" y="104"/>
                    <a:pt x="4885" y="69"/>
                    <a:pt x="5012" y="35"/>
                  </a:cubicBezTo>
                  <a:cubicBezTo>
                    <a:pt x="5143" y="0"/>
                    <a:pt x="5274" y="8"/>
                    <a:pt x="5405" y="46"/>
                  </a:cubicBezTo>
                  <a:cubicBezTo>
                    <a:pt x="5559" y="91"/>
                    <a:pt x="5698" y="164"/>
                    <a:pt x="5832" y="248"/>
                  </a:cubicBezTo>
                  <a:cubicBezTo>
                    <a:pt x="5857" y="264"/>
                    <a:pt x="5878" y="292"/>
                    <a:pt x="5891" y="319"/>
                  </a:cubicBezTo>
                  <a:cubicBezTo>
                    <a:pt x="5906" y="347"/>
                    <a:pt x="5902" y="381"/>
                    <a:pt x="5879" y="407"/>
                  </a:cubicBezTo>
                  <a:cubicBezTo>
                    <a:pt x="5856" y="434"/>
                    <a:pt x="5824" y="440"/>
                    <a:pt x="5793" y="430"/>
                  </a:cubicBezTo>
                  <a:cubicBezTo>
                    <a:pt x="5764" y="421"/>
                    <a:pt x="5737" y="403"/>
                    <a:pt x="5708" y="389"/>
                  </a:cubicBezTo>
                  <a:cubicBezTo>
                    <a:pt x="5630" y="348"/>
                    <a:pt x="5552" y="305"/>
                    <a:pt x="5473" y="268"/>
                  </a:cubicBezTo>
                  <a:cubicBezTo>
                    <a:pt x="5318" y="195"/>
                    <a:pt x="5159" y="185"/>
                    <a:pt x="4992" y="228"/>
                  </a:cubicBezTo>
                  <a:cubicBezTo>
                    <a:pt x="4752" y="290"/>
                    <a:pt x="4527" y="391"/>
                    <a:pt x="4300" y="487"/>
                  </a:cubicBezTo>
                  <a:cubicBezTo>
                    <a:pt x="3655" y="762"/>
                    <a:pt x="3016" y="1052"/>
                    <a:pt x="2388" y="1365"/>
                  </a:cubicBezTo>
                  <a:cubicBezTo>
                    <a:pt x="1947" y="1585"/>
                    <a:pt x="1505" y="1804"/>
                    <a:pt x="1064" y="2025"/>
                  </a:cubicBezTo>
                  <a:cubicBezTo>
                    <a:pt x="1008" y="2053"/>
                    <a:pt x="954" y="2084"/>
                    <a:pt x="867" y="2131"/>
                  </a:cubicBezTo>
                  <a:cubicBezTo>
                    <a:pt x="929" y="2132"/>
                    <a:pt x="957" y="2137"/>
                    <a:pt x="984" y="2132"/>
                  </a:cubicBezTo>
                  <a:cubicBezTo>
                    <a:pt x="1443" y="2040"/>
                    <a:pt x="1906" y="1982"/>
                    <a:pt x="2372" y="1942"/>
                  </a:cubicBezTo>
                  <a:cubicBezTo>
                    <a:pt x="2732" y="1910"/>
                    <a:pt x="3092" y="1902"/>
                    <a:pt x="3453" y="1900"/>
                  </a:cubicBezTo>
                  <a:cubicBezTo>
                    <a:pt x="3800" y="1897"/>
                    <a:pt x="4148" y="1911"/>
                    <a:pt x="4493" y="1956"/>
                  </a:cubicBezTo>
                  <a:cubicBezTo>
                    <a:pt x="4813" y="1997"/>
                    <a:pt x="5131" y="2051"/>
                    <a:pt x="5433" y="2172"/>
                  </a:cubicBezTo>
                  <a:cubicBezTo>
                    <a:pt x="5497" y="2197"/>
                    <a:pt x="5565" y="2213"/>
                    <a:pt x="5630" y="2240"/>
                  </a:cubicBezTo>
                  <a:cubicBezTo>
                    <a:pt x="5836" y="2324"/>
                    <a:pt x="6041" y="2306"/>
                    <a:pt x="6239" y="2225"/>
                  </a:cubicBezTo>
                  <a:cubicBezTo>
                    <a:pt x="6487" y="2125"/>
                    <a:pt x="6740" y="2049"/>
                    <a:pt x="7003" y="2007"/>
                  </a:cubicBezTo>
                  <a:cubicBezTo>
                    <a:pt x="7146" y="1984"/>
                    <a:pt x="7291" y="1966"/>
                    <a:pt x="7434" y="1949"/>
                  </a:cubicBezTo>
                  <a:cubicBezTo>
                    <a:pt x="7964" y="1886"/>
                    <a:pt x="8495" y="1898"/>
                    <a:pt x="9026" y="1916"/>
                  </a:cubicBezTo>
                  <a:cubicBezTo>
                    <a:pt x="9253" y="1924"/>
                    <a:pt x="9480" y="1950"/>
                    <a:pt x="9706" y="1974"/>
                  </a:cubicBezTo>
                  <a:cubicBezTo>
                    <a:pt x="9944" y="2000"/>
                    <a:pt x="10183" y="2032"/>
                    <a:pt x="10421" y="2065"/>
                  </a:cubicBezTo>
                  <a:cubicBezTo>
                    <a:pt x="10557" y="2084"/>
                    <a:pt x="10692" y="2110"/>
                    <a:pt x="10865" y="2139"/>
                  </a:cubicBezTo>
                  <a:cubicBezTo>
                    <a:pt x="10792" y="2086"/>
                    <a:pt x="10750" y="2053"/>
                    <a:pt x="10705" y="2024"/>
                  </a:cubicBezTo>
                  <a:cubicBezTo>
                    <a:pt x="9917" y="1505"/>
                    <a:pt x="9100" y="1038"/>
                    <a:pt x="8244" y="640"/>
                  </a:cubicBezTo>
                  <a:cubicBezTo>
                    <a:pt x="8032" y="542"/>
                    <a:pt x="7819" y="445"/>
                    <a:pt x="7594" y="378"/>
                  </a:cubicBezTo>
                  <a:cubicBezTo>
                    <a:pt x="7429" y="328"/>
                    <a:pt x="7262" y="305"/>
                    <a:pt x="7089" y="313"/>
                  </a:cubicBezTo>
                  <a:cubicBezTo>
                    <a:pt x="6901" y="322"/>
                    <a:pt x="6729" y="377"/>
                    <a:pt x="6575" y="484"/>
                  </a:cubicBezTo>
                  <a:cubicBezTo>
                    <a:pt x="6408" y="600"/>
                    <a:pt x="6257" y="734"/>
                    <a:pt x="6121" y="885"/>
                  </a:cubicBezTo>
                  <a:cubicBezTo>
                    <a:pt x="6066" y="946"/>
                    <a:pt x="6012" y="1008"/>
                    <a:pt x="5955" y="1068"/>
                  </a:cubicBezTo>
                  <a:cubicBezTo>
                    <a:pt x="5938" y="1086"/>
                    <a:pt x="5917" y="1101"/>
                    <a:pt x="5896" y="1114"/>
                  </a:cubicBezTo>
                  <a:cubicBezTo>
                    <a:pt x="5866" y="1133"/>
                    <a:pt x="5813" y="1123"/>
                    <a:pt x="5791" y="1097"/>
                  </a:cubicBezTo>
                  <a:cubicBezTo>
                    <a:pt x="5768" y="1071"/>
                    <a:pt x="5765" y="1040"/>
                    <a:pt x="5778" y="1009"/>
                  </a:cubicBezTo>
                  <a:cubicBezTo>
                    <a:pt x="5788" y="986"/>
                    <a:pt x="5802" y="964"/>
                    <a:pt x="5818" y="946"/>
                  </a:cubicBezTo>
                  <a:cubicBezTo>
                    <a:pt x="5975" y="772"/>
                    <a:pt x="6132" y="598"/>
                    <a:pt x="6313" y="449"/>
                  </a:cubicBezTo>
                  <a:cubicBezTo>
                    <a:pt x="6425" y="356"/>
                    <a:pt x="6544" y="271"/>
                    <a:pt x="6679" y="214"/>
                  </a:cubicBezTo>
                  <a:cubicBezTo>
                    <a:pt x="6920" y="113"/>
                    <a:pt x="7169" y="102"/>
                    <a:pt x="7424" y="147"/>
                  </a:cubicBezTo>
                  <a:cubicBezTo>
                    <a:pt x="7631" y="184"/>
                    <a:pt x="7827" y="252"/>
                    <a:pt x="8018" y="336"/>
                  </a:cubicBezTo>
                  <a:cubicBezTo>
                    <a:pt x="8762" y="660"/>
                    <a:pt x="9477" y="1037"/>
                    <a:pt x="10166" y="1464"/>
                  </a:cubicBezTo>
                  <a:cubicBezTo>
                    <a:pt x="10542" y="1697"/>
                    <a:pt x="10911" y="1942"/>
                    <a:pt x="11280" y="2187"/>
                  </a:cubicBezTo>
                  <a:cubicBezTo>
                    <a:pt x="11371" y="2247"/>
                    <a:pt x="11467" y="2292"/>
                    <a:pt x="11572" y="2317"/>
                  </a:cubicBezTo>
                  <a:cubicBezTo>
                    <a:pt x="11805" y="2374"/>
                    <a:pt x="11792" y="2468"/>
                    <a:pt x="11762" y="2634"/>
                  </a:cubicBezTo>
                  <a:cubicBezTo>
                    <a:pt x="11744" y="2733"/>
                    <a:pt x="11718" y="2832"/>
                    <a:pt x="11691" y="2929"/>
                  </a:cubicBezTo>
                  <a:cubicBezTo>
                    <a:pt x="11678" y="2977"/>
                    <a:pt x="11658" y="3025"/>
                    <a:pt x="11634" y="3068"/>
                  </a:cubicBezTo>
                  <a:cubicBezTo>
                    <a:pt x="11557" y="3205"/>
                    <a:pt x="11443" y="3286"/>
                    <a:pt x="11282" y="3290"/>
                  </a:cubicBezTo>
                  <a:cubicBezTo>
                    <a:pt x="11189" y="3292"/>
                    <a:pt x="11095" y="3290"/>
                    <a:pt x="10992" y="329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95" name="Freeform 318">
              <a:extLst>
                <a:ext uri="{FF2B5EF4-FFF2-40B4-BE49-F238E27FC236}">
                  <a16:creationId xmlns:a16="http://schemas.microsoft.com/office/drawing/2014/main" id="{30FD84DB-158A-48D8-A586-C846B19E70E4}"/>
                </a:ext>
              </a:extLst>
            </p:cNvPr>
            <p:cNvSpPr>
              <a:spLocks/>
            </p:cNvSpPr>
            <p:nvPr/>
          </p:nvSpPr>
          <p:spPr bwMode="auto">
            <a:xfrm>
              <a:off x="7910514" y="3779838"/>
              <a:ext cx="111125" cy="139700"/>
            </a:xfrm>
            <a:custGeom>
              <a:avLst/>
              <a:gdLst>
                <a:gd name="T0" fmla="*/ 119 w 1769"/>
                <a:gd name="T1" fmla="*/ 2247 h 2247"/>
                <a:gd name="T2" fmla="*/ 55 w 1769"/>
                <a:gd name="T3" fmla="*/ 2235 h 2247"/>
                <a:gd name="T4" fmla="*/ 3 w 1769"/>
                <a:gd name="T5" fmla="*/ 2164 h 2247"/>
                <a:gd name="T6" fmla="*/ 49 w 1769"/>
                <a:gd name="T7" fmla="*/ 2089 h 2247"/>
                <a:gd name="T8" fmla="*/ 157 w 1769"/>
                <a:gd name="T9" fmla="*/ 2062 h 2247"/>
                <a:gd name="T10" fmla="*/ 957 w 1769"/>
                <a:gd name="T11" fmla="*/ 1595 h 2247"/>
                <a:gd name="T12" fmla="*/ 1500 w 1769"/>
                <a:gd name="T13" fmla="*/ 524 h 2247"/>
                <a:gd name="T14" fmla="*/ 1580 w 1769"/>
                <a:gd name="T15" fmla="*/ 135 h 2247"/>
                <a:gd name="T16" fmla="*/ 1622 w 1769"/>
                <a:gd name="T17" fmla="*/ 33 h 2247"/>
                <a:gd name="T18" fmla="*/ 1686 w 1769"/>
                <a:gd name="T19" fmla="*/ 5 h 2247"/>
                <a:gd name="T20" fmla="*/ 1755 w 1769"/>
                <a:gd name="T21" fmla="*/ 60 h 2247"/>
                <a:gd name="T22" fmla="*/ 1764 w 1769"/>
                <a:gd name="T23" fmla="*/ 152 h 2247"/>
                <a:gd name="T24" fmla="*/ 1231 w 1769"/>
                <a:gd name="T25" fmla="*/ 1553 h 2247"/>
                <a:gd name="T26" fmla="*/ 698 w 1769"/>
                <a:gd name="T27" fmla="*/ 2059 h 2247"/>
                <a:gd name="T28" fmla="*/ 119 w 1769"/>
                <a:gd name="T29" fmla="*/ 2247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9" h="2247">
                  <a:moveTo>
                    <a:pt x="119" y="2247"/>
                  </a:moveTo>
                  <a:cubicBezTo>
                    <a:pt x="117" y="2246"/>
                    <a:pt x="85" y="2243"/>
                    <a:pt x="55" y="2235"/>
                  </a:cubicBezTo>
                  <a:cubicBezTo>
                    <a:pt x="22" y="2225"/>
                    <a:pt x="0" y="2195"/>
                    <a:pt x="3" y="2164"/>
                  </a:cubicBezTo>
                  <a:cubicBezTo>
                    <a:pt x="6" y="2137"/>
                    <a:pt x="26" y="2103"/>
                    <a:pt x="49" y="2089"/>
                  </a:cubicBezTo>
                  <a:cubicBezTo>
                    <a:pt x="80" y="2071"/>
                    <a:pt x="120" y="2068"/>
                    <a:pt x="157" y="2062"/>
                  </a:cubicBezTo>
                  <a:cubicBezTo>
                    <a:pt x="485" y="2011"/>
                    <a:pt x="743" y="1841"/>
                    <a:pt x="957" y="1595"/>
                  </a:cubicBezTo>
                  <a:cubicBezTo>
                    <a:pt x="1230" y="1284"/>
                    <a:pt x="1396" y="919"/>
                    <a:pt x="1500" y="524"/>
                  </a:cubicBezTo>
                  <a:cubicBezTo>
                    <a:pt x="1533" y="396"/>
                    <a:pt x="1552" y="264"/>
                    <a:pt x="1580" y="135"/>
                  </a:cubicBezTo>
                  <a:cubicBezTo>
                    <a:pt x="1587" y="99"/>
                    <a:pt x="1601" y="63"/>
                    <a:pt x="1622" y="33"/>
                  </a:cubicBezTo>
                  <a:cubicBezTo>
                    <a:pt x="1634" y="16"/>
                    <a:pt x="1668" y="0"/>
                    <a:pt x="1686" y="5"/>
                  </a:cubicBezTo>
                  <a:cubicBezTo>
                    <a:pt x="1713" y="13"/>
                    <a:pt x="1743" y="35"/>
                    <a:pt x="1755" y="60"/>
                  </a:cubicBezTo>
                  <a:cubicBezTo>
                    <a:pt x="1768" y="85"/>
                    <a:pt x="1769" y="122"/>
                    <a:pt x="1764" y="152"/>
                  </a:cubicBezTo>
                  <a:cubicBezTo>
                    <a:pt x="1688" y="657"/>
                    <a:pt x="1536" y="1135"/>
                    <a:pt x="1231" y="1553"/>
                  </a:cubicBezTo>
                  <a:cubicBezTo>
                    <a:pt x="1084" y="1754"/>
                    <a:pt x="912" y="1928"/>
                    <a:pt x="698" y="2059"/>
                  </a:cubicBezTo>
                  <a:cubicBezTo>
                    <a:pt x="529" y="2162"/>
                    <a:pt x="349" y="2236"/>
                    <a:pt x="119" y="224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96" name="Freeform 319">
              <a:extLst>
                <a:ext uri="{FF2B5EF4-FFF2-40B4-BE49-F238E27FC236}">
                  <a16:creationId xmlns:a16="http://schemas.microsoft.com/office/drawing/2014/main" id="{57E8151D-5364-4A8E-8A7A-D29C76764410}"/>
                </a:ext>
              </a:extLst>
            </p:cNvPr>
            <p:cNvSpPr>
              <a:spLocks/>
            </p:cNvSpPr>
            <p:nvPr/>
          </p:nvSpPr>
          <p:spPr bwMode="auto">
            <a:xfrm>
              <a:off x="7534276" y="3778250"/>
              <a:ext cx="131763" cy="142875"/>
            </a:xfrm>
            <a:custGeom>
              <a:avLst/>
              <a:gdLst>
                <a:gd name="T0" fmla="*/ 125 w 2085"/>
                <a:gd name="T1" fmla="*/ 2279 h 2279"/>
                <a:gd name="T2" fmla="*/ 64 w 2085"/>
                <a:gd name="T3" fmla="*/ 2265 h 2279"/>
                <a:gd name="T4" fmla="*/ 13 w 2085"/>
                <a:gd name="T5" fmla="*/ 2173 h 2279"/>
                <a:gd name="T6" fmla="*/ 70 w 2085"/>
                <a:gd name="T7" fmla="*/ 2106 h 2279"/>
                <a:gd name="T8" fmla="*/ 182 w 2085"/>
                <a:gd name="T9" fmla="*/ 2089 h 2279"/>
                <a:gd name="T10" fmla="*/ 1115 w 2085"/>
                <a:gd name="T11" fmla="*/ 1707 h 2279"/>
                <a:gd name="T12" fmla="*/ 1746 w 2085"/>
                <a:gd name="T13" fmla="*/ 803 h 2279"/>
                <a:gd name="T14" fmla="*/ 1895 w 2085"/>
                <a:gd name="T15" fmla="*/ 160 h 2279"/>
                <a:gd name="T16" fmla="*/ 1921 w 2085"/>
                <a:gd name="T17" fmla="*/ 51 h 2279"/>
                <a:gd name="T18" fmla="*/ 1999 w 2085"/>
                <a:gd name="T19" fmla="*/ 11 h 2279"/>
                <a:gd name="T20" fmla="*/ 2068 w 2085"/>
                <a:gd name="T21" fmla="*/ 64 h 2279"/>
                <a:gd name="T22" fmla="*/ 2081 w 2085"/>
                <a:gd name="T23" fmla="*/ 175 h 2279"/>
                <a:gd name="T24" fmla="*/ 1631 w 2085"/>
                <a:gd name="T25" fmla="*/ 1425 h 2279"/>
                <a:gd name="T26" fmla="*/ 306 w 2085"/>
                <a:gd name="T27" fmla="*/ 2255 h 2279"/>
                <a:gd name="T28" fmla="*/ 175 w 2085"/>
                <a:gd name="T29" fmla="*/ 2277 h 2279"/>
                <a:gd name="T30" fmla="*/ 125 w 2085"/>
                <a:gd name="T31" fmla="*/ 2279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5" h="2279">
                  <a:moveTo>
                    <a:pt x="125" y="2279"/>
                  </a:moveTo>
                  <a:cubicBezTo>
                    <a:pt x="113" y="2276"/>
                    <a:pt x="88" y="2273"/>
                    <a:pt x="64" y="2265"/>
                  </a:cubicBezTo>
                  <a:cubicBezTo>
                    <a:pt x="33" y="2254"/>
                    <a:pt x="0" y="2203"/>
                    <a:pt x="13" y="2173"/>
                  </a:cubicBezTo>
                  <a:cubicBezTo>
                    <a:pt x="24" y="2147"/>
                    <a:pt x="46" y="2117"/>
                    <a:pt x="70" y="2106"/>
                  </a:cubicBezTo>
                  <a:cubicBezTo>
                    <a:pt x="104" y="2091"/>
                    <a:pt x="144" y="2093"/>
                    <a:pt x="182" y="2089"/>
                  </a:cubicBezTo>
                  <a:cubicBezTo>
                    <a:pt x="528" y="2048"/>
                    <a:pt x="842" y="1927"/>
                    <a:pt x="1115" y="1707"/>
                  </a:cubicBezTo>
                  <a:cubicBezTo>
                    <a:pt x="1411" y="1467"/>
                    <a:pt x="1615" y="1160"/>
                    <a:pt x="1746" y="803"/>
                  </a:cubicBezTo>
                  <a:cubicBezTo>
                    <a:pt x="1822" y="595"/>
                    <a:pt x="1869" y="380"/>
                    <a:pt x="1895" y="160"/>
                  </a:cubicBezTo>
                  <a:cubicBezTo>
                    <a:pt x="1899" y="123"/>
                    <a:pt x="1906" y="84"/>
                    <a:pt x="1921" y="51"/>
                  </a:cubicBezTo>
                  <a:cubicBezTo>
                    <a:pt x="1934" y="22"/>
                    <a:pt x="1966" y="0"/>
                    <a:pt x="1999" y="11"/>
                  </a:cubicBezTo>
                  <a:cubicBezTo>
                    <a:pt x="2025" y="20"/>
                    <a:pt x="2058" y="40"/>
                    <a:pt x="2068" y="64"/>
                  </a:cubicBezTo>
                  <a:cubicBezTo>
                    <a:pt x="2083" y="97"/>
                    <a:pt x="2085" y="138"/>
                    <a:pt x="2081" y="175"/>
                  </a:cubicBezTo>
                  <a:cubicBezTo>
                    <a:pt x="2025" y="625"/>
                    <a:pt x="1899" y="1051"/>
                    <a:pt x="1631" y="1425"/>
                  </a:cubicBezTo>
                  <a:cubicBezTo>
                    <a:pt x="1303" y="1882"/>
                    <a:pt x="868" y="2170"/>
                    <a:pt x="306" y="2255"/>
                  </a:cubicBezTo>
                  <a:cubicBezTo>
                    <a:pt x="262" y="2261"/>
                    <a:pt x="219" y="2270"/>
                    <a:pt x="175" y="2277"/>
                  </a:cubicBezTo>
                  <a:cubicBezTo>
                    <a:pt x="163" y="2279"/>
                    <a:pt x="150" y="2278"/>
                    <a:pt x="125" y="2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97" name="Freeform 320">
              <a:extLst>
                <a:ext uri="{FF2B5EF4-FFF2-40B4-BE49-F238E27FC236}">
                  <a16:creationId xmlns:a16="http://schemas.microsoft.com/office/drawing/2014/main" id="{8061F023-1CA6-4D6B-98B2-861E8199CF51}"/>
                </a:ext>
              </a:extLst>
            </p:cNvPr>
            <p:cNvSpPr>
              <a:spLocks/>
            </p:cNvSpPr>
            <p:nvPr/>
          </p:nvSpPr>
          <p:spPr bwMode="auto">
            <a:xfrm>
              <a:off x="5403851" y="5426075"/>
              <a:ext cx="388938" cy="79375"/>
            </a:xfrm>
            <a:custGeom>
              <a:avLst/>
              <a:gdLst>
                <a:gd name="T0" fmla="*/ 2985 w 6178"/>
                <a:gd name="T1" fmla="*/ 1242 h 1270"/>
                <a:gd name="T2" fmla="*/ 2095 w 6178"/>
                <a:gd name="T3" fmla="*/ 1238 h 1270"/>
                <a:gd name="T4" fmla="*/ 475 w 6178"/>
                <a:gd name="T5" fmla="*/ 976 h 1270"/>
                <a:gd name="T6" fmla="*/ 166 w 6178"/>
                <a:gd name="T7" fmla="*/ 834 h 1270"/>
                <a:gd name="T8" fmla="*/ 173 w 6178"/>
                <a:gd name="T9" fmla="*/ 498 h 1270"/>
                <a:gd name="T10" fmla="*/ 717 w 6178"/>
                <a:gd name="T11" fmla="*/ 284 h 1270"/>
                <a:gd name="T12" fmla="*/ 1929 w 6178"/>
                <a:gd name="T13" fmla="*/ 81 h 1270"/>
                <a:gd name="T14" fmla="*/ 3574 w 6178"/>
                <a:gd name="T15" fmla="*/ 21 h 1270"/>
                <a:gd name="T16" fmla="*/ 5505 w 6178"/>
                <a:gd name="T17" fmla="*/ 248 h 1270"/>
                <a:gd name="T18" fmla="*/ 5847 w 6178"/>
                <a:gd name="T19" fmla="*/ 359 h 1270"/>
                <a:gd name="T20" fmla="*/ 6030 w 6178"/>
                <a:gd name="T21" fmla="*/ 455 h 1270"/>
                <a:gd name="T22" fmla="*/ 6039 w 6178"/>
                <a:gd name="T23" fmla="*/ 772 h 1270"/>
                <a:gd name="T24" fmla="*/ 5787 w 6178"/>
                <a:gd name="T25" fmla="*/ 901 h 1270"/>
                <a:gd name="T26" fmla="*/ 5113 w 6178"/>
                <a:gd name="T27" fmla="*/ 1086 h 1270"/>
                <a:gd name="T28" fmla="*/ 4120 w 6178"/>
                <a:gd name="T29" fmla="*/ 1216 h 1270"/>
                <a:gd name="T30" fmla="*/ 2986 w 6178"/>
                <a:gd name="T31" fmla="*/ 1270 h 1270"/>
                <a:gd name="T32" fmla="*/ 2985 w 6178"/>
                <a:gd name="T33" fmla="*/ 1242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78" h="1270">
                  <a:moveTo>
                    <a:pt x="2985" y="1242"/>
                  </a:moveTo>
                  <a:cubicBezTo>
                    <a:pt x="2688" y="1242"/>
                    <a:pt x="2390" y="1258"/>
                    <a:pt x="2095" y="1238"/>
                  </a:cubicBezTo>
                  <a:cubicBezTo>
                    <a:pt x="1548" y="1201"/>
                    <a:pt x="1000" y="1154"/>
                    <a:pt x="475" y="976"/>
                  </a:cubicBezTo>
                  <a:cubicBezTo>
                    <a:pt x="368" y="939"/>
                    <a:pt x="261" y="894"/>
                    <a:pt x="166" y="834"/>
                  </a:cubicBezTo>
                  <a:cubicBezTo>
                    <a:pt x="0" y="730"/>
                    <a:pt x="5" y="605"/>
                    <a:pt x="173" y="498"/>
                  </a:cubicBezTo>
                  <a:cubicBezTo>
                    <a:pt x="340" y="392"/>
                    <a:pt x="528" y="333"/>
                    <a:pt x="717" y="284"/>
                  </a:cubicBezTo>
                  <a:cubicBezTo>
                    <a:pt x="1115" y="181"/>
                    <a:pt x="1520" y="120"/>
                    <a:pt x="1929" y="81"/>
                  </a:cubicBezTo>
                  <a:cubicBezTo>
                    <a:pt x="2477" y="29"/>
                    <a:pt x="3025" y="0"/>
                    <a:pt x="3574" y="21"/>
                  </a:cubicBezTo>
                  <a:cubicBezTo>
                    <a:pt x="4222" y="46"/>
                    <a:pt x="4872" y="80"/>
                    <a:pt x="5505" y="248"/>
                  </a:cubicBezTo>
                  <a:cubicBezTo>
                    <a:pt x="5620" y="279"/>
                    <a:pt x="5734" y="317"/>
                    <a:pt x="5847" y="359"/>
                  </a:cubicBezTo>
                  <a:cubicBezTo>
                    <a:pt x="5911" y="383"/>
                    <a:pt x="5973" y="417"/>
                    <a:pt x="6030" y="455"/>
                  </a:cubicBezTo>
                  <a:cubicBezTo>
                    <a:pt x="6173" y="550"/>
                    <a:pt x="6178" y="678"/>
                    <a:pt x="6039" y="772"/>
                  </a:cubicBezTo>
                  <a:cubicBezTo>
                    <a:pt x="5962" y="825"/>
                    <a:pt x="5876" y="873"/>
                    <a:pt x="5787" y="901"/>
                  </a:cubicBezTo>
                  <a:cubicBezTo>
                    <a:pt x="5565" y="970"/>
                    <a:pt x="5341" y="1039"/>
                    <a:pt x="5113" y="1086"/>
                  </a:cubicBezTo>
                  <a:cubicBezTo>
                    <a:pt x="4786" y="1154"/>
                    <a:pt x="4454" y="1201"/>
                    <a:pt x="4120" y="1216"/>
                  </a:cubicBezTo>
                  <a:cubicBezTo>
                    <a:pt x="3742" y="1234"/>
                    <a:pt x="3364" y="1252"/>
                    <a:pt x="2986" y="1270"/>
                  </a:cubicBezTo>
                  <a:cubicBezTo>
                    <a:pt x="2985" y="1260"/>
                    <a:pt x="2985" y="1251"/>
                    <a:pt x="2985" y="124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198" name="Freeform 321">
              <a:extLst>
                <a:ext uri="{FF2B5EF4-FFF2-40B4-BE49-F238E27FC236}">
                  <a16:creationId xmlns:a16="http://schemas.microsoft.com/office/drawing/2014/main" id="{987EFDE4-63F9-4DE5-9BCD-CBA3519C6BB3}"/>
                </a:ext>
              </a:extLst>
            </p:cNvPr>
            <p:cNvSpPr>
              <a:spLocks noEditPoints="1"/>
            </p:cNvSpPr>
            <p:nvPr/>
          </p:nvSpPr>
          <p:spPr bwMode="auto">
            <a:xfrm>
              <a:off x="5405439" y="5619750"/>
              <a:ext cx="385763" cy="171450"/>
            </a:xfrm>
            <a:custGeom>
              <a:avLst/>
              <a:gdLst>
                <a:gd name="T0" fmla="*/ 5319 w 6121"/>
                <a:gd name="T1" fmla="*/ 1669 h 2721"/>
                <a:gd name="T2" fmla="*/ 5644 w 6121"/>
                <a:gd name="T3" fmla="*/ 1344 h 2721"/>
                <a:gd name="T4" fmla="*/ 5312 w 6121"/>
                <a:gd name="T5" fmla="*/ 1013 h 2721"/>
                <a:gd name="T6" fmla="*/ 4985 w 6121"/>
                <a:gd name="T7" fmla="*/ 1350 h 2721"/>
                <a:gd name="T8" fmla="*/ 5319 w 6121"/>
                <a:gd name="T9" fmla="*/ 1669 h 2721"/>
                <a:gd name="T10" fmla="*/ 33 w 6121"/>
                <a:gd name="T11" fmla="*/ 21 h 2721"/>
                <a:gd name="T12" fmla="*/ 222 w 6121"/>
                <a:gd name="T13" fmla="*/ 72 h 2721"/>
                <a:gd name="T14" fmla="*/ 1538 w 6121"/>
                <a:gd name="T15" fmla="*/ 344 h 2721"/>
                <a:gd name="T16" fmla="*/ 2633 w 6121"/>
                <a:gd name="T17" fmla="*/ 420 h 2721"/>
                <a:gd name="T18" fmla="*/ 3238 w 6121"/>
                <a:gd name="T19" fmla="*/ 441 h 2721"/>
                <a:gd name="T20" fmla="*/ 5492 w 6121"/>
                <a:gd name="T21" fmla="*/ 189 h 2721"/>
                <a:gd name="T22" fmla="*/ 5908 w 6121"/>
                <a:gd name="T23" fmla="*/ 57 h 2721"/>
                <a:gd name="T24" fmla="*/ 6106 w 6121"/>
                <a:gd name="T25" fmla="*/ 18 h 2721"/>
                <a:gd name="T26" fmla="*/ 6121 w 6121"/>
                <a:gd name="T27" fmla="*/ 180 h 2721"/>
                <a:gd name="T28" fmla="*/ 6112 w 6121"/>
                <a:gd name="T29" fmla="*/ 2077 h 2721"/>
                <a:gd name="T30" fmla="*/ 5965 w 6121"/>
                <a:gd name="T31" fmla="*/ 2292 h 2721"/>
                <a:gd name="T32" fmla="*/ 5135 w 6121"/>
                <a:gd name="T33" fmla="*/ 2551 h 2721"/>
                <a:gd name="T34" fmla="*/ 3440 w 6121"/>
                <a:gd name="T35" fmla="*/ 2716 h 2721"/>
                <a:gd name="T36" fmla="*/ 2473 w 6121"/>
                <a:gd name="T37" fmla="*/ 2701 h 2721"/>
                <a:gd name="T38" fmla="*/ 1083 w 6121"/>
                <a:gd name="T39" fmla="*/ 2534 h 2721"/>
                <a:gd name="T40" fmla="*/ 325 w 6121"/>
                <a:gd name="T41" fmla="*/ 2364 h 2721"/>
                <a:gd name="T42" fmla="*/ 33 w 6121"/>
                <a:gd name="T43" fmla="*/ 2271 h 2721"/>
                <a:gd name="T44" fmla="*/ 16 w 6121"/>
                <a:gd name="T45" fmla="*/ 1716 h 2721"/>
                <a:gd name="T46" fmla="*/ 16 w 6121"/>
                <a:gd name="T47" fmla="*/ 1147 h 2721"/>
                <a:gd name="T48" fmla="*/ 16 w 6121"/>
                <a:gd name="T49" fmla="*/ 596 h 2721"/>
                <a:gd name="T50" fmla="*/ 33 w 6121"/>
                <a:gd name="T51" fmla="*/ 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21" h="2721">
                  <a:moveTo>
                    <a:pt x="5319" y="1669"/>
                  </a:moveTo>
                  <a:cubicBezTo>
                    <a:pt x="5497" y="1668"/>
                    <a:pt x="5648" y="1517"/>
                    <a:pt x="5644" y="1344"/>
                  </a:cubicBezTo>
                  <a:cubicBezTo>
                    <a:pt x="5639" y="1179"/>
                    <a:pt x="5475" y="1014"/>
                    <a:pt x="5312" y="1013"/>
                  </a:cubicBezTo>
                  <a:cubicBezTo>
                    <a:pt x="5161" y="1011"/>
                    <a:pt x="4985" y="1192"/>
                    <a:pt x="4985" y="1350"/>
                  </a:cubicBezTo>
                  <a:cubicBezTo>
                    <a:pt x="4985" y="1521"/>
                    <a:pt x="5142" y="1671"/>
                    <a:pt x="5319" y="1669"/>
                  </a:cubicBezTo>
                  <a:close/>
                  <a:moveTo>
                    <a:pt x="33" y="21"/>
                  </a:moveTo>
                  <a:cubicBezTo>
                    <a:pt x="115" y="43"/>
                    <a:pt x="170" y="54"/>
                    <a:pt x="222" y="72"/>
                  </a:cubicBezTo>
                  <a:cubicBezTo>
                    <a:pt x="651" y="211"/>
                    <a:pt x="1091" y="291"/>
                    <a:pt x="1538" y="344"/>
                  </a:cubicBezTo>
                  <a:cubicBezTo>
                    <a:pt x="1902" y="386"/>
                    <a:pt x="2266" y="420"/>
                    <a:pt x="2633" y="420"/>
                  </a:cubicBezTo>
                  <a:cubicBezTo>
                    <a:pt x="2835" y="420"/>
                    <a:pt x="3037" y="449"/>
                    <a:pt x="3238" y="441"/>
                  </a:cubicBezTo>
                  <a:cubicBezTo>
                    <a:pt x="3995" y="410"/>
                    <a:pt x="4754" y="384"/>
                    <a:pt x="5492" y="189"/>
                  </a:cubicBezTo>
                  <a:cubicBezTo>
                    <a:pt x="5633" y="152"/>
                    <a:pt x="5769" y="101"/>
                    <a:pt x="5908" y="57"/>
                  </a:cubicBezTo>
                  <a:cubicBezTo>
                    <a:pt x="5967" y="38"/>
                    <a:pt x="6021" y="0"/>
                    <a:pt x="6106" y="18"/>
                  </a:cubicBezTo>
                  <a:cubicBezTo>
                    <a:pt x="6111" y="71"/>
                    <a:pt x="6121" y="125"/>
                    <a:pt x="6121" y="180"/>
                  </a:cubicBezTo>
                  <a:cubicBezTo>
                    <a:pt x="6118" y="812"/>
                    <a:pt x="6111" y="1444"/>
                    <a:pt x="6112" y="2077"/>
                  </a:cubicBezTo>
                  <a:cubicBezTo>
                    <a:pt x="6113" y="2194"/>
                    <a:pt x="6058" y="2247"/>
                    <a:pt x="5965" y="2292"/>
                  </a:cubicBezTo>
                  <a:cubicBezTo>
                    <a:pt x="5700" y="2417"/>
                    <a:pt x="5420" y="2493"/>
                    <a:pt x="5135" y="2551"/>
                  </a:cubicBezTo>
                  <a:cubicBezTo>
                    <a:pt x="4576" y="2665"/>
                    <a:pt x="4011" y="2720"/>
                    <a:pt x="3440" y="2716"/>
                  </a:cubicBezTo>
                  <a:cubicBezTo>
                    <a:pt x="3118" y="2713"/>
                    <a:pt x="2795" y="2721"/>
                    <a:pt x="2473" y="2701"/>
                  </a:cubicBezTo>
                  <a:cubicBezTo>
                    <a:pt x="2007" y="2672"/>
                    <a:pt x="1542" y="2625"/>
                    <a:pt x="1083" y="2534"/>
                  </a:cubicBezTo>
                  <a:cubicBezTo>
                    <a:pt x="829" y="2484"/>
                    <a:pt x="577" y="2424"/>
                    <a:pt x="325" y="2364"/>
                  </a:cubicBezTo>
                  <a:cubicBezTo>
                    <a:pt x="228" y="2340"/>
                    <a:pt x="134" y="2303"/>
                    <a:pt x="33" y="2271"/>
                  </a:cubicBezTo>
                  <a:cubicBezTo>
                    <a:pt x="0" y="2081"/>
                    <a:pt x="20" y="1898"/>
                    <a:pt x="16" y="1716"/>
                  </a:cubicBezTo>
                  <a:cubicBezTo>
                    <a:pt x="13" y="1526"/>
                    <a:pt x="16" y="1336"/>
                    <a:pt x="16" y="1147"/>
                  </a:cubicBezTo>
                  <a:cubicBezTo>
                    <a:pt x="16" y="963"/>
                    <a:pt x="13" y="780"/>
                    <a:pt x="16" y="596"/>
                  </a:cubicBezTo>
                  <a:cubicBezTo>
                    <a:pt x="19" y="415"/>
                    <a:pt x="2" y="232"/>
                    <a:pt x="33" y="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99" name="Freeform 322">
              <a:extLst>
                <a:ext uri="{FF2B5EF4-FFF2-40B4-BE49-F238E27FC236}">
                  <a16:creationId xmlns:a16="http://schemas.microsoft.com/office/drawing/2014/main" id="{08EEBAAA-4E87-4706-83B8-31C241DC26A3}"/>
                </a:ext>
              </a:extLst>
            </p:cNvPr>
            <p:cNvSpPr>
              <a:spLocks noEditPoints="1"/>
            </p:cNvSpPr>
            <p:nvPr/>
          </p:nvSpPr>
          <p:spPr bwMode="auto">
            <a:xfrm>
              <a:off x="5407026" y="5481638"/>
              <a:ext cx="385763" cy="160338"/>
            </a:xfrm>
            <a:custGeom>
              <a:avLst/>
              <a:gdLst>
                <a:gd name="T0" fmla="*/ 5282 w 6132"/>
                <a:gd name="T1" fmla="*/ 1558 h 2550"/>
                <a:gd name="T2" fmla="*/ 5626 w 6132"/>
                <a:gd name="T3" fmla="*/ 1244 h 2550"/>
                <a:gd name="T4" fmla="*/ 5327 w 6132"/>
                <a:gd name="T5" fmla="*/ 905 h 2550"/>
                <a:gd name="T6" fmla="*/ 4971 w 6132"/>
                <a:gd name="T7" fmla="*/ 1209 h 2550"/>
                <a:gd name="T8" fmla="*/ 5282 w 6132"/>
                <a:gd name="T9" fmla="*/ 1558 h 2550"/>
                <a:gd name="T10" fmla="*/ 6115 w 6132"/>
                <a:gd name="T11" fmla="*/ 0 h 2550"/>
                <a:gd name="T12" fmla="*/ 6131 w 6132"/>
                <a:gd name="T13" fmla="*/ 191 h 2550"/>
                <a:gd name="T14" fmla="*/ 6132 w 6132"/>
                <a:gd name="T15" fmla="*/ 1803 h 2550"/>
                <a:gd name="T16" fmla="*/ 6127 w 6132"/>
                <a:gd name="T17" fmla="*/ 1917 h 2550"/>
                <a:gd name="T18" fmla="*/ 5993 w 6132"/>
                <a:gd name="T19" fmla="*/ 2109 h 2550"/>
                <a:gd name="T20" fmla="*/ 5623 w 6132"/>
                <a:gd name="T21" fmla="*/ 2253 h 2550"/>
                <a:gd name="T22" fmla="*/ 4507 w 6132"/>
                <a:gd name="T23" fmla="*/ 2462 h 2550"/>
                <a:gd name="T24" fmla="*/ 2539 w 6132"/>
                <a:gd name="T25" fmla="*/ 2527 h 2550"/>
                <a:gd name="T26" fmla="*/ 369 w 6132"/>
                <a:gd name="T27" fmla="*/ 2226 h 2550"/>
                <a:gd name="T28" fmla="*/ 84 w 6132"/>
                <a:gd name="T29" fmla="*/ 2126 h 2550"/>
                <a:gd name="T30" fmla="*/ 2 w 6132"/>
                <a:gd name="T31" fmla="*/ 2012 h 2550"/>
                <a:gd name="T32" fmla="*/ 0 w 6132"/>
                <a:gd name="T33" fmla="*/ 1879 h 2550"/>
                <a:gd name="T34" fmla="*/ 12 w 6132"/>
                <a:gd name="T35" fmla="*/ 229 h 2550"/>
                <a:gd name="T36" fmla="*/ 25 w 6132"/>
                <a:gd name="T37" fmla="*/ 75 h 2550"/>
                <a:gd name="T38" fmla="*/ 104 w 6132"/>
                <a:gd name="T39" fmla="*/ 77 h 2550"/>
                <a:gd name="T40" fmla="*/ 1211 w 6132"/>
                <a:gd name="T41" fmla="*/ 391 h 2550"/>
                <a:gd name="T42" fmla="*/ 3421 w 6132"/>
                <a:gd name="T43" fmla="*/ 501 h 2550"/>
                <a:gd name="T44" fmla="*/ 5299 w 6132"/>
                <a:gd name="T45" fmla="*/ 283 h 2550"/>
                <a:gd name="T46" fmla="*/ 5961 w 6132"/>
                <a:gd name="T47" fmla="*/ 59 h 2550"/>
                <a:gd name="T48" fmla="*/ 6115 w 6132"/>
                <a:gd name="T49" fmla="*/ 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2" h="2550">
                  <a:moveTo>
                    <a:pt x="5282" y="1558"/>
                  </a:moveTo>
                  <a:cubicBezTo>
                    <a:pt x="5438" y="1573"/>
                    <a:pt x="5617" y="1410"/>
                    <a:pt x="5626" y="1244"/>
                  </a:cubicBezTo>
                  <a:cubicBezTo>
                    <a:pt x="5635" y="1090"/>
                    <a:pt x="5486" y="922"/>
                    <a:pt x="5327" y="905"/>
                  </a:cubicBezTo>
                  <a:cubicBezTo>
                    <a:pt x="5171" y="889"/>
                    <a:pt x="4985" y="1047"/>
                    <a:pt x="4971" y="1209"/>
                  </a:cubicBezTo>
                  <a:cubicBezTo>
                    <a:pt x="4956" y="1367"/>
                    <a:pt x="5112" y="1542"/>
                    <a:pt x="5282" y="1558"/>
                  </a:cubicBezTo>
                  <a:close/>
                  <a:moveTo>
                    <a:pt x="6115" y="0"/>
                  </a:moveTo>
                  <a:cubicBezTo>
                    <a:pt x="6122" y="82"/>
                    <a:pt x="6131" y="137"/>
                    <a:pt x="6131" y="191"/>
                  </a:cubicBezTo>
                  <a:cubicBezTo>
                    <a:pt x="6132" y="729"/>
                    <a:pt x="6132" y="1266"/>
                    <a:pt x="6132" y="1803"/>
                  </a:cubicBezTo>
                  <a:cubicBezTo>
                    <a:pt x="6132" y="1841"/>
                    <a:pt x="6132" y="1880"/>
                    <a:pt x="6127" y="1917"/>
                  </a:cubicBezTo>
                  <a:cubicBezTo>
                    <a:pt x="6114" y="2002"/>
                    <a:pt x="6079" y="2074"/>
                    <a:pt x="5993" y="2109"/>
                  </a:cubicBezTo>
                  <a:cubicBezTo>
                    <a:pt x="5870" y="2158"/>
                    <a:pt x="5749" y="2216"/>
                    <a:pt x="5623" y="2253"/>
                  </a:cubicBezTo>
                  <a:cubicBezTo>
                    <a:pt x="5258" y="2360"/>
                    <a:pt x="4884" y="2416"/>
                    <a:pt x="4507" y="2462"/>
                  </a:cubicBezTo>
                  <a:cubicBezTo>
                    <a:pt x="3853" y="2541"/>
                    <a:pt x="3196" y="2550"/>
                    <a:pt x="2539" y="2527"/>
                  </a:cubicBezTo>
                  <a:cubicBezTo>
                    <a:pt x="1808" y="2501"/>
                    <a:pt x="1078" y="2432"/>
                    <a:pt x="369" y="2226"/>
                  </a:cubicBezTo>
                  <a:cubicBezTo>
                    <a:pt x="273" y="2199"/>
                    <a:pt x="179" y="2159"/>
                    <a:pt x="84" y="2126"/>
                  </a:cubicBezTo>
                  <a:cubicBezTo>
                    <a:pt x="29" y="2107"/>
                    <a:pt x="3" y="2069"/>
                    <a:pt x="2" y="2012"/>
                  </a:cubicBezTo>
                  <a:cubicBezTo>
                    <a:pt x="1" y="1967"/>
                    <a:pt x="0" y="1923"/>
                    <a:pt x="0" y="1879"/>
                  </a:cubicBezTo>
                  <a:cubicBezTo>
                    <a:pt x="4" y="1329"/>
                    <a:pt x="7" y="779"/>
                    <a:pt x="12" y="229"/>
                  </a:cubicBezTo>
                  <a:cubicBezTo>
                    <a:pt x="12" y="180"/>
                    <a:pt x="20" y="130"/>
                    <a:pt x="25" y="75"/>
                  </a:cubicBezTo>
                  <a:cubicBezTo>
                    <a:pt x="58" y="75"/>
                    <a:pt x="86" y="67"/>
                    <a:pt x="104" y="77"/>
                  </a:cubicBezTo>
                  <a:cubicBezTo>
                    <a:pt x="451" y="259"/>
                    <a:pt x="830" y="333"/>
                    <a:pt x="1211" y="391"/>
                  </a:cubicBezTo>
                  <a:cubicBezTo>
                    <a:pt x="1944" y="502"/>
                    <a:pt x="2681" y="528"/>
                    <a:pt x="3421" y="501"/>
                  </a:cubicBezTo>
                  <a:cubicBezTo>
                    <a:pt x="4053" y="479"/>
                    <a:pt x="4680" y="419"/>
                    <a:pt x="5299" y="283"/>
                  </a:cubicBezTo>
                  <a:cubicBezTo>
                    <a:pt x="5527" y="232"/>
                    <a:pt x="5750" y="163"/>
                    <a:pt x="5961" y="59"/>
                  </a:cubicBezTo>
                  <a:cubicBezTo>
                    <a:pt x="6000" y="40"/>
                    <a:pt x="6042" y="28"/>
                    <a:pt x="611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00" name="Freeform 323">
              <a:extLst>
                <a:ext uri="{FF2B5EF4-FFF2-40B4-BE49-F238E27FC236}">
                  <a16:creationId xmlns:a16="http://schemas.microsoft.com/office/drawing/2014/main" id="{36CE3ED0-7C09-4559-9094-EE7A131CF47F}"/>
                </a:ext>
              </a:extLst>
            </p:cNvPr>
            <p:cNvSpPr>
              <a:spLocks noEditPoints="1"/>
            </p:cNvSpPr>
            <p:nvPr/>
          </p:nvSpPr>
          <p:spPr bwMode="auto">
            <a:xfrm>
              <a:off x="5407026" y="5770563"/>
              <a:ext cx="382588" cy="149225"/>
            </a:xfrm>
            <a:custGeom>
              <a:avLst/>
              <a:gdLst>
                <a:gd name="T0" fmla="*/ 5626 w 6096"/>
                <a:gd name="T1" fmla="*/ 1254 h 2386"/>
                <a:gd name="T2" fmla="*/ 5292 w 6096"/>
                <a:gd name="T3" fmla="*/ 931 h 2386"/>
                <a:gd name="T4" fmla="*/ 4970 w 6096"/>
                <a:gd name="T5" fmla="*/ 1253 h 2386"/>
                <a:gd name="T6" fmla="*/ 5298 w 6096"/>
                <a:gd name="T7" fmla="*/ 1586 h 2386"/>
                <a:gd name="T8" fmla="*/ 5626 w 6096"/>
                <a:gd name="T9" fmla="*/ 1254 h 2386"/>
                <a:gd name="T10" fmla="*/ 30 w 6096"/>
                <a:gd name="T11" fmla="*/ 32 h 2386"/>
                <a:gd name="T12" fmla="*/ 220 w 6096"/>
                <a:gd name="T13" fmla="*/ 68 h 2386"/>
                <a:gd name="T14" fmla="*/ 1989 w 6096"/>
                <a:gd name="T15" fmla="*/ 391 h 2386"/>
                <a:gd name="T16" fmla="*/ 3749 w 6096"/>
                <a:gd name="T17" fmla="*/ 445 h 2386"/>
                <a:gd name="T18" fmla="*/ 5615 w 6096"/>
                <a:gd name="T19" fmla="*/ 156 h 2386"/>
                <a:gd name="T20" fmla="*/ 5934 w 6096"/>
                <a:gd name="T21" fmla="*/ 34 h 2386"/>
                <a:gd name="T22" fmla="*/ 6068 w 6096"/>
                <a:gd name="T23" fmla="*/ 0 h 2386"/>
                <a:gd name="T24" fmla="*/ 6093 w 6096"/>
                <a:gd name="T25" fmla="*/ 137 h 2386"/>
                <a:gd name="T26" fmla="*/ 6092 w 6096"/>
                <a:gd name="T27" fmla="*/ 1389 h 2386"/>
                <a:gd name="T28" fmla="*/ 6068 w 6096"/>
                <a:gd name="T29" fmla="*/ 1919 h 2386"/>
                <a:gd name="T30" fmla="*/ 5955 w 6096"/>
                <a:gd name="T31" fmla="*/ 2072 h 2386"/>
                <a:gd name="T32" fmla="*/ 5425 w 6096"/>
                <a:gd name="T33" fmla="*/ 2214 h 2386"/>
                <a:gd name="T34" fmla="*/ 4335 w 6096"/>
                <a:gd name="T35" fmla="*/ 2346 h 2386"/>
                <a:gd name="T36" fmla="*/ 2914 w 6096"/>
                <a:gd name="T37" fmla="*/ 2379 h 2386"/>
                <a:gd name="T38" fmla="*/ 600 w 6096"/>
                <a:gd name="T39" fmla="*/ 2146 h 2386"/>
                <a:gd name="T40" fmla="*/ 111 w 6096"/>
                <a:gd name="T41" fmla="*/ 1998 h 2386"/>
                <a:gd name="T42" fmla="*/ 0 w 6096"/>
                <a:gd name="T43" fmla="*/ 1842 h 2386"/>
                <a:gd name="T44" fmla="*/ 4 w 6096"/>
                <a:gd name="T45" fmla="*/ 116 h 2386"/>
                <a:gd name="T46" fmla="*/ 30 w 6096"/>
                <a:gd name="T47" fmla="*/ 32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6" h="2386">
                  <a:moveTo>
                    <a:pt x="5626" y="1254"/>
                  </a:moveTo>
                  <a:cubicBezTo>
                    <a:pt x="5624" y="1090"/>
                    <a:pt x="5452" y="924"/>
                    <a:pt x="5292" y="931"/>
                  </a:cubicBezTo>
                  <a:cubicBezTo>
                    <a:pt x="5136" y="939"/>
                    <a:pt x="4971" y="1104"/>
                    <a:pt x="4970" y="1253"/>
                  </a:cubicBezTo>
                  <a:cubicBezTo>
                    <a:pt x="4969" y="1416"/>
                    <a:pt x="5133" y="1583"/>
                    <a:pt x="5298" y="1586"/>
                  </a:cubicBezTo>
                  <a:cubicBezTo>
                    <a:pt x="5458" y="1590"/>
                    <a:pt x="5629" y="1418"/>
                    <a:pt x="5626" y="1254"/>
                  </a:cubicBezTo>
                  <a:close/>
                  <a:moveTo>
                    <a:pt x="30" y="32"/>
                  </a:moveTo>
                  <a:cubicBezTo>
                    <a:pt x="99" y="45"/>
                    <a:pt x="161" y="52"/>
                    <a:pt x="220" y="68"/>
                  </a:cubicBezTo>
                  <a:cubicBezTo>
                    <a:pt x="800" y="229"/>
                    <a:pt x="1390" y="327"/>
                    <a:pt x="1989" y="391"/>
                  </a:cubicBezTo>
                  <a:cubicBezTo>
                    <a:pt x="2575" y="454"/>
                    <a:pt x="3163" y="469"/>
                    <a:pt x="3749" y="445"/>
                  </a:cubicBezTo>
                  <a:cubicBezTo>
                    <a:pt x="4380" y="420"/>
                    <a:pt x="5009" y="353"/>
                    <a:pt x="5615" y="156"/>
                  </a:cubicBezTo>
                  <a:cubicBezTo>
                    <a:pt x="5723" y="121"/>
                    <a:pt x="5827" y="74"/>
                    <a:pt x="5934" y="34"/>
                  </a:cubicBezTo>
                  <a:cubicBezTo>
                    <a:pt x="5973" y="20"/>
                    <a:pt x="6015" y="13"/>
                    <a:pt x="6068" y="0"/>
                  </a:cubicBezTo>
                  <a:cubicBezTo>
                    <a:pt x="6078" y="54"/>
                    <a:pt x="6092" y="95"/>
                    <a:pt x="6093" y="137"/>
                  </a:cubicBezTo>
                  <a:cubicBezTo>
                    <a:pt x="6094" y="554"/>
                    <a:pt x="6096" y="972"/>
                    <a:pt x="6092" y="1389"/>
                  </a:cubicBezTo>
                  <a:cubicBezTo>
                    <a:pt x="6091" y="1566"/>
                    <a:pt x="6073" y="1742"/>
                    <a:pt x="6068" y="1919"/>
                  </a:cubicBezTo>
                  <a:cubicBezTo>
                    <a:pt x="6066" y="2000"/>
                    <a:pt x="6032" y="2051"/>
                    <a:pt x="5955" y="2072"/>
                  </a:cubicBezTo>
                  <a:cubicBezTo>
                    <a:pt x="5779" y="2120"/>
                    <a:pt x="5604" y="2178"/>
                    <a:pt x="5425" y="2214"/>
                  </a:cubicBezTo>
                  <a:cubicBezTo>
                    <a:pt x="5065" y="2285"/>
                    <a:pt x="4700" y="2316"/>
                    <a:pt x="4335" y="2346"/>
                  </a:cubicBezTo>
                  <a:cubicBezTo>
                    <a:pt x="3861" y="2385"/>
                    <a:pt x="3388" y="2386"/>
                    <a:pt x="2914" y="2379"/>
                  </a:cubicBezTo>
                  <a:cubicBezTo>
                    <a:pt x="2137" y="2367"/>
                    <a:pt x="1362" y="2316"/>
                    <a:pt x="600" y="2146"/>
                  </a:cubicBezTo>
                  <a:cubicBezTo>
                    <a:pt x="434" y="2110"/>
                    <a:pt x="273" y="2049"/>
                    <a:pt x="111" y="1998"/>
                  </a:cubicBezTo>
                  <a:cubicBezTo>
                    <a:pt x="36" y="1975"/>
                    <a:pt x="0" y="1924"/>
                    <a:pt x="0" y="1842"/>
                  </a:cubicBezTo>
                  <a:cubicBezTo>
                    <a:pt x="2" y="1267"/>
                    <a:pt x="2" y="691"/>
                    <a:pt x="4" y="116"/>
                  </a:cubicBezTo>
                  <a:cubicBezTo>
                    <a:pt x="4" y="98"/>
                    <a:pt x="15" y="80"/>
                    <a:pt x="30" y="3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01" name="Freeform 324">
              <a:extLst>
                <a:ext uri="{FF2B5EF4-FFF2-40B4-BE49-F238E27FC236}">
                  <a16:creationId xmlns:a16="http://schemas.microsoft.com/office/drawing/2014/main" id="{E3C773DE-8468-4515-ABA4-17BDA6139E86}"/>
                </a:ext>
              </a:extLst>
            </p:cNvPr>
            <p:cNvSpPr>
              <a:spLocks/>
            </p:cNvSpPr>
            <p:nvPr/>
          </p:nvSpPr>
          <p:spPr bwMode="auto">
            <a:xfrm>
              <a:off x="5722939" y="5543550"/>
              <a:ext cx="33338" cy="33338"/>
            </a:xfrm>
            <a:custGeom>
              <a:avLst/>
              <a:gdLst>
                <a:gd name="T0" fmla="*/ 296 w 549"/>
                <a:gd name="T1" fmla="*/ 1 h 523"/>
                <a:gd name="T2" fmla="*/ 548 w 549"/>
                <a:gd name="T3" fmla="*/ 247 h 523"/>
                <a:gd name="T4" fmla="*/ 286 w 549"/>
                <a:gd name="T5" fmla="*/ 519 h 523"/>
                <a:gd name="T6" fmla="*/ 2 w 549"/>
                <a:gd name="T7" fmla="*/ 250 h 523"/>
                <a:gd name="T8" fmla="*/ 296 w 549"/>
                <a:gd name="T9" fmla="*/ 1 h 523"/>
              </a:gdLst>
              <a:ahLst/>
              <a:cxnLst>
                <a:cxn ang="0">
                  <a:pos x="T0" y="T1"/>
                </a:cxn>
                <a:cxn ang="0">
                  <a:pos x="T2" y="T3"/>
                </a:cxn>
                <a:cxn ang="0">
                  <a:pos x="T4" y="T5"/>
                </a:cxn>
                <a:cxn ang="0">
                  <a:pos x="T6" y="T7"/>
                </a:cxn>
                <a:cxn ang="0">
                  <a:pos x="T8" y="T9"/>
                </a:cxn>
              </a:cxnLst>
              <a:rect l="0" t="0" r="r" b="b"/>
              <a:pathLst>
                <a:path w="549" h="523">
                  <a:moveTo>
                    <a:pt x="296" y="1"/>
                  </a:moveTo>
                  <a:cubicBezTo>
                    <a:pt x="440" y="2"/>
                    <a:pt x="549" y="108"/>
                    <a:pt x="548" y="247"/>
                  </a:cubicBezTo>
                  <a:cubicBezTo>
                    <a:pt x="546" y="386"/>
                    <a:pt x="422" y="515"/>
                    <a:pt x="286" y="519"/>
                  </a:cubicBezTo>
                  <a:cubicBezTo>
                    <a:pt x="142" y="523"/>
                    <a:pt x="0" y="388"/>
                    <a:pt x="2" y="250"/>
                  </a:cubicBezTo>
                  <a:cubicBezTo>
                    <a:pt x="5" y="103"/>
                    <a:pt x="126" y="0"/>
                    <a:pt x="29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02" name="Freeform 325">
              <a:extLst>
                <a:ext uri="{FF2B5EF4-FFF2-40B4-BE49-F238E27FC236}">
                  <a16:creationId xmlns:a16="http://schemas.microsoft.com/office/drawing/2014/main" id="{DF8A7E31-00FC-4CA2-B1ED-00E7215E358A}"/>
                </a:ext>
              </a:extLst>
            </p:cNvPr>
            <p:cNvSpPr>
              <a:spLocks/>
            </p:cNvSpPr>
            <p:nvPr/>
          </p:nvSpPr>
          <p:spPr bwMode="auto">
            <a:xfrm>
              <a:off x="5719764" y="5834063"/>
              <a:ext cx="38100" cy="34925"/>
            </a:xfrm>
            <a:custGeom>
              <a:avLst/>
              <a:gdLst>
                <a:gd name="T0" fmla="*/ 329 w 615"/>
                <a:gd name="T1" fmla="*/ 2 h 552"/>
                <a:gd name="T2" fmla="*/ 563 w 615"/>
                <a:gd name="T3" fmla="*/ 287 h 552"/>
                <a:gd name="T4" fmla="*/ 361 w 615"/>
                <a:gd name="T5" fmla="*/ 500 h 552"/>
                <a:gd name="T6" fmla="*/ 72 w 615"/>
                <a:gd name="T7" fmla="*/ 403 h 552"/>
                <a:gd name="T8" fmla="*/ 154 w 615"/>
                <a:gd name="T9" fmla="*/ 83 h 552"/>
                <a:gd name="T10" fmla="*/ 329 w 615"/>
                <a:gd name="T11" fmla="*/ 2 h 552"/>
              </a:gdLst>
              <a:ahLst/>
              <a:cxnLst>
                <a:cxn ang="0">
                  <a:pos x="T0" y="T1"/>
                </a:cxn>
                <a:cxn ang="0">
                  <a:pos x="T2" y="T3"/>
                </a:cxn>
                <a:cxn ang="0">
                  <a:pos x="T4" y="T5"/>
                </a:cxn>
                <a:cxn ang="0">
                  <a:pos x="T6" y="T7"/>
                </a:cxn>
                <a:cxn ang="0">
                  <a:pos x="T8" y="T9"/>
                </a:cxn>
                <a:cxn ang="0">
                  <a:pos x="T10" y="T11"/>
                </a:cxn>
              </a:cxnLst>
              <a:rect l="0" t="0" r="r" b="b"/>
              <a:pathLst>
                <a:path w="615" h="552">
                  <a:moveTo>
                    <a:pt x="329" y="2"/>
                  </a:moveTo>
                  <a:cubicBezTo>
                    <a:pt x="511" y="0"/>
                    <a:pt x="615" y="144"/>
                    <a:pt x="563" y="287"/>
                  </a:cubicBezTo>
                  <a:cubicBezTo>
                    <a:pt x="527" y="387"/>
                    <a:pt x="456" y="457"/>
                    <a:pt x="361" y="500"/>
                  </a:cubicBezTo>
                  <a:cubicBezTo>
                    <a:pt x="245" y="552"/>
                    <a:pt x="129" y="511"/>
                    <a:pt x="72" y="403"/>
                  </a:cubicBezTo>
                  <a:cubicBezTo>
                    <a:pt x="0" y="269"/>
                    <a:pt x="29" y="152"/>
                    <a:pt x="154" y="83"/>
                  </a:cubicBezTo>
                  <a:cubicBezTo>
                    <a:pt x="218" y="48"/>
                    <a:pt x="288" y="21"/>
                    <a:pt x="329"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03" name="Freeform 326">
              <a:extLst>
                <a:ext uri="{FF2B5EF4-FFF2-40B4-BE49-F238E27FC236}">
                  <a16:creationId xmlns:a16="http://schemas.microsoft.com/office/drawing/2014/main" id="{3EAB35EF-977F-4E13-8732-17501DC8B616}"/>
                </a:ext>
              </a:extLst>
            </p:cNvPr>
            <p:cNvSpPr>
              <a:spLocks/>
            </p:cNvSpPr>
            <p:nvPr/>
          </p:nvSpPr>
          <p:spPr bwMode="auto">
            <a:xfrm>
              <a:off x="5721351" y="5689600"/>
              <a:ext cx="33338" cy="30163"/>
            </a:xfrm>
            <a:custGeom>
              <a:avLst/>
              <a:gdLst>
                <a:gd name="T0" fmla="*/ 255 w 533"/>
                <a:gd name="T1" fmla="*/ 452 h 456"/>
                <a:gd name="T2" fmla="*/ 179 w 533"/>
                <a:gd name="T3" fmla="*/ 451 h 456"/>
                <a:gd name="T4" fmla="*/ 25 w 533"/>
                <a:gd name="T5" fmla="*/ 330 h 456"/>
                <a:gd name="T6" fmla="*/ 81 w 533"/>
                <a:gd name="T7" fmla="*/ 144 h 456"/>
                <a:gd name="T8" fmla="*/ 156 w 533"/>
                <a:gd name="T9" fmla="*/ 87 h 456"/>
                <a:gd name="T10" fmla="*/ 443 w 533"/>
                <a:gd name="T11" fmla="*/ 106 h 456"/>
                <a:gd name="T12" fmla="*/ 507 w 533"/>
                <a:gd name="T13" fmla="*/ 308 h 456"/>
                <a:gd name="T14" fmla="*/ 348 w 533"/>
                <a:gd name="T15" fmla="*/ 451 h 456"/>
                <a:gd name="T16" fmla="*/ 255 w 533"/>
                <a:gd name="T17" fmla="*/ 45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3" h="456">
                  <a:moveTo>
                    <a:pt x="255" y="452"/>
                  </a:moveTo>
                  <a:cubicBezTo>
                    <a:pt x="229" y="452"/>
                    <a:pt x="204" y="455"/>
                    <a:pt x="179" y="451"/>
                  </a:cubicBezTo>
                  <a:cubicBezTo>
                    <a:pt x="105" y="441"/>
                    <a:pt x="50" y="402"/>
                    <a:pt x="25" y="330"/>
                  </a:cubicBezTo>
                  <a:cubicBezTo>
                    <a:pt x="0" y="257"/>
                    <a:pt x="25" y="194"/>
                    <a:pt x="81" y="144"/>
                  </a:cubicBezTo>
                  <a:cubicBezTo>
                    <a:pt x="104" y="123"/>
                    <a:pt x="132" y="108"/>
                    <a:pt x="156" y="87"/>
                  </a:cubicBezTo>
                  <a:cubicBezTo>
                    <a:pt x="251" y="0"/>
                    <a:pt x="347" y="27"/>
                    <a:pt x="443" y="106"/>
                  </a:cubicBezTo>
                  <a:cubicBezTo>
                    <a:pt x="505" y="157"/>
                    <a:pt x="533" y="227"/>
                    <a:pt x="507" y="308"/>
                  </a:cubicBezTo>
                  <a:cubicBezTo>
                    <a:pt x="483" y="386"/>
                    <a:pt x="431" y="438"/>
                    <a:pt x="348" y="451"/>
                  </a:cubicBezTo>
                  <a:cubicBezTo>
                    <a:pt x="318" y="456"/>
                    <a:pt x="286" y="452"/>
                    <a:pt x="255" y="4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04" name="Freeform 327">
              <a:extLst>
                <a:ext uri="{FF2B5EF4-FFF2-40B4-BE49-F238E27FC236}">
                  <a16:creationId xmlns:a16="http://schemas.microsoft.com/office/drawing/2014/main" id="{B750170A-7264-4376-9F93-CD0A8F27FF1C}"/>
                </a:ext>
              </a:extLst>
            </p:cNvPr>
            <p:cNvSpPr>
              <a:spLocks noEditPoints="1"/>
            </p:cNvSpPr>
            <p:nvPr/>
          </p:nvSpPr>
          <p:spPr bwMode="auto">
            <a:xfrm>
              <a:off x="5395914" y="5418138"/>
              <a:ext cx="406400" cy="511175"/>
            </a:xfrm>
            <a:custGeom>
              <a:avLst/>
              <a:gdLst>
                <a:gd name="T0" fmla="*/ 2328 w 6461"/>
                <a:gd name="T1" fmla="*/ 228 h 8161"/>
                <a:gd name="T2" fmla="*/ 493 w 6461"/>
                <a:gd name="T3" fmla="*/ 581 h 8161"/>
                <a:gd name="T4" fmla="*/ 254 w 6461"/>
                <a:gd name="T5" fmla="*/ 881 h 8161"/>
                <a:gd name="T6" fmla="*/ 855 w 6461"/>
                <a:gd name="T7" fmla="*/ 1145 h 8161"/>
                <a:gd name="T8" fmla="*/ 3945 w 6461"/>
                <a:gd name="T9" fmla="*/ 1343 h 8161"/>
                <a:gd name="T10" fmla="*/ 5846 w 6461"/>
                <a:gd name="T11" fmla="*/ 1026 h 8161"/>
                <a:gd name="T12" fmla="*/ 6231 w 6461"/>
                <a:gd name="T13" fmla="*/ 797 h 8161"/>
                <a:gd name="T14" fmla="*/ 6071 w 6461"/>
                <a:gd name="T15" fmla="*/ 580 h 8161"/>
                <a:gd name="T16" fmla="*/ 4109 w 6461"/>
                <a:gd name="T17" fmla="*/ 209 h 8161"/>
                <a:gd name="T18" fmla="*/ 196 w 6461"/>
                <a:gd name="T19" fmla="*/ 5673 h 8161"/>
                <a:gd name="T20" fmla="*/ 188 w 6461"/>
                <a:gd name="T21" fmla="*/ 7133 h 8161"/>
                <a:gd name="T22" fmla="*/ 254 w 6461"/>
                <a:gd name="T23" fmla="*/ 7559 h 8161"/>
                <a:gd name="T24" fmla="*/ 1073 w 6461"/>
                <a:gd name="T25" fmla="*/ 7787 h 8161"/>
                <a:gd name="T26" fmla="*/ 3148 w 6461"/>
                <a:gd name="T27" fmla="*/ 7965 h 8161"/>
                <a:gd name="T28" fmla="*/ 5396 w 6461"/>
                <a:gd name="T29" fmla="*/ 7826 h 8161"/>
                <a:gd name="T30" fmla="*/ 6214 w 6461"/>
                <a:gd name="T31" fmla="*/ 7455 h 8161"/>
                <a:gd name="T32" fmla="*/ 6218 w 6461"/>
                <a:gd name="T33" fmla="*/ 5710 h 8161"/>
                <a:gd name="T34" fmla="*/ 5763 w 6461"/>
                <a:gd name="T35" fmla="*/ 5815 h 8161"/>
                <a:gd name="T36" fmla="*/ 1887 w 6461"/>
                <a:gd name="T37" fmla="*/ 6011 h 8161"/>
                <a:gd name="T38" fmla="*/ 196 w 6461"/>
                <a:gd name="T39" fmla="*/ 5673 h 8161"/>
                <a:gd name="T40" fmla="*/ 5512 w 6461"/>
                <a:gd name="T41" fmla="*/ 1321 h 8161"/>
                <a:gd name="T42" fmla="*/ 3426 w 6461"/>
                <a:gd name="T43" fmla="*/ 1554 h 8161"/>
                <a:gd name="T44" fmla="*/ 1031 w 6461"/>
                <a:gd name="T45" fmla="*/ 1375 h 8161"/>
                <a:gd name="T46" fmla="*/ 217 w 6461"/>
                <a:gd name="T47" fmla="*/ 1124 h 8161"/>
                <a:gd name="T48" fmla="*/ 207 w 6461"/>
                <a:gd name="T49" fmla="*/ 2192 h 8161"/>
                <a:gd name="T50" fmla="*/ 326 w 6461"/>
                <a:gd name="T51" fmla="*/ 3124 h 8161"/>
                <a:gd name="T52" fmla="*/ 2389 w 6461"/>
                <a:gd name="T53" fmla="*/ 3486 h 8161"/>
                <a:gd name="T54" fmla="*/ 5630 w 6461"/>
                <a:gd name="T55" fmla="*/ 3267 h 8161"/>
                <a:gd name="T56" fmla="*/ 6256 w 6461"/>
                <a:gd name="T57" fmla="*/ 2850 h 8161"/>
                <a:gd name="T58" fmla="*/ 6260 w 6461"/>
                <a:gd name="T59" fmla="*/ 1039 h 8161"/>
                <a:gd name="T60" fmla="*/ 6148 w 6461"/>
                <a:gd name="T61" fmla="*/ 3291 h 8161"/>
                <a:gd name="T62" fmla="*/ 4468 w 6461"/>
                <a:gd name="T63" fmla="*/ 3645 h 8161"/>
                <a:gd name="T64" fmla="*/ 2497 w 6461"/>
                <a:gd name="T65" fmla="*/ 3679 h 8161"/>
                <a:gd name="T66" fmla="*/ 570 w 6461"/>
                <a:gd name="T67" fmla="*/ 3398 h 8161"/>
                <a:gd name="T68" fmla="*/ 196 w 6461"/>
                <a:gd name="T69" fmla="*/ 3375 h 8161"/>
                <a:gd name="T70" fmla="*/ 193 w 6461"/>
                <a:gd name="T71" fmla="*/ 5310 h 8161"/>
                <a:gd name="T72" fmla="*/ 257 w 6461"/>
                <a:gd name="T73" fmla="*/ 5488 h 8161"/>
                <a:gd name="T74" fmla="*/ 1511 w 6461"/>
                <a:gd name="T75" fmla="*/ 5775 h 8161"/>
                <a:gd name="T76" fmla="*/ 3134 w 6461"/>
                <a:gd name="T77" fmla="*/ 5916 h 8161"/>
                <a:gd name="T78" fmla="*/ 4910 w 6461"/>
                <a:gd name="T79" fmla="*/ 5812 h 8161"/>
                <a:gd name="T80" fmla="*/ 6144 w 6461"/>
                <a:gd name="T81" fmla="*/ 5460 h 8161"/>
                <a:gd name="T82" fmla="*/ 6244 w 6461"/>
                <a:gd name="T83" fmla="*/ 4455 h 8161"/>
                <a:gd name="T84" fmla="*/ 6244 w 6461"/>
                <a:gd name="T85" fmla="*/ 3260 h 8161"/>
                <a:gd name="T86" fmla="*/ 6405 w 6461"/>
                <a:gd name="T87" fmla="*/ 7164 h 8161"/>
                <a:gd name="T88" fmla="*/ 6392 w 6461"/>
                <a:gd name="T89" fmla="*/ 7637 h 8161"/>
                <a:gd name="T90" fmla="*/ 5802 w 6461"/>
                <a:gd name="T91" fmla="*/ 7939 h 8161"/>
                <a:gd name="T92" fmla="*/ 2517 w 6461"/>
                <a:gd name="T93" fmla="*/ 8126 h 8161"/>
                <a:gd name="T94" fmla="*/ 1142 w 6461"/>
                <a:gd name="T95" fmla="*/ 7979 h 8161"/>
                <a:gd name="T96" fmla="*/ 103 w 6461"/>
                <a:gd name="T97" fmla="*/ 7700 h 8161"/>
                <a:gd name="T98" fmla="*/ 1 w 6461"/>
                <a:gd name="T99" fmla="*/ 7400 h 8161"/>
                <a:gd name="T100" fmla="*/ 21 w 6461"/>
                <a:gd name="T101" fmla="*/ 1917 h 8161"/>
                <a:gd name="T102" fmla="*/ 194 w 6461"/>
                <a:gd name="T103" fmla="*/ 536 h 8161"/>
                <a:gd name="T104" fmla="*/ 1338 w 6461"/>
                <a:gd name="T105" fmla="*/ 161 h 8161"/>
                <a:gd name="T106" fmla="*/ 2997 w 6461"/>
                <a:gd name="T107" fmla="*/ 10 h 8161"/>
                <a:gd name="T108" fmla="*/ 4625 w 6461"/>
                <a:gd name="T109" fmla="*/ 69 h 8161"/>
                <a:gd name="T110" fmla="*/ 6014 w 6461"/>
                <a:gd name="T111" fmla="*/ 349 h 8161"/>
                <a:gd name="T112" fmla="*/ 6456 w 6461"/>
                <a:gd name="T113" fmla="*/ 828 h 8161"/>
                <a:gd name="T114" fmla="*/ 6438 w 6461"/>
                <a:gd name="T115" fmla="*/ 3332 h 8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61" h="8161">
                  <a:moveTo>
                    <a:pt x="3370" y="190"/>
                  </a:moveTo>
                  <a:cubicBezTo>
                    <a:pt x="3022" y="197"/>
                    <a:pt x="2675" y="200"/>
                    <a:pt x="2328" y="228"/>
                  </a:cubicBezTo>
                  <a:cubicBezTo>
                    <a:pt x="1917" y="261"/>
                    <a:pt x="1511" y="311"/>
                    <a:pt x="1109" y="394"/>
                  </a:cubicBezTo>
                  <a:cubicBezTo>
                    <a:pt x="898" y="438"/>
                    <a:pt x="691" y="494"/>
                    <a:pt x="493" y="581"/>
                  </a:cubicBezTo>
                  <a:cubicBezTo>
                    <a:pt x="406" y="619"/>
                    <a:pt x="321" y="661"/>
                    <a:pt x="253" y="730"/>
                  </a:cubicBezTo>
                  <a:cubicBezTo>
                    <a:pt x="209" y="775"/>
                    <a:pt x="205" y="844"/>
                    <a:pt x="254" y="881"/>
                  </a:cubicBezTo>
                  <a:cubicBezTo>
                    <a:pt x="324" y="934"/>
                    <a:pt x="397" y="987"/>
                    <a:pt x="477" y="1020"/>
                  </a:cubicBezTo>
                  <a:cubicBezTo>
                    <a:pt x="599" y="1071"/>
                    <a:pt x="727" y="1111"/>
                    <a:pt x="855" y="1145"/>
                  </a:cubicBezTo>
                  <a:cubicBezTo>
                    <a:pt x="1408" y="1289"/>
                    <a:pt x="1975" y="1332"/>
                    <a:pt x="2543" y="1360"/>
                  </a:cubicBezTo>
                  <a:cubicBezTo>
                    <a:pt x="3010" y="1382"/>
                    <a:pt x="3478" y="1374"/>
                    <a:pt x="3945" y="1343"/>
                  </a:cubicBezTo>
                  <a:cubicBezTo>
                    <a:pt x="4324" y="1318"/>
                    <a:pt x="4701" y="1280"/>
                    <a:pt x="5075" y="1218"/>
                  </a:cubicBezTo>
                  <a:cubicBezTo>
                    <a:pt x="5337" y="1175"/>
                    <a:pt x="5597" y="1121"/>
                    <a:pt x="5846" y="1026"/>
                  </a:cubicBezTo>
                  <a:cubicBezTo>
                    <a:pt x="5946" y="988"/>
                    <a:pt x="6041" y="937"/>
                    <a:pt x="6135" y="886"/>
                  </a:cubicBezTo>
                  <a:cubicBezTo>
                    <a:pt x="6172" y="865"/>
                    <a:pt x="6202" y="830"/>
                    <a:pt x="6231" y="797"/>
                  </a:cubicBezTo>
                  <a:cubicBezTo>
                    <a:pt x="6253" y="771"/>
                    <a:pt x="6250" y="739"/>
                    <a:pt x="6231" y="710"/>
                  </a:cubicBezTo>
                  <a:cubicBezTo>
                    <a:pt x="6192" y="648"/>
                    <a:pt x="6132" y="613"/>
                    <a:pt x="6071" y="580"/>
                  </a:cubicBezTo>
                  <a:cubicBezTo>
                    <a:pt x="5942" y="510"/>
                    <a:pt x="5804" y="464"/>
                    <a:pt x="5664" y="427"/>
                  </a:cubicBezTo>
                  <a:cubicBezTo>
                    <a:pt x="5154" y="291"/>
                    <a:pt x="4632" y="241"/>
                    <a:pt x="4109" y="209"/>
                  </a:cubicBezTo>
                  <a:cubicBezTo>
                    <a:pt x="3863" y="194"/>
                    <a:pt x="3616" y="196"/>
                    <a:pt x="3370" y="190"/>
                  </a:cubicBezTo>
                  <a:close/>
                  <a:moveTo>
                    <a:pt x="196" y="5673"/>
                  </a:moveTo>
                  <a:cubicBezTo>
                    <a:pt x="195" y="5750"/>
                    <a:pt x="193" y="5806"/>
                    <a:pt x="193" y="5862"/>
                  </a:cubicBezTo>
                  <a:cubicBezTo>
                    <a:pt x="191" y="6286"/>
                    <a:pt x="189" y="6709"/>
                    <a:pt x="188" y="7133"/>
                  </a:cubicBezTo>
                  <a:cubicBezTo>
                    <a:pt x="187" y="7241"/>
                    <a:pt x="188" y="7348"/>
                    <a:pt x="187" y="7455"/>
                  </a:cubicBezTo>
                  <a:cubicBezTo>
                    <a:pt x="187" y="7505"/>
                    <a:pt x="207" y="7540"/>
                    <a:pt x="254" y="7559"/>
                  </a:cubicBezTo>
                  <a:cubicBezTo>
                    <a:pt x="318" y="7584"/>
                    <a:pt x="382" y="7613"/>
                    <a:pt x="448" y="7635"/>
                  </a:cubicBezTo>
                  <a:cubicBezTo>
                    <a:pt x="651" y="7704"/>
                    <a:pt x="862" y="7748"/>
                    <a:pt x="1073" y="7787"/>
                  </a:cubicBezTo>
                  <a:cubicBezTo>
                    <a:pt x="1465" y="7860"/>
                    <a:pt x="1861" y="7897"/>
                    <a:pt x="2257" y="7927"/>
                  </a:cubicBezTo>
                  <a:cubicBezTo>
                    <a:pt x="2553" y="7951"/>
                    <a:pt x="2851" y="7959"/>
                    <a:pt x="3148" y="7965"/>
                  </a:cubicBezTo>
                  <a:cubicBezTo>
                    <a:pt x="3464" y="7973"/>
                    <a:pt x="3779" y="7960"/>
                    <a:pt x="4095" y="7947"/>
                  </a:cubicBezTo>
                  <a:cubicBezTo>
                    <a:pt x="4532" y="7930"/>
                    <a:pt x="4965" y="7893"/>
                    <a:pt x="5396" y="7826"/>
                  </a:cubicBezTo>
                  <a:cubicBezTo>
                    <a:pt x="5621" y="7792"/>
                    <a:pt x="5844" y="7744"/>
                    <a:pt x="6059" y="7670"/>
                  </a:cubicBezTo>
                  <a:cubicBezTo>
                    <a:pt x="6212" y="7618"/>
                    <a:pt x="6213" y="7616"/>
                    <a:pt x="6214" y="7455"/>
                  </a:cubicBezTo>
                  <a:cubicBezTo>
                    <a:pt x="6217" y="6899"/>
                    <a:pt x="6219" y="6342"/>
                    <a:pt x="6221" y="5786"/>
                  </a:cubicBezTo>
                  <a:cubicBezTo>
                    <a:pt x="6221" y="5761"/>
                    <a:pt x="6220" y="5735"/>
                    <a:pt x="6218" y="5710"/>
                  </a:cubicBezTo>
                  <a:cubicBezTo>
                    <a:pt x="6216" y="5672"/>
                    <a:pt x="6190" y="5657"/>
                    <a:pt x="6153" y="5670"/>
                  </a:cubicBezTo>
                  <a:cubicBezTo>
                    <a:pt x="6023" y="5719"/>
                    <a:pt x="5895" y="5773"/>
                    <a:pt x="5763" y="5815"/>
                  </a:cubicBezTo>
                  <a:cubicBezTo>
                    <a:pt x="5253" y="5976"/>
                    <a:pt x="4726" y="6048"/>
                    <a:pt x="4197" y="6075"/>
                  </a:cubicBezTo>
                  <a:cubicBezTo>
                    <a:pt x="3426" y="6115"/>
                    <a:pt x="2655" y="6112"/>
                    <a:pt x="1887" y="6011"/>
                  </a:cubicBezTo>
                  <a:cubicBezTo>
                    <a:pt x="1530" y="5964"/>
                    <a:pt x="1175" y="5911"/>
                    <a:pt x="824" y="5830"/>
                  </a:cubicBezTo>
                  <a:cubicBezTo>
                    <a:pt x="621" y="5783"/>
                    <a:pt x="421" y="5729"/>
                    <a:pt x="196" y="5673"/>
                  </a:cubicBezTo>
                  <a:close/>
                  <a:moveTo>
                    <a:pt x="6260" y="1039"/>
                  </a:moveTo>
                  <a:cubicBezTo>
                    <a:pt x="6012" y="1187"/>
                    <a:pt x="5764" y="1260"/>
                    <a:pt x="5512" y="1321"/>
                  </a:cubicBezTo>
                  <a:cubicBezTo>
                    <a:pt x="5186" y="1399"/>
                    <a:pt x="4855" y="1445"/>
                    <a:pt x="4522" y="1484"/>
                  </a:cubicBezTo>
                  <a:cubicBezTo>
                    <a:pt x="4158" y="1527"/>
                    <a:pt x="3791" y="1535"/>
                    <a:pt x="3426" y="1554"/>
                  </a:cubicBezTo>
                  <a:cubicBezTo>
                    <a:pt x="3116" y="1570"/>
                    <a:pt x="2807" y="1552"/>
                    <a:pt x="2497" y="1539"/>
                  </a:cubicBezTo>
                  <a:cubicBezTo>
                    <a:pt x="2004" y="1519"/>
                    <a:pt x="1515" y="1472"/>
                    <a:pt x="1031" y="1375"/>
                  </a:cubicBezTo>
                  <a:cubicBezTo>
                    <a:pt x="770" y="1322"/>
                    <a:pt x="514" y="1257"/>
                    <a:pt x="276" y="1133"/>
                  </a:cubicBezTo>
                  <a:cubicBezTo>
                    <a:pt x="262" y="1126"/>
                    <a:pt x="244" y="1128"/>
                    <a:pt x="217" y="1124"/>
                  </a:cubicBezTo>
                  <a:cubicBezTo>
                    <a:pt x="215" y="1188"/>
                    <a:pt x="212" y="1244"/>
                    <a:pt x="212" y="1300"/>
                  </a:cubicBezTo>
                  <a:cubicBezTo>
                    <a:pt x="210" y="1597"/>
                    <a:pt x="210" y="1894"/>
                    <a:pt x="207" y="2192"/>
                  </a:cubicBezTo>
                  <a:cubicBezTo>
                    <a:pt x="205" y="2438"/>
                    <a:pt x="198" y="2684"/>
                    <a:pt x="196" y="2931"/>
                  </a:cubicBezTo>
                  <a:cubicBezTo>
                    <a:pt x="195" y="3075"/>
                    <a:pt x="197" y="3079"/>
                    <a:pt x="326" y="3124"/>
                  </a:cubicBezTo>
                  <a:cubicBezTo>
                    <a:pt x="481" y="3177"/>
                    <a:pt x="637" y="3229"/>
                    <a:pt x="796" y="3268"/>
                  </a:cubicBezTo>
                  <a:cubicBezTo>
                    <a:pt x="1319" y="3398"/>
                    <a:pt x="1853" y="3459"/>
                    <a:pt x="2389" y="3486"/>
                  </a:cubicBezTo>
                  <a:cubicBezTo>
                    <a:pt x="3172" y="3525"/>
                    <a:pt x="3955" y="3526"/>
                    <a:pt x="4736" y="3428"/>
                  </a:cubicBezTo>
                  <a:cubicBezTo>
                    <a:pt x="5037" y="3390"/>
                    <a:pt x="5337" y="3347"/>
                    <a:pt x="5630" y="3267"/>
                  </a:cubicBezTo>
                  <a:cubicBezTo>
                    <a:pt x="5787" y="3224"/>
                    <a:pt x="5945" y="3172"/>
                    <a:pt x="6094" y="3105"/>
                  </a:cubicBezTo>
                  <a:cubicBezTo>
                    <a:pt x="6281" y="3020"/>
                    <a:pt x="6254" y="3030"/>
                    <a:pt x="6256" y="2850"/>
                  </a:cubicBezTo>
                  <a:cubicBezTo>
                    <a:pt x="6259" y="2300"/>
                    <a:pt x="6262" y="1750"/>
                    <a:pt x="6265" y="1200"/>
                  </a:cubicBezTo>
                  <a:cubicBezTo>
                    <a:pt x="6265" y="1156"/>
                    <a:pt x="6262" y="1113"/>
                    <a:pt x="6260" y="1039"/>
                  </a:cubicBezTo>
                  <a:close/>
                  <a:moveTo>
                    <a:pt x="6244" y="3260"/>
                  </a:moveTo>
                  <a:cubicBezTo>
                    <a:pt x="6195" y="3276"/>
                    <a:pt x="6171" y="3283"/>
                    <a:pt x="6148" y="3291"/>
                  </a:cubicBezTo>
                  <a:cubicBezTo>
                    <a:pt x="6017" y="3336"/>
                    <a:pt x="5887" y="3386"/>
                    <a:pt x="5754" y="3426"/>
                  </a:cubicBezTo>
                  <a:cubicBezTo>
                    <a:pt x="5334" y="3549"/>
                    <a:pt x="4901" y="3606"/>
                    <a:pt x="4468" y="3645"/>
                  </a:cubicBezTo>
                  <a:cubicBezTo>
                    <a:pt x="4160" y="3674"/>
                    <a:pt x="3850" y="3698"/>
                    <a:pt x="3540" y="3693"/>
                  </a:cubicBezTo>
                  <a:cubicBezTo>
                    <a:pt x="3192" y="3687"/>
                    <a:pt x="2844" y="3698"/>
                    <a:pt x="2497" y="3679"/>
                  </a:cubicBezTo>
                  <a:cubicBezTo>
                    <a:pt x="2157" y="3661"/>
                    <a:pt x="1817" y="3634"/>
                    <a:pt x="1479" y="3582"/>
                  </a:cubicBezTo>
                  <a:cubicBezTo>
                    <a:pt x="1173" y="3535"/>
                    <a:pt x="868" y="3486"/>
                    <a:pt x="570" y="3398"/>
                  </a:cubicBezTo>
                  <a:cubicBezTo>
                    <a:pt x="473" y="3370"/>
                    <a:pt x="377" y="3339"/>
                    <a:pt x="280" y="3310"/>
                  </a:cubicBezTo>
                  <a:cubicBezTo>
                    <a:pt x="225" y="3293"/>
                    <a:pt x="199" y="3313"/>
                    <a:pt x="196" y="3375"/>
                  </a:cubicBezTo>
                  <a:cubicBezTo>
                    <a:pt x="195" y="3406"/>
                    <a:pt x="195" y="3438"/>
                    <a:pt x="195" y="3470"/>
                  </a:cubicBezTo>
                  <a:cubicBezTo>
                    <a:pt x="194" y="4083"/>
                    <a:pt x="194" y="4696"/>
                    <a:pt x="193" y="5310"/>
                  </a:cubicBezTo>
                  <a:cubicBezTo>
                    <a:pt x="193" y="5341"/>
                    <a:pt x="194" y="5373"/>
                    <a:pt x="194" y="5405"/>
                  </a:cubicBezTo>
                  <a:cubicBezTo>
                    <a:pt x="194" y="5449"/>
                    <a:pt x="219" y="5474"/>
                    <a:pt x="257" y="5488"/>
                  </a:cubicBezTo>
                  <a:cubicBezTo>
                    <a:pt x="281" y="5497"/>
                    <a:pt x="305" y="5504"/>
                    <a:pt x="329" y="5512"/>
                  </a:cubicBezTo>
                  <a:cubicBezTo>
                    <a:pt x="716" y="5630"/>
                    <a:pt x="1111" y="5717"/>
                    <a:pt x="1511" y="5775"/>
                  </a:cubicBezTo>
                  <a:cubicBezTo>
                    <a:pt x="1755" y="5810"/>
                    <a:pt x="2000" y="5839"/>
                    <a:pt x="2245" y="5860"/>
                  </a:cubicBezTo>
                  <a:cubicBezTo>
                    <a:pt x="2541" y="5885"/>
                    <a:pt x="2837" y="5908"/>
                    <a:pt x="3134" y="5916"/>
                  </a:cubicBezTo>
                  <a:cubicBezTo>
                    <a:pt x="3436" y="5923"/>
                    <a:pt x="3740" y="5919"/>
                    <a:pt x="4043" y="5899"/>
                  </a:cubicBezTo>
                  <a:cubicBezTo>
                    <a:pt x="4333" y="5879"/>
                    <a:pt x="4622" y="5854"/>
                    <a:pt x="4910" y="5812"/>
                  </a:cubicBezTo>
                  <a:cubicBezTo>
                    <a:pt x="5198" y="5770"/>
                    <a:pt x="5483" y="5712"/>
                    <a:pt x="5758" y="5618"/>
                  </a:cubicBezTo>
                  <a:cubicBezTo>
                    <a:pt x="5890" y="5574"/>
                    <a:pt x="6015" y="5513"/>
                    <a:pt x="6144" y="5460"/>
                  </a:cubicBezTo>
                  <a:cubicBezTo>
                    <a:pt x="6205" y="5436"/>
                    <a:pt x="6227" y="5392"/>
                    <a:pt x="6228" y="5327"/>
                  </a:cubicBezTo>
                  <a:cubicBezTo>
                    <a:pt x="6232" y="5036"/>
                    <a:pt x="6240" y="4746"/>
                    <a:pt x="6244" y="4455"/>
                  </a:cubicBezTo>
                  <a:cubicBezTo>
                    <a:pt x="6248" y="4120"/>
                    <a:pt x="6250" y="3785"/>
                    <a:pt x="6251" y="3450"/>
                  </a:cubicBezTo>
                  <a:cubicBezTo>
                    <a:pt x="6252" y="3394"/>
                    <a:pt x="6247" y="3338"/>
                    <a:pt x="6244" y="3260"/>
                  </a:cubicBezTo>
                  <a:close/>
                  <a:moveTo>
                    <a:pt x="6421" y="4073"/>
                  </a:moveTo>
                  <a:cubicBezTo>
                    <a:pt x="6415" y="5178"/>
                    <a:pt x="6410" y="6171"/>
                    <a:pt x="6405" y="7164"/>
                  </a:cubicBezTo>
                  <a:cubicBezTo>
                    <a:pt x="6405" y="7290"/>
                    <a:pt x="6403" y="7417"/>
                    <a:pt x="6401" y="7543"/>
                  </a:cubicBezTo>
                  <a:cubicBezTo>
                    <a:pt x="6400" y="7575"/>
                    <a:pt x="6398" y="7606"/>
                    <a:pt x="6392" y="7637"/>
                  </a:cubicBezTo>
                  <a:cubicBezTo>
                    <a:pt x="6378" y="7718"/>
                    <a:pt x="6337" y="7776"/>
                    <a:pt x="6255" y="7801"/>
                  </a:cubicBezTo>
                  <a:cubicBezTo>
                    <a:pt x="6104" y="7847"/>
                    <a:pt x="5956" y="7904"/>
                    <a:pt x="5802" y="7939"/>
                  </a:cubicBezTo>
                  <a:cubicBezTo>
                    <a:pt x="5438" y="8021"/>
                    <a:pt x="5069" y="8066"/>
                    <a:pt x="4697" y="8098"/>
                  </a:cubicBezTo>
                  <a:cubicBezTo>
                    <a:pt x="3971" y="8161"/>
                    <a:pt x="3244" y="8148"/>
                    <a:pt x="2517" y="8126"/>
                  </a:cubicBezTo>
                  <a:cubicBezTo>
                    <a:pt x="2297" y="8119"/>
                    <a:pt x="2076" y="8091"/>
                    <a:pt x="1857" y="8068"/>
                  </a:cubicBezTo>
                  <a:cubicBezTo>
                    <a:pt x="1618" y="8042"/>
                    <a:pt x="1380" y="8013"/>
                    <a:pt x="1142" y="7979"/>
                  </a:cubicBezTo>
                  <a:cubicBezTo>
                    <a:pt x="867" y="7939"/>
                    <a:pt x="596" y="7878"/>
                    <a:pt x="331" y="7792"/>
                  </a:cubicBezTo>
                  <a:cubicBezTo>
                    <a:pt x="253" y="7766"/>
                    <a:pt x="178" y="7732"/>
                    <a:pt x="103" y="7700"/>
                  </a:cubicBezTo>
                  <a:cubicBezTo>
                    <a:pt x="39" y="7672"/>
                    <a:pt x="6" y="7620"/>
                    <a:pt x="3" y="7551"/>
                  </a:cubicBezTo>
                  <a:cubicBezTo>
                    <a:pt x="0" y="7501"/>
                    <a:pt x="1" y="7450"/>
                    <a:pt x="1" y="7400"/>
                  </a:cubicBezTo>
                  <a:cubicBezTo>
                    <a:pt x="3" y="6970"/>
                    <a:pt x="5" y="6540"/>
                    <a:pt x="6" y="6110"/>
                  </a:cubicBezTo>
                  <a:cubicBezTo>
                    <a:pt x="11" y="4712"/>
                    <a:pt x="16" y="3314"/>
                    <a:pt x="21" y="1917"/>
                  </a:cubicBezTo>
                  <a:cubicBezTo>
                    <a:pt x="22" y="1569"/>
                    <a:pt x="30" y="1221"/>
                    <a:pt x="24" y="874"/>
                  </a:cubicBezTo>
                  <a:cubicBezTo>
                    <a:pt x="21" y="724"/>
                    <a:pt x="79" y="620"/>
                    <a:pt x="194" y="536"/>
                  </a:cubicBezTo>
                  <a:cubicBezTo>
                    <a:pt x="287" y="468"/>
                    <a:pt x="389" y="419"/>
                    <a:pt x="495" y="378"/>
                  </a:cubicBezTo>
                  <a:cubicBezTo>
                    <a:pt x="767" y="272"/>
                    <a:pt x="1051" y="207"/>
                    <a:pt x="1338" y="161"/>
                  </a:cubicBezTo>
                  <a:cubicBezTo>
                    <a:pt x="1612" y="118"/>
                    <a:pt x="1888" y="79"/>
                    <a:pt x="2164" y="54"/>
                  </a:cubicBezTo>
                  <a:cubicBezTo>
                    <a:pt x="2441" y="29"/>
                    <a:pt x="2719" y="17"/>
                    <a:pt x="2997" y="10"/>
                  </a:cubicBezTo>
                  <a:cubicBezTo>
                    <a:pt x="3250" y="3"/>
                    <a:pt x="3503" y="0"/>
                    <a:pt x="3756" y="10"/>
                  </a:cubicBezTo>
                  <a:cubicBezTo>
                    <a:pt x="4046" y="22"/>
                    <a:pt x="4336" y="49"/>
                    <a:pt x="4625" y="69"/>
                  </a:cubicBezTo>
                  <a:cubicBezTo>
                    <a:pt x="4916" y="89"/>
                    <a:pt x="5202" y="137"/>
                    <a:pt x="5487" y="196"/>
                  </a:cubicBezTo>
                  <a:cubicBezTo>
                    <a:pt x="5667" y="232"/>
                    <a:pt x="5844" y="278"/>
                    <a:pt x="6014" y="349"/>
                  </a:cubicBezTo>
                  <a:cubicBezTo>
                    <a:pt x="6106" y="388"/>
                    <a:pt x="6197" y="435"/>
                    <a:pt x="6280" y="491"/>
                  </a:cubicBezTo>
                  <a:cubicBezTo>
                    <a:pt x="6397" y="569"/>
                    <a:pt x="6461" y="682"/>
                    <a:pt x="6456" y="828"/>
                  </a:cubicBezTo>
                  <a:cubicBezTo>
                    <a:pt x="6453" y="967"/>
                    <a:pt x="6452" y="1106"/>
                    <a:pt x="6451" y="1245"/>
                  </a:cubicBezTo>
                  <a:cubicBezTo>
                    <a:pt x="6446" y="1941"/>
                    <a:pt x="6444" y="2636"/>
                    <a:pt x="6438" y="3332"/>
                  </a:cubicBezTo>
                  <a:cubicBezTo>
                    <a:pt x="6435" y="3616"/>
                    <a:pt x="6425" y="3901"/>
                    <a:pt x="6421" y="40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328">
              <a:extLst>
                <a:ext uri="{FF2B5EF4-FFF2-40B4-BE49-F238E27FC236}">
                  <a16:creationId xmlns:a16="http://schemas.microsoft.com/office/drawing/2014/main" id="{A619D9B3-D87A-4D30-830D-7D353136BB15}"/>
                </a:ext>
              </a:extLst>
            </p:cNvPr>
            <p:cNvSpPr>
              <a:spLocks noEditPoints="1"/>
            </p:cNvSpPr>
            <p:nvPr/>
          </p:nvSpPr>
          <p:spPr bwMode="auto">
            <a:xfrm>
              <a:off x="5716589" y="5681663"/>
              <a:ext cx="46038" cy="46038"/>
            </a:xfrm>
            <a:custGeom>
              <a:avLst/>
              <a:gdLst>
                <a:gd name="T0" fmla="*/ 542 w 740"/>
                <a:gd name="T1" fmla="*/ 370 h 744"/>
                <a:gd name="T2" fmla="*/ 364 w 740"/>
                <a:gd name="T3" fmla="*/ 210 h 744"/>
                <a:gd name="T4" fmla="*/ 205 w 740"/>
                <a:gd name="T5" fmla="*/ 385 h 744"/>
                <a:gd name="T6" fmla="*/ 378 w 740"/>
                <a:gd name="T7" fmla="*/ 548 h 744"/>
                <a:gd name="T8" fmla="*/ 542 w 740"/>
                <a:gd name="T9" fmla="*/ 370 h 744"/>
                <a:gd name="T10" fmla="*/ 357 w 740"/>
                <a:gd name="T11" fmla="*/ 16 h 744"/>
                <a:gd name="T12" fmla="*/ 736 w 740"/>
                <a:gd name="T13" fmla="*/ 372 h 744"/>
                <a:gd name="T14" fmla="*/ 365 w 740"/>
                <a:gd name="T15" fmla="*/ 742 h 744"/>
                <a:gd name="T16" fmla="*/ 2 w 740"/>
                <a:gd name="T17" fmla="*/ 381 h 744"/>
                <a:gd name="T18" fmla="*/ 357 w 740"/>
                <a:gd name="T19" fmla="*/ 1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0" h="744">
                  <a:moveTo>
                    <a:pt x="542" y="370"/>
                  </a:moveTo>
                  <a:cubicBezTo>
                    <a:pt x="538" y="281"/>
                    <a:pt x="457" y="208"/>
                    <a:pt x="364" y="210"/>
                  </a:cubicBezTo>
                  <a:cubicBezTo>
                    <a:pt x="270" y="213"/>
                    <a:pt x="201" y="288"/>
                    <a:pt x="205" y="385"/>
                  </a:cubicBezTo>
                  <a:cubicBezTo>
                    <a:pt x="208" y="478"/>
                    <a:pt x="289" y="554"/>
                    <a:pt x="378" y="548"/>
                  </a:cubicBezTo>
                  <a:cubicBezTo>
                    <a:pt x="464" y="542"/>
                    <a:pt x="546" y="453"/>
                    <a:pt x="542" y="370"/>
                  </a:cubicBezTo>
                  <a:close/>
                  <a:moveTo>
                    <a:pt x="357" y="16"/>
                  </a:moveTo>
                  <a:cubicBezTo>
                    <a:pt x="537" y="0"/>
                    <a:pt x="732" y="134"/>
                    <a:pt x="736" y="372"/>
                  </a:cubicBezTo>
                  <a:cubicBezTo>
                    <a:pt x="740" y="607"/>
                    <a:pt x="547" y="744"/>
                    <a:pt x="365" y="742"/>
                  </a:cubicBezTo>
                  <a:cubicBezTo>
                    <a:pt x="172" y="740"/>
                    <a:pt x="3" y="573"/>
                    <a:pt x="2" y="381"/>
                  </a:cubicBezTo>
                  <a:cubicBezTo>
                    <a:pt x="0" y="184"/>
                    <a:pt x="161" y="19"/>
                    <a:pt x="357"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06" name="Freeform 329">
              <a:extLst>
                <a:ext uri="{FF2B5EF4-FFF2-40B4-BE49-F238E27FC236}">
                  <a16:creationId xmlns:a16="http://schemas.microsoft.com/office/drawing/2014/main" id="{86F35BC1-6733-4B66-A611-AFD093A75231}"/>
                </a:ext>
              </a:extLst>
            </p:cNvPr>
            <p:cNvSpPr>
              <a:spLocks noEditPoints="1"/>
            </p:cNvSpPr>
            <p:nvPr/>
          </p:nvSpPr>
          <p:spPr bwMode="auto">
            <a:xfrm>
              <a:off x="5718176" y="5535613"/>
              <a:ext cx="44450" cy="46038"/>
            </a:xfrm>
            <a:custGeom>
              <a:avLst/>
              <a:gdLst>
                <a:gd name="T0" fmla="*/ 192 w 730"/>
                <a:gd name="T1" fmla="*/ 368 h 734"/>
                <a:gd name="T2" fmla="*/ 372 w 730"/>
                <a:gd name="T3" fmla="*/ 541 h 734"/>
                <a:gd name="T4" fmla="*/ 535 w 730"/>
                <a:gd name="T5" fmla="*/ 364 h 734"/>
                <a:gd name="T6" fmla="*/ 369 w 730"/>
                <a:gd name="T7" fmla="*/ 191 h 734"/>
                <a:gd name="T8" fmla="*/ 192 w 730"/>
                <a:gd name="T9" fmla="*/ 368 h 734"/>
                <a:gd name="T10" fmla="*/ 367 w 730"/>
                <a:gd name="T11" fmla="*/ 723 h 734"/>
                <a:gd name="T12" fmla="*/ 1 w 730"/>
                <a:gd name="T13" fmla="*/ 372 h 734"/>
                <a:gd name="T14" fmla="*/ 354 w 730"/>
                <a:gd name="T15" fmla="*/ 3 h 734"/>
                <a:gd name="T16" fmla="*/ 722 w 730"/>
                <a:gd name="T17" fmla="*/ 359 h 734"/>
                <a:gd name="T18" fmla="*/ 367 w 730"/>
                <a:gd name="T19" fmla="*/ 723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734">
                  <a:moveTo>
                    <a:pt x="192" y="368"/>
                  </a:moveTo>
                  <a:cubicBezTo>
                    <a:pt x="192" y="469"/>
                    <a:pt x="272" y="546"/>
                    <a:pt x="372" y="541"/>
                  </a:cubicBezTo>
                  <a:cubicBezTo>
                    <a:pt x="455" y="536"/>
                    <a:pt x="532" y="452"/>
                    <a:pt x="535" y="364"/>
                  </a:cubicBezTo>
                  <a:cubicBezTo>
                    <a:pt x="537" y="283"/>
                    <a:pt x="451" y="193"/>
                    <a:pt x="369" y="191"/>
                  </a:cubicBezTo>
                  <a:cubicBezTo>
                    <a:pt x="271" y="187"/>
                    <a:pt x="191" y="267"/>
                    <a:pt x="192" y="368"/>
                  </a:cubicBezTo>
                  <a:close/>
                  <a:moveTo>
                    <a:pt x="367" y="723"/>
                  </a:moveTo>
                  <a:cubicBezTo>
                    <a:pt x="140" y="734"/>
                    <a:pt x="0" y="540"/>
                    <a:pt x="1" y="372"/>
                  </a:cubicBezTo>
                  <a:cubicBezTo>
                    <a:pt x="1" y="170"/>
                    <a:pt x="158" y="0"/>
                    <a:pt x="354" y="3"/>
                  </a:cubicBezTo>
                  <a:cubicBezTo>
                    <a:pt x="544" y="7"/>
                    <a:pt x="713" y="130"/>
                    <a:pt x="722" y="359"/>
                  </a:cubicBezTo>
                  <a:cubicBezTo>
                    <a:pt x="730" y="566"/>
                    <a:pt x="565" y="725"/>
                    <a:pt x="367" y="72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07" name="Freeform 330">
              <a:extLst>
                <a:ext uri="{FF2B5EF4-FFF2-40B4-BE49-F238E27FC236}">
                  <a16:creationId xmlns:a16="http://schemas.microsoft.com/office/drawing/2014/main" id="{BDCE143E-B9C9-46B3-AEAA-B51A7CDE7776}"/>
                </a:ext>
              </a:extLst>
            </p:cNvPr>
            <p:cNvSpPr>
              <a:spLocks noEditPoints="1"/>
            </p:cNvSpPr>
            <p:nvPr/>
          </p:nvSpPr>
          <p:spPr bwMode="auto">
            <a:xfrm>
              <a:off x="5716589" y="5826125"/>
              <a:ext cx="46038" cy="46038"/>
            </a:xfrm>
            <a:custGeom>
              <a:avLst/>
              <a:gdLst>
                <a:gd name="T0" fmla="*/ 367 w 724"/>
                <a:gd name="T1" fmla="*/ 199 h 738"/>
                <a:gd name="T2" fmla="*/ 193 w 724"/>
                <a:gd name="T3" fmla="*/ 378 h 738"/>
                <a:gd name="T4" fmla="*/ 357 w 724"/>
                <a:gd name="T5" fmla="*/ 548 h 738"/>
                <a:gd name="T6" fmla="*/ 536 w 724"/>
                <a:gd name="T7" fmla="*/ 370 h 738"/>
                <a:gd name="T8" fmla="*/ 367 w 724"/>
                <a:gd name="T9" fmla="*/ 199 h 738"/>
                <a:gd name="T10" fmla="*/ 357 w 724"/>
                <a:gd name="T11" fmla="*/ 731 h 738"/>
                <a:gd name="T12" fmla="*/ 2 w 724"/>
                <a:gd name="T13" fmla="*/ 369 h 738"/>
                <a:gd name="T14" fmla="*/ 365 w 724"/>
                <a:gd name="T15" fmla="*/ 12 h 738"/>
                <a:gd name="T16" fmla="*/ 723 w 724"/>
                <a:gd name="T17" fmla="*/ 378 h 738"/>
                <a:gd name="T18" fmla="*/ 357 w 724"/>
                <a:gd name="T19" fmla="*/ 73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4" h="738">
                  <a:moveTo>
                    <a:pt x="367" y="199"/>
                  </a:moveTo>
                  <a:cubicBezTo>
                    <a:pt x="269" y="198"/>
                    <a:pt x="191" y="278"/>
                    <a:pt x="193" y="378"/>
                  </a:cubicBezTo>
                  <a:cubicBezTo>
                    <a:pt x="194" y="473"/>
                    <a:pt x="261" y="542"/>
                    <a:pt x="357" y="548"/>
                  </a:cubicBezTo>
                  <a:cubicBezTo>
                    <a:pt x="447" y="553"/>
                    <a:pt x="535" y="465"/>
                    <a:pt x="536" y="370"/>
                  </a:cubicBezTo>
                  <a:cubicBezTo>
                    <a:pt x="537" y="288"/>
                    <a:pt x="450" y="200"/>
                    <a:pt x="367" y="199"/>
                  </a:cubicBezTo>
                  <a:close/>
                  <a:moveTo>
                    <a:pt x="357" y="731"/>
                  </a:moveTo>
                  <a:cubicBezTo>
                    <a:pt x="151" y="730"/>
                    <a:pt x="0" y="575"/>
                    <a:pt x="2" y="369"/>
                  </a:cubicBezTo>
                  <a:cubicBezTo>
                    <a:pt x="5" y="169"/>
                    <a:pt x="172" y="0"/>
                    <a:pt x="365" y="12"/>
                  </a:cubicBezTo>
                  <a:cubicBezTo>
                    <a:pt x="579" y="24"/>
                    <a:pt x="724" y="174"/>
                    <a:pt x="723" y="378"/>
                  </a:cubicBezTo>
                  <a:cubicBezTo>
                    <a:pt x="722" y="595"/>
                    <a:pt x="550" y="738"/>
                    <a:pt x="357" y="7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08" name="Freeform 331">
              <a:extLst>
                <a:ext uri="{FF2B5EF4-FFF2-40B4-BE49-F238E27FC236}">
                  <a16:creationId xmlns:a16="http://schemas.microsoft.com/office/drawing/2014/main" id="{AB510324-627C-4E1F-9D42-45685D3EA134}"/>
                </a:ext>
              </a:extLst>
            </p:cNvPr>
            <p:cNvSpPr>
              <a:spLocks noEditPoints="1"/>
            </p:cNvSpPr>
            <p:nvPr/>
          </p:nvSpPr>
          <p:spPr bwMode="auto">
            <a:xfrm>
              <a:off x="5961064" y="5908675"/>
              <a:ext cx="381000" cy="103188"/>
            </a:xfrm>
            <a:custGeom>
              <a:avLst/>
              <a:gdLst>
                <a:gd name="T0" fmla="*/ 2268 w 6056"/>
                <a:gd name="T1" fmla="*/ 758 h 1633"/>
                <a:gd name="T2" fmla="*/ 2503 w 6056"/>
                <a:gd name="T3" fmla="*/ 834 h 1633"/>
                <a:gd name="T4" fmla="*/ 3635 w 6056"/>
                <a:gd name="T5" fmla="*/ 834 h 1633"/>
                <a:gd name="T6" fmla="*/ 3747 w 6056"/>
                <a:gd name="T7" fmla="*/ 824 h 1633"/>
                <a:gd name="T8" fmla="*/ 3811 w 6056"/>
                <a:gd name="T9" fmla="*/ 765 h 1633"/>
                <a:gd name="T10" fmla="*/ 3749 w 6056"/>
                <a:gd name="T11" fmla="*/ 708 h 1633"/>
                <a:gd name="T12" fmla="*/ 3598 w 6056"/>
                <a:gd name="T13" fmla="*/ 702 h 1633"/>
                <a:gd name="T14" fmla="*/ 2503 w 6056"/>
                <a:gd name="T15" fmla="*/ 702 h 1633"/>
                <a:gd name="T16" fmla="*/ 2353 w 6056"/>
                <a:gd name="T17" fmla="*/ 707 h 1633"/>
                <a:gd name="T18" fmla="*/ 2268 w 6056"/>
                <a:gd name="T19" fmla="*/ 758 h 1633"/>
                <a:gd name="T20" fmla="*/ 6033 w 6056"/>
                <a:gd name="T21" fmla="*/ 7 h 1633"/>
                <a:gd name="T22" fmla="*/ 6049 w 6056"/>
                <a:gd name="T23" fmla="*/ 107 h 1633"/>
                <a:gd name="T24" fmla="*/ 6021 w 6056"/>
                <a:gd name="T25" fmla="*/ 1072 h 1633"/>
                <a:gd name="T26" fmla="*/ 5544 w 6056"/>
                <a:gd name="T27" fmla="*/ 1581 h 1633"/>
                <a:gd name="T28" fmla="*/ 4600 w 6056"/>
                <a:gd name="T29" fmla="*/ 1595 h 1633"/>
                <a:gd name="T30" fmla="*/ 4411 w 6056"/>
                <a:gd name="T31" fmla="*/ 1587 h 1633"/>
                <a:gd name="T32" fmla="*/ 2723 w 6056"/>
                <a:gd name="T33" fmla="*/ 1587 h 1633"/>
                <a:gd name="T34" fmla="*/ 637 w 6056"/>
                <a:gd name="T35" fmla="*/ 1574 h 1633"/>
                <a:gd name="T36" fmla="*/ 356 w 6056"/>
                <a:gd name="T37" fmla="*/ 1543 h 1633"/>
                <a:gd name="T38" fmla="*/ 12 w 6056"/>
                <a:gd name="T39" fmla="*/ 1210 h 1633"/>
                <a:gd name="T40" fmla="*/ 0 w 6056"/>
                <a:gd name="T41" fmla="*/ 1135 h 1633"/>
                <a:gd name="T42" fmla="*/ 4 w 6056"/>
                <a:gd name="T43" fmla="*/ 73 h 1633"/>
                <a:gd name="T44" fmla="*/ 25 w 6056"/>
                <a:gd name="T45" fmla="*/ 29 h 1633"/>
                <a:gd name="T46" fmla="*/ 145 w 6056"/>
                <a:gd name="T47" fmla="*/ 12 h 1633"/>
                <a:gd name="T48" fmla="*/ 202 w 6056"/>
                <a:gd name="T49" fmla="*/ 11 h 1633"/>
                <a:gd name="T50" fmla="*/ 5834 w 6056"/>
                <a:gd name="T51" fmla="*/ 0 h 1633"/>
                <a:gd name="T52" fmla="*/ 6033 w 6056"/>
                <a:gd name="T53" fmla="*/ 7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56" h="1633">
                  <a:moveTo>
                    <a:pt x="2268" y="758"/>
                  </a:moveTo>
                  <a:cubicBezTo>
                    <a:pt x="2352" y="836"/>
                    <a:pt x="2427" y="834"/>
                    <a:pt x="2503" y="834"/>
                  </a:cubicBezTo>
                  <a:cubicBezTo>
                    <a:pt x="2880" y="834"/>
                    <a:pt x="3258" y="835"/>
                    <a:pt x="3635" y="834"/>
                  </a:cubicBezTo>
                  <a:cubicBezTo>
                    <a:pt x="3673" y="834"/>
                    <a:pt x="3713" y="836"/>
                    <a:pt x="3747" y="824"/>
                  </a:cubicBezTo>
                  <a:cubicBezTo>
                    <a:pt x="3772" y="816"/>
                    <a:pt x="3790" y="786"/>
                    <a:pt x="3811" y="765"/>
                  </a:cubicBezTo>
                  <a:cubicBezTo>
                    <a:pt x="3790" y="745"/>
                    <a:pt x="3772" y="713"/>
                    <a:pt x="3749" y="708"/>
                  </a:cubicBezTo>
                  <a:cubicBezTo>
                    <a:pt x="3700" y="698"/>
                    <a:pt x="3648" y="702"/>
                    <a:pt x="3598" y="702"/>
                  </a:cubicBezTo>
                  <a:cubicBezTo>
                    <a:pt x="3233" y="702"/>
                    <a:pt x="2868" y="702"/>
                    <a:pt x="2503" y="702"/>
                  </a:cubicBezTo>
                  <a:cubicBezTo>
                    <a:pt x="2453" y="702"/>
                    <a:pt x="2402" y="699"/>
                    <a:pt x="2353" y="707"/>
                  </a:cubicBezTo>
                  <a:cubicBezTo>
                    <a:pt x="2327" y="711"/>
                    <a:pt x="2305" y="735"/>
                    <a:pt x="2268" y="758"/>
                  </a:cubicBezTo>
                  <a:close/>
                  <a:moveTo>
                    <a:pt x="6033" y="7"/>
                  </a:moveTo>
                  <a:cubicBezTo>
                    <a:pt x="6041" y="58"/>
                    <a:pt x="6049" y="83"/>
                    <a:pt x="6049" y="107"/>
                  </a:cubicBezTo>
                  <a:cubicBezTo>
                    <a:pt x="6055" y="429"/>
                    <a:pt x="6056" y="751"/>
                    <a:pt x="6021" y="1072"/>
                  </a:cubicBezTo>
                  <a:cubicBezTo>
                    <a:pt x="5990" y="1353"/>
                    <a:pt x="5822" y="1535"/>
                    <a:pt x="5544" y="1581"/>
                  </a:cubicBezTo>
                  <a:cubicBezTo>
                    <a:pt x="5230" y="1633"/>
                    <a:pt x="4915" y="1622"/>
                    <a:pt x="4600" y="1595"/>
                  </a:cubicBezTo>
                  <a:cubicBezTo>
                    <a:pt x="4537" y="1590"/>
                    <a:pt x="4474" y="1587"/>
                    <a:pt x="4411" y="1587"/>
                  </a:cubicBezTo>
                  <a:cubicBezTo>
                    <a:pt x="3848" y="1587"/>
                    <a:pt x="3286" y="1588"/>
                    <a:pt x="2723" y="1587"/>
                  </a:cubicBezTo>
                  <a:cubicBezTo>
                    <a:pt x="2028" y="1584"/>
                    <a:pt x="1333" y="1580"/>
                    <a:pt x="637" y="1574"/>
                  </a:cubicBezTo>
                  <a:cubicBezTo>
                    <a:pt x="543" y="1573"/>
                    <a:pt x="449" y="1558"/>
                    <a:pt x="356" y="1543"/>
                  </a:cubicBezTo>
                  <a:cubicBezTo>
                    <a:pt x="166" y="1512"/>
                    <a:pt x="57" y="1392"/>
                    <a:pt x="12" y="1210"/>
                  </a:cubicBezTo>
                  <a:cubicBezTo>
                    <a:pt x="5" y="1185"/>
                    <a:pt x="0" y="1159"/>
                    <a:pt x="0" y="1135"/>
                  </a:cubicBezTo>
                  <a:cubicBezTo>
                    <a:pt x="0" y="781"/>
                    <a:pt x="2" y="427"/>
                    <a:pt x="4" y="73"/>
                  </a:cubicBezTo>
                  <a:cubicBezTo>
                    <a:pt x="4" y="62"/>
                    <a:pt x="14" y="51"/>
                    <a:pt x="25" y="29"/>
                  </a:cubicBezTo>
                  <a:cubicBezTo>
                    <a:pt x="61" y="24"/>
                    <a:pt x="103" y="17"/>
                    <a:pt x="145" y="12"/>
                  </a:cubicBezTo>
                  <a:cubicBezTo>
                    <a:pt x="164" y="9"/>
                    <a:pt x="183" y="11"/>
                    <a:pt x="202" y="11"/>
                  </a:cubicBezTo>
                  <a:cubicBezTo>
                    <a:pt x="2080" y="7"/>
                    <a:pt x="3957" y="3"/>
                    <a:pt x="5834" y="0"/>
                  </a:cubicBezTo>
                  <a:cubicBezTo>
                    <a:pt x="5896" y="0"/>
                    <a:pt x="5958" y="4"/>
                    <a:pt x="603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9" name="Freeform 332">
              <a:extLst>
                <a:ext uri="{FF2B5EF4-FFF2-40B4-BE49-F238E27FC236}">
                  <a16:creationId xmlns:a16="http://schemas.microsoft.com/office/drawing/2014/main" id="{161065A6-3A64-4CB8-97D9-BDDAE405B36F}"/>
                </a:ext>
              </a:extLst>
            </p:cNvPr>
            <p:cNvSpPr>
              <a:spLocks/>
            </p:cNvSpPr>
            <p:nvPr/>
          </p:nvSpPr>
          <p:spPr bwMode="auto">
            <a:xfrm>
              <a:off x="5961064" y="5365750"/>
              <a:ext cx="385763" cy="74613"/>
            </a:xfrm>
            <a:custGeom>
              <a:avLst/>
              <a:gdLst>
                <a:gd name="T0" fmla="*/ 15 w 6129"/>
                <a:gd name="T1" fmla="*/ 1159 h 1187"/>
                <a:gd name="T2" fmla="*/ 2 w 6129"/>
                <a:gd name="T3" fmla="*/ 965 h 1187"/>
                <a:gd name="T4" fmla="*/ 1 w 6129"/>
                <a:gd name="T5" fmla="*/ 472 h 1187"/>
                <a:gd name="T6" fmla="*/ 290 w 6129"/>
                <a:gd name="T7" fmla="*/ 73 h 1187"/>
                <a:gd name="T8" fmla="*/ 678 w 6129"/>
                <a:gd name="T9" fmla="*/ 0 h 1187"/>
                <a:gd name="T10" fmla="*/ 5022 w 6129"/>
                <a:gd name="T11" fmla="*/ 14 h 1187"/>
                <a:gd name="T12" fmla="*/ 5627 w 6129"/>
                <a:gd name="T13" fmla="*/ 40 h 1187"/>
                <a:gd name="T14" fmla="*/ 6087 w 6129"/>
                <a:gd name="T15" fmla="*/ 451 h 1187"/>
                <a:gd name="T16" fmla="*/ 6095 w 6129"/>
                <a:gd name="T17" fmla="*/ 1120 h 1187"/>
                <a:gd name="T18" fmla="*/ 5896 w 6129"/>
                <a:gd name="T19" fmla="*/ 1133 h 1187"/>
                <a:gd name="T20" fmla="*/ 283 w 6129"/>
                <a:gd name="T21" fmla="*/ 1159 h 1187"/>
                <a:gd name="T22" fmla="*/ 15 w 6129"/>
                <a:gd name="T23" fmla="*/ 1159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29" h="1187">
                  <a:moveTo>
                    <a:pt x="15" y="1159"/>
                  </a:moveTo>
                  <a:cubicBezTo>
                    <a:pt x="9" y="1076"/>
                    <a:pt x="2" y="1020"/>
                    <a:pt x="2" y="965"/>
                  </a:cubicBezTo>
                  <a:cubicBezTo>
                    <a:pt x="0" y="800"/>
                    <a:pt x="2" y="636"/>
                    <a:pt x="1" y="472"/>
                  </a:cubicBezTo>
                  <a:cubicBezTo>
                    <a:pt x="1" y="269"/>
                    <a:pt x="103" y="140"/>
                    <a:pt x="290" y="73"/>
                  </a:cubicBezTo>
                  <a:cubicBezTo>
                    <a:pt x="416" y="28"/>
                    <a:pt x="543" y="0"/>
                    <a:pt x="678" y="0"/>
                  </a:cubicBezTo>
                  <a:cubicBezTo>
                    <a:pt x="2126" y="6"/>
                    <a:pt x="3574" y="8"/>
                    <a:pt x="5022" y="14"/>
                  </a:cubicBezTo>
                  <a:cubicBezTo>
                    <a:pt x="5224" y="15"/>
                    <a:pt x="5425" y="30"/>
                    <a:pt x="5627" y="40"/>
                  </a:cubicBezTo>
                  <a:cubicBezTo>
                    <a:pt x="5846" y="52"/>
                    <a:pt x="6042" y="217"/>
                    <a:pt x="6087" y="451"/>
                  </a:cubicBezTo>
                  <a:cubicBezTo>
                    <a:pt x="6129" y="668"/>
                    <a:pt x="6109" y="889"/>
                    <a:pt x="6095" y="1120"/>
                  </a:cubicBezTo>
                  <a:cubicBezTo>
                    <a:pt x="6019" y="1125"/>
                    <a:pt x="5958" y="1131"/>
                    <a:pt x="5896" y="1133"/>
                  </a:cubicBezTo>
                  <a:cubicBezTo>
                    <a:pt x="4026" y="1187"/>
                    <a:pt x="2154" y="1147"/>
                    <a:pt x="283" y="1159"/>
                  </a:cubicBezTo>
                  <a:cubicBezTo>
                    <a:pt x="202" y="1160"/>
                    <a:pt x="121" y="1159"/>
                    <a:pt x="15" y="11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0" name="Freeform 333">
              <a:extLst>
                <a:ext uri="{FF2B5EF4-FFF2-40B4-BE49-F238E27FC236}">
                  <a16:creationId xmlns:a16="http://schemas.microsoft.com/office/drawing/2014/main" id="{524AACBE-1A25-4D7D-B179-55B7864DF21A}"/>
                </a:ext>
              </a:extLst>
            </p:cNvPr>
            <p:cNvSpPr>
              <a:spLocks/>
            </p:cNvSpPr>
            <p:nvPr/>
          </p:nvSpPr>
          <p:spPr bwMode="auto">
            <a:xfrm>
              <a:off x="6113464" y="5494338"/>
              <a:ext cx="69850" cy="68263"/>
            </a:xfrm>
            <a:custGeom>
              <a:avLst/>
              <a:gdLst>
                <a:gd name="T0" fmla="*/ 1077 w 1099"/>
                <a:gd name="T1" fmla="*/ 1027 h 1091"/>
                <a:gd name="T2" fmla="*/ 77 w 1099"/>
                <a:gd name="T3" fmla="*/ 1048 h 1091"/>
                <a:gd name="T4" fmla="*/ 59 w 1099"/>
                <a:gd name="T5" fmla="*/ 46 h 1091"/>
                <a:gd name="T6" fmla="*/ 1066 w 1099"/>
                <a:gd name="T7" fmla="*/ 26 h 1091"/>
                <a:gd name="T8" fmla="*/ 1095 w 1099"/>
                <a:gd name="T9" fmla="*/ 108 h 1091"/>
                <a:gd name="T10" fmla="*/ 1098 w 1099"/>
                <a:gd name="T11" fmla="*/ 940 h 1091"/>
                <a:gd name="T12" fmla="*/ 1077 w 1099"/>
                <a:gd name="T13" fmla="*/ 1027 h 1091"/>
              </a:gdLst>
              <a:ahLst/>
              <a:cxnLst>
                <a:cxn ang="0">
                  <a:pos x="T0" y="T1"/>
                </a:cxn>
                <a:cxn ang="0">
                  <a:pos x="T2" y="T3"/>
                </a:cxn>
                <a:cxn ang="0">
                  <a:pos x="T4" y="T5"/>
                </a:cxn>
                <a:cxn ang="0">
                  <a:pos x="T6" y="T7"/>
                </a:cxn>
                <a:cxn ang="0">
                  <a:pos x="T8" y="T9"/>
                </a:cxn>
                <a:cxn ang="0">
                  <a:pos x="T10" y="T11"/>
                </a:cxn>
                <a:cxn ang="0">
                  <a:pos x="T12" y="T13"/>
                </a:cxn>
              </a:cxnLst>
              <a:rect l="0" t="0" r="r" b="b"/>
              <a:pathLst>
                <a:path w="1099" h="1091">
                  <a:moveTo>
                    <a:pt x="1077" y="1027"/>
                  </a:moveTo>
                  <a:cubicBezTo>
                    <a:pt x="831" y="1080"/>
                    <a:pt x="273" y="1091"/>
                    <a:pt x="77" y="1048"/>
                  </a:cubicBezTo>
                  <a:cubicBezTo>
                    <a:pt x="14" y="856"/>
                    <a:pt x="0" y="265"/>
                    <a:pt x="59" y="46"/>
                  </a:cubicBezTo>
                  <a:cubicBezTo>
                    <a:pt x="391" y="24"/>
                    <a:pt x="727" y="0"/>
                    <a:pt x="1066" y="26"/>
                  </a:cubicBezTo>
                  <a:cubicBezTo>
                    <a:pt x="1079" y="61"/>
                    <a:pt x="1095" y="84"/>
                    <a:pt x="1095" y="108"/>
                  </a:cubicBezTo>
                  <a:cubicBezTo>
                    <a:pt x="1097" y="385"/>
                    <a:pt x="1099" y="663"/>
                    <a:pt x="1098" y="940"/>
                  </a:cubicBezTo>
                  <a:cubicBezTo>
                    <a:pt x="1098" y="970"/>
                    <a:pt x="1084" y="1000"/>
                    <a:pt x="1077" y="10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11" name="Freeform 334">
              <a:extLst>
                <a:ext uri="{FF2B5EF4-FFF2-40B4-BE49-F238E27FC236}">
                  <a16:creationId xmlns:a16="http://schemas.microsoft.com/office/drawing/2014/main" id="{19210945-A605-4B61-91B3-9152B00D265E}"/>
                </a:ext>
              </a:extLst>
            </p:cNvPr>
            <p:cNvSpPr>
              <a:spLocks/>
            </p:cNvSpPr>
            <p:nvPr/>
          </p:nvSpPr>
          <p:spPr bwMode="auto">
            <a:xfrm>
              <a:off x="6227764" y="5495925"/>
              <a:ext cx="69850" cy="66675"/>
            </a:xfrm>
            <a:custGeom>
              <a:avLst/>
              <a:gdLst>
                <a:gd name="T0" fmla="*/ 54 w 1098"/>
                <a:gd name="T1" fmla="*/ 1046 h 1074"/>
                <a:gd name="T2" fmla="*/ 29 w 1098"/>
                <a:gd name="T3" fmla="*/ 52 h 1074"/>
                <a:gd name="T4" fmla="*/ 144 w 1098"/>
                <a:gd name="T5" fmla="*/ 20 h 1074"/>
                <a:gd name="T6" fmla="*/ 938 w 1098"/>
                <a:gd name="T7" fmla="*/ 1 h 1074"/>
                <a:gd name="T8" fmla="*/ 1096 w 1098"/>
                <a:gd name="T9" fmla="*/ 153 h 1074"/>
                <a:gd name="T10" fmla="*/ 1095 w 1098"/>
                <a:gd name="T11" fmla="*/ 910 h 1074"/>
                <a:gd name="T12" fmla="*/ 1079 w 1098"/>
                <a:gd name="T13" fmla="*/ 1018 h 1074"/>
                <a:gd name="T14" fmla="*/ 54 w 1098"/>
                <a:gd name="T15" fmla="*/ 1046 h 10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8" h="1074">
                  <a:moveTo>
                    <a:pt x="54" y="1046"/>
                  </a:moveTo>
                  <a:cubicBezTo>
                    <a:pt x="0" y="697"/>
                    <a:pt x="26" y="377"/>
                    <a:pt x="29" y="52"/>
                  </a:cubicBezTo>
                  <a:cubicBezTo>
                    <a:pt x="74" y="39"/>
                    <a:pt x="109" y="21"/>
                    <a:pt x="144" y="20"/>
                  </a:cubicBezTo>
                  <a:cubicBezTo>
                    <a:pt x="409" y="12"/>
                    <a:pt x="673" y="4"/>
                    <a:pt x="938" y="1"/>
                  </a:cubicBezTo>
                  <a:cubicBezTo>
                    <a:pt x="1075" y="0"/>
                    <a:pt x="1094" y="20"/>
                    <a:pt x="1096" y="153"/>
                  </a:cubicBezTo>
                  <a:cubicBezTo>
                    <a:pt x="1098" y="405"/>
                    <a:pt x="1097" y="658"/>
                    <a:pt x="1095" y="910"/>
                  </a:cubicBezTo>
                  <a:cubicBezTo>
                    <a:pt x="1095" y="940"/>
                    <a:pt x="1087" y="971"/>
                    <a:pt x="1079" y="1018"/>
                  </a:cubicBezTo>
                  <a:cubicBezTo>
                    <a:pt x="742" y="1052"/>
                    <a:pt x="408" y="1074"/>
                    <a:pt x="54" y="10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12" name="Freeform 335">
              <a:extLst>
                <a:ext uri="{FF2B5EF4-FFF2-40B4-BE49-F238E27FC236}">
                  <a16:creationId xmlns:a16="http://schemas.microsoft.com/office/drawing/2014/main" id="{9175F673-4A44-4B9C-82B3-ECCFFFFADD87}"/>
                </a:ext>
              </a:extLst>
            </p:cNvPr>
            <p:cNvSpPr>
              <a:spLocks/>
            </p:cNvSpPr>
            <p:nvPr/>
          </p:nvSpPr>
          <p:spPr bwMode="auto">
            <a:xfrm>
              <a:off x="6002339" y="5495925"/>
              <a:ext cx="69850" cy="68263"/>
            </a:xfrm>
            <a:custGeom>
              <a:avLst/>
              <a:gdLst>
                <a:gd name="T0" fmla="*/ 70 w 1109"/>
                <a:gd name="T1" fmla="*/ 1041 h 1081"/>
                <a:gd name="T2" fmla="*/ 32 w 1109"/>
                <a:gd name="T3" fmla="*/ 54 h 1081"/>
                <a:gd name="T4" fmla="*/ 138 w 1109"/>
                <a:gd name="T5" fmla="*/ 22 h 1081"/>
                <a:gd name="T6" fmla="*/ 951 w 1109"/>
                <a:gd name="T7" fmla="*/ 2 h 1081"/>
                <a:gd name="T8" fmla="*/ 1106 w 1109"/>
                <a:gd name="T9" fmla="*/ 156 h 1081"/>
                <a:gd name="T10" fmla="*/ 1106 w 1109"/>
                <a:gd name="T11" fmla="*/ 913 h 1081"/>
                <a:gd name="T12" fmla="*/ 1089 w 1109"/>
                <a:gd name="T13" fmla="*/ 1021 h 1081"/>
                <a:gd name="T14" fmla="*/ 70 w 1109"/>
                <a:gd name="T15" fmla="*/ 104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9" h="1081">
                  <a:moveTo>
                    <a:pt x="70" y="1041"/>
                  </a:moveTo>
                  <a:cubicBezTo>
                    <a:pt x="0" y="705"/>
                    <a:pt x="48" y="380"/>
                    <a:pt x="32" y="54"/>
                  </a:cubicBezTo>
                  <a:cubicBezTo>
                    <a:pt x="80" y="39"/>
                    <a:pt x="109" y="23"/>
                    <a:pt x="138" y="22"/>
                  </a:cubicBezTo>
                  <a:cubicBezTo>
                    <a:pt x="409" y="13"/>
                    <a:pt x="680" y="4"/>
                    <a:pt x="951" y="2"/>
                  </a:cubicBezTo>
                  <a:cubicBezTo>
                    <a:pt x="1087" y="0"/>
                    <a:pt x="1105" y="20"/>
                    <a:pt x="1106" y="156"/>
                  </a:cubicBezTo>
                  <a:cubicBezTo>
                    <a:pt x="1109" y="408"/>
                    <a:pt x="1107" y="660"/>
                    <a:pt x="1106" y="913"/>
                  </a:cubicBezTo>
                  <a:cubicBezTo>
                    <a:pt x="1106" y="943"/>
                    <a:pt x="1096" y="974"/>
                    <a:pt x="1089" y="1021"/>
                  </a:cubicBezTo>
                  <a:cubicBezTo>
                    <a:pt x="750" y="1047"/>
                    <a:pt x="416" y="1081"/>
                    <a:pt x="70" y="10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13" name="Freeform 336">
              <a:extLst>
                <a:ext uri="{FF2B5EF4-FFF2-40B4-BE49-F238E27FC236}">
                  <a16:creationId xmlns:a16="http://schemas.microsoft.com/office/drawing/2014/main" id="{0A81A9E4-8BDE-4E51-AC0C-91E58D8FA07B}"/>
                </a:ext>
              </a:extLst>
            </p:cNvPr>
            <p:cNvSpPr>
              <a:spLocks noEditPoints="1"/>
            </p:cNvSpPr>
            <p:nvPr/>
          </p:nvSpPr>
          <p:spPr bwMode="auto">
            <a:xfrm>
              <a:off x="5961064" y="5446713"/>
              <a:ext cx="384175" cy="455613"/>
            </a:xfrm>
            <a:custGeom>
              <a:avLst/>
              <a:gdLst>
                <a:gd name="T0" fmla="*/ 2335 w 6111"/>
                <a:gd name="T1" fmla="*/ 4955 h 7262"/>
                <a:gd name="T2" fmla="*/ 3240 w 6111"/>
                <a:gd name="T3" fmla="*/ 4939 h 7262"/>
                <a:gd name="T4" fmla="*/ 4260 w 6111"/>
                <a:gd name="T5" fmla="*/ 4929 h 7262"/>
                <a:gd name="T6" fmla="*/ 4262 w 6111"/>
                <a:gd name="T7" fmla="*/ 4823 h 7262"/>
                <a:gd name="T8" fmla="*/ 3601 w 6111"/>
                <a:gd name="T9" fmla="*/ 4817 h 7262"/>
                <a:gd name="T10" fmla="*/ 2240 w 6111"/>
                <a:gd name="T11" fmla="*/ 4893 h 7262"/>
                <a:gd name="T12" fmla="*/ 1199 w 6111"/>
                <a:gd name="T13" fmla="*/ 4887 h 7262"/>
                <a:gd name="T14" fmla="*/ 2011 w 6111"/>
                <a:gd name="T15" fmla="*/ 4041 h 7262"/>
                <a:gd name="T16" fmla="*/ 1927 w 6111"/>
                <a:gd name="T17" fmla="*/ 3819 h 7262"/>
                <a:gd name="T18" fmla="*/ 1143 w 6111"/>
                <a:gd name="T19" fmla="*/ 3081 h 7262"/>
                <a:gd name="T20" fmla="*/ 1450 w 6111"/>
                <a:gd name="T21" fmla="*/ 3543 h 7262"/>
                <a:gd name="T22" fmla="*/ 1057 w 6111"/>
                <a:gd name="T23" fmla="*/ 4874 h 7262"/>
                <a:gd name="T24" fmla="*/ 5450 w 6111"/>
                <a:gd name="T25" fmla="*/ 1842 h 7262"/>
                <a:gd name="T26" fmla="*/ 5445 w 6111"/>
                <a:gd name="T27" fmla="*/ 762 h 7262"/>
                <a:gd name="T28" fmla="*/ 5257 w 6111"/>
                <a:gd name="T29" fmla="*/ 680 h 7262"/>
                <a:gd name="T30" fmla="*/ 4233 w 6111"/>
                <a:gd name="T31" fmla="*/ 687 h 7262"/>
                <a:gd name="T32" fmla="*/ 4130 w 6111"/>
                <a:gd name="T33" fmla="*/ 940 h 7262"/>
                <a:gd name="T34" fmla="*/ 4156 w 6111"/>
                <a:gd name="T35" fmla="*/ 1810 h 7262"/>
                <a:gd name="T36" fmla="*/ 5113 w 6111"/>
                <a:gd name="T37" fmla="*/ 1963 h 7262"/>
                <a:gd name="T38" fmla="*/ 1861 w 6111"/>
                <a:gd name="T39" fmla="*/ 1926 h 7262"/>
                <a:gd name="T40" fmla="*/ 1883 w 6111"/>
                <a:gd name="T41" fmla="*/ 818 h 7262"/>
                <a:gd name="T42" fmla="*/ 1801 w 6111"/>
                <a:gd name="T43" fmla="*/ 688 h 7262"/>
                <a:gd name="T44" fmla="*/ 778 w 6111"/>
                <a:gd name="T45" fmla="*/ 680 h 7262"/>
                <a:gd name="T46" fmla="*/ 567 w 6111"/>
                <a:gd name="T47" fmla="*/ 788 h 7262"/>
                <a:gd name="T48" fmla="*/ 585 w 6111"/>
                <a:gd name="T49" fmla="*/ 1335 h 7262"/>
                <a:gd name="T50" fmla="*/ 748 w 6111"/>
                <a:gd name="T51" fmla="*/ 1972 h 7262"/>
                <a:gd name="T52" fmla="*/ 1861 w 6111"/>
                <a:gd name="T53" fmla="*/ 1926 h 7262"/>
                <a:gd name="T54" fmla="*/ 3648 w 6111"/>
                <a:gd name="T55" fmla="*/ 1871 h 7262"/>
                <a:gd name="T56" fmla="*/ 3509 w 6111"/>
                <a:gd name="T57" fmla="*/ 681 h 7262"/>
                <a:gd name="T58" fmla="*/ 2333 w 6111"/>
                <a:gd name="T59" fmla="*/ 864 h 7262"/>
                <a:gd name="T60" fmla="*/ 2346 w 6111"/>
                <a:gd name="T61" fmla="*/ 1809 h 7262"/>
                <a:gd name="T62" fmla="*/ 3229 w 6111"/>
                <a:gd name="T63" fmla="*/ 1964 h 7262"/>
                <a:gd name="T64" fmla="*/ 30 w 6111"/>
                <a:gd name="T65" fmla="*/ 39 h 7262"/>
                <a:gd name="T66" fmla="*/ 3088 w 6111"/>
                <a:gd name="T67" fmla="*/ 4 h 7262"/>
                <a:gd name="T68" fmla="*/ 6071 w 6111"/>
                <a:gd name="T69" fmla="*/ 9 h 7262"/>
                <a:gd name="T70" fmla="*/ 6084 w 6111"/>
                <a:gd name="T71" fmla="*/ 2632 h 7262"/>
                <a:gd name="T72" fmla="*/ 6052 w 6111"/>
                <a:gd name="T73" fmla="*/ 7068 h 7262"/>
                <a:gd name="T74" fmla="*/ 5853 w 6111"/>
                <a:gd name="T75" fmla="*/ 7246 h 7262"/>
                <a:gd name="T76" fmla="*/ 277 w 6111"/>
                <a:gd name="T77" fmla="*/ 7260 h 7262"/>
                <a:gd name="T78" fmla="*/ 30 w 6111"/>
                <a:gd name="T79" fmla="*/ 3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11" h="7262">
                  <a:moveTo>
                    <a:pt x="2240" y="4893"/>
                  </a:moveTo>
                  <a:cubicBezTo>
                    <a:pt x="2277" y="4918"/>
                    <a:pt x="2304" y="4950"/>
                    <a:pt x="2335" y="4955"/>
                  </a:cubicBezTo>
                  <a:cubicBezTo>
                    <a:pt x="2397" y="4965"/>
                    <a:pt x="2461" y="4964"/>
                    <a:pt x="2524" y="4963"/>
                  </a:cubicBezTo>
                  <a:cubicBezTo>
                    <a:pt x="2762" y="4956"/>
                    <a:pt x="3001" y="4942"/>
                    <a:pt x="3240" y="4939"/>
                  </a:cubicBezTo>
                  <a:cubicBezTo>
                    <a:pt x="3530" y="4935"/>
                    <a:pt x="3820" y="4938"/>
                    <a:pt x="4110" y="4938"/>
                  </a:cubicBezTo>
                  <a:cubicBezTo>
                    <a:pt x="4161" y="4938"/>
                    <a:pt x="4212" y="4940"/>
                    <a:pt x="4260" y="4929"/>
                  </a:cubicBezTo>
                  <a:cubicBezTo>
                    <a:pt x="4282" y="4924"/>
                    <a:pt x="4302" y="4891"/>
                    <a:pt x="4312" y="4866"/>
                  </a:cubicBezTo>
                  <a:cubicBezTo>
                    <a:pt x="4315" y="4859"/>
                    <a:pt x="4282" y="4826"/>
                    <a:pt x="4262" y="4823"/>
                  </a:cubicBezTo>
                  <a:cubicBezTo>
                    <a:pt x="4219" y="4815"/>
                    <a:pt x="4175" y="4817"/>
                    <a:pt x="4131" y="4817"/>
                  </a:cubicBezTo>
                  <a:cubicBezTo>
                    <a:pt x="3954" y="4817"/>
                    <a:pt x="3777" y="4817"/>
                    <a:pt x="3601" y="4817"/>
                  </a:cubicBezTo>
                  <a:cubicBezTo>
                    <a:pt x="3216" y="4817"/>
                    <a:pt x="2832" y="4816"/>
                    <a:pt x="2447" y="4818"/>
                  </a:cubicBezTo>
                  <a:cubicBezTo>
                    <a:pt x="2380" y="4818"/>
                    <a:pt x="2305" y="4799"/>
                    <a:pt x="2240" y="4893"/>
                  </a:cubicBezTo>
                  <a:close/>
                  <a:moveTo>
                    <a:pt x="1057" y="4874"/>
                  </a:moveTo>
                  <a:cubicBezTo>
                    <a:pt x="1110" y="4951"/>
                    <a:pt x="1148" y="4941"/>
                    <a:pt x="1199" y="4887"/>
                  </a:cubicBezTo>
                  <a:cubicBezTo>
                    <a:pt x="1447" y="4627"/>
                    <a:pt x="1699" y="4370"/>
                    <a:pt x="1950" y="4112"/>
                  </a:cubicBezTo>
                  <a:cubicBezTo>
                    <a:pt x="1972" y="4089"/>
                    <a:pt x="1995" y="4067"/>
                    <a:pt x="2011" y="4041"/>
                  </a:cubicBezTo>
                  <a:cubicBezTo>
                    <a:pt x="2041" y="3995"/>
                    <a:pt x="2045" y="3946"/>
                    <a:pt x="2006" y="3901"/>
                  </a:cubicBezTo>
                  <a:cubicBezTo>
                    <a:pt x="1981" y="3873"/>
                    <a:pt x="1955" y="3845"/>
                    <a:pt x="1927" y="3819"/>
                  </a:cubicBezTo>
                  <a:cubicBezTo>
                    <a:pt x="1724" y="3630"/>
                    <a:pt x="1519" y="3444"/>
                    <a:pt x="1316" y="3254"/>
                  </a:cubicBezTo>
                  <a:cubicBezTo>
                    <a:pt x="1256" y="3199"/>
                    <a:pt x="1205" y="3133"/>
                    <a:pt x="1143" y="3081"/>
                  </a:cubicBezTo>
                  <a:cubicBezTo>
                    <a:pt x="1098" y="3042"/>
                    <a:pt x="1049" y="3042"/>
                    <a:pt x="1026" y="3125"/>
                  </a:cubicBezTo>
                  <a:cubicBezTo>
                    <a:pt x="1149" y="3277"/>
                    <a:pt x="1306" y="3404"/>
                    <a:pt x="1450" y="3543"/>
                  </a:cubicBezTo>
                  <a:cubicBezTo>
                    <a:pt x="1597" y="3686"/>
                    <a:pt x="1769" y="3804"/>
                    <a:pt x="1911" y="3985"/>
                  </a:cubicBezTo>
                  <a:cubicBezTo>
                    <a:pt x="1603" y="4274"/>
                    <a:pt x="1308" y="4554"/>
                    <a:pt x="1057" y="4874"/>
                  </a:cubicBezTo>
                  <a:close/>
                  <a:moveTo>
                    <a:pt x="5429" y="1926"/>
                  </a:moveTo>
                  <a:cubicBezTo>
                    <a:pt x="5439" y="1890"/>
                    <a:pt x="5450" y="1866"/>
                    <a:pt x="5450" y="1842"/>
                  </a:cubicBezTo>
                  <a:cubicBezTo>
                    <a:pt x="5452" y="1501"/>
                    <a:pt x="5452" y="1159"/>
                    <a:pt x="5452" y="818"/>
                  </a:cubicBezTo>
                  <a:cubicBezTo>
                    <a:pt x="5452" y="799"/>
                    <a:pt x="5455" y="775"/>
                    <a:pt x="5445" y="762"/>
                  </a:cubicBezTo>
                  <a:cubicBezTo>
                    <a:pt x="5424" y="733"/>
                    <a:pt x="5400" y="701"/>
                    <a:pt x="5369" y="688"/>
                  </a:cubicBezTo>
                  <a:cubicBezTo>
                    <a:pt x="5336" y="674"/>
                    <a:pt x="5295" y="680"/>
                    <a:pt x="5257" y="680"/>
                  </a:cubicBezTo>
                  <a:cubicBezTo>
                    <a:pt x="4953" y="679"/>
                    <a:pt x="4649" y="679"/>
                    <a:pt x="4346" y="680"/>
                  </a:cubicBezTo>
                  <a:cubicBezTo>
                    <a:pt x="4308" y="680"/>
                    <a:pt x="4270" y="681"/>
                    <a:pt x="4233" y="687"/>
                  </a:cubicBezTo>
                  <a:cubicBezTo>
                    <a:pt x="4176" y="696"/>
                    <a:pt x="4142" y="733"/>
                    <a:pt x="4135" y="788"/>
                  </a:cubicBezTo>
                  <a:cubicBezTo>
                    <a:pt x="4128" y="838"/>
                    <a:pt x="4127" y="889"/>
                    <a:pt x="4130" y="940"/>
                  </a:cubicBezTo>
                  <a:cubicBezTo>
                    <a:pt x="4137" y="1072"/>
                    <a:pt x="4150" y="1203"/>
                    <a:pt x="4153" y="1336"/>
                  </a:cubicBezTo>
                  <a:cubicBezTo>
                    <a:pt x="4158" y="1494"/>
                    <a:pt x="4151" y="1652"/>
                    <a:pt x="4156" y="1810"/>
                  </a:cubicBezTo>
                  <a:cubicBezTo>
                    <a:pt x="4160" y="1931"/>
                    <a:pt x="4205" y="1973"/>
                    <a:pt x="4317" y="1972"/>
                  </a:cubicBezTo>
                  <a:cubicBezTo>
                    <a:pt x="4582" y="1971"/>
                    <a:pt x="4848" y="1971"/>
                    <a:pt x="5113" y="1963"/>
                  </a:cubicBezTo>
                  <a:cubicBezTo>
                    <a:pt x="5219" y="1960"/>
                    <a:pt x="5323" y="1939"/>
                    <a:pt x="5429" y="1926"/>
                  </a:cubicBezTo>
                  <a:close/>
                  <a:moveTo>
                    <a:pt x="1861" y="1926"/>
                  </a:moveTo>
                  <a:cubicBezTo>
                    <a:pt x="1870" y="1890"/>
                    <a:pt x="1882" y="1866"/>
                    <a:pt x="1882" y="1842"/>
                  </a:cubicBezTo>
                  <a:cubicBezTo>
                    <a:pt x="1883" y="1501"/>
                    <a:pt x="1883" y="1159"/>
                    <a:pt x="1883" y="818"/>
                  </a:cubicBezTo>
                  <a:cubicBezTo>
                    <a:pt x="1883" y="799"/>
                    <a:pt x="1887" y="775"/>
                    <a:pt x="1877" y="762"/>
                  </a:cubicBezTo>
                  <a:cubicBezTo>
                    <a:pt x="1856" y="734"/>
                    <a:pt x="1832" y="701"/>
                    <a:pt x="1801" y="688"/>
                  </a:cubicBezTo>
                  <a:cubicBezTo>
                    <a:pt x="1768" y="674"/>
                    <a:pt x="1726" y="680"/>
                    <a:pt x="1689" y="680"/>
                  </a:cubicBezTo>
                  <a:cubicBezTo>
                    <a:pt x="1385" y="679"/>
                    <a:pt x="1081" y="679"/>
                    <a:pt x="778" y="680"/>
                  </a:cubicBezTo>
                  <a:cubicBezTo>
                    <a:pt x="740" y="680"/>
                    <a:pt x="702" y="681"/>
                    <a:pt x="665" y="687"/>
                  </a:cubicBezTo>
                  <a:cubicBezTo>
                    <a:pt x="608" y="696"/>
                    <a:pt x="574" y="733"/>
                    <a:pt x="567" y="788"/>
                  </a:cubicBezTo>
                  <a:cubicBezTo>
                    <a:pt x="560" y="838"/>
                    <a:pt x="559" y="889"/>
                    <a:pt x="562" y="940"/>
                  </a:cubicBezTo>
                  <a:cubicBezTo>
                    <a:pt x="568" y="1071"/>
                    <a:pt x="581" y="1203"/>
                    <a:pt x="585" y="1335"/>
                  </a:cubicBezTo>
                  <a:cubicBezTo>
                    <a:pt x="590" y="1493"/>
                    <a:pt x="583" y="1652"/>
                    <a:pt x="588" y="1810"/>
                  </a:cubicBezTo>
                  <a:cubicBezTo>
                    <a:pt x="592" y="1931"/>
                    <a:pt x="637" y="1973"/>
                    <a:pt x="748" y="1972"/>
                  </a:cubicBezTo>
                  <a:cubicBezTo>
                    <a:pt x="1014" y="1971"/>
                    <a:pt x="1279" y="1971"/>
                    <a:pt x="1545" y="1963"/>
                  </a:cubicBezTo>
                  <a:cubicBezTo>
                    <a:pt x="1650" y="1960"/>
                    <a:pt x="1755" y="1939"/>
                    <a:pt x="1861" y="1926"/>
                  </a:cubicBezTo>
                  <a:close/>
                  <a:moveTo>
                    <a:pt x="3618" y="1932"/>
                  </a:moveTo>
                  <a:cubicBezTo>
                    <a:pt x="3637" y="1893"/>
                    <a:pt x="3648" y="1882"/>
                    <a:pt x="3648" y="1871"/>
                  </a:cubicBezTo>
                  <a:cubicBezTo>
                    <a:pt x="3651" y="1518"/>
                    <a:pt x="3655" y="1165"/>
                    <a:pt x="3653" y="812"/>
                  </a:cubicBezTo>
                  <a:cubicBezTo>
                    <a:pt x="3653" y="713"/>
                    <a:pt x="3616" y="682"/>
                    <a:pt x="3509" y="681"/>
                  </a:cubicBezTo>
                  <a:cubicBezTo>
                    <a:pt x="3175" y="678"/>
                    <a:pt x="2840" y="677"/>
                    <a:pt x="2506" y="681"/>
                  </a:cubicBezTo>
                  <a:cubicBezTo>
                    <a:pt x="2359" y="682"/>
                    <a:pt x="2333" y="711"/>
                    <a:pt x="2333" y="864"/>
                  </a:cubicBezTo>
                  <a:cubicBezTo>
                    <a:pt x="2335" y="1173"/>
                    <a:pt x="2341" y="1481"/>
                    <a:pt x="2345" y="1790"/>
                  </a:cubicBezTo>
                  <a:cubicBezTo>
                    <a:pt x="2345" y="1796"/>
                    <a:pt x="2345" y="1803"/>
                    <a:pt x="2346" y="1809"/>
                  </a:cubicBezTo>
                  <a:cubicBezTo>
                    <a:pt x="2359" y="1931"/>
                    <a:pt x="2406" y="1972"/>
                    <a:pt x="2529" y="1971"/>
                  </a:cubicBezTo>
                  <a:cubicBezTo>
                    <a:pt x="2762" y="1969"/>
                    <a:pt x="2996" y="1970"/>
                    <a:pt x="3229" y="1964"/>
                  </a:cubicBezTo>
                  <a:cubicBezTo>
                    <a:pt x="3360" y="1960"/>
                    <a:pt x="3490" y="1943"/>
                    <a:pt x="3618" y="1932"/>
                  </a:cubicBezTo>
                  <a:close/>
                  <a:moveTo>
                    <a:pt x="30" y="39"/>
                  </a:moveTo>
                  <a:cubicBezTo>
                    <a:pt x="83" y="35"/>
                    <a:pt x="126" y="30"/>
                    <a:pt x="169" y="29"/>
                  </a:cubicBezTo>
                  <a:cubicBezTo>
                    <a:pt x="1142" y="20"/>
                    <a:pt x="2115" y="9"/>
                    <a:pt x="3088" y="4"/>
                  </a:cubicBezTo>
                  <a:cubicBezTo>
                    <a:pt x="4005" y="0"/>
                    <a:pt x="4921" y="3"/>
                    <a:pt x="5838" y="4"/>
                  </a:cubicBezTo>
                  <a:cubicBezTo>
                    <a:pt x="5913" y="4"/>
                    <a:pt x="5988" y="7"/>
                    <a:pt x="6071" y="9"/>
                  </a:cubicBezTo>
                  <a:cubicBezTo>
                    <a:pt x="6079" y="63"/>
                    <a:pt x="6090" y="105"/>
                    <a:pt x="6090" y="147"/>
                  </a:cubicBezTo>
                  <a:cubicBezTo>
                    <a:pt x="6091" y="976"/>
                    <a:pt x="6111" y="1805"/>
                    <a:pt x="6084" y="2632"/>
                  </a:cubicBezTo>
                  <a:cubicBezTo>
                    <a:pt x="6062" y="3327"/>
                    <a:pt x="6074" y="4022"/>
                    <a:pt x="6066" y="4717"/>
                  </a:cubicBezTo>
                  <a:cubicBezTo>
                    <a:pt x="6057" y="5500"/>
                    <a:pt x="6057" y="6284"/>
                    <a:pt x="6052" y="7068"/>
                  </a:cubicBezTo>
                  <a:cubicBezTo>
                    <a:pt x="6052" y="7118"/>
                    <a:pt x="6046" y="7167"/>
                    <a:pt x="6041" y="7234"/>
                  </a:cubicBezTo>
                  <a:cubicBezTo>
                    <a:pt x="5975" y="7239"/>
                    <a:pt x="5914" y="7245"/>
                    <a:pt x="5853" y="7246"/>
                  </a:cubicBezTo>
                  <a:cubicBezTo>
                    <a:pt x="4848" y="7251"/>
                    <a:pt x="3843" y="7257"/>
                    <a:pt x="2838" y="7259"/>
                  </a:cubicBezTo>
                  <a:cubicBezTo>
                    <a:pt x="1984" y="7262"/>
                    <a:pt x="1131" y="7260"/>
                    <a:pt x="277" y="7260"/>
                  </a:cubicBezTo>
                  <a:cubicBezTo>
                    <a:pt x="196" y="7260"/>
                    <a:pt x="115" y="7260"/>
                    <a:pt x="34" y="7260"/>
                  </a:cubicBezTo>
                  <a:cubicBezTo>
                    <a:pt x="7" y="7122"/>
                    <a:pt x="0" y="279"/>
                    <a:pt x="30" y="39"/>
                  </a:cubicBezTo>
                  <a:close/>
                </a:path>
              </a:pathLst>
            </a:custGeom>
            <a:solidFill>
              <a:srgbClr val="FFFFEE"/>
            </a:solidFill>
            <a:ln>
              <a:noFill/>
            </a:ln>
          </p:spPr>
          <p:txBody>
            <a:bodyPr vert="horz" wrap="square" lIns="91440" tIns="45720" rIns="91440" bIns="45720" numCol="1" anchor="t" anchorCtr="0" compatLnSpc="1">
              <a:prstTxWarp prst="textNoShape">
                <a:avLst/>
              </a:prstTxWarp>
            </a:bodyPr>
            <a:lstStyle/>
            <a:p>
              <a:endParaRPr lang="en-GB"/>
            </a:p>
          </p:txBody>
        </p:sp>
        <p:sp>
          <p:nvSpPr>
            <p:cNvPr id="215" name="Freeform 338">
              <a:extLst>
                <a:ext uri="{FF2B5EF4-FFF2-40B4-BE49-F238E27FC236}">
                  <a16:creationId xmlns:a16="http://schemas.microsoft.com/office/drawing/2014/main" id="{72EA7DEB-F764-4FFD-B81B-D8DF20C8D68A}"/>
                </a:ext>
              </a:extLst>
            </p:cNvPr>
            <p:cNvSpPr>
              <a:spLocks noEditPoints="1"/>
            </p:cNvSpPr>
            <p:nvPr/>
          </p:nvSpPr>
          <p:spPr bwMode="auto">
            <a:xfrm>
              <a:off x="6219826" y="5486400"/>
              <a:ext cx="85725" cy="85725"/>
            </a:xfrm>
            <a:custGeom>
              <a:avLst/>
              <a:gdLst>
                <a:gd name="T0" fmla="*/ 624 w 1373"/>
                <a:gd name="T1" fmla="*/ 1165 h 1355"/>
                <a:gd name="T2" fmla="*/ 1100 w 1373"/>
                <a:gd name="T3" fmla="*/ 1141 h 1355"/>
                <a:gd name="T4" fmla="*/ 1184 w 1373"/>
                <a:gd name="T5" fmla="*/ 1045 h 1355"/>
                <a:gd name="T6" fmla="*/ 1183 w 1373"/>
                <a:gd name="T7" fmla="*/ 609 h 1355"/>
                <a:gd name="T8" fmla="*/ 1180 w 1373"/>
                <a:gd name="T9" fmla="*/ 248 h 1355"/>
                <a:gd name="T10" fmla="*/ 1121 w 1373"/>
                <a:gd name="T11" fmla="*/ 190 h 1355"/>
                <a:gd name="T12" fmla="*/ 533 w 1373"/>
                <a:gd name="T13" fmla="*/ 192 h 1355"/>
                <a:gd name="T14" fmla="*/ 214 w 1373"/>
                <a:gd name="T15" fmla="*/ 208 h 1355"/>
                <a:gd name="T16" fmla="*/ 196 w 1373"/>
                <a:gd name="T17" fmla="*/ 541 h 1355"/>
                <a:gd name="T18" fmla="*/ 199 w 1373"/>
                <a:gd name="T19" fmla="*/ 1053 h 1355"/>
                <a:gd name="T20" fmla="*/ 305 w 1373"/>
                <a:gd name="T21" fmla="*/ 1165 h 1355"/>
                <a:gd name="T22" fmla="*/ 624 w 1373"/>
                <a:gd name="T23" fmla="*/ 1165 h 1355"/>
                <a:gd name="T24" fmla="*/ 711 w 1373"/>
                <a:gd name="T25" fmla="*/ 1332 h 1355"/>
                <a:gd name="T26" fmla="*/ 219 w 1373"/>
                <a:gd name="T27" fmla="*/ 1353 h 1355"/>
                <a:gd name="T28" fmla="*/ 200 w 1373"/>
                <a:gd name="T29" fmla="*/ 1354 h 1355"/>
                <a:gd name="T30" fmla="*/ 16 w 1373"/>
                <a:gd name="T31" fmla="*/ 1192 h 1355"/>
                <a:gd name="T32" fmla="*/ 9 w 1373"/>
                <a:gd name="T33" fmla="*/ 1002 h 1355"/>
                <a:gd name="T34" fmla="*/ 1 w 1373"/>
                <a:gd name="T35" fmla="*/ 187 h 1355"/>
                <a:gd name="T36" fmla="*/ 1 w 1373"/>
                <a:gd name="T37" fmla="*/ 130 h 1355"/>
                <a:gd name="T38" fmla="*/ 105 w 1373"/>
                <a:gd name="T39" fmla="*/ 16 h 1355"/>
                <a:gd name="T40" fmla="*/ 199 w 1373"/>
                <a:gd name="T41" fmla="*/ 8 h 1355"/>
                <a:gd name="T42" fmla="*/ 1185 w 1373"/>
                <a:gd name="T43" fmla="*/ 0 h 1355"/>
                <a:gd name="T44" fmla="*/ 1261 w 1373"/>
                <a:gd name="T45" fmla="*/ 3 h 1355"/>
                <a:gd name="T46" fmla="*/ 1363 w 1373"/>
                <a:gd name="T47" fmla="*/ 103 h 1355"/>
                <a:gd name="T48" fmla="*/ 1370 w 1373"/>
                <a:gd name="T49" fmla="*/ 178 h 1355"/>
                <a:gd name="T50" fmla="*/ 1372 w 1373"/>
                <a:gd name="T51" fmla="*/ 1183 h 1355"/>
                <a:gd name="T52" fmla="*/ 1372 w 1373"/>
                <a:gd name="T53" fmla="*/ 1221 h 1355"/>
                <a:gd name="T54" fmla="*/ 1261 w 1373"/>
                <a:gd name="T55" fmla="*/ 1326 h 1355"/>
                <a:gd name="T56" fmla="*/ 1204 w 1373"/>
                <a:gd name="T57" fmla="*/ 1328 h 1355"/>
                <a:gd name="T58" fmla="*/ 711 w 1373"/>
                <a:gd name="T59" fmla="*/ 1332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3" h="1355">
                  <a:moveTo>
                    <a:pt x="624" y="1165"/>
                  </a:moveTo>
                  <a:cubicBezTo>
                    <a:pt x="823" y="1155"/>
                    <a:pt x="962" y="1149"/>
                    <a:pt x="1100" y="1141"/>
                  </a:cubicBezTo>
                  <a:cubicBezTo>
                    <a:pt x="1173" y="1136"/>
                    <a:pt x="1183" y="1125"/>
                    <a:pt x="1184" y="1045"/>
                  </a:cubicBezTo>
                  <a:cubicBezTo>
                    <a:pt x="1185" y="900"/>
                    <a:pt x="1184" y="754"/>
                    <a:pt x="1183" y="609"/>
                  </a:cubicBezTo>
                  <a:cubicBezTo>
                    <a:pt x="1183" y="489"/>
                    <a:pt x="1182" y="369"/>
                    <a:pt x="1180" y="248"/>
                  </a:cubicBezTo>
                  <a:cubicBezTo>
                    <a:pt x="1180" y="212"/>
                    <a:pt x="1157" y="190"/>
                    <a:pt x="1121" y="190"/>
                  </a:cubicBezTo>
                  <a:cubicBezTo>
                    <a:pt x="925" y="189"/>
                    <a:pt x="729" y="189"/>
                    <a:pt x="533" y="192"/>
                  </a:cubicBezTo>
                  <a:cubicBezTo>
                    <a:pt x="427" y="193"/>
                    <a:pt x="321" y="202"/>
                    <a:pt x="214" y="208"/>
                  </a:cubicBezTo>
                  <a:cubicBezTo>
                    <a:pt x="159" y="316"/>
                    <a:pt x="200" y="430"/>
                    <a:pt x="196" y="541"/>
                  </a:cubicBezTo>
                  <a:cubicBezTo>
                    <a:pt x="190" y="711"/>
                    <a:pt x="196" y="882"/>
                    <a:pt x="199" y="1053"/>
                  </a:cubicBezTo>
                  <a:cubicBezTo>
                    <a:pt x="201" y="1156"/>
                    <a:pt x="209" y="1164"/>
                    <a:pt x="305" y="1165"/>
                  </a:cubicBezTo>
                  <a:cubicBezTo>
                    <a:pt x="431" y="1166"/>
                    <a:pt x="557" y="1165"/>
                    <a:pt x="624" y="1165"/>
                  </a:cubicBezTo>
                  <a:close/>
                  <a:moveTo>
                    <a:pt x="711" y="1332"/>
                  </a:moveTo>
                  <a:cubicBezTo>
                    <a:pt x="547" y="1339"/>
                    <a:pt x="383" y="1346"/>
                    <a:pt x="219" y="1353"/>
                  </a:cubicBezTo>
                  <a:cubicBezTo>
                    <a:pt x="212" y="1353"/>
                    <a:pt x="206" y="1354"/>
                    <a:pt x="200" y="1354"/>
                  </a:cubicBezTo>
                  <a:cubicBezTo>
                    <a:pt x="71" y="1355"/>
                    <a:pt x="26" y="1317"/>
                    <a:pt x="16" y="1192"/>
                  </a:cubicBezTo>
                  <a:cubicBezTo>
                    <a:pt x="11" y="1129"/>
                    <a:pt x="9" y="1065"/>
                    <a:pt x="9" y="1002"/>
                  </a:cubicBezTo>
                  <a:cubicBezTo>
                    <a:pt x="6" y="730"/>
                    <a:pt x="3" y="459"/>
                    <a:pt x="1" y="187"/>
                  </a:cubicBezTo>
                  <a:cubicBezTo>
                    <a:pt x="1" y="168"/>
                    <a:pt x="0" y="149"/>
                    <a:pt x="1" y="130"/>
                  </a:cubicBezTo>
                  <a:cubicBezTo>
                    <a:pt x="5" y="63"/>
                    <a:pt x="37" y="27"/>
                    <a:pt x="105" y="16"/>
                  </a:cubicBezTo>
                  <a:cubicBezTo>
                    <a:pt x="136" y="10"/>
                    <a:pt x="168" y="8"/>
                    <a:pt x="199" y="8"/>
                  </a:cubicBezTo>
                  <a:cubicBezTo>
                    <a:pt x="528" y="5"/>
                    <a:pt x="856" y="2"/>
                    <a:pt x="1185" y="0"/>
                  </a:cubicBezTo>
                  <a:cubicBezTo>
                    <a:pt x="1210" y="0"/>
                    <a:pt x="1236" y="0"/>
                    <a:pt x="1261" y="3"/>
                  </a:cubicBezTo>
                  <a:cubicBezTo>
                    <a:pt x="1310" y="10"/>
                    <a:pt x="1353" y="52"/>
                    <a:pt x="1363" y="103"/>
                  </a:cubicBezTo>
                  <a:cubicBezTo>
                    <a:pt x="1368" y="127"/>
                    <a:pt x="1370" y="153"/>
                    <a:pt x="1370" y="178"/>
                  </a:cubicBezTo>
                  <a:cubicBezTo>
                    <a:pt x="1371" y="513"/>
                    <a:pt x="1372" y="848"/>
                    <a:pt x="1372" y="1183"/>
                  </a:cubicBezTo>
                  <a:cubicBezTo>
                    <a:pt x="1372" y="1196"/>
                    <a:pt x="1373" y="1208"/>
                    <a:pt x="1372" y="1221"/>
                  </a:cubicBezTo>
                  <a:cubicBezTo>
                    <a:pt x="1366" y="1287"/>
                    <a:pt x="1331" y="1320"/>
                    <a:pt x="1261" y="1326"/>
                  </a:cubicBezTo>
                  <a:cubicBezTo>
                    <a:pt x="1242" y="1328"/>
                    <a:pt x="1223" y="1328"/>
                    <a:pt x="1204" y="1328"/>
                  </a:cubicBezTo>
                  <a:cubicBezTo>
                    <a:pt x="1040" y="1328"/>
                    <a:pt x="711" y="1331"/>
                    <a:pt x="711" y="13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339">
              <a:extLst>
                <a:ext uri="{FF2B5EF4-FFF2-40B4-BE49-F238E27FC236}">
                  <a16:creationId xmlns:a16="http://schemas.microsoft.com/office/drawing/2014/main" id="{E41B486F-C188-41D7-97E3-5DA288F41D27}"/>
                </a:ext>
              </a:extLst>
            </p:cNvPr>
            <p:cNvSpPr>
              <a:spLocks noEditPoints="1"/>
            </p:cNvSpPr>
            <p:nvPr/>
          </p:nvSpPr>
          <p:spPr bwMode="auto">
            <a:xfrm>
              <a:off x="5994401" y="5486400"/>
              <a:ext cx="87313" cy="85725"/>
            </a:xfrm>
            <a:custGeom>
              <a:avLst/>
              <a:gdLst>
                <a:gd name="T0" fmla="*/ 638 w 1374"/>
                <a:gd name="T1" fmla="*/ 1165 h 1355"/>
                <a:gd name="T2" fmla="*/ 1103 w 1374"/>
                <a:gd name="T3" fmla="*/ 1141 h 1355"/>
                <a:gd name="T4" fmla="*/ 1184 w 1374"/>
                <a:gd name="T5" fmla="*/ 1061 h 1355"/>
                <a:gd name="T6" fmla="*/ 1184 w 1374"/>
                <a:gd name="T7" fmla="*/ 606 h 1355"/>
                <a:gd name="T8" fmla="*/ 1182 w 1374"/>
                <a:gd name="T9" fmla="*/ 265 h 1355"/>
                <a:gd name="T10" fmla="*/ 1100 w 1374"/>
                <a:gd name="T11" fmla="*/ 189 h 1355"/>
                <a:gd name="T12" fmla="*/ 626 w 1374"/>
                <a:gd name="T13" fmla="*/ 190 h 1355"/>
                <a:gd name="T14" fmla="*/ 266 w 1374"/>
                <a:gd name="T15" fmla="*/ 194 h 1355"/>
                <a:gd name="T16" fmla="*/ 191 w 1374"/>
                <a:gd name="T17" fmla="*/ 278 h 1355"/>
                <a:gd name="T18" fmla="*/ 195 w 1374"/>
                <a:gd name="T19" fmla="*/ 638 h 1355"/>
                <a:gd name="T20" fmla="*/ 201 w 1374"/>
                <a:gd name="T21" fmla="*/ 1093 h 1355"/>
                <a:gd name="T22" fmla="*/ 270 w 1374"/>
                <a:gd name="T23" fmla="*/ 1164 h 1355"/>
                <a:gd name="T24" fmla="*/ 638 w 1374"/>
                <a:gd name="T25" fmla="*/ 1165 h 1355"/>
                <a:gd name="T26" fmla="*/ 692 w 1374"/>
                <a:gd name="T27" fmla="*/ 1333 h 1355"/>
                <a:gd name="T28" fmla="*/ 219 w 1374"/>
                <a:gd name="T29" fmla="*/ 1353 h 1355"/>
                <a:gd name="T30" fmla="*/ 200 w 1374"/>
                <a:gd name="T31" fmla="*/ 1354 h 1355"/>
                <a:gd name="T32" fmla="*/ 16 w 1374"/>
                <a:gd name="T33" fmla="*/ 1192 h 1355"/>
                <a:gd name="T34" fmla="*/ 10 w 1374"/>
                <a:gd name="T35" fmla="*/ 1002 h 1355"/>
                <a:gd name="T36" fmla="*/ 2 w 1374"/>
                <a:gd name="T37" fmla="*/ 187 h 1355"/>
                <a:gd name="T38" fmla="*/ 1 w 1374"/>
                <a:gd name="T39" fmla="*/ 130 h 1355"/>
                <a:gd name="T40" fmla="*/ 106 w 1374"/>
                <a:gd name="T41" fmla="*/ 15 h 1355"/>
                <a:gd name="T42" fmla="*/ 200 w 1374"/>
                <a:gd name="T43" fmla="*/ 8 h 1355"/>
                <a:gd name="T44" fmla="*/ 1167 w 1374"/>
                <a:gd name="T45" fmla="*/ 0 h 1355"/>
                <a:gd name="T46" fmla="*/ 1370 w 1374"/>
                <a:gd name="T47" fmla="*/ 197 h 1355"/>
                <a:gd name="T48" fmla="*/ 1373 w 1374"/>
                <a:gd name="T49" fmla="*/ 1164 h 1355"/>
                <a:gd name="T50" fmla="*/ 1372 w 1374"/>
                <a:gd name="T51" fmla="*/ 1221 h 1355"/>
                <a:gd name="T52" fmla="*/ 1261 w 1374"/>
                <a:gd name="T53" fmla="*/ 1326 h 1355"/>
                <a:gd name="T54" fmla="*/ 1205 w 1374"/>
                <a:gd name="T55" fmla="*/ 1328 h 1355"/>
                <a:gd name="T56" fmla="*/ 692 w 1374"/>
                <a:gd name="T57" fmla="*/ 1333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4" h="1355">
                  <a:moveTo>
                    <a:pt x="638" y="1165"/>
                  </a:moveTo>
                  <a:cubicBezTo>
                    <a:pt x="813" y="1156"/>
                    <a:pt x="958" y="1149"/>
                    <a:pt x="1103" y="1141"/>
                  </a:cubicBezTo>
                  <a:cubicBezTo>
                    <a:pt x="1167" y="1137"/>
                    <a:pt x="1183" y="1122"/>
                    <a:pt x="1184" y="1061"/>
                  </a:cubicBezTo>
                  <a:cubicBezTo>
                    <a:pt x="1185" y="910"/>
                    <a:pt x="1184" y="758"/>
                    <a:pt x="1184" y="606"/>
                  </a:cubicBezTo>
                  <a:cubicBezTo>
                    <a:pt x="1184" y="493"/>
                    <a:pt x="1184" y="379"/>
                    <a:pt x="1182" y="265"/>
                  </a:cubicBezTo>
                  <a:cubicBezTo>
                    <a:pt x="1181" y="205"/>
                    <a:pt x="1165" y="189"/>
                    <a:pt x="1100" y="189"/>
                  </a:cubicBezTo>
                  <a:cubicBezTo>
                    <a:pt x="942" y="188"/>
                    <a:pt x="784" y="189"/>
                    <a:pt x="626" y="190"/>
                  </a:cubicBezTo>
                  <a:cubicBezTo>
                    <a:pt x="506" y="190"/>
                    <a:pt x="386" y="192"/>
                    <a:pt x="266" y="194"/>
                  </a:cubicBezTo>
                  <a:cubicBezTo>
                    <a:pt x="209" y="195"/>
                    <a:pt x="190" y="217"/>
                    <a:pt x="191" y="278"/>
                  </a:cubicBezTo>
                  <a:cubicBezTo>
                    <a:pt x="191" y="398"/>
                    <a:pt x="193" y="518"/>
                    <a:pt x="195" y="638"/>
                  </a:cubicBezTo>
                  <a:cubicBezTo>
                    <a:pt x="197" y="790"/>
                    <a:pt x="198" y="942"/>
                    <a:pt x="201" y="1093"/>
                  </a:cubicBezTo>
                  <a:cubicBezTo>
                    <a:pt x="202" y="1142"/>
                    <a:pt x="223" y="1163"/>
                    <a:pt x="270" y="1164"/>
                  </a:cubicBezTo>
                  <a:cubicBezTo>
                    <a:pt x="402" y="1166"/>
                    <a:pt x="535" y="1165"/>
                    <a:pt x="638" y="1165"/>
                  </a:cubicBezTo>
                  <a:close/>
                  <a:moveTo>
                    <a:pt x="692" y="1333"/>
                  </a:moveTo>
                  <a:cubicBezTo>
                    <a:pt x="535" y="1339"/>
                    <a:pt x="377" y="1346"/>
                    <a:pt x="219" y="1353"/>
                  </a:cubicBezTo>
                  <a:cubicBezTo>
                    <a:pt x="213" y="1353"/>
                    <a:pt x="207" y="1354"/>
                    <a:pt x="200" y="1354"/>
                  </a:cubicBezTo>
                  <a:cubicBezTo>
                    <a:pt x="72" y="1355"/>
                    <a:pt x="27" y="1317"/>
                    <a:pt x="16" y="1192"/>
                  </a:cubicBezTo>
                  <a:cubicBezTo>
                    <a:pt x="11" y="1129"/>
                    <a:pt x="10" y="1065"/>
                    <a:pt x="10" y="1002"/>
                  </a:cubicBezTo>
                  <a:cubicBezTo>
                    <a:pt x="6" y="730"/>
                    <a:pt x="4" y="458"/>
                    <a:pt x="2" y="187"/>
                  </a:cubicBezTo>
                  <a:cubicBezTo>
                    <a:pt x="1" y="168"/>
                    <a:pt x="0" y="149"/>
                    <a:pt x="1" y="130"/>
                  </a:cubicBezTo>
                  <a:cubicBezTo>
                    <a:pt x="6" y="64"/>
                    <a:pt x="38" y="27"/>
                    <a:pt x="106" y="15"/>
                  </a:cubicBezTo>
                  <a:cubicBezTo>
                    <a:pt x="137" y="10"/>
                    <a:pt x="168" y="8"/>
                    <a:pt x="200" y="8"/>
                  </a:cubicBezTo>
                  <a:cubicBezTo>
                    <a:pt x="522" y="5"/>
                    <a:pt x="845" y="1"/>
                    <a:pt x="1167" y="0"/>
                  </a:cubicBezTo>
                  <a:cubicBezTo>
                    <a:pt x="1335" y="0"/>
                    <a:pt x="1369" y="33"/>
                    <a:pt x="1370" y="197"/>
                  </a:cubicBezTo>
                  <a:cubicBezTo>
                    <a:pt x="1373" y="519"/>
                    <a:pt x="1372" y="842"/>
                    <a:pt x="1373" y="1164"/>
                  </a:cubicBezTo>
                  <a:cubicBezTo>
                    <a:pt x="1373" y="1183"/>
                    <a:pt x="1374" y="1202"/>
                    <a:pt x="1372" y="1221"/>
                  </a:cubicBezTo>
                  <a:cubicBezTo>
                    <a:pt x="1367" y="1287"/>
                    <a:pt x="1332" y="1320"/>
                    <a:pt x="1261" y="1326"/>
                  </a:cubicBezTo>
                  <a:cubicBezTo>
                    <a:pt x="1243" y="1328"/>
                    <a:pt x="1224" y="1328"/>
                    <a:pt x="1205" y="1328"/>
                  </a:cubicBezTo>
                  <a:cubicBezTo>
                    <a:pt x="1034" y="1328"/>
                    <a:pt x="693" y="1331"/>
                    <a:pt x="692" y="13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340">
              <a:extLst>
                <a:ext uri="{FF2B5EF4-FFF2-40B4-BE49-F238E27FC236}">
                  <a16:creationId xmlns:a16="http://schemas.microsoft.com/office/drawing/2014/main" id="{666C9EB2-40D2-4054-8BA2-18EE6582CB01}"/>
                </a:ext>
              </a:extLst>
            </p:cNvPr>
            <p:cNvSpPr>
              <a:spLocks noEditPoints="1"/>
            </p:cNvSpPr>
            <p:nvPr/>
          </p:nvSpPr>
          <p:spPr bwMode="auto">
            <a:xfrm>
              <a:off x="6105526" y="5486400"/>
              <a:ext cx="85725" cy="85725"/>
            </a:xfrm>
            <a:custGeom>
              <a:avLst/>
              <a:gdLst>
                <a:gd name="T0" fmla="*/ 1182 w 1379"/>
                <a:gd name="T1" fmla="*/ 198 h 1355"/>
                <a:gd name="T2" fmla="*/ 1047 w 1379"/>
                <a:gd name="T3" fmla="*/ 188 h 1355"/>
                <a:gd name="T4" fmla="*/ 329 w 1379"/>
                <a:gd name="T5" fmla="*/ 193 h 1355"/>
                <a:gd name="T6" fmla="*/ 253 w 1379"/>
                <a:gd name="T7" fmla="*/ 195 h 1355"/>
                <a:gd name="T8" fmla="*/ 196 w 1379"/>
                <a:gd name="T9" fmla="*/ 256 h 1355"/>
                <a:gd name="T10" fmla="*/ 203 w 1379"/>
                <a:gd name="T11" fmla="*/ 823 h 1355"/>
                <a:gd name="T12" fmla="*/ 219 w 1379"/>
                <a:gd name="T13" fmla="*/ 1087 h 1355"/>
                <a:gd name="T14" fmla="*/ 303 w 1379"/>
                <a:gd name="T15" fmla="*/ 1164 h 1355"/>
                <a:gd name="T16" fmla="*/ 1115 w 1379"/>
                <a:gd name="T17" fmla="*/ 1141 h 1355"/>
                <a:gd name="T18" fmla="*/ 1202 w 1379"/>
                <a:gd name="T19" fmla="*/ 1049 h 1355"/>
                <a:gd name="T20" fmla="*/ 1200 w 1379"/>
                <a:gd name="T21" fmla="*/ 293 h 1355"/>
                <a:gd name="T22" fmla="*/ 1182 w 1379"/>
                <a:gd name="T23" fmla="*/ 198 h 1355"/>
                <a:gd name="T24" fmla="*/ 721 w 1379"/>
                <a:gd name="T25" fmla="*/ 1333 h 1355"/>
                <a:gd name="T26" fmla="*/ 248 w 1379"/>
                <a:gd name="T27" fmla="*/ 1352 h 1355"/>
                <a:gd name="T28" fmla="*/ 154 w 1379"/>
                <a:gd name="T29" fmla="*/ 1351 h 1355"/>
                <a:gd name="T30" fmla="*/ 36 w 1379"/>
                <a:gd name="T31" fmla="*/ 1229 h 1355"/>
                <a:gd name="T32" fmla="*/ 28 w 1379"/>
                <a:gd name="T33" fmla="*/ 983 h 1355"/>
                <a:gd name="T34" fmla="*/ 7 w 1379"/>
                <a:gd name="T35" fmla="*/ 225 h 1355"/>
                <a:gd name="T36" fmla="*/ 210 w 1379"/>
                <a:gd name="T37" fmla="*/ 8 h 1355"/>
                <a:gd name="T38" fmla="*/ 1214 w 1379"/>
                <a:gd name="T39" fmla="*/ 0 h 1355"/>
                <a:gd name="T40" fmla="*/ 1290 w 1379"/>
                <a:gd name="T41" fmla="*/ 7 h 1355"/>
                <a:gd name="T42" fmla="*/ 1366 w 1379"/>
                <a:gd name="T43" fmla="*/ 82 h 1355"/>
                <a:gd name="T44" fmla="*/ 1376 w 1379"/>
                <a:gd name="T45" fmla="*/ 176 h 1355"/>
                <a:gd name="T46" fmla="*/ 1379 w 1379"/>
                <a:gd name="T47" fmla="*/ 1180 h 1355"/>
                <a:gd name="T48" fmla="*/ 1371 w 1379"/>
                <a:gd name="T49" fmla="*/ 1256 h 1355"/>
                <a:gd name="T50" fmla="*/ 1308 w 1379"/>
                <a:gd name="T51" fmla="*/ 1318 h 1355"/>
                <a:gd name="T52" fmla="*/ 1214 w 1379"/>
                <a:gd name="T53" fmla="*/ 1328 h 1355"/>
                <a:gd name="T54" fmla="*/ 721 w 1379"/>
                <a:gd name="T55" fmla="*/ 1333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9" h="1355">
                  <a:moveTo>
                    <a:pt x="1182" y="198"/>
                  </a:moveTo>
                  <a:cubicBezTo>
                    <a:pt x="1133" y="194"/>
                    <a:pt x="1090" y="188"/>
                    <a:pt x="1047" y="188"/>
                  </a:cubicBezTo>
                  <a:cubicBezTo>
                    <a:pt x="808" y="189"/>
                    <a:pt x="568" y="191"/>
                    <a:pt x="329" y="193"/>
                  </a:cubicBezTo>
                  <a:cubicBezTo>
                    <a:pt x="304" y="193"/>
                    <a:pt x="278" y="193"/>
                    <a:pt x="253" y="195"/>
                  </a:cubicBezTo>
                  <a:cubicBezTo>
                    <a:pt x="218" y="198"/>
                    <a:pt x="196" y="220"/>
                    <a:pt x="196" y="256"/>
                  </a:cubicBezTo>
                  <a:cubicBezTo>
                    <a:pt x="197" y="446"/>
                    <a:pt x="198" y="635"/>
                    <a:pt x="203" y="823"/>
                  </a:cubicBezTo>
                  <a:cubicBezTo>
                    <a:pt x="205" y="912"/>
                    <a:pt x="212" y="999"/>
                    <a:pt x="219" y="1087"/>
                  </a:cubicBezTo>
                  <a:cubicBezTo>
                    <a:pt x="225" y="1150"/>
                    <a:pt x="239" y="1166"/>
                    <a:pt x="303" y="1164"/>
                  </a:cubicBezTo>
                  <a:cubicBezTo>
                    <a:pt x="573" y="1158"/>
                    <a:pt x="844" y="1150"/>
                    <a:pt x="1115" y="1141"/>
                  </a:cubicBezTo>
                  <a:cubicBezTo>
                    <a:pt x="1188" y="1138"/>
                    <a:pt x="1202" y="1123"/>
                    <a:pt x="1202" y="1049"/>
                  </a:cubicBezTo>
                  <a:cubicBezTo>
                    <a:pt x="1203" y="797"/>
                    <a:pt x="1202" y="545"/>
                    <a:pt x="1200" y="293"/>
                  </a:cubicBezTo>
                  <a:cubicBezTo>
                    <a:pt x="1200" y="263"/>
                    <a:pt x="1189" y="233"/>
                    <a:pt x="1182" y="198"/>
                  </a:cubicBezTo>
                  <a:close/>
                  <a:moveTo>
                    <a:pt x="721" y="1333"/>
                  </a:moveTo>
                  <a:cubicBezTo>
                    <a:pt x="564" y="1339"/>
                    <a:pt x="406" y="1346"/>
                    <a:pt x="248" y="1352"/>
                  </a:cubicBezTo>
                  <a:cubicBezTo>
                    <a:pt x="217" y="1354"/>
                    <a:pt x="185" y="1355"/>
                    <a:pt x="154" y="1351"/>
                  </a:cubicBezTo>
                  <a:cubicBezTo>
                    <a:pt x="78" y="1343"/>
                    <a:pt x="41" y="1305"/>
                    <a:pt x="36" y="1229"/>
                  </a:cubicBezTo>
                  <a:cubicBezTo>
                    <a:pt x="31" y="1147"/>
                    <a:pt x="30" y="1065"/>
                    <a:pt x="28" y="983"/>
                  </a:cubicBezTo>
                  <a:cubicBezTo>
                    <a:pt x="21" y="730"/>
                    <a:pt x="17" y="478"/>
                    <a:pt x="7" y="225"/>
                  </a:cubicBezTo>
                  <a:cubicBezTo>
                    <a:pt x="0" y="81"/>
                    <a:pt x="19" y="8"/>
                    <a:pt x="210" y="8"/>
                  </a:cubicBezTo>
                  <a:cubicBezTo>
                    <a:pt x="545" y="6"/>
                    <a:pt x="880" y="2"/>
                    <a:pt x="1214" y="0"/>
                  </a:cubicBezTo>
                  <a:cubicBezTo>
                    <a:pt x="1240" y="0"/>
                    <a:pt x="1266" y="1"/>
                    <a:pt x="1290" y="7"/>
                  </a:cubicBezTo>
                  <a:cubicBezTo>
                    <a:pt x="1329" y="16"/>
                    <a:pt x="1357" y="42"/>
                    <a:pt x="1366" y="82"/>
                  </a:cubicBezTo>
                  <a:cubicBezTo>
                    <a:pt x="1373" y="113"/>
                    <a:pt x="1376" y="145"/>
                    <a:pt x="1376" y="176"/>
                  </a:cubicBezTo>
                  <a:cubicBezTo>
                    <a:pt x="1377" y="511"/>
                    <a:pt x="1378" y="846"/>
                    <a:pt x="1379" y="1180"/>
                  </a:cubicBezTo>
                  <a:cubicBezTo>
                    <a:pt x="1379" y="1205"/>
                    <a:pt x="1378" y="1232"/>
                    <a:pt x="1371" y="1256"/>
                  </a:cubicBezTo>
                  <a:cubicBezTo>
                    <a:pt x="1364" y="1288"/>
                    <a:pt x="1341" y="1312"/>
                    <a:pt x="1308" y="1318"/>
                  </a:cubicBezTo>
                  <a:cubicBezTo>
                    <a:pt x="1277" y="1325"/>
                    <a:pt x="1245" y="1327"/>
                    <a:pt x="1214" y="1328"/>
                  </a:cubicBezTo>
                  <a:cubicBezTo>
                    <a:pt x="1050" y="1329"/>
                    <a:pt x="722" y="1331"/>
                    <a:pt x="721" y="13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341">
              <a:extLst>
                <a:ext uri="{FF2B5EF4-FFF2-40B4-BE49-F238E27FC236}">
                  <a16:creationId xmlns:a16="http://schemas.microsoft.com/office/drawing/2014/main" id="{AD9248AB-7861-4E7D-8B73-5DB1648007FD}"/>
                </a:ext>
              </a:extLst>
            </p:cNvPr>
            <p:cNvSpPr>
              <a:spLocks/>
            </p:cNvSpPr>
            <p:nvPr/>
          </p:nvSpPr>
          <p:spPr bwMode="auto">
            <a:xfrm>
              <a:off x="6022976" y="5635625"/>
              <a:ext cx="68263" cy="122238"/>
            </a:xfrm>
            <a:custGeom>
              <a:avLst/>
              <a:gdLst>
                <a:gd name="T0" fmla="*/ 854 w 1089"/>
                <a:gd name="T1" fmla="*/ 956 h 1959"/>
                <a:gd name="T2" fmla="*/ 843 w 1089"/>
                <a:gd name="T3" fmla="*/ 922 h 1959"/>
                <a:gd name="T4" fmla="*/ 819 w 1089"/>
                <a:gd name="T5" fmla="*/ 893 h 1959"/>
                <a:gd name="T6" fmla="*/ 398 w 1089"/>
                <a:gd name="T7" fmla="*/ 511 h 1959"/>
                <a:gd name="T8" fmla="*/ 96 w 1089"/>
                <a:gd name="T9" fmla="*/ 225 h 1959"/>
                <a:gd name="T10" fmla="*/ 22 w 1089"/>
                <a:gd name="T11" fmla="*/ 139 h 1959"/>
                <a:gd name="T12" fmla="*/ 30 w 1089"/>
                <a:gd name="T13" fmla="*/ 34 h 1959"/>
                <a:gd name="T14" fmla="*/ 135 w 1089"/>
                <a:gd name="T15" fmla="*/ 19 h 1959"/>
                <a:gd name="T16" fmla="*/ 209 w 1089"/>
                <a:gd name="T17" fmla="*/ 77 h 1959"/>
                <a:gd name="T18" fmla="*/ 930 w 1089"/>
                <a:gd name="T19" fmla="*/ 746 h 1959"/>
                <a:gd name="T20" fmla="*/ 1048 w 1089"/>
                <a:gd name="T21" fmla="*/ 868 h 1959"/>
                <a:gd name="T22" fmla="*/ 1052 w 1089"/>
                <a:gd name="T23" fmla="*/ 1027 h 1959"/>
                <a:gd name="T24" fmla="*/ 942 w 1089"/>
                <a:gd name="T25" fmla="*/ 1155 h 1959"/>
                <a:gd name="T26" fmla="*/ 344 w 1089"/>
                <a:gd name="T27" fmla="*/ 1762 h 1959"/>
                <a:gd name="T28" fmla="*/ 206 w 1089"/>
                <a:gd name="T29" fmla="*/ 1917 h 1959"/>
                <a:gd name="T30" fmla="*/ 87 w 1089"/>
                <a:gd name="T31" fmla="*/ 1932 h 1959"/>
                <a:gd name="T32" fmla="*/ 60 w 1089"/>
                <a:gd name="T33" fmla="*/ 1814 h 1959"/>
                <a:gd name="T34" fmla="*/ 165 w 1089"/>
                <a:gd name="T35" fmla="*/ 1681 h 1959"/>
                <a:gd name="T36" fmla="*/ 707 w 1089"/>
                <a:gd name="T37" fmla="*/ 1126 h 1959"/>
                <a:gd name="T38" fmla="*/ 839 w 1089"/>
                <a:gd name="T39" fmla="*/ 990 h 1959"/>
                <a:gd name="T40" fmla="*/ 854 w 1089"/>
                <a:gd name="T41" fmla="*/ 956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1959">
                  <a:moveTo>
                    <a:pt x="854" y="956"/>
                  </a:moveTo>
                  <a:cubicBezTo>
                    <a:pt x="850" y="944"/>
                    <a:pt x="849" y="932"/>
                    <a:pt x="843" y="922"/>
                  </a:cubicBezTo>
                  <a:cubicBezTo>
                    <a:pt x="837" y="911"/>
                    <a:pt x="828" y="901"/>
                    <a:pt x="819" y="893"/>
                  </a:cubicBezTo>
                  <a:cubicBezTo>
                    <a:pt x="679" y="766"/>
                    <a:pt x="537" y="640"/>
                    <a:pt x="398" y="511"/>
                  </a:cubicBezTo>
                  <a:cubicBezTo>
                    <a:pt x="296" y="417"/>
                    <a:pt x="196" y="321"/>
                    <a:pt x="96" y="225"/>
                  </a:cubicBezTo>
                  <a:cubicBezTo>
                    <a:pt x="69" y="199"/>
                    <a:pt x="45" y="169"/>
                    <a:pt x="22" y="139"/>
                  </a:cubicBezTo>
                  <a:cubicBezTo>
                    <a:pt x="0" y="109"/>
                    <a:pt x="6" y="59"/>
                    <a:pt x="30" y="34"/>
                  </a:cubicBezTo>
                  <a:cubicBezTo>
                    <a:pt x="54" y="10"/>
                    <a:pt x="105" y="0"/>
                    <a:pt x="135" y="19"/>
                  </a:cubicBezTo>
                  <a:cubicBezTo>
                    <a:pt x="162" y="35"/>
                    <a:pt x="186" y="56"/>
                    <a:pt x="209" y="77"/>
                  </a:cubicBezTo>
                  <a:cubicBezTo>
                    <a:pt x="450" y="299"/>
                    <a:pt x="691" y="522"/>
                    <a:pt x="930" y="746"/>
                  </a:cubicBezTo>
                  <a:cubicBezTo>
                    <a:pt x="972" y="785"/>
                    <a:pt x="1013" y="825"/>
                    <a:pt x="1048" y="868"/>
                  </a:cubicBezTo>
                  <a:cubicBezTo>
                    <a:pt x="1088" y="918"/>
                    <a:pt x="1089" y="975"/>
                    <a:pt x="1052" y="1027"/>
                  </a:cubicBezTo>
                  <a:cubicBezTo>
                    <a:pt x="1020" y="1073"/>
                    <a:pt x="981" y="1115"/>
                    <a:pt x="942" y="1155"/>
                  </a:cubicBezTo>
                  <a:cubicBezTo>
                    <a:pt x="743" y="1358"/>
                    <a:pt x="543" y="1559"/>
                    <a:pt x="344" y="1762"/>
                  </a:cubicBezTo>
                  <a:cubicBezTo>
                    <a:pt x="296" y="1812"/>
                    <a:pt x="253" y="1867"/>
                    <a:pt x="206" y="1917"/>
                  </a:cubicBezTo>
                  <a:cubicBezTo>
                    <a:pt x="171" y="1954"/>
                    <a:pt x="123" y="1959"/>
                    <a:pt x="87" y="1932"/>
                  </a:cubicBezTo>
                  <a:cubicBezTo>
                    <a:pt x="51" y="1905"/>
                    <a:pt x="35" y="1852"/>
                    <a:pt x="60" y="1814"/>
                  </a:cubicBezTo>
                  <a:cubicBezTo>
                    <a:pt x="91" y="1767"/>
                    <a:pt x="126" y="1721"/>
                    <a:pt x="165" y="1681"/>
                  </a:cubicBezTo>
                  <a:cubicBezTo>
                    <a:pt x="344" y="1495"/>
                    <a:pt x="526" y="1311"/>
                    <a:pt x="707" y="1126"/>
                  </a:cubicBezTo>
                  <a:cubicBezTo>
                    <a:pt x="752" y="1081"/>
                    <a:pt x="796" y="1036"/>
                    <a:pt x="839" y="990"/>
                  </a:cubicBezTo>
                  <a:cubicBezTo>
                    <a:pt x="847" y="981"/>
                    <a:pt x="849" y="967"/>
                    <a:pt x="854" y="9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342">
              <a:extLst>
                <a:ext uri="{FF2B5EF4-FFF2-40B4-BE49-F238E27FC236}">
                  <a16:creationId xmlns:a16="http://schemas.microsoft.com/office/drawing/2014/main" id="{6B118326-C9F9-4585-B324-344B4F5A47D0}"/>
                </a:ext>
              </a:extLst>
            </p:cNvPr>
            <p:cNvSpPr>
              <a:spLocks/>
            </p:cNvSpPr>
            <p:nvPr/>
          </p:nvSpPr>
          <p:spPr bwMode="auto">
            <a:xfrm>
              <a:off x="6100764" y="5746750"/>
              <a:ext cx="133350" cy="11113"/>
            </a:xfrm>
            <a:custGeom>
              <a:avLst/>
              <a:gdLst>
                <a:gd name="T0" fmla="*/ 1060 w 2137"/>
                <a:gd name="T1" fmla="*/ 192 h 193"/>
                <a:gd name="T2" fmla="*/ 206 w 2137"/>
                <a:gd name="T3" fmla="*/ 192 h 193"/>
                <a:gd name="T4" fmla="*/ 56 w 2137"/>
                <a:gd name="T5" fmla="*/ 178 h 193"/>
                <a:gd name="T6" fmla="*/ 3 w 2137"/>
                <a:gd name="T7" fmla="*/ 108 h 193"/>
                <a:gd name="T8" fmla="*/ 46 w 2137"/>
                <a:gd name="T9" fmla="*/ 31 h 193"/>
                <a:gd name="T10" fmla="*/ 137 w 2137"/>
                <a:gd name="T11" fmla="*/ 7 h 193"/>
                <a:gd name="T12" fmla="*/ 269 w 2137"/>
                <a:gd name="T13" fmla="*/ 3 h 193"/>
                <a:gd name="T14" fmla="*/ 1920 w 2137"/>
                <a:gd name="T15" fmla="*/ 0 h 193"/>
                <a:gd name="T16" fmla="*/ 2071 w 2137"/>
                <a:gd name="T17" fmla="*/ 10 h 193"/>
                <a:gd name="T18" fmla="*/ 2129 w 2137"/>
                <a:gd name="T19" fmla="*/ 76 h 193"/>
                <a:gd name="T20" fmla="*/ 2081 w 2137"/>
                <a:gd name="T21" fmla="*/ 169 h 193"/>
                <a:gd name="T22" fmla="*/ 1951 w 2137"/>
                <a:gd name="T23" fmla="*/ 187 h 193"/>
                <a:gd name="T24" fmla="*/ 1060 w 2137"/>
                <a:gd name="T25" fmla="*/ 19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7" h="193">
                  <a:moveTo>
                    <a:pt x="1060" y="192"/>
                  </a:moveTo>
                  <a:cubicBezTo>
                    <a:pt x="775" y="192"/>
                    <a:pt x="490" y="193"/>
                    <a:pt x="206" y="192"/>
                  </a:cubicBezTo>
                  <a:cubicBezTo>
                    <a:pt x="156" y="191"/>
                    <a:pt x="105" y="188"/>
                    <a:pt x="56" y="178"/>
                  </a:cubicBezTo>
                  <a:cubicBezTo>
                    <a:pt x="24" y="172"/>
                    <a:pt x="5" y="143"/>
                    <a:pt x="3" y="108"/>
                  </a:cubicBezTo>
                  <a:cubicBezTo>
                    <a:pt x="0" y="73"/>
                    <a:pt x="15" y="45"/>
                    <a:pt x="46" y="31"/>
                  </a:cubicBezTo>
                  <a:cubicBezTo>
                    <a:pt x="75" y="19"/>
                    <a:pt x="106" y="10"/>
                    <a:pt x="137" y="7"/>
                  </a:cubicBezTo>
                  <a:cubicBezTo>
                    <a:pt x="180" y="2"/>
                    <a:pt x="225" y="3"/>
                    <a:pt x="269" y="3"/>
                  </a:cubicBezTo>
                  <a:cubicBezTo>
                    <a:pt x="820" y="1"/>
                    <a:pt x="1370" y="0"/>
                    <a:pt x="1920" y="0"/>
                  </a:cubicBezTo>
                  <a:cubicBezTo>
                    <a:pt x="1970" y="0"/>
                    <a:pt x="2021" y="2"/>
                    <a:pt x="2071" y="10"/>
                  </a:cubicBezTo>
                  <a:cubicBezTo>
                    <a:pt x="2104" y="15"/>
                    <a:pt x="2123" y="43"/>
                    <a:pt x="2129" y="76"/>
                  </a:cubicBezTo>
                  <a:cubicBezTo>
                    <a:pt x="2137" y="114"/>
                    <a:pt x="2116" y="161"/>
                    <a:pt x="2081" y="169"/>
                  </a:cubicBezTo>
                  <a:cubicBezTo>
                    <a:pt x="2039" y="180"/>
                    <a:pt x="1994" y="187"/>
                    <a:pt x="1951" y="187"/>
                  </a:cubicBezTo>
                  <a:cubicBezTo>
                    <a:pt x="1654" y="188"/>
                    <a:pt x="1060" y="190"/>
                    <a:pt x="1060" y="1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343">
              <a:extLst>
                <a:ext uri="{FF2B5EF4-FFF2-40B4-BE49-F238E27FC236}">
                  <a16:creationId xmlns:a16="http://schemas.microsoft.com/office/drawing/2014/main" id="{DA382E7A-881E-4A25-8747-EB70F9E4CF8F}"/>
                </a:ext>
              </a:extLst>
            </p:cNvPr>
            <p:cNvSpPr>
              <a:spLocks/>
            </p:cNvSpPr>
            <p:nvPr/>
          </p:nvSpPr>
          <p:spPr bwMode="auto">
            <a:xfrm>
              <a:off x="6102351" y="5951538"/>
              <a:ext cx="101600" cy="11113"/>
            </a:xfrm>
            <a:custGeom>
              <a:avLst/>
              <a:gdLst>
                <a:gd name="T0" fmla="*/ 820 w 1629"/>
                <a:gd name="T1" fmla="*/ 190 h 193"/>
                <a:gd name="T2" fmla="*/ 195 w 1629"/>
                <a:gd name="T3" fmla="*/ 189 h 193"/>
                <a:gd name="T4" fmla="*/ 63 w 1629"/>
                <a:gd name="T5" fmla="*/ 180 h 193"/>
                <a:gd name="T6" fmla="*/ 5 w 1629"/>
                <a:gd name="T7" fmla="*/ 114 h 193"/>
                <a:gd name="T8" fmla="*/ 39 w 1629"/>
                <a:gd name="T9" fmla="*/ 31 h 193"/>
                <a:gd name="T10" fmla="*/ 108 w 1629"/>
                <a:gd name="T11" fmla="*/ 5 h 193"/>
                <a:gd name="T12" fmla="*/ 259 w 1629"/>
                <a:gd name="T13" fmla="*/ 1 h 193"/>
                <a:gd name="T14" fmla="*/ 1415 w 1629"/>
                <a:gd name="T15" fmla="*/ 8 h 193"/>
                <a:gd name="T16" fmla="*/ 1564 w 1629"/>
                <a:gd name="T17" fmla="*/ 24 h 193"/>
                <a:gd name="T18" fmla="*/ 1629 w 1629"/>
                <a:gd name="T19" fmla="*/ 108 h 193"/>
                <a:gd name="T20" fmla="*/ 1558 w 1629"/>
                <a:gd name="T21" fmla="*/ 186 h 193"/>
                <a:gd name="T22" fmla="*/ 1426 w 1629"/>
                <a:gd name="T23" fmla="*/ 192 h 193"/>
                <a:gd name="T24" fmla="*/ 820 w 1629"/>
                <a:gd name="T25" fmla="*/ 193 h 193"/>
                <a:gd name="T26" fmla="*/ 820 w 1629"/>
                <a:gd name="T27" fmla="*/ 1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93">
                  <a:moveTo>
                    <a:pt x="820" y="190"/>
                  </a:moveTo>
                  <a:cubicBezTo>
                    <a:pt x="611" y="190"/>
                    <a:pt x="403" y="190"/>
                    <a:pt x="195" y="189"/>
                  </a:cubicBezTo>
                  <a:cubicBezTo>
                    <a:pt x="151" y="189"/>
                    <a:pt x="106" y="187"/>
                    <a:pt x="63" y="180"/>
                  </a:cubicBezTo>
                  <a:cubicBezTo>
                    <a:pt x="30" y="174"/>
                    <a:pt x="11" y="148"/>
                    <a:pt x="5" y="114"/>
                  </a:cubicBezTo>
                  <a:cubicBezTo>
                    <a:pt x="0" y="79"/>
                    <a:pt x="11" y="50"/>
                    <a:pt x="39" y="31"/>
                  </a:cubicBezTo>
                  <a:cubicBezTo>
                    <a:pt x="59" y="18"/>
                    <a:pt x="84" y="7"/>
                    <a:pt x="108" y="5"/>
                  </a:cubicBezTo>
                  <a:cubicBezTo>
                    <a:pt x="158" y="0"/>
                    <a:pt x="209" y="1"/>
                    <a:pt x="259" y="1"/>
                  </a:cubicBezTo>
                  <a:cubicBezTo>
                    <a:pt x="645" y="3"/>
                    <a:pt x="1030" y="5"/>
                    <a:pt x="1415" y="8"/>
                  </a:cubicBezTo>
                  <a:cubicBezTo>
                    <a:pt x="1465" y="8"/>
                    <a:pt x="1515" y="14"/>
                    <a:pt x="1564" y="24"/>
                  </a:cubicBezTo>
                  <a:cubicBezTo>
                    <a:pt x="1601" y="31"/>
                    <a:pt x="1629" y="72"/>
                    <a:pt x="1629" y="108"/>
                  </a:cubicBezTo>
                  <a:cubicBezTo>
                    <a:pt x="1629" y="142"/>
                    <a:pt x="1595" y="181"/>
                    <a:pt x="1558" y="186"/>
                  </a:cubicBezTo>
                  <a:cubicBezTo>
                    <a:pt x="1515" y="191"/>
                    <a:pt x="1471" y="192"/>
                    <a:pt x="1426" y="192"/>
                  </a:cubicBezTo>
                  <a:cubicBezTo>
                    <a:pt x="1224" y="193"/>
                    <a:pt x="1022" y="193"/>
                    <a:pt x="820" y="193"/>
                  </a:cubicBezTo>
                  <a:lnTo>
                    <a:pt x="82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344">
              <a:extLst>
                <a:ext uri="{FF2B5EF4-FFF2-40B4-BE49-F238E27FC236}">
                  <a16:creationId xmlns:a16="http://schemas.microsoft.com/office/drawing/2014/main" id="{34BE9E22-ED41-4B09-BC61-D97A7E588F16}"/>
                </a:ext>
              </a:extLst>
            </p:cNvPr>
            <p:cNvSpPr>
              <a:spLocks noEditPoints="1"/>
            </p:cNvSpPr>
            <p:nvPr/>
          </p:nvSpPr>
          <p:spPr bwMode="auto">
            <a:xfrm>
              <a:off x="5484814" y="4694238"/>
              <a:ext cx="784225" cy="565150"/>
            </a:xfrm>
            <a:custGeom>
              <a:avLst/>
              <a:gdLst>
                <a:gd name="T0" fmla="*/ 8973 w 12444"/>
                <a:gd name="T1" fmla="*/ 5523 h 9021"/>
                <a:gd name="T2" fmla="*/ 7942 w 12444"/>
                <a:gd name="T3" fmla="*/ 5940 h 9021"/>
                <a:gd name="T4" fmla="*/ 8495 w 12444"/>
                <a:gd name="T5" fmla="*/ 6269 h 9021"/>
                <a:gd name="T6" fmla="*/ 10079 w 12444"/>
                <a:gd name="T7" fmla="*/ 3823 h 9021"/>
                <a:gd name="T8" fmla="*/ 8583 w 12444"/>
                <a:gd name="T9" fmla="*/ 3321 h 9021"/>
                <a:gd name="T10" fmla="*/ 8632 w 12444"/>
                <a:gd name="T11" fmla="*/ 2794 h 9021"/>
                <a:gd name="T12" fmla="*/ 10079 w 12444"/>
                <a:gd name="T13" fmla="*/ 3823 h 9021"/>
                <a:gd name="T14" fmla="*/ 6929 w 12444"/>
                <a:gd name="T15" fmla="*/ 4623 h 9021"/>
                <a:gd name="T16" fmla="*/ 5910 w 12444"/>
                <a:gd name="T17" fmla="*/ 3120 h 9021"/>
                <a:gd name="T18" fmla="*/ 6060 w 12444"/>
                <a:gd name="T19" fmla="*/ 2552 h 9021"/>
                <a:gd name="T20" fmla="*/ 4793 w 12444"/>
                <a:gd name="T21" fmla="*/ 3152 h 9021"/>
                <a:gd name="T22" fmla="*/ 4618 w 12444"/>
                <a:gd name="T23" fmla="*/ 3157 h 9021"/>
                <a:gd name="T24" fmla="*/ 5840 w 12444"/>
                <a:gd name="T25" fmla="*/ 3233 h 9021"/>
                <a:gd name="T26" fmla="*/ 6694 w 12444"/>
                <a:gd name="T27" fmla="*/ 4939 h 9021"/>
                <a:gd name="T28" fmla="*/ 4961 w 12444"/>
                <a:gd name="T29" fmla="*/ 6797 h 9021"/>
                <a:gd name="T30" fmla="*/ 5048 w 12444"/>
                <a:gd name="T31" fmla="*/ 6543 h 9021"/>
                <a:gd name="T32" fmla="*/ 1819 w 12444"/>
                <a:gd name="T33" fmla="*/ 6443 h 9021"/>
                <a:gd name="T34" fmla="*/ 1405 w 12444"/>
                <a:gd name="T35" fmla="*/ 5358 h 9021"/>
                <a:gd name="T36" fmla="*/ 1317 w 12444"/>
                <a:gd name="T37" fmla="*/ 5277 h 9021"/>
                <a:gd name="T38" fmla="*/ 1050 w 12444"/>
                <a:gd name="T39" fmla="*/ 3395 h 9021"/>
                <a:gd name="T40" fmla="*/ 1817 w 12444"/>
                <a:gd name="T41" fmla="*/ 4247 h 9021"/>
                <a:gd name="T42" fmla="*/ 3306 w 12444"/>
                <a:gd name="T43" fmla="*/ 4644 h 9021"/>
                <a:gd name="T44" fmla="*/ 4045 w 12444"/>
                <a:gd name="T45" fmla="*/ 5855 h 9021"/>
                <a:gd name="T46" fmla="*/ 3504 w 12444"/>
                <a:gd name="T47" fmla="*/ 4542 h 9021"/>
                <a:gd name="T48" fmla="*/ 3257 w 12444"/>
                <a:gd name="T49" fmla="*/ 4512 h 9021"/>
                <a:gd name="T50" fmla="*/ 1637 w 12444"/>
                <a:gd name="T51" fmla="*/ 2248 h 9021"/>
                <a:gd name="T52" fmla="*/ 3595 w 12444"/>
                <a:gd name="T53" fmla="*/ 2097 h 9021"/>
                <a:gd name="T54" fmla="*/ 3718 w 12444"/>
                <a:gd name="T55" fmla="*/ 1052 h 9021"/>
                <a:gd name="T56" fmla="*/ 5419 w 12444"/>
                <a:gd name="T57" fmla="*/ 799 h 9021"/>
                <a:gd name="T58" fmla="*/ 6407 w 12444"/>
                <a:gd name="T59" fmla="*/ 164 h 9021"/>
                <a:gd name="T60" fmla="*/ 8829 w 12444"/>
                <a:gd name="T61" fmla="*/ 855 h 9021"/>
                <a:gd name="T62" fmla="*/ 8628 w 12444"/>
                <a:gd name="T63" fmla="*/ 1653 h 9021"/>
                <a:gd name="T64" fmla="*/ 9242 w 12444"/>
                <a:gd name="T65" fmla="*/ 785 h 9021"/>
                <a:gd name="T66" fmla="*/ 10874 w 12444"/>
                <a:gd name="T67" fmla="*/ 2195 h 9021"/>
                <a:gd name="T68" fmla="*/ 11126 w 12444"/>
                <a:gd name="T69" fmla="*/ 2118 h 9021"/>
                <a:gd name="T70" fmla="*/ 12169 w 12444"/>
                <a:gd name="T71" fmla="*/ 4687 h 9021"/>
                <a:gd name="T72" fmla="*/ 11010 w 12444"/>
                <a:gd name="T73" fmla="*/ 5192 h 9021"/>
                <a:gd name="T74" fmla="*/ 10818 w 12444"/>
                <a:gd name="T75" fmla="*/ 5097 h 9021"/>
                <a:gd name="T76" fmla="*/ 10395 w 12444"/>
                <a:gd name="T77" fmla="*/ 6955 h 9021"/>
                <a:gd name="T78" fmla="*/ 9466 w 12444"/>
                <a:gd name="T79" fmla="*/ 8786 h 9021"/>
                <a:gd name="T80" fmla="*/ 8914 w 12444"/>
                <a:gd name="T81" fmla="*/ 8743 h 9021"/>
                <a:gd name="T82" fmla="*/ 6762 w 12444"/>
                <a:gd name="T83" fmla="*/ 7137 h 9021"/>
                <a:gd name="T84" fmla="*/ 4961 w 12444"/>
                <a:gd name="T85" fmla="*/ 6797 h 9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44" h="9021">
                  <a:moveTo>
                    <a:pt x="9021" y="5295"/>
                  </a:moveTo>
                  <a:cubicBezTo>
                    <a:pt x="9011" y="5313"/>
                    <a:pt x="8993" y="5332"/>
                    <a:pt x="8990" y="5354"/>
                  </a:cubicBezTo>
                  <a:cubicBezTo>
                    <a:pt x="8981" y="5410"/>
                    <a:pt x="8979" y="5467"/>
                    <a:pt x="8973" y="5523"/>
                  </a:cubicBezTo>
                  <a:cubicBezTo>
                    <a:pt x="8955" y="5691"/>
                    <a:pt x="8889" y="5840"/>
                    <a:pt x="8783" y="5970"/>
                  </a:cubicBezTo>
                  <a:cubicBezTo>
                    <a:pt x="8607" y="6187"/>
                    <a:pt x="8246" y="6282"/>
                    <a:pt x="8008" y="6007"/>
                  </a:cubicBezTo>
                  <a:cubicBezTo>
                    <a:pt x="7987" y="5983"/>
                    <a:pt x="7967" y="5959"/>
                    <a:pt x="7942" y="5940"/>
                  </a:cubicBezTo>
                  <a:cubicBezTo>
                    <a:pt x="7930" y="5931"/>
                    <a:pt x="7908" y="5933"/>
                    <a:pt x="7881" y="5929"/>
                  </a:cubicBezTo>
                  <a:cubicBezTo>
                    <a:pt x="7881" y="5958"/>
                    <a:pt x="7872" y="5986"/>
                    <a:pt x="7882" y="6004"/>
                  </a:cubicBezTo>
                  <a:cubicBezTo>
                    <a:pt x="7991" y="6215"/>
                    <a:pt x="8268" y="6334"/>
                    <a:pt x="8495" y="6269"/>
                  </a:cubicBezTo>
                  <a:cubicBezTo>
                    <a:pt x="8905" y="6152"/>
                    <a:pt x="9092" y="5727"/>
                    <a:pt x="9100" y="5395"/>
                  </a:cubicBezTo>
                  <a:cubicBezTo>
                    <a:pt x="9101" y="5350"/>
                    <a:pt x="9084" y="5308"/>
                    <a:pt x="9021" y="5295"/>
                  </a:cubicBezTo>
                  <a:close/>
                  <a:moveTo>
                    <a:pt x="10079" y="3823"/>
                  </a:moveTo>
                  <a:cubicBezTo>
                    <a:pt x="9993" y="3817"/>
                    <a:pt x="9962" y="3871"/>
                    <a:pt x="9923" y="3907"/>
                  </a:cubicBezTo>
                  <a:cubicBezTo>
                    <a:pt x="9757" y="4058"/>
                    <a:pt x="9558" y="4141"/>
                    <a:pt x="9337" y="4131"/>
                  </a:cubicBezTo>
                  <a:cubicBezTo>
                    <a:pt x="8893" y="4111"/>
                    <a:pt x="8582" y="3769"/>
                    <a:pt x="8583" y="3321"/>
                  </a:cubicBezTo>
                  <a:cubicBezTo>
                    <a:pt x="8583" y="3146"/>
                    <a:pt x="8625" y="2985"/>
                    <a:pt x="8722" y="2838"/>
                  </a:cubicBezTo>
                  <a:cubicBezTo>
                    <a:pt x="8751" y="2795"/>
                    <a:pt x="8804" y="2755"/>
                    <a:pt x="8771" y="2682"/>
                  </a:cubicBezTo>
                  <a:cubicBezTo>
                    <a:pt x="8691" y="2682"/>
                    <a:pt x="8667" y="2746"/>
                    <a:pt x="8632" y="2794"/>
                  </a:cubicBezTo>
                  <a:cubicBezTo>
                    <a:pt x="8494" y="2982"/>
                    <a:pt x="8466" y="3198"/>
                    <a:pt x="8480" y="3424"/>
                  </a:cubicBezTo>
                  <a:cubicBezTo>
                    <a:pt x="8503" y="3795"/>
                    <a:pt x="8819" y="4143"/>
                    <a:pt x="9201" y="4226"/>
                  </a:cubicBezTo>
                  <a:cubicBezTo>
                    <a:pt x="9503" y="4292"/>
                    <a:pt x="9959" y="4118"/>
                    <a:pt x="10079" y="3823"/>
                  </a:cubicBezTo>
                  <a:close/>
                  <a:moveTo>
                    <a:pt x="6621" y="5196"/>
                  </a:moveTo>
                  <a:cubicBezTo>
                    <a:pt x="6668" y="5149"/>
                    <a:pt x="6704" y="5124"/>
                    <a:pt x="6725" y="5090"/>
                  </a:cubicBezTo>
                  <a:cubicBezTo>
                    <a:pt x="6815" y="4944"/>
                    <a:pt x="6890" y="4791"/>
                    <a:pt x="6929" y="4623"/>
                  </a:cubicBezTo>
                  <a:cubicBezTo>
                    <a:pt x="7026" y="4211"/>
                    <a:pt x="6931" y="3853"/>
                    <a:pt x="6631" y="3548"/>
                  </a:cubicBezTo>
                  <a:cubicBezTo>
                    <a:pt x="6476" y="3391"/>
                    <a:pt x="6291" y="3288"/>
                    <a:pt x="6094" y="3200"/>
                  </a:cubicBezTo>
                  <a:cubicBezTo>
                    <a:pt x="6038" y="3175"/>
                    <a:pt x="5981" y="3151"/>
                    <a:pt x="5910" y="3120"/>
                  </a:cubicBezTo>
                  <a:cubicBezTo>
                    <a:pt x="5971" y="3016"/>
                    <a:pt x="6030" y="2928"/>
                    <a:pt x="6074" y="2832"/>
                  </a:cubicBezTo>
                  <a:cubicBezTo>
                    <a:pt x="6120" y="2735"/>
                    <a:pt x="6180" y="2634"/>
                    <a:pt x="6124" y="2500"/>
                  </a:cubicBezTo>
                  <a:cubicBezTo>
                    <a:pt x="6095" y="2523"/>
                    <a:pt x="6068" y="2534"/>
                    <a:pt x="6060" y="2552"/>
                  </a:cubicBezTo>
                  <a:cubicBezTo>
                    <a:pt x="6040" y="2598"/>
                    <a:pt x="6029" y="2648"/>
                    <a:pt x="6014" y="2696"/>
                  </a:cubicBezTo>
                  <a:cubicBezTo>
                    <a:pt x="5926" y="2969"/>
                    <a:pt x="5746" y="3147"/>
                    <a:pt x="5471" y="3229"/>
                  </a:cubicBezTo>
                  <a:cubicBezTo>
                    <a:pt x="5235" y="3299"/>
                    <a:pt x="5009" y="3265"/>
                    <a:pt x="4793" y="3152"/>
                  </a:cubicBezTo>
                  <a:cubicBezTo>
                    <a:pt x="4749" y="3129"/>
                    <a:pt x="4707" y="3098"/>
                    <a:pt x="4660" y="3081"/>
                  </a:cubicBezTo>
                  <a:cubicBezTo>
                    <a:pt x="4643" y="3075"/>
                    <a:pt x="4615" y="3100"/>
                    <a:pt x="4591" y="3112"/>
                  </a:cubicBezTo>
                  <a:cubicBezTo>
                    <a:pt x="4605" y="3136"/>
                    <a:pt x="4609" y="3151"/>
                    <a:pt x="4618" y="3157"/>
                  </a:cubicBezTo>
                  <a:cubicBezTo>
                    <a:pt x="4930" y="3392"/>
                    <a:pt x="5265" y="3452"/>
                    <a:pt x="5629" y="3285"/>
                  </a:cubicBezTo>
                  <a:cubicBezTo>
                    <a:pt x="5657" y="3272"/>
                    <a:pt x="5684" y="3253"/>
                    <a:pt x="5714" y="3246"/>
                  </a:cubicBezTo>
                  <a:cubicBezTo>
                    <a:pt x="5755" y="3236"/>
                    <a:pt x="5802" y="3223"/>
                    <a:pt x="5840" y="3233"/>
                  </a:cubicBezTo>
                  <a:cubicBezTo>
                    <a:pt x="6101" y="3300"/>
                    <a:pt x="6342" y="3407"/>
                    <a:pt x="6540" y="3594"/>
                  </a:cubicBezTo>
                  <a:cubicBezTo>
                    <a:pt x="6715" y="3760"/>
                    <a:pt x="6825" y="3963"/>
                    <a:pt x="6846" y="4207"/>
                  </a:cubicBezTo>
                  <a:cubicBezTo>
                    <a:pt x="6868" y="4465"/>
                    <a:pt x="6813" y="4709"/>
                    <a:pt x="6694" y="4939"/>
                  </a:cubicBezTo>
                  <a:cubicBezTo>
                    <a:pt x="6665" y="4995"/>
                    <a:pt x="6633" y="5049"/>
                    <a:pt x="6607" y="5106"/>
                  </a:cubicBezTo>
                  <a:cubicBezTo>
                    <a:pt x="6600" y="5123"/>
                    <a:pt x="6613" y="5148"/>
                    <a:pt x="6621" y="5196"/>
                  </a:cubicBezTo>
                  <a:close/>
                  <a:moveTo>
                    <a:pt x="4961" y="6797"/>
                  </a:moveTo>
                  <a:cubicBezTo>
                    <a:pt x="5057" y="6638"/>
                    <a:pt x="5234" y="6570"/>
                    <a:pt x="5303" y="6382"/>
                  </a:cubicBezTo>
                  <a:cubicBezTo>
                    <a:pt x="5253" y="6391"/>
                    <a:pt x="5219" y="6387"/>
                    <a:pt x="5200" y="6402"/>
                  </a:cubicBezTo>
                  <a:cubicBezTo>
                    <a:pt x="5146" y="6445"/>
                    <a:pt x="5097" y="6495"/>
                    <a:pt x="5048" y="6543"/>
                  </a:cubicBezTo>
                  <a:cubicBezTo>
                    <a:pt x="4701" y="6880"/>
                    <a:pt x="4287" y="7056"/>
                    <a:pt x="3804" y="7069"/>
                  </a:cubicBezTo>
                  <a:cubicBezTo>
                    <a:pt x="3660" y="7074"/>
                    <a:pt x="3517" y="7083"/>
                    <a:pt x="3372" y="7074"/>
                  </a:cubicBezTo>
                  <a:cubicBezTo>
                    <a:pt x="2782" y="7036"/>
                    <a:pt x="2269" y="6819"/>
                    <a:pt x="1819" y="6443"/>
                  </a:cubicBezTo>
                  <a:cubicBezTo>
                    <a:pt x="1692" y="6336"/>
                    <a:pt x="1601" y="6198"/>
                    <a:pt x="1519" y="6054"/>
                  </a:cubicBezTo>
                  <a:cubicBezTo>
                    <a:pt x="1432" y="5900"/>
                    <a:pt x="1359" y="5739"/>
                    <a:pt x="1318" y="5565"/>
                  </a:cubicBezTo>
                  <a:cubicBezTo>
                    <a:pt x="1288" y="5439"/>
                    <a:pt x="1287" y="5439"/>
                    <a:pt x="1405" y="5358"/>
                  </a:cubicBezTo>
                  <a:cubicBezTo>
                    <a:pt x="1419" y="5348"/>
                    <a:pt x="1427" y="5330"/>
                    <a:pt x="1437" y="5315"/>
                  </a:cubicBezTo>
                  <a:cubicBezTo>
                    <a:pt x="1440" y="5311"/>
                    <a:pt x="1436" y="5303"/>
                    <a:pt x="1433" y="5280"/>
                  </a:cubicBezTo>
                  <a:cubicBezTo>
                    <a:pt x="1396" y="5278"/>
                    <a:pt x="1355" y="5269"/>
                    <a:pt x="1317" y="5277"/>
                  </a:cubicBezTo>
                  <a:cubicBezTo>
                    <a:pt x="920" y="5356"/>
                    <a:pt x="590" y="5209"/>
                    <a:pt x="314" y="4947"/>
                  </a:cubicBezTo>
                  <a:cubicBezTo>
                    <a:pt x="44" y="4691"/>
                    <a:pt x="0" y="4320"/>
                    <a:pt x="172" y="3984"/>
                  </a:cubicBezTo>
                  <a:cubicBezTo>
                    <a:pt x="353" y="3635"/>
                    <a:pt x="666" y="3454"/>
                    <a:pt x="1050" y="3395"/>
                  </a:cubicBezTo>
                  <a:cubicBezTo>
                    <a:pt x="1105" y="3387"/>
                    <a:pt x="1162" y="3399"/>
                    <a:pt x="1204" y="3401"/>
                  </a:cubicBezTo>
                  <a:cubicBezTo>
                    <a:pt x="1295" y="3571"/>
                    <a:pt x="1373" y="3730"/>
                    <a:pt x="1465" y="3880"/>
                  </a:cubicBezTo>
                  <a:cubicBezTo>
                    <a:pt x="1554" y="4027"/>
                    <a:pt x="1682" y="4141"/>
                    <a:pt x="1817" y="4247"/>
                  </a:cubicBezTo>
                  <a:cubicBezTo>
                    <a:pt x="1957" y="4357"/>
                    <a:pt x="2111" y="4444"/>
                    <a:pt x="2278" y="4505"/>
                  </a:cubicBezTo>
                  <a:cubicBezTo>
                    <a:pt x="2439" y="4564"/>
                    <a:pt x="2602" y="4615"/>
                    <a:pt x="2774" y="4623"/>
                  </a:cubicBezTo>
                  <a:cubicBezTo>
                    <a:pt x="2948" y="4630"/>
                    <a:pt x="3121" y="4637"/>
                    <a:pt x="3306" y="4644"/>
                  </a:cubicBezTo>
                  <a:cubicBezTo>
                    <a:pt x="3266" y="4926"/>
                    <a:pt x="3237" y="5203"/>
                    <a:pt x="3419" y="5447"/>
                  </a:cubicBezTo>
                  <a:cubicBezTo>
                    <a:pt x="3554" y="5628"/>
                    <a:pt x="3724" y="5766"/>
                    <a:pt x="3927" y="5864"/>
                  </a:cubicBezTo>
                  <a:cubicBezTo>
                    <a:pt x="3949" y="5874"/>
                    <a:pt x="3982" y="5861"/>
                    <a:pt x="4045" y="5855"/>
                  </a:cubicBezTo>
                  <a:cubicBezTo>
                    <a:pt x="3994" y="5811"/>
                    <a:pt x="3970" y="5787"/>
                    <a:pt x="3942" y="5766"/>
                  </a:cubicBezTo>
                  <a:cubicBezTo>
                    <a:pt x="3827" y="5678"/>
                    <a:pt x="3702" y="5601"/>
                    <a:pt x="3597" y="5503"/>
                  </a:cubicBezTo>
                  <a:cubicBezTo>
                    <a:pt x="3320" y="5240"/>
                    <a:pt x="3331" y="4779"/>
                    <a:pt x="3504" y="4542"/>
                  </a:cubicBezTo>
                  <a:cubicBezTo>
                    <a:pt x="3532" y="4504"/>
                    <a:pt x="3551" y="4459"/>
                    <a:pt x="3591" y="4386"/>
                  </a:cubicBezTo>
                  <a:cubicBezTo>
                    <a:pt x="3529" y="4401"/>
                    <a:pt x="3491" y="4398"/>
                    <a:pt x="3477" y="4415"/>
                  </a:cubicBezTo>
                  <a:cubicBezTo>
                    <a:pt x="3418" y="4485"/>
                    <a:pt x="3338" y="4502"/>
                    <a:pt x="3257" y="4512"/>
                  </a:cubicBezTo>
                  <a:cubicBezTo>
                    <a:pt x="2753" y="4571"/>
                    <a:pt x="2286" y="4469"/>
                    <a:pt x="1877" y="4163"/>
                  </a:cubicBezTo>
                  <a:cubicBezTo>
                    <a:pt x="1446" y="3840"/>
                    <a:pt x="1260" y="3403"/>
                    <a:pt x="1332" y="2868"/>
                  </a:cubicBezTo>
                  <a:cubicBezTo>
                    <a:pt x="1364" y="2632"/>
                    <a:pt x="1477" y="2426"/>
                    <a:pt x="1637" y="2248"/>
                  </a:cubicBezTo>
                  <a:cubicBezTo>
                    <a:pt x="1902" y="1952"/>
                    <a:pt x="2241" y="1791"/>
                    <a:pt x="2627" y="1738"/>
                  </a:cubicBezTo>
                  <a:cubicBezTo>
                    <a:pt x="2896" y="1701"/>
                    <a:pt x="3169" y="1704"/>
                    <a:pt x="3431" y="1786"/>
                  </a:cubicBezTo>
                  <a:cubicBezTo>
                    <a:pt x="3504" y="1884"/>
                    <a:pt x="3489" y="2025"/>
                    <a:pt x="3595" y="2097"/>
                  </a:cubicBezTo>
                  <a:cubicBezTo>
                    <a:pt x="3661" y="2067"/>
                    <a:pt x="3646" y="2021"/>
                    <a:pt x="3628" y="1981"/>
                  </a:cubicBezTo>
                  <a:cubicBezTo>
                    <a:pt x="3580" y="1875"/>
                    <a:pt x="3562" y="1765"/>
                    <a:pt x="3559" y="1650"/>
                  </a:cubicBezTo>
                  <a:cubicBezTo>
                    <a:pt x="3552" y="1433"/>
                    <a:pt x="3619" y="1239"/>
                    <a:pt x="3718" y="1052"/>
                  </a:cubicBezTo>
                  <a:cubicBezTo>
                    <a:pt x="3798" y="903"/>
                    <a:pt x="3915" y="792"/>
                    <a:pt x="4062" y="709"/>
                  </a:cubicBezTo>
                  <a:cubicBezTo>
                    <a:pt x="4253" y="601"/>
                    <a:pt x="4458" y="536"/>
                    <a:pt x="4675" y="523"/>
                  </a:cubicBezTo>
                  <a:cubicBezTo>
                    <a:pt x="4959" y="507"/>
                    <a:pt x="5207" y="609"/>
                    <a:pt x="5419" y="799"/>
                  </a:cubicBezTo>
                  <a:cubicBezTo>
                    <a:pt x="5465" y="841"/>
                    <a:pt x="5510" y="884"/>
                    <a:pt x="5558" y="928"/>
                  </a:cubicBezTo>
                  <a:cubicBezTo>
                    <a:pt x="5665" y="889"/>
                    <a:pt x="5697" y="794"/>
                    <a:pt x="5748" y="718"/>
                  </a:cubicBezTo>
                  <a:cubicBezTo>
                    <a:pt x="5916" y="471"/>
                    <a:pt x="6136" y="286"/>
                    <a:pt x="6407" y="164"/>
                  </a:cubicBezTo>
                  <a:cubicBezTo>
                    <a:pt x="6703" y="32"/>
                    <a:pt x="7017" y="0"/>
                    <a:pt x="7335" y="32"/>
                  </a:cubicBezTo>
                  <a:cubicBezTo>
                    <a:pt x="7672" y="68"/>
                    <a:pt x="7985" y="183"/>
                    <a:pt x="8277" y="358"/>
                  </a:cubicBezTo>
                  <a:cubicBezTo>
                    <a:pt x="8493" y="487"/>
                    <a:pt x="8647" y="679"/>
                    <a:pt x="8829" y="855"/>
                  </a:cubicBezTo>
                  <a:cubicBezTo>
                    <a:pt x="8801" y="903"/>
                    <a:pt x="8782" y="941"/>
                    <a:pt x="8757" y="975"/>
                  </a:cubicBezTo>
                  <a:cubicBezTo>
                    <a:pt x="8661" y="1112"/>
                    <a:pt x="8590" y="1259"/>
                    <a:pt x="8572" y="1427"/>
                  </a:cubicBezTo>
                  <a:cubicBezTo>
                    <a:pt x="8563" y="1504"/>
                    <a:pt x="8550" y="1589"/>
                    <a:pt x="8628" y="1653"/>
                  </a:cubicBezTo>
                  <a:cubicBezTo>
                    <a:pt x="8697" y="1614"/>
                    <a:pt x="8685" y="1553"/>
                    <a:pt x="8684" y="1500"/>
                  </a:cubicBezTo>
                  <a:cubicBezTo>
                    <a:pt x="8681" y="1350"/>
                    <a:pt x="8726" y="1215"/>
                    <a:pt x="8803" y="1087"/>
                  </a:cubicBezTo>
                  <a:cubicBezTo>
                    <a:pt x="8904" y="919"/>
                    <a:pt x="9054" y="815"/>
                    <a:pt x="9242" y="785"/>
                  </a:cubicBezTo>
                  <a:cubicBezTo>
                    <a:pt x="9888" y="683"/>
                    <a:pt x="10463" y="944"/>
                    <a:pt x="10802" y="1544"/>
                  </a:cubicBezTo>
                  <a:cubicBezTo>
                    <a:pt x="10859" y="1645"/>
                    <a:pt x="10885" y="1756"/>
                    <a:pt x="10882" y="1872"/>
                  </a:cubicBezTo>
                  <a:cubicBezTo>
                    <a:pt x="10880" y="1980"/>
                    <a:pt x="10873" y="2087"/>
                    <a:pt x="10874" y="2195"/>
                  </a:cubicBezTo>
                  <a:cubicBezTo>
                    <a:pt x="10874" y="2233"/>
                    <a:pt x="10891" y="2272"/>
                    <a:pt x="10934" y="2314"/>
                  </a:cubicBezTo>
                  <a:cubicBezTo>
                    <a:pt x="10949" y="2277"/>
                    <a:pt x="10965" y="2241"/>
                    <a:pt x="10980" y="2203"/>
                  </a:cubicBezTo>
                  <a:cubicBezTo>
                    <a:pt x="11014" y="2124"/>
                    <a:pt x="11040" y="2105"/>
                    <a:pt x="11126" y="2118"/>
                  </a:cubicBezTo>
                  <a:cubicBezTo>
                    <a:pt x="11420" y="2165"/>
                    <a:pt x="11680" y="2283"/>
                    <a:pt x="11904" y="2482"/>
                  </a:cubicBezTo>
                  <a:cubicBezTo>
                    <a:pt x="12137" y="2690"/>
                    <a:pt x="12255" y="2955"/>
                    <a:pt x="12325" y="3251"/>
                  </a:cubicBezTo>
                  <a:cubicBezTo>
                    <a:pt x="12444" y="3748"/>
                    <a:pt x="12406" y="4230"/>
                    <a:pt x="12169" y="4687"/>
                  </a:cubicBezTo>
                  <a:cubicBezTo>
                    <a:pt x="11998" y="5019"/>
                    <a:pt x="11759" y="5294"/>
                    <a:pt x="11436" y="5489"/>
                  </a:cubicBezTo>
                  <a:cubicBezTo>
                    <a:pt x="11350" y="5541"/>
                    <a:pt x="11264" y="5595"/>
                    <a:pt x="11149" y="5578"/>
                  </a:cubicBezTo>
                  <a:cubicBezTo>
                    <a:pt x="11104" y="5449"/>
                    <a:pt x="11070" y="5314"/>
                    <a:pt x="11010" y="5192"/>
                  </a:cubicBezTo>
                  <a:cubicBezTo>
                    <a:pt x="10949" y="5068"/>
                    <a:pt x="10857" y="4962"/>
                    <a:pt x="10743" y="4884"/>
                  </a:cubicBezTo>
                  <a:cubicBezTo>
                    <a:pt x="10684" y="4899"/>
                    <a:pt x="10677" y="4934"/>
                    <a:pt x="10704" y="4971"/>
                  </a:cubicBezTo>
                  <a:cubicBezTo>
                    <a:pt x="10737" y="5017"/>
                    <a:pt x="10778" y="5057"/>
                    <a:pt x="10818" y="5097"/>
                  </a:cubicBezTo>
                  <a:cubicBezTo>
                    <a:pt x="10917" y="5195"/>
                    <a:pt x="10977" y="5314"/>
                    <a:pt x="10987" y="5449"/>
                  </a:cubicBezTo>
                  <a:cubicBezTo>
                    <a:pt x="11008" y="5708"/>
                    <a:pt x="11007" y="5966"/>
                    <a:pt x="10934" y="6220"/>
                  </a:cubicBezTo>
                  <a:cubicBezTo>
                    <a:pt x="10844" y="6533"/>
                    <a:pt x="10652" y="6767"/>
                    <a:pt x="10395" y="6955"/>
                  </a:cubicBezTo>
                  <a:cubicBezTo>
                    <a:pt x="10262" y="7052"/>
                    <a:pt x="10130" y="7149"/>
                    <a:pt x="9998" y="7247"/>
                  </a:cubicBezTo>
                  <a:cubicBezTo>
                    <a:pt x="9660" y="7498"/>
                    <a:pt x="9498" y="7841"/>
                    <a:pt x="9479" y="8255"/>
                  </a:cubicBezTo>
                  <a:cubicBezTo>
                    <a:pt x="9471" y="8432"/>
                    <a:pt x="9471" y="8609"/>
                    <a:pt x="9466" y="8786"/>
                  </a:cubicBezTo>
                  <a:cubicBezTo>
                    <a:pt x="9462" y="8937"/>
                    <a:pt x="9432" y="8972"/>
                    <a:pt x="9283" y="8997"/>
                  </a:cubicBezTo>
                  <a:cubicBezTo>
                    <a:pt x="9258" y="9001"/>
                    <a:pt x="9233" y="9004"/>
                    <a:pt x="9208" y="9005"/>
                  </a:cubicBezTo>
                  <a:cubicBezTo>
                    <a:pt x="8953" y="9021"/>
                    <a:pt x="8928" y="9003"/>
                    <a:pt x="8914" y="8743"/>
                  </a:cubicBezTo>
                  <a:cubicBezTo>
                    <a:pt x="8888" y="8253"/>
                    <a:pt x="8675" y="7857"/>
                    <a:pt x="8306" y="7545"/>
                  </a:cubicBezTo>
                  <a:cubicBezTo>
                    <a:pt x="8099" y="7371"/>
                    <a:pt x="7849" y="7278"/>
                    <a:pt x="7590" y="7212"/>
                  </a:cubicBezTo>
                  <a:cubicBezTo>
                    <a:pt x="7318" y="7142"/>
                    <a:pt x="7040" y="7136"/>
                    <a:pt x="6762" y="7137"/>
                  </a:cubicBezTo>
                  <a:cubicBezTo>
                    <a:pt x="6490" y="7137"/>
                    <a:pt x="6219" y="7119"/>
                    <a:pt x="5949" y="7100"/>
                  </a:cubicBezTo>
                  <a:cubicBezTo>
                    <a:pt x="5635" y="7077"/>
                    <a:pt x="5342" y="6980"/>
                    <a:pt x="5056" y="6860"/>
                  </a:cubicBezTo>
                  <a:cubicBezTo>
                    <a:pt x="5027" y="6848"/>
                    <a:pt x="5004" y="6826"/>
                    <a:pt x="4961" y="679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22" name="Freeform 345">
              <a:extLst>
                <a:ext uri="{FF2B5EF4-FFF2-40B4-BE49-F238E27FC236}">
                  <a16:creationId xmlns:a16="http://schemas.microsoft.com/office/drawing/2014/main" id="{EA06B238-E798-4799-BD3E-9AF61C1AEA4B}"/>
                </a:ext>
              </a:extLst>
            </p:cNvPr>
            <p:cNvSpPr>
              <a:spLocks noEditPoints="1"/>
            </p:cNvSpPr>
            <p:nvPr/>
          </p:nvSpPr>
          <p:spPr bwMode="auto">
            <a:xfrm>
              <a:off x="5475289" y="4683125"/>
              <a:ext cx="800100" cy="585788"/>
            </a:xfrm>
            <a:custGeom>
              <a:avLst/>
              <a:gdLst>
                <a:gd name="T0" fmla="*/ 7191 w 12723"/>
                <a:gd name="T1" fmla="*/ 225 h 9327"/>
                <a:gd name="T2" fmla="*/ 5647 w 12723"/>
                <a:gd name="T3" fmla="*/ 1081 h 9327"/>
                <a:gd name="T4" fmla="*/ 4316 w 12723"/>
                <a:gd name="T5" fmla="*/ 867 h 9327"/>
                <a:gd name="T6" fmla="*/ 3792 w 12723"/>
                <a:gd name="T7" fmla="*/ 2304 h 9327"/>
                <a:gd name="T8" fmla="*/ 3593 w 12723"/>
                <a:gd name="T9" fmla="*/ 2025 h 9327"/>
                <a:gd name="T10" fmla="*/ 2754 w 12723"/>
                <a:gd name="T11" fmla="*/ 1940 h 9327"/>
                <a:gd name="T12" fmla="*/ 2069 w 12723"/>
                <a:gd name="T13" fmla="*/ 4292 h 9327"/>
                <a:gd name="T14" fmla="*/ 3678 w 12723"/>
                <a:gd name="T15" fmla="*/ 4513 h 9327"/>
                <a:gd name="T16" fmla="*/ 3703 w 12723"/>
                <a:gd name="T17" fmla="*/ 4728 h 9327"/>
                <a:gd name="T18" fmla="*/ 4137 w 12723"/>
                <a:gd name="T19" fmla="*/ 5896 h 9327"/>
                <a:gd name="T20" fmla="*/ 4167 w 12723"/>
                <a:gd name="T21" fmla="*/ 6071 h 9327"/>
                <a:gd name="T22" fmla="*/ 3401 w 12723"/>
                <a:gd name="T23" fmla="*/ 5176 h 9327"/>
                <a:gd name="T24" fmla="*/ 3272 w 12723"/>
                <a:gd name="T25" fmla="*/ 4833 h 9327"/>
                <a:gd name="T26" fmla="*/ 1359 w 12723"/>
                <a:gd name="T27" fmla="*/ 3589 h 9327"/>
                <a:gd name="T28" fmla="*/ 531 w 12723"/>
                <a:gd name="T29" fmla="*/ 5100 h 9327"/>
                <a:gd name="T30" fmla="*/ 1581 w 12723"/>
                <a:gd name="T31" fmla="*/ 5391 h 9327"/>
                <a:gd name="T32" fmla="*/ 1548 w 12723"/>
                <a:gd name="T33" fmla="*/ 5576 h 9327"/>
                <a:gd name="T34" fmla="*/ 2280 w 12723"/>
                <a:gd name="T35" fmla="*/ 6775 h 9327"/>
                <a:gd name="T36" fmla="*/ 5264 w 12723"/>
                <a:gd name="T37" fmla="*/ 6595 h 9327"/>
                <a:gd name="T38" fmla="*/ 5490 w 12723"/>
                <a:gd name="T39" fmla="*/ 6604 h 9327"/>
                <a:gd name="T40" fmla="*/ 5198 w 12723"/>
                <a:gd name="T41" fmla="*/ 6963 h 9327"/>
                <a:gd name="T42" fmla="*/ 7387 w 12723"/>
                <a:gd name="T43" fmla="*/ 7282 h 9327"/>
                <a:gd name="T44" fmla="*/ 9102 w 12723"/>
                <a:gd name="T45" fmla="*/ 8831 h 9327"/>
                <a:gd name="T46" fmla="*/ 9588 w 12723"/>
                <a:gd name="T47" fmla="*/ 9018 h 9327"/>
                <a:gd name="T48" fmla="*/ 10013 w 12723"/>
                <a:gd name="T49" fmla="*/ 7481 h 9327"/>
                <a:gd name="T50" fmla="*/ 10975 w 12723"/>
                <a:gd name="T51" fmla="*/ 6586 h 9327"/>
                <a:gd name="T52" fmla="*/ 10831 w 12723"/>
                <a:gd name="T53" fmla="*/ 5148 h 9327"/>
                <a:gd name="T54" fmla="*/ 11299 w 12723"/>
                <a:gd name="T55" fmla="*/ 5572 h 9327"/>
                <a:gd name="T56" fmla="*/ 11548 w 12723"/>
                <a:gd name="T57" fmla="*/ 5632 h 9327"/>
                <a:gd name="T58" fmla="*/ 11316 w 12723"/>
                <a:gd name="T59" fmla="*/ 2323 h 9327"/>
                <a:gd name="T60" fmla="*/ 11058 w 12723"/>
                <a:gd name="T61" fmla="*/ 2510 h 9327"/>
                <a:gd name="T62" fmla="*/ 10861 w 12723"/>
                <a:gd name="T63" fmla="*/ 1608 h 9327"/>
                <a:gd name="T64" fmla="*/ 8926 w 12723"/>
                <a:gd name="T65" fmla="*/ 1436 h 9327"/>
                <a:gd name="T66" fmla="*/ 8806 w 12723"/>
                <a:gd name="T67" fmla="*/ 1865 h 9327"/>
                <a:gd name="T68" fmla="*/ 8837 w 12723"/>
                <a:gd name="T69" fmla="*/ 1187 h 9327"/>
                <a:gd name="T70" fmla="*/ 3721 w 12723"/>
                <a:gd name="T71" fmla="*/ 1206 h 9327"/>
                <a:gd name="T72" fmla="*/ 5215 w 12723"/>
                <a:gd name="T73" fmla="*/ 581 h 9327"/>
                <a:gd name="T74" fmla="*/ 7022 w 12723"/>
                <a:gd name="T75" fmla="*/ 49 h 9327"/>
                <a:gd name="T76" fmla="*/ 9071 w 12723"/>
                <a:gd name="T77" fmla="*/ 906 h 9327"/>
                <a:gd name="T78" fmla="*/ 11068 w 12723"/>
                <a:gd name="T79" fmla="*/ 1589 h 9327"/>
                <a:gd name="T80" fmla="*/ 11413 w 12723"/>
                <a:gd name="T81" fmla="*/ 2156 h 9327"/>
                <a:gd name="T82" fmla="*/ 12228 w 12723"/>
                <a:gd name="T83" fmla="*/ 5277 h 9327"/>
                <a:gd name="T84" fmla="*/ 11307 w 12723"/>
                <a:gd name="T85" fmla="*/ 6060 h 9327"/>
                <a:gd name="T86" fmla="*/ 10314 w 12723"/>
                <a:gd name="T87" fmla="*/ 7471 h 9327"/>
                <a:gd name="T88" fmla="*/ 9776 w 12723"/>
                <a:gd name="T89" fmla="*/ 8810 h 9327"/>
                <a:gd name="T90" fmla="*/ 9492 w 12723"/>
                <a:gd name="T91" fmla="*/ 9299 h 9327"/>
                <a:gd name="T92" fmla="*/ 8909 w 12723"/>
                <a:gd name="T93" fmla="*/ 8766 h 9327"/>
                <a:gd name="T94" fmla="*/ 6518 w 12723"/>
                <a:gd name="T95" fmla="*/ 7440 h 9327"/>
                <a:gd name="T96" fmla="*/ 4856 w 12723"/>
                <a:gd name="T97" fmla="*/ 7146 h 9327"/>
                <a:gd name="T98" fmla="*/ 2072 w 12723"/>
                <a:gd name="T99" fmla="*/ 6858 h 9327"/>
                <a:gd name="T100" fmla="*/ 1078 w 12723"/>
                <a:gd name="T101" fmla="*/ 5585 h 9327"/>
                <a:gd name="T102" fmla="*/ 1203 w 12723"/>
                <a:gd name="T103" fmla="*/ 3408 h 9327"/>
                <a:gd name="T104" fmla="*/ 1372 w 12723"/>
                <a:gd name="T105" fmla="*/ 2906 h 9327"/>
                <a:gd name="T106" fmla="*/ 3498 w 12723"/>
                <a:gd name="T107" fmla="*/ 1770 h 9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23" h="9327">
                  <a:moveTo>
                    <a:pt x="8944" y="1027"/>
                  </a:moveTo>
                  <a:cubicBezTo>
                    <a:pt x="8828" y="905"/>
                    <a:pt x="8729" y="782"/>
                    <a:pt x="8603" y="686"/>
                  </a:cubicBezTo>
                  <a:cubicBezTo>
                    <a:pt x="8186" y="367"/>
                    <a:pt x="7719" y="203"/>
                    <a:pt x="7191" y="225"/>
                  </a:cubicBezTo>
                  <a:cubicBezTo>
                    <a:pt x="6646" y="247"/>
                    <a:pt x="6226" y="489"/>
                    <a:pt x="5924" y="941"/>
                  </a:cubicBezTo>
                  <a:cubicBezTo>
                    <a:pt x="5899" y="978"/>
                    <a:pt x="5878" y="1017"/>
                    <a:pt x="5851" y="1053"/>
                  </a:cubicBezTo>
                  <a:cubicBezTo>
                    <a:pt x="5783" y="1145"/>
                    <a:pt x="5731" y="1152"/>
                    <a:pt x="5647" y="1081"/>
                  </a:cubicBezTo>
                  <a:cubicBezTo>
                    <a:pt x="5594" y="1036"/>
                    <a:pt x="5546" y="984"/>
                    <a:pt x="5493" y="940"/>
                  </a:cubicBezTo>
                  <a:cubicBezTo>
                    <a:pt x="5281" y="768"/>
                    <a:pt x="5039" y="694"/>
                    <a:pt x="4768" y="731"/>
                  </a:cubicBezTo>
                  <a:cubicBezTo>
                    <a:pt x="4610" y="752"/>
                    <a:pt x="4462" y="803"/>
                    <a:pt x="4316" y="867"/>
                  </a:cubicBezTo>
                  <a:cubicBezTo>
                    <a:pt x="3880" y="1053"/>
                    <a:pt x="3631" y="1730"/>
                    <a:pt x="3813" y="2088"/>
                  </a:cubicBezTo>
                  <a:cubicBezTo>
                    <a:pt x="3830" y="2122"/>
                    <a:pt x="3839" y="2159"/>
                    <a:pt x="3848" y="2196"/>
                  </a:cubicBezTo>
                  <a:cubicBezTo>
                    <a:pt x="3860" y="2241"/>
                    <a:pt x="3834" y="2288"/>
                    <a:pt x="3792" y="2304"/>
                  </a:cubicBezTo>
                  <a:cubicBezTo>
                    <a:pt x="3756" y="2320"/>
                    <a:pt x="3703" y="2298"/>
                    <a:pt x="3682" y="2254"/>
                  </a:cubicBezTo>
                  <a:cubicBezTo>
                    <a:pt x="3663" y="2215"/>
                    <a:pt x="3648" y="2173"/>
                    <a:pt x="3632" y="2131"/>
                  </a:cubicBezTo>
                  <a:cubicBezTo>
                    <a:pt x="3618" y="2096"/>
                    <a:pt x="3610" y="2058"/>
                    <a:pt x="3593" y="2025"/>
                  </a:cubicBezTo>
                  <a:cubicBezTo>
                    <a:pt x="3582" y="2005"/>
                    <a:pt x="3562" y="1984"/>
                    <a:pt x="3542" y="1976"/>
                  </a:cubicBezTo>
                  <a:cubicBezTo>
                    <a:pt x="3501" y="1960"/>
                    <a:pt x="3457" y="1949"/>
                    <a:pt x="3414" y="1941"/>
                  </a:cubicBezTo>
                  <a:cubicBezTo>
                    <a:pt x="3194" y="1902"/>
                    <a:pt x="2974" y="1899"/>
                    <a:pt x="2754" y="1940"/>
                  </a:cubicBezTo>
                  <a:cubicBezTo>
                    <a:pt x="2409" y="2005"/>
                    <a:pt x="2103" y="2147"/>
                    <a:pt x="1860" y="2405"/>
                  </a:cubicBezTo>
                  <a:cubicBezTo>
                    <a:pt x="1477" y="2810"/>
                    <a:pt x="1383" y="3380"/>
                    <a:pt x="1710" y="3905"/>
                  </a:cubicBezTo>
                  <a:cubicBezTo>
                    <a:pt x="1804" y="4057"/>
                    <a:pt x="1925" y="4187"/>
                    <a:pt x="2069" y="4292"/>
                  </a:cubicBezTo>
                  <a:cubicBezTo>
                    <a:pt x="2447" y="4567"/>
                    <a:pt x="2869" y="4686"/>
                    <a:pt x="3336" y="4641"/>
                  </a:cubicBezTo>
                  <a:cubicBezTo>
                    <a:pt x="3451" y="4630"/>
                    <a:pt x="3564" y="4625"/>
                    <a:pt x="3643" y="4525"/>
                  </a:cubicBezTo>
                  <a:cubicBezTo>
                    <a:pt x="3650" y="4517"/>
                    <a:pt x="3666" y="4515"/>
                    <a:pt x="3678" y="4513"/>
                  </a:cubicBezTo>
                  <a:cubicBezTo>
                    <a:pt x="3711" y="4508"/>
                    <a:pt x="3744" y="4515"/>
                    <a:pt x="3761" y="4545"/>
                  </a:cubicBezTo>
                  <a:cubicBezTo>
                    <a:pt x="3772" y="4565"/>
                    <a:pt x="3778" y="4596"/>
                    <a:pt x="3771" y="4615"/>
                  </a:cubicBezTo>
                  <a:cubicBezTo>
                    <a:pt x="3754" y="4655"/>
                    <a:pt x="3729" y="4693"/>
                    <a:pt x="3703" y="4728"/>
                  </a:cubicBezTo>
                  <a:cubicBezTo>
                    <a:pt x="3560" y="4925"/>
                    <a:pt x="3562" y="5141"/>
                    <a:pt x="3623" y="5362"/>
                  </a:cubicBezTo>
                  <a:cubicBezTo>
                    <a:pt x="3668" y="5521"/>
                    <a:pt x="3774" y="5638"/>
                    <a:pt x="3902" y="5736"/>
                  </a:cubicBezTo>
                  <a:cubicBezTo>
                    <a:pt x="3977" y="5794"/>
                    <a:pt x="4058" y="5843"/>
                    <a:pt x="4137" y="5896"/>
                  </a:cubicBezTo>
                  <a:cubicBezTo>
                    <a:pt x="4158" y="5910"/>
                    <a:pt x="4184" y="5919"/>
                    <a:pt x="4199" y="5938"/>
                  </a:cubicBezTo>
                  <a:cubicBezTo>
                    <a:pt x="4214" y="5956"/>
                    <a:pt x="4230" y="5986"/>
                    <a:pt x="4224" y="6004"/>
                  </a:cubicBezTo>
                  <a:cubicBezTo>
                    <a:pt x="4215" y="6031"/>
                    <a:pt x="4192" y="6060"/>
                    <a:pt x="4167" y="6071"/>
                  </a:cubicBezTo>
                  <a:cubicBezTo>
                    <a:pt x="4125" y="6091"/>
                    <a:pt x="4080" y="6077"/>
                    <a:pt x="4040" y="6053"/>
                  </a:cubicBezTo>
                  <a:cubicBezTo>
                    <a:pt x="3877" y="5956"/>
                    <a:pt x="3724" y="5845"/>
                    <a:pt x="3600" y="5697"/>
                  </a:cubicBezTo>
                  <a:cubicBezTo>
                    <a:pt x="3473" y="5546"/>
                    <a:pt x="3408" y="5373"/>
                    <a:pt x="3401" y="5176"/>
                  </a:cubicBezTo>
                  <a:cubicBezTo>
                    <a:pt x="3399" y="5120"/>
                    <a:pt x="3399" y="5062"/>
                    <a:pt x="3403" y="5006"/>
                  </a:cubicBezTo>
                  <a:cubicBezTo>
                    <a:pt x="3408" y="4951"/>
                    <a:pt x="3419" y="4897"/>
                    <a:pt x="3429" y="4833"/>
                  </a:cubicBezTo>
                  <a:cubicBezTo>
                    <a:pt x="3370" y="4833"/>
                    <a:pt x="3321" y="4831"/>
                    <a:pt x="3272" y="4833"/>
                  </a:cubicBezTo>
                  <a:cubicBezTo>
                    <a:pt x="2958" y="4847"/>
                    <a:pt x="2654" y="4801"/>
                    <a:pt x="2364" y="4676"/>
                  </a:cubicBezTo>
                  <a:cubicBezTo>
                    <a:pt x="1895" y="4472"/>
                    <a:pt x="1554" y="4145"/>
                    <a:pt x="1387" y="3652"/>
                  </a:cubicBezTo>
                  <a:cubicBezTo>
                    <a:pt x="1379" y="3629"/>
                    <a:pt x="1367" y="3607"/>
                    <a:pt x="1359" y="3589"/>
                  </a:cubicBezTo>
                  <a:cubicBezTo>
                    <a:pt x="1339" y="3584"/>
                    <a:pt x="1327" y="3577"/>
                    <a:pt x="1315" y="3577"/>
                  </a:cubicBezTo>
                  <a:cubicBezTo>
                    <a:pt x="948" y="3609"/>
                    <a:pt x="649" y="3769"/>
                    <a:pt x="430" y="4065"/>
                  </a:cubicBezTo>
                  <a:cubicBezTo>
                    <a:pt x="219" y="4351"/>
                    <a:pt x="213" y="4814"/>
                    <a:pt x="531" y="5100"/>
                  </a:cubicBezTo>
                  <a:cubicBezTo>
                    <a:pt x="690" y="5243"/>
                    <a:pt x="871" y="5339"/>
                    <a:pt x="1077" y="5393"/>
                  </a:cubicBezTo>
                  <a:cubicBezTo>
                    <a:pt x="1207" y="5427"/>
                    <a:pt x="1336" y="5447"/>
                    <a:pt x="1469" y="5401"/>
                  </a:cubicBezTo>
                  <a:cubicBezTo>
                    <a:pt x="1503" y="5388"/>
                    <a:pt x="1544" y="5390"/>
                    <a:pt x="1581" y="5391"/>
                  </a:cubicBezTo>
                  <a:cubicBezTo>
                    <a:pt x="1615" y="5391"/>
                    <a:pt x="1641" y="5411"/>
                    <a:pt x="1651" y="5444"/>
                  </a:cubicBezTo>
                  <a:cubicBezTo>
                    <a:pt x="1661" y="5477"/>
                    <a:pt x="1656" y="5509"/>
                    <a:pt x="1630" y="5531"/>
                  </a:cubicBezTo>
                  <a:cubicBezTo>
                    <a:pt x="1606" y="5550"/>
                    <a:pt x="1577" y="5564"/>
                    <a:pt x="1548" y="5576"/>
                  </a:cubicBezTo>
                  <a:cubicBezTo>
                    <a:pt x="1503" y="5595"/>
                    <a:pt x="1501" y="5630"/>
                    <a:pt x="1505" y="5670"/>
                  </a:cubicBezTo>
                  <a:cubicBezTo>
                    <a:pt x="1506" y="5682"/>
                    <a:pt x="1509" y="5695"/>
                    <a:pt x="1512" y="5707"/>
                  </a:cubicBezTo>
                  <a:cubicBezTo>
                    <a:pt x="1645" y="6152"/>
                    <a:pt x="1877" y="6522"/>
                    <a:pt x="2280" y="6775"/>
                  </a:cubicBezTo>
                  <a:cubicBezTo>
                    <a:pt x="2842" y="7128"/>
                    <a:pt x="3446" y="7271"/>
                    <a:pt x="4109" y="7187"/>
                  </a:cubicBezTo>
                  <a:cubicBezTo>
                    <a:pt x="4438" y="7145"/>
                    <a:pt x="4732" y="7030"/>
                    <a:pt x="4996" y="6834"/>
                  </a:cubicBezTo>
                  <a:cubicBezTo>
                    <a:pt x="5092" y="6763"/>
                    <a:pt x="5174" y="6674"/>
                    <a:pt x="5264" y="6595"/>
                  </a:cubicBezTo>
                  <a:cubicBezTo>
                    <a:pt x="5302" y="6561"/>
                    <a:pt x="5340" y="6528"/>
                    <a:pt x="5382" y="6502"/>
                  </a:cubicBezTo>
                  <a:cubicBezTo>
                    <a:pt x="5410" y="6485"/>
                    <a:pt x="5444" y="6493"/>
                    <a:pt x="5469" y="6518"/>
                  </a:cubicBezTo>
                  <a:cubicBezTo>
                    <a:pt x="5495" y="6542"/>
                    <a:pt x="5503" y="6573"/>
                    <a:pt x="5490" y="6604"/>
                  </a:cubicBezTo>
                  <a:cubicBezTo>
                    <a:pt x="5479" y="6632"/>
                    <a:pt x="5460" y="6660"/>
                    <a:pt x="5439" y="6682"/>
                  </a:cubicBezTo>
                  <a:cubicBezTo>
                    <a:pt x="5369" y="6754"/>
                    <a:pt x="5295" y="6824"/>
                    <a:pt x="5223" y="6895"/>
                  </a:cubicBezTo>
                  <a:cubicBezTo>
                    <a:pt x="5206" y="6912"/>
                    <a:pt x="5186" y="6929"/>
                    <a:pt x="5198" y="6963"/>
                  </a:cubicBezTo>
                  <a:cubicBezTo>
                    <a:pt x="5211" y="6970"/>
                    <a:pt x="5227" y="6981"/>
                    <a:pt x="5244" y="6988"/>
                  </a:cubicBezTo>
                  <a:cubicBezTo>
                    <a:pt x="5648" y="7172"/>
                    <a:pt x="6074" y="7244"/>
                    <a:pt x="6515" y="7254"/>
                  </a:cubicBezTo>
                  <a:cubicBezTo>
                    <a:pt x="6806" y="7260"/>
                    <a:pt x="7096" y="7273"/>
                    <a:pt x="7387" y="7282"/>
                  </a:cubicBezTo>
                  <a:cubicBezTo>
                    <a:pt x="7559" y="7287"/>
                    <a:pt x="7727" y="7317"/>
                    <a:pt x="7890" y="7369"/>
                  </a:cubicBezTo>
                  <a:cubicBezTo>
                    <a:pt x="8120" y="7442"/>
                    <a:pt x="8344" y="7534"/>
                    <a:pt x="8527" y="7696"/>
                  </a:cubicBezTo>
                  <a:cubicBezTo>
                    <a:pt x="8866" y="7997"/>
                    <a:pt x="9080" y="8366"/>
                    <a:pt x="9102" y="8831"/>
                  </a:cubicBezTo>
                  <a:cubicBezTo>
                    <a:pt x="9107" y="8925"/>
                    <a:pt x="9120" y="9018"/>
                    <a:pt x="9148" y="9108"/>
                  </a:cubicBezTo>
                  <a:cubicBezTo>
                    <a:pt x="9284" y="9167"/>
                    <a:pt x="9412" y="9136"/>
                    <a:pt x="9539" y="9092"/>
                  </a:cubicBezTo>
                  <a:cubicBezTo>
                    <a:pt x="9571" y="9081"/>
                    <a:pt x="9587" y="9053"/>
                    <a:pt x="9588" y="9018"/>
                  </a:cubicBezTo>
                  <a:cubicBezTo>
                    <a:pt x="9589" y="8987"/>
                    <a:pt x="9590" y="8955"/>
                    <a:pt x="9589" y="8924"/>
                  </a:cubicBezTo>
                  <a:cubicBezTo>
                    <a:pt x="9581" y="8708"/>
                    <a:pt x="9605" y="8494"/>
                    <a:pt x="9624" y="8280"/>
                  </a:cubicBezTo>
                  <a:cubicBezTo>
                    <a:pt x="9651" y="7963"/>
                    <a:pt x="9780" y="7697"/>
                    <a:pt x="10013" y="7481"/>
                  </a:cubicBezTo>
                  <a:cubicBezTo>
                    <a:pt x="10069" y="7430"/>
                    <a:pt x="10126" y="7379"/>
                    <a:pt x="10186" y="7334"/>
                  </a:cubicBezTo>
                  <a:cubicBezTo>
                    <a:pt x="10313" y="7239"/>
                    <a:pt x="10443" y="7149"/>
                    <a:pt x="10570" y="7056"/>
                  </a:cubicBezTo>
                  <a:cubicBezTo>
                    <a:pt x="10741" y="6930"/>
                    <a:pt x="10884" y="6777"/>
                    <a:pt x="10975" y="6586"/>
                  </a:cubicBezTo>
                  <a:cubicBezTo>
                    <a:pt x="11108" y="6307"/>
                    <a:pt x="11163" y="6010"/>
                    <a:pt x="11133" y="5701"/>
                  </a:cubicBezTo>
                  <a:cubicBezTo>
                    <a:pt x="11115" y="5525"/>
                    <a:pt x="11048" y="5372"/>
                    <a:pt x="10917" y="5249"/>
                  </a:cubicBezTo>
                  <a:cubicBezTo>
                    <a:pt x="10885" y="5218"/>
                    <a:pt x="10857" y="5184"/>
                    <a:pt x="10831" y="5148"/>
                  </a:cubicBezTo>
                  <a:cubicBezTo>
                    <a:pt x="10801" y="5107"/>
                    <a:pt x="10809" y="5056"/>
                    <a:pt x="10843" y="5028"/>
                  </a:cubicBezTo>
                  <a:cubicBezTo>
                    <a:pt x="10871" y="5006"/>
                    <a:pt x="10923" y="5002"/>
                    <a:pt x="10950" y="5025"/>
                  </a:cubicBezTo>
                  <a:cubicBezTo>
                    <a:pt x="11121" y="5172"/>
                    <a:pt x="11262" y="5339"/>
                    <a:pt x="11299" y="5572"/>
                  </a:cubicBezTo>
                  <a:cubicBezTo>
                    <a:pt x="11302" y="5597"/>
                    <a:pt x="11304" y="5622"/>
                    <a:pt x="11308" y="5647"/>
                  </a:cubicBezTo>
                  <a:cubicBezTo>
                    <a:pt x="11319" y="5717"/>
                    <a:pt x="11341" y="5729"/>
                    <a:pt x="11412" y="5699"/>
                  </a:cubicBezTo>
                  <a:cubicBezTo>
                    <a:pt x="11459" y="5679"/>
                    <a:pt x="11505" y="5657"/>
                    <a:pt x="11548" y="5632"/>
                  </a:cubicBezTo>
                  <a:cubicBezTo>
                    <a:pt x="11865" y="5452"/>
                    <a:pt x="12101" y="5190"/>
                    <a:pt x="12274" y="4875"/>
                  </a:cubicBezTo>
                  <a:cubicBezTo>
                    <a:pt x="12563" y="4352"/>
                    <a:pt x="12585" y="3802"/>
                    <a:pt x="12402" y="3241"/>
                  </a:cubicBezTo>
                  <a:cubicBezTo>
                    <a:pt x="12230" y="2715"/>
                    <a:pt x="11845" y="2431"/>
                    <a:pt x="11316" y="2323"/>
                  </a:cubicBezTo>
                  <a:cubicBezTo>
                    <a:pt x="11222" y="2303"/>
                    <a:pt x="11212" y="2314"/>
                    <a:pt x="11178" y="2419"/>
                  </a:cubicBezTo>
                  <a:cubicBezTo>
                    <a:pt x="11172" y="2437"/>
                    <a:pt x="11164" y="2454"/>
                    <a:pt x="11156" y="2471"/>
                  </a:cubicBezTo>
                  <a:cubicBezTo>
                    <a:pt x="11138" y="2503"/>
                    <a:pt x="11092" y="2521"/>
                    <a:pt x="11058" y="2510"/>
                  </a:cubicBezTo>
                  <a:cubicBezTo>
                    <a:pt x="11025" y="2498"/>
                    <a:pt x="11000" y="2475"/>
                    <a:pt x="10999" y="2442"/>
                  </a:cubicBezTo>
                  <a:cubicBezTo>
                    <a:pt x="10997" y="2392"/>
                    <a:pt x="10999" y="2341"/>
                    <a:pt x="11009" y="2292"/>
                  </a:cubicBezTo>
                  <a:cubicBezTo>
                    <a:pt x="11061" y="2041"/>
                    <a:pt x="11003" y="1816"/>
                    <a:pt x="10861" y="1608"/>
                  </a:cubicBezTo>
                  <a:cubicBezTo>
                    <a:pt x="10734" y="1423"/>
                    <a:pt x="10576" y="1268"/>
                    <a:pt x="10383" y="1154"/>
                  </a:cubicBezTo>
                  <a:cubicBezTo>
                    <a:pt x="10137" y="1009"/>
                    <a:pt x="9869" y="938"/>
                    <a:pt x="9585" y="956"/>
                  </a:cubicBezTo>
                  <a:cubicBezTo>
                    <a:pt x="9271" y="976"/>
                    <a:pt x="9051" y="1093"/>
                    <a:pt x="8926" y="1436"/>
                  </a:cubicBezTo>
                  <a:cubicBezTo>
                    <a:pt x="8896" y="1517"/>
                    <a:pt x="8892" y="1608"/>
                    <a:pt x="8879" y="1695"/>
                  </a:cubicBezTo>
                  <a:cubicBezTo>
                    <a:pt x="8873" y="1733"/>
                    <a:pt x="8876" y="1771"/>
                    <a:pt x="8872" y="1808"/>
                  </a:cubicBezTo>
                  <a:cubicBezTo>
                    <a:pt x="8869" y="1838"/>
                    <a:pt x="8835" y="1864"/>
                    <a:pt x="8806" y="1865"/>
                  </a:cubicBezTo>
                  <a:cubicBezTo>
                    <a:pt x="8771" y="1865"/>
                    <a:pt x="8741" y="1851"/>
                    <a:pt x="8728" y="1821"/>
                  </a:cubicBezTo>
                  <a:cubicBezTo>
                    <a:pt x="8715" y="1793"/>
                    <a:pt x="8708" y="1760"/>
                    <a:pt x="8705" y="1730"/>
                  </a:cubicBezTo>
                  <a:cubicBezTo>
                    <a:pt x="8690" y="1535"/>
                    <a:pt x="8733" y="1353"/>
                    <a:pt x="8837" y="1187"/>
                  </a:cubicBezTo>
                  <a:cubicBezTo>
                    <a:pt x="8868" y="1139"/>
                    <a:pt x="8900" y="1092"/>
                    <a:pt x="8944" y="1027"/>
                  </a:cubicBezTo>
                  <a:close/>
                  <a:moveTo>
                    <a:pt x="3563" y="1766"/>
                  </a:moveTo>
                  <a:cubicBezTo>
                    <a:pt x="3589" y="1572"/>
                    <a:pt x="3631" y="1382"/>
                    <a:pt x="3721" y="1206"/>
                  </a:cubicBezTo>
                  <a:cubicBezTo>
                    <a:pt x="3812" y="1027"/>
                    <a:pt x="3940" y="881"/>
                    <a:pt x="4108" y="772"/>
                  </a:cubicBezTo>
                  <a:cubicBezTo>
                    <a:pt x="4268" y="668"/>
                    <a:pt x="4445" y="603"/>
                    <a:pt x="4634" y="565"/>
                  </a:cubicBezTo>
                  <a:cubicBezTo>
                    <a:pt x="4830" y="526"/>
                    <a:pt x="5023" y="524"/>
                    <a:pt x="5215" y="581"/>
                  </a:cubicBezTo>
                  <a:cubicBezTo>
                    <a:pt x="5406" y="638"/>
                    <a:pt x="5565" y="751"/>
                    <a:pt x="5723" y="886"/>
                  </a:cubicBezTo>
                  <a:cubicBezTo>
                    <a:pt x="5751" y="851"/>
                    <a:pt x="5775" y="824"/>
                    <a:pt x="5796" y="795"/>
                  </a:cubicBezTo>
                  <a:cubicBezTo>
                    <a:pt x="6097" y="368"/>
                    <a:pt x="6507" y="114"/>
                    <a:pt x="7022" y="49"/>
                  </a:cubicBezTo>
                  <a:cubicBezTo>
                    <a:pt x="7405" y="0"/>
                    <a:pt x="7778" y="57"/>
                    <a:pt x="8137" y="203"/>
                  </a:cubicBezTo>
                  <a:cubicBezTo>
                    <a:pt x="8471" y="340"/>
                    <a:pt x="8763" y="533"/>
                    <a:pt x="8996" y="810"/>
                  </a:cubicBezTo>
                  <a:cubicBezTo>
                    <a:pt x="9025" y="844"/>
                    <a:pt x="9050" y="879"/>
                    <a:pt x="9071" y="906"/>
                  </a:cubicBezTo>
                  <a:cubicBezTo>
                    <a:pt x="9188" y="865"/>
                    <a:pt x="9281" y="827"/>
                    <a:pt x="9377" y="800"/>
                  </a:cubicBezTo>
                  <a:cubicBezTo>
                    <a:pt x="9597" y="737"/>
                    <a:pt x="9817" y="765"/>
                    <a:pt x="10034" y="815"/>
                  </a:cubicBezTo>
                  <a:cubicBezTo>
                    <a:pt x="10490" y="922"/>
                    <a:pt x="10825" y="1196"/>
                    <a:pt x="11068" y="1589"/>
                  </a:cubicBezTo>
                  <a:cubicBezTo>
                    <a:pt x="11135" y="1697"/>
                    <a:pt x="11183" y="1814"/>
                    <a:pt x="11195" y="1943"/>
                  </a:cubicBezTo>
                  <a:cubicBezTo>
                    <a:pt x="11200" y="1999"/>
                    <a:pt x="11216" y="2053"/>
                    <a:pt x="11228" y="2113"/>
                  </a:cubicBezTo>
                  <a:cubicBezTo>
                    <a:pt x="11292" y="2128"/>
                    <a:pt x="11353" y="2142"/>
                    <a:pt x="11413" y="2156"/>
                  </a:cubicBezTo>
                  <a:cubicBezTo>
                    <a:pt x="12019" y="2296"/>
                    <a:pt x="12422" y="2654"/>
                    <a:pt x="12603" y="3255"/>
                  </a:cubicBezTo>
                  <a:cubicBezTo>
                    <a:pt x="12690" y="3543"/>
                    <a:pt x="12723" y="3838"/>
                    <a:pt x="12695" y="4135"/>
                  </a:cubicBezTo>
                  <a:cubicBezTo>
                    <a:pt x="12655" y="4561"/>
                    <a:pt x="12499" y="4944"/>
                    <a:pt x="12228" y="5277"/>
                  </a:cubicBezTo>
                  <a:cubicBezTo>
                    <a:pt x="12088" y="5450"/>
                    <a:pt x="11933" y="5607"/>
                    <a:pt x="11746" y="5730"/>
                  </a:cubicBezTo>
                  <a:cubicBezTo>
                    <a:pt x="11651" y="5793"/>
                    <a:pt x="11555" y="5857"/>
                    <a:pt x="11443" y="5884"/>
                  </a:cubicBezTo>
                  <a:cubicBezTo>
                    <a:pt x="11345" y="5908"/>
                    <a:pt x="11311" y="5968"/>
                    <a:pt x="11307" y="6060"/>
                  </a:cubicBezTo>
                  <a:cubicBezTo>
                    <a:pt x="11303" y="6124"/>
                    <a:pt x="11294" y="6186"/>
                    <a:pt x="11283" y="6248"/>
                  </a:cubicBezTo>
                  <a:cubicBezTo>
                    <a:pt x="11206" y="6676"/>
                    <a:pt x="10974" y="7003"/>
                    <a:pt x="10622" y="7250"/>
                  </a:cubicBezTo>
                  <a:cubicBezTo>
                    <a:pt x="10519" y="7323"/>
                    <a:pt x="10413" y="7392"/>
                    <a:pt x="10314" y="7471"/>
                  </a:cubicBezTo>
                  <a:cubicBezTo>
                    <a:pt x="10225" y="7542"/>
                    <a:pt x="10142" y="7620"/>
                    <a:pt x="10063" y="7702"/>
                  </a:cubicBezTo>
                  <a:cubicBezTo>
                    <a:pt x="9922" y="7847"/>
                    <a:pt x="9847" y="8025"/>
                    <a:pt x="9817" y="8225"/>
                  </a:cubicBezTo>
                  <a:cubicBezTo>
                    <a:pt x="9788" y="8419"/>
                    <a:pt x="9776" y="8614"/>
                    <a:pt x="9776" y="8810"/>
                  </a:cubicBezTo>
                  <a:cubicBezTo>
                    <a:pt x="9777" y="8905"/>
                    <a:pt x="9776" y="9000"/>
                    <a:pt x="9777" y="9095"/>
                  </a:cubicBezTo>
                  <a:cubicBezTo>
                    <a:pt x="9777" y="9152"/>
                    <a:pt x="9752" y="9196"/>
                    <a:pt x="9703" y="9219"/>
                  </a:cubicBezTo>
                  <a:cubicBezTo>
                    <a:pt x="9635" y="9250"/>
                    <a:pt x="9565" y="9283"/>
                    <a:pt x="9492" y="9299"/>
                  </a:cubicBezTo>
                  <a:cubicBezTo>
                    <a:pt x="9368" y="9327"/>
                    <a:pt x="9240" y="9321"/>
                    <a:pt x="9114" y="9300"/>
                  </a:cubicBezTo>
                  <a:cubicBezTo>
                    <a:pt x="9008" y="9283"/>
                    <a:pt x="8961" y="9233"/>
                    <a:pt x="8947" y="9125"/>
                  </a:cubicBezTo>
                  <a:cubicBezTo>
                    <a:pt x="8931" y="9006"/>
                    <a:pt x="8916" y="8886"/>
                    <a:pt x="8909" y="8766"/>
                  </a:cubicBezTo>
                  <a:cubicBezTo>
                    <a:pt x="8880" y="8301"/>
                    <a:pt x="8500" y="7833"/>
                    <a:pt x="8153" y="7674"/>
                  </a:cubicBezTo>
                  <a:cubicBezTo>
                    <a:pt x="7933" y="7573"/>
                    <a:pt x="7708" y="7500"/>
                    <a:pt x="7465" y="7475"/>
                  </a:cubicBezTo>
                  <a:cubicBezTo>
                    <a:pt x="7150" y="7442"/>
                    <a:pt x="6834" y="7454"/>
                    <a:pt x="6518" y="7440"/>
                  </a:cubicBezTo>
                  <a:cubicBezTo>
                    <a:pt x="6184" y="7424"/>
                    <a:pt x="5849" y="7401"/>
                    <a:pt x="5528" y="7292"/>
                  </a:cubicBezTo>
                  <a:cubicBezTo>
                    <a:pt x="5349" y="7232"/>
                    <a:pt x="5166" y="7178"/>
                    <a:pt x="5001" y="7066"/>
                  </a:cubicBezTo>
                  <a:cubicBezTo>
                    <a:pt x="4955" y="7091"/>
                    <a:pt x="4905" y="7118"/>
                    <a:pt x="4856" y="7146"/>
                  </a:cubicBezTo>
                  <a:cubicBezTo>
                    <a:pt x="4621" y="7277"/>
                    <a:pt x="4368" y="7351"/>
                    <a:pt x="4099" y="7373"/>
                  </a:cubicBezTo>
                  <a:cubicBezTo>
                    <a:pt x="3999" y="7382"/>
                    <a:pt x="3898" y="7400"/>
                    <a:pt x="3797" y="7400"/>
                  </a:cubicBezTo>
                  <a:cubicBezTo>
                    <a:pt x="3167" y="7398"/>
                    <a:pt x="2588" y="7229"/>
                    <a:pt x="2072" y="6858"/>
                  </a:cubicBezTo>
                  <a:cubicBezTo>
                    <a:pt x="1736" y="6617"/>
                    <a:pt x="1518" y="6291"/>
                    <a:pt x="1385" y="5905"/>
                  </a:cubicBezTo>
                  <a:cubicBezTo>
                    <a:pt x="1354" y="5816"/>
                    <a:pt x="1328" y="5725"/>
                    <a:pt x="1297" y="5629"/>
                  </a:cubicBezTo>
                  <a:cubicBezTo>
                    <a:pt x="1225" y="5614"/>
                    <a:pt x="1151" y="5600"/>
                    <a:pt x="1078" y="5585"/>
                  </a:cubicBezTo>
                  <a:cubicBezTo>
                    <a:pt x="812" y="5527"/>
                    <a:pt x="581" y="5405"/>
                    <a:pt x="383" y="5216"/>
                  </a:cubicBezTo>
                  <a:cubicBezTo>
                    <a:pt x="0" y="4850"/>
                    <a:pt x="20" y="4265"/>
                    <a:pt x="316" y="3905"/>
                  </a:cubicBezTo>
                  <a:cubicBezTo>
                    <a:pt x="547" y="3625"/>
                    <a:pt x="843" y="3459"/>
                    <a:pt x="1203" y="3408"/>
                  </a:cubicBezTo>
                  <a:cubicBezTo>
                    <a:pt x="1222" y="3405"/>
                    <a:pt x="1241" y="3403"/>
                    <a:pt x="1260" y="3399"/>
                  </a:cubicBezTo>
                  <a:cubicBezTo>
                    <a:pt x="1303" y="3390"/>
                    <a:pt x="1322" y="3369"/>
                    <a:pt x="1323" y="3319"/>
                  </a:cubicBezTo>
                  <a:cubicBezTo>
                    <a:pt x="1324" y="3180"/>
                    <a:pt x="1336" y="3041"/>
                    <a:pt x="1372" y="2906"/>
                  </a:cubicBezTo>
                  <a:cubicBezTo>
                    <a:pt x="1484" y="2485"/>
                    <a:pt x="1748" y="2183"/>
                    <a:pt x="2121" y="1971"/>
                  </a:cubicBezTo>
                  <a:cubicBezTo>
                    <a:pt x="2361" y="1835"/>
                    <a:pt x="2619" y="1758"/>
                    <a:pt x="2895" y="1738"/>
                  </a:cubicBezTo>
                  <a:cubicBezTo>
                    <a:pt x="3098" y="1722"/>
                    <a:pt x="3299" y="1729"/>
                    <a:pt x="3498" y="1770"/>
                  </a:cubicBezTo>
                  <a:cubicBezTo>
                    <a:pt x="3516" y="1774"/>
                    <a:pt x="3535" y="1768"/>
                    <a:pt x="3563" y="17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346">
              <a:extLst>
                <a:ext uri="{FF2B5EF4-FFF2-40B4-BE49-F238E27FC236}">
                  <a16:creationId xmlns:a16="http://schemas.microsoft.com/office/drawing/2014/main" id="{345A3206-5354-44A8-9CCB-2EED66153ABF}"/>
                </a:ext>
              </a:extLst>
            </p:cNvPr>
            <p:cNvSpPr>
              <a:spLocks/>
            </p:cNvSpPr>
            <p:nvPr/>
          </p:nvSpPr>
          <p:spPr bwMode="auto">
            <a:xfrm>
              <a:off x="5624514" y="4692650"/>
              <a:ext cx="44450" cy="52388"/>
            </a:xfrm>
            <a:custGeom>
              <a:avLst/>
              <a:gdLst>
                <a:gd name="T0" fmla="*/ 684 w 693"/>
                <a:gd name="T1" fmla="*/ 745 h 832"/>
                <a:gd name="T2" fmla="*/ 569 w 693"/>
                <a:gd name="T3" fmla="*/ 804 h 832"/>
                <a:gd name="T4" fmla="*/ 513 w 693"/>
                <a:gd name="T5" fmla="*/ 754 h 832"/>
                <a:gd name="T6" fmla="*/ 104 w 693"/>
                <a:gd name="T7" fmla="*/ 256 h 832"/>
                <a:gd name="T8" fmla="*/ 21 w 693"/>
                <a:gd name="T9" fmla="*/ 131 h 832"/>
                <a:gd name="T10" fmla="*/ 41 w 693"/>
                <a:gd name="T11" fmla="*/ 28 h 832"/>
                <a:gd name="T12" fmla="*/ 162 w 693"/>
                <a:gd name="T13" fmla="*/ 37 h 832"/>
                <a:gd name="T14" fmla="*/ 633 w 693"/>
                <a:gd name="T15" fmla="*/ 606 h 832"/>
                <a:gd name="T16" fmla="*/ 684 w 693"/>
                <a:gd name="T17" fmla="*/ 74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3" h="832">
                  <a:moveTo>
                    <a:pt x="684" y="745"/>
                  </a:moveTo>
                  <a:cubicBezTo>
                    <a:pt x="681" y="795"/>
                    <a:pt x="611" y="832"/>
                    <a:pt x="569" y="804"/>
                  </a:cubicBezTo>
                  <a:cubicBezTo>
                    <a:pt x="548" y="790"/>
                    <a:pt x="527" y="774"/>
                    <a:pt x="513" y="754"/>
                  </a:cubicBezTo>
                  <a:cubicBezTo>
                    <a:pt x="393" y="574"/>
                    <a:pt x="245" y="418"/>
                    <a:pt x="104" y="256"/>
                  </a:cubicBezTo>
                  <a:cubicBezTo>
                    <a:pt x="72" y="218"/>
                    <a:pt x="45" y="174"/>
                    <a:pt x="21" y="131"/>
                  </a:cubicBezTo>
                  <a:cubicBezTo>
                    <a:pt x="0" y="93"/>
                    <a:pt x="11" y="53"/>
                    <a:pt x="41" y="28"/>
                  </a:cubicBezTo>
                  <a:cubicBezTo>
                    <a:pt x="74" y="0"/>
                    <a:pt x="132" y="1"/>
                    <a:pt x="162" y="37"/>
                  </a:cubicBezTo>
                  <a:cubicBezTo>
                    <a:pt x="320" y="226"/>
                    <a:pt x="478" y="415"/>
                    <a:pt x="633" y="606"/>
                  </a:cubicBezTo>
                  <a:cubicBezTo>
                    <a:pt x="664" y="645"/>
                    <a:pt x="693" y="689"/>
                    <a:pt x="684" y="74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347">
              <a:extLst>
                <a:ext uri="{FF2B5EF4-FFF2-40B4-BE49-F238E27FC236}">
                  <a16:creationId xmlns:a16="http://schemas.microsoft.com/office/drawing/2014/main" id="{588D60D5-82DB-466E-8EFA-732A09EDFE2E}"/>
                </a:ext>
              </a:extLst>
            </p:cNvPr>
            <p:cNvSpPr>
              <a:spLocks/>
            </p:cNvSpPr>
            <p:nvPr/>
          </p:nvSpPr>
          <p:spPr bwMode="auto">
            <a:xfrm>
              <a:off x="5722939" y="4637088"/>
              <a:ext cx="17463" cy="61913"/>
            </a:xfrm>
            <a:custGeom>
              <a:avLst/>
              <a:gdLst>
                <a:gd name="T0" fmla="*/ 2 w 283"/>
                <a:gd name="T1" fmla="*/ 154 h 985"/>
                <a:gd name="T2" fmla="*/ 82 w 283"/>
                <a:gd name="T3" fmla="*/ 0 h 985"/>
                <a:gd name="T4" fmla="*/ 181 w 283"/>
                <a:gd name="T5" fmla="*/ 99 h 985"/>
                <a:gd name="T6" fmla="*/ 214 w 283"/>
                <a:gd name="T7" fmla="*/ 342 h 985"/>
                <a:gd name="T8" fmla="*/ 279 w 283"/>
                <a:gd name="T9" fmla="*/ 827 h 985"/>
                <a:gd name="T10" fmla="*/ 278 w 283"/>
                <a:gd name="T11" fmla="*/ 920 h 985"/>
                <a:gd name="T12" fmla="*/ 214 w 283"/>
                <a:gd name="T13" fmla="*/ 980 h 985"/>
                <a:gd name="T14" fmla="*/ 134 w 283"/>
                <a:gd name="T15" fmla="*/ 943 h 985"/>
                <a:gd name="T16" fmla="*/ 105 w 283"/>
                <a:gd name="T17" fmla="*/ 855 h 985"/>
                <a:gd name="T18" fmla="*/ 40 w 283"/>
                <a:gd name="T19" fmla="*/ 426 h 985"/>
                <a:gd name="T20" fmla="*/ 2 w 283"/>
                <a:gd name="T21" fmla="*/ 154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985">
                  <a:moveTo>
                    <a:pt x="2" y="154"/>
                  </a:moveTo>
                  <a:cubicBezTo>
                    <a:pt x="0" y="48"/>
                    <a:pt x="31" y="0"/>
                    <a:pt x="82" y="0"/>
                  </a:cubicBezTo>
                  <a:cubicBezTo>
                    <a:pt x="127" y="1"/>
                    <a:pt x="170" y="40"/>
                    <a:pt x="181" y="99"/>
                  </a:cubicBezTo>
                  <a:cubicBezTo>
                    <a:pt x="195" y="179"/>
                    <a:pt x="203" y="261"/>
                    <a:pt x="214" y="342"/>
                  </a:cubicBezTo>
                  <a:cubicBezTo>
                    <a:pt x="236" y="503"/>
                    <a:pt x="259" y="665"/>
                    <a:pt x="279" y="827"/>
                  </a:cubicBezTo>
                  <a:cubicBezTo>
                    <a:pt x="283" y="858"/>
                    <a:pt x="283" y="890"/>
                    <a:pt x="278" y="920"/>
                  </a:cubicBezTo>
                  <a:cubicBezTo>
                    <a:pt x="272" y="954"/>
                    <a:pt x="249" y="975"/>
                    <a:pt x="214" y="980"/>
                  </a:cubicBezTo>
                  <a:cubicBezTo>
                    <a:pt x="180" y="985"/>
                    <a:pt x="150" y="972"/>
                    <a:pt x="134" y="943"/>
                  </a:cubicBezTo>
                  <a:cubicBezTo>
                    <a:pt x="118" y="917"/>
                    <a:pt x="110" y="885"/>
                    <a:pt x="105" y="855"/>
                  </a:cubicBezTo>
                  <a:cubicBezTo>
                    <a:pt x="82" y="712"/>
                    <a:pt x="61" y="569"/>
                    <a:pt x="40" y="426"/>
                  </a:cubicBezTo>
                  <a:cubicBezTo>
                    <a:pt x="25" y="327"/>
                    <a:pt x="12" y="227"/>
                    <a:pt x="2" y="15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348">
              <a:extLst>
                <a:ext uri="{FF2B5EF4-FFF2-40B4-BE49-F238E27FC236}">
                  <a16:creationId xmlns:a16="http://schemas.microsoft.com/office/drawing/2014/main" id="{A288AB13-59DB-4796-8B1B-6AAF760E563D}"/>
                </a:ext>
              </a:extLst>
            </p:cNvPr>
            <p:cNvSpPr>
              <a:spLocks/>
            </p:cNvSpPr>
            <p:nvPr/>
          </p:nvSpPr>
          <p:spPr bwMode="auto">
            <a:xfrm>
              <a:off x="6299201" y="4829175"/>
              <a:ext cx="50800" cy="33338"/>
            </a:xfrm>
            <a:custGeom>
              <a:avLst/>
              <a:gdLst>
                <a:gd name="T0" fmla="*/ 801 w 802"/>
                <a:gd name="T1" fmla="*/ 101 h 525"/>
                <a:gd name="T2" fmla="*/ 765 w 802"/>
                <a:gd name="T3" fmla="*/ 169 h 525"/>
                <a:gd name="T4" fmla="*/ 687 w 802"/>
                <a:gd name="T5" fmla="*/ 223 h 525"/>
                <a:gd name="T6" fmla="*/ 171 w 802"/>
                <a:gd name="T7" fmla="*/ 499 h 525"/>
                <a:gd name="T8" fmla="*/ 100 w 802"/>
                <a:gd name="T9" fmla="*/ 521 h 525"/>
                <a:gd name="T10" fmla="*/ 20 w 802"/>
                <a:gd name="T11" fmla="*/ 482 h 525"/>
                <a:gd name="T12" fmla="*/ 24 w 802"/>
                <a:gd name="T13" fmla="*/ 395 h 525"/>
                <a:gd name="T14" fmla="*/ 94 w 802"/>
                <a:gd name="T15" fmla="*/ 333 h 525"/>
                <a:gd name="T16" fmla="*/ 659 w 802"/>
                <a:gd name="T17" fmla="*/ 27 h 525"/>
                <a:gd name="T18" fmla="*/ 713 w 802"/>
                <a:gd name="T19" fmla="*/ 10 h 525"/>
                <a:gd name="T20" fmla="*/ 801 w 802"/>
                <a:gd name="T21" fmla="*/ 10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2" h="525">
                  <a:moveTo>
                    <a:pt x="801" y="101"/>
                  </a:moveTo>
                  <a:cubicBezTo>
                    <a:pt x="794" y="116"/>
                    <a:pt x="784" y="147"/>
                    <a:pt x="765" y="169"/>
                  </a:cubicBezTo>
                  <a:cubicBezTo>
                    <a:pt x="744" y="191"/>
                    <a:pt x="715" y="207"/>
                    <a:pt x="687" y="223"/>
                  </a:cubicBezTo>
                  <a:cubicBezTo>
                    <a:pt x="516" y="316"/>
                    <a:pt x="343" y="408"/>
                    <a:pt x="171" y="499"/>
                  </a:cubicBezTo>
                  <a:cubicBezTo>
                    <a:pt x="149" y="511"/>
                    <a:pt x="124" y="518"/>
                    <a:pt x="100" y="521"/>
                  </a:cubicBezTo>
                  <a:cubicBezTo>
                    <a:pt x="66" y="525"/>
                    <a:pt x="38" y="511"/>
                    <a:pt x="20" y="482"/>
                  </a:cubicBezTo>
                  <a:cubicBezTo>
                    <a:pt x="0" y="453"/>
                    <a:pt x="2" y="421"/>
                    <a:pt x="24" y="395"/>
                  </a:cubicBezTo>
                  <a:cubicBezTo>
                    <a:pt x="44" y="371"/>
                    <a:pt x="67" y="348"/>
                    <a:pt x="94" y="333"/>
                  </a:cubicBezTo>
                  <a:cubicBezTo>
                    <a:pt x="281" y="230"/>
                    <a:pt x="470" y="128"/>
                    <a:pt x="659" y="27"/>
                  </a:cubicBezTo>
                  <a:cubicBezTo>
                    <a:pt x="675" y="19"/>
                    <a:pt x="694" y="15"/>
                    <a:pt x="713" y="10"/>
                  </a:cubicBezTo>
                  <a:cubicBezTo>
                    <a:pt x="753" y="0"/>
                    <a:pt x="802" y="42"/>
                    <a:pt x="801" y="10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349">
              <a:extLst>
                <a:ext uri="{FF2B5EF4-FFF2-40B4-BE49-F238E27FC236}">
                  <a16:creationId xmlns:a16="http://schemas.microsoft.com/office/drawing/2014/main" id="{3AB69E44-B62E-434E-AAFD-4C5EFE453630}"/>
                </a:ext>
              </a:extLst>
            </p:cNvPr>
            <p:cNvSpPr>
              <a:spLocks/>
            </p:cNvSpPr>
            <p:nvPr/>
          </p:nvSpPr>
          <p:spPr bwMode="auto">
            <a:xfrm>
              <a:off x="6308726" y="4886325"/>
              <a:ext cx="41275" cy="14288"/>
            </a:xfrm>
            <a:custGeom>
              <a:avLst/>
              <a:gdLst>
                <a:gd name="T0" fmla="*/ 233 w 651"/>
                <a:gd name="T1" fmla="*/ 3 h 226"/>
                <a:gd name="T2" fmla="*/ 547 w 651"/>
                <a:gd name="T3" fmla="*/ 44 h 226"/>
                <a:gd name="T4" fmla="*/ 615 w 651"/>
                <a:gd name="T5" fmla="*/ 75 h 226"/>
                <a:gd name="T6" fmla="*/ 645 w 651"/>
                <a:gd name="T7" fmla="*/ 159 h 226"/>
                <a:gd name="T8" fmla="*/ 584 w 651"/>
                <a:gd name="T9" fmla="*/ 221 h 226"/>
                <a:gd name="T10" fmla="*/ 490 w 651"/>
                <a:gd name="T11" fmla="*/ 223 h 226"/>
                <a:gd name="T12" fmla="*/ 154 w 651"/>
                <a:gd name="T13" fmla="*/ 185 h 226"/>
                <a:gd name="T14" fmla="*/ 63 w 651"/>
                <a:gd name="T15" fmla="*/ 163 h 226"/>
                <a:gd name="T16" fmla="*/ 4 w 651"/>
                <a:gd name="T17" fmla="*/ 76 h 226"/>
                <a:gd name="T18" fmla="*/ 80 w 651"/>
                <a:gd name="T19" fmla="*/ 3 h 226"/>
                <a:gd name="T20" fmla="*/ 233 w 651"/>
                <a:gd name="T21" fmla="*/ 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226">
                  <a:moveTo>
                    <a:pt x="233" y="3"/>
                  </a:moveTo>
                  <a:cubicBezTo>
                    <a:pt x="311" y="13"/>
                    <a:pt x="429" y="27"/>
                    <a:pt x="547" y="44"/>
                  </a:cubicBezTo>
                  <a:cubicBezTo>
                    <a:pt x="571" y="48"/>
                    <a:pt x="595" y="60"/>
                    <a:pt x="615" y="75"/>
                  </a:cubicBezTo>
                  <a:cubicBezTo>
                    <a:pt x="642" y="95"/>
                    <a:pt x="651" y="125"/>
                    <a:pt x="645" y="159"/>
                  </a:cubicBezTo>
                  <a:cubicBezTo>
                    <a:pt x="638" y="193"/>
                    <a:pt x="617" y="216"/>
                    <a:pt x="584" y="221"/>
                  </a:cubicBezTo>
                  <a:cubicBezTo>
                    <a:pt x="553" y="226"/>
                    <a:pt x="521" y="226"/>
                    <a:pt x="490" y="223"/>
                  </a:cubicBezTo>
                  <a:cubicBezTo>
                    <a:pt x="378" y="212"/>
                    <a:pt x="266" y="199"/>
                    <a:pt x="154" y="185"/>
                  </a:cubicBezTo>
                  <a:cubicBezTo>
                    <a:pt x="123" y="182"/>
                    <a:pt x="92" y="174"/>
                    <a:pt x="63" y="163"/>
                  </a:cubicBezTo>
                  <a:cubicBezTo>
                    <a:pt x="25" y="150"/>
                    <a:pt x="0" y="109"/>
                    <a:pt x="4" y="76"/>
                  </a:cubicBezTo>
                  <a:cubicBezTo>
                    <a:pt x="8" y="42"/>
                    <a:pt x="42" y="6"/>
                    <a:pt x="80" y="3"/>
                  </a:cubicBezTo>
                  <a:cubicBezTo>
                    <a:pt x="117" y="0"/>
                    <a:pt x="155" y="3"/>
                    <a:pt x="233"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350">
              <a:extLst>
                <a:ext uri="{FF2B5EF4-FFF2-40B4-BE49-F238E27FC236}">
                  <a16:creationId xmlns:a16="http://schemas.microsoft.com/office/drawing/2014/main" id="{A0E90DE0-B6BC-407B-B889-97EA9DF637E3}"/>
                </a:ext>
              </a:extLst>
            </p:cNvPr>
            <p:cNvSpPr>
              <a:spLocks/>
            </p:cNvSpPr>
            <p:nvPr/>
          </p:nvSpPr>
          <p:spPr bwMode="auto">
            <a:xfrm>
              <a:off x="5684839" y="4686300"/>
              <a:ext cx="20638" cy="31750"/>
            </a:xfrm>
            <a:custGeom>
              <a:avLst/>
              <a:gdLst>
                <a:gd name="T0" fmla="*/ 71 w 311"/>
                <a:gd name="T1" fmla="*/ 5 h 506"/>
                <a:gd name="T2" fmla="*/ 175 w 311"/>
                <a:gd name="T3" fmla="*/ 70 h 506"/>
                <a:gd name="T4" fmla="*/ 300 w 311"/>
                <a:gd name="T5" fmla="*/ 381 h 506"/>
                <a:gd name="T6" fmla="*/ 305 w 311"/>
                <a:gd name="T7" fmla="*/ 399 h 506"/>
                <a:gd name="T8" fmla="*/ 256 w 311"/>
                <a:gd name="T9" fmla="*/ 492 h 506"/>
                <a:gd name="T10" fmla="*/ 155 w 311"/>
                <a:gd name="T11" fmla="*/ 466 h 506"/>
                <a:gd name="T12" fmla="*/ 8 w 311"/>
                <a:gd name="T13" fmla="*/ 106 h 506"/>
                <a:gd name="T14" fmla="*/ 71 w 311"/>
                <a:gd name="T15" fmla="*/ 5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506">
                  <a:moveTo>
                    <a:pt x="71" y="5"/>
                  </a:moveTo>
                  <a:cubicBezTo>
                    <a:pt x="113" y="0"/>
                    <a:pt x="154" y="21"/>
                    <a:pt x="175" y="70"/>
                  </a:cubicBezTo>
                  <a:cubicBezTo>
                    <a:pt x="219" y="173"/>
                    <a:pt x="259" y="277"/>
                    <a:pt x="300" y="381"/>
                  </a:cubicBezTo>
                  <a:cubicBezTo>
                    <a:pt x="302" y="387"/>
                    <a:pt x="303" y="393"/>
                    <a:pt x="305" y="399"/>
                  </a:cubicBezTo>
                  <a:cubicBezTo>
                    <a:pt x="311" y="434"/>
                    <a:pt x="288" y="478"/>
                    <a:pt x="256" y="492"/>
                  </a:cubicBezTo>
                  <a:cubicBezTo>
                    <a:pt x="223" y="506"/>
                    <a:pt x="172" y="496"/>
                    <a:pt x="155" y="466"/>
                  </a:cubicBezTo>
                  <a:cubicBezTo>
                    <a:pt x="89" y="353"/>
                    <a:pt x="30" y="236"/>
                    <a:pt x="8" y="106"/>
                  </a:cubicBezTo>
                  <a:cubicBezTo>
                    <a:pt x="0" y="57"/>
                    <a:pt x="33" y="10"/>
                    <a:pt x="71"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351">
              <a:extLst>
                <a:ext uri="{FF2B5EF4-FFF2-40B4-BE49-F238E27FC236}">
                  <a16:creationId xmlns:a16="http://schemas.microsoft.com/office/drawing/2014/main" id="{D99F4E98-2738-42DF-BDEA-6F76292A0FC9}"/>
                </a:ext>
              </a:extLst>
            </p:cNvPr>
            <p:cNvSpPr>
              <a:spLocks/>
            </p:cNvSpPr>
            <p:nvPr/>
          </p:nvSpPr>
          <p:spPr bwMode="auto">
            <a:xfrm>
              <a:off x="5772151" y="4848225"/>
              <a:ext cx="160338" cy="173038"/>
            </a:xfrm>
            <a:custGeom>
              <a:avLst/>
              <a:gdLst>
                <a:gd name="T0" fmla="*/ 1418 w 2562"/>
                <a:gd name="T1" fmla="*/ 644 h 2768"/>
                <a:gd name="T2" fmla="*/ 1537 w 2562"/>
                <a:gd name="T3" fmla="*/ 693 h 2768"/>
                <a:gd name="T4" fmla="*/ 1938 w 2562"/>
                <a:gd name="T5" fmla="*/ 906 h 2768"/>
                <a:gd name="T6" fmla="*/ 2396 w 2562"/>
                <a:gd name="T7" fmla="*/ 2260 h 2768"/>
                <a:gd name="T8" fmla="*/ 2205 w 2562"/>
                <a:gd name="T9" fmla="*/ 2672 h 2768"/>
                <a:gd name="T10" fmla="*/ 2143 w 2562"/>
                <a:gd name="T11" fmla="*/ 2742 h 2768"/>
                <a:gd name="T12" fmla="*/ 2056 w 2562"/>
                <a:gd name="T13" fmla="*/ 2749 h 2768"/>
                <a:gd name="T14" fmla="*/ 2012 w 2562"/>
                <a:gd name="T15" fmla="*/ 2654 h 2768"/>
                <a:gd name="T16" fmla="*/ 2079 w 2562"/>
                <a:gd name="T17" fmla="*/ 2518 h 2768"/>
                <a:gd name="T18" fmla="*/ 2235 w 2562"/>
                <a:gd name="T19" fmla="*/ 2132 h 2768"/>
                <a:gd name="T20" fmla="*/ 2106 w 2562"/>
                <a:gd name="T21" fmla="*/ 1334 h 2768"/>
                <a:gd name="T22" fmla="*/ 1841 w 2562"/>
                <a:gd name="T23" fmla="*/ 1066 h 2768"/>
                <a:gd name="T24" fmla="*/ 1295 w 2562"/>
                <a:gd name="T25" fmla="*/ 810 h 2768"/>
                <a:gd name="T26" fmla="*/ 1185 w 2562"/>
                <a:gd name="T27" fmla="*/ 819 h 2768"/>
                <a:gd name="T28" fmla="*/ 1084 w 2562"/>
                <a:gd name="T29" fmla="*/ 871 h 2768"/>
                <a:gd name="T30" fmla="*/ 92 w 2562"/>
                <a:gd name="T31" fmla="*/ 768 h 2768"/>
                <a:gd name="T32" fmla="*/ 24 w 2562"/>
                <a:gd name="T33" fmla="*/ 704 h 2768"/>
                <a:gd name="T34" fmla="*/ 20 w 2562"/>
                <a:gd name="T35" fmla="*/ 597 h 2768"/>
                <a:gd name="T36" fmla="*/ 122 w 2562"/>
                <a:gd name="T37" fmla="*/ 571 h 2768"/>
                <a:gd name="T38" fmla="*/ 253 w 2562"/>
                <a:gd name="T39" fmla="*/ 647 h 2768"/>
                <a:gd name="T40" fmla="*/ 873 w 2562"/>
                <a:gd name="T41" fmla="*/ 743 h 2768"/>
                <a:gd name="T42" fmla="*/ 1429 w 2562"/>
                <a:gd name="T43" fmla="*/ 225 h 2768"/>
                <a:gd name="T44" fmla="*/ 1475 w 2562"/>
                <a:gd name="T45" fmla="*/ 61 h 2768"/>
                <a:gd name="T46" fmla="*/ 1563 w 2562"/>
                <a:gd name="T47" fmla="*/ 2 h 2768"/>
                <a:gd name="T48" fmla="*/ 1645 w 2562"/>
                <a:gd name="T49" fmla="*/ 90 h 2768"/>
                <a:gd name="T50" fmla="*/ 1631 w 2562"/>
                <a:gd name="T51" fmla="*/ 202 h 2768"/>
                <a:gd name="T52" fmla="*/ 1418 w 2562"/>
                <a:gd name="T53" fmla="*/ 644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2" h="2768">
                  <a:moveTo>
                    <a:pt x="1418" y="644"/>
                  </a:moveTo>
                  <a:cubicBezTo>
                    <a:pt x="1469" y="665"/>
                    <a:pt x="1503" y="678"/>
                    <a:pt x="1537" y="693"/>
                  </a:cubicBezTo>
                  <a:cubicBezTo>
                    <a:pt x="1677" y="751"/>
                    <a:pt x="1813" y="818"/>
                    <a:pt x="1938" y="906"/>
                  </a:cubicBezTo>
                  <a:cubicBezTo>
                    <a:pt x="2366" y="1209"/>
                    <a:pt x="2562" y="1691"/>
                    <a:pt x="2396" y="2260"/>
                  </a:cubicBezTo>
                  <a:cubicBezTo>
                    <a:pt x="2353" y="2407"/>
                    <a:pt x="2284" y="2542"/>
                    <a:pt x="2205" y="2672"/>
                  </a:cubicBezTo>
                  <a:cubicBezTo>
                    <a:pt x="2189" y="2698"/>
                    <a:pt x="2167" y="2722"/>
                    <a:pt x="2143" y="2742"/>
                  </a:cubicBezTo>
                  <a:cubicBezTo>
                    <a:pt x="2118" y="2764"/>
                    <a:pt x="2086" y="2768"/>
                    <a:pt x="2056" y="2749"/>
                  </a:cubicBezTo>
                  <a:cubicBezTo>
                    <a:pt x="2020" y="2727"/>
                    <a:pt x="1999" y="2685"/>
                    <a:pt x="2012" y="2654"/>
                  </a:cubicBezTo>
                  <a:cubicBezTo>
                    <a:pt x="2032" y="2607"/>
                    <a:pt x="2055" y="2562"/>
                    <a:pt x="2079" y="2518"/>
                  </a:cubicBezTo>
                  <a:cubicBezTo>
                    <a:pt x="2148" y="2396"/>
                    <a:pt x="2203" y="2269"/>
                    <a:pt x="2235" y="2132"/>
                  </a:cubicBezTo>
                  <a:cubicBezTo>
                    <a:pt x="2301" y="1850"/>
                    <a:pt x="2272" y="1581"/>
                    <a:pt x="2106" y="1334"/>
                  </a:cubicBezTo>
                  <a:cubicBezTo>
                    <a:pt x="2035" y="1228"/>
                    <a:pt x="1944" y="1141"/>
                    <a:pt x="1841" y="1066"/>
                  </a:cubicBezTo>
                  <a:cubicBezTo>
                    <a:pt x="1676" y="944"/>
                    <a:pt x="1490" y="868"/>
                    <a:pt x="1295" y="810"/>
                  </a:cubicBezTo>
                  <a:cubicBezTo>
                    <a:pt x="1257" y="799"/>
                    <a:pt x="1221" y="799"/>
                    <a:pt x="1185" y="819"/>
                  </a:cubicBezTo>
                  <a:cubicBezTo>
                    <a:pt x="1152" y="837"/>
                    <a:pt x="1119" y="856"/>
                    <a:pt x="1084" y="871"/>
                  </a:cubicBezTo>
                  <a:cubicBezTo>
                    <a:pt x="736" y="1011"/>
                    <a:pt x="405" y="975"/>
                    <a:pt x="92" y="768"/>
                  </a:cubicBezTo>
                  <a:cubicBezTo>
                    <a:pt x="66" y="751"/>
                    <a:pt x="44" y="727"/>
                    <a:pt x="24" y="704"/>
                  </a:cubicBezTo>
                  <a:cubicBezTo>
                    <a:pt x="0" y="676"/>
                    <a:pt x="0" y="626"/>
                    <a:pt x="20" y="597"/>
                  </a:cubicBezTo>
                  <a:cubicBezTo>
                    <a:pt x="38" y="570"/>
                    <a:pt x="89" y="554"/>
                    <a:pt x="122" y="571"/>
                  </a:cubicBezTo>
                  <a:cubicBezTo>
                    <a:pt x="167" y="594"/>
                    <a:pt x="210" y="621"/>
                    <a:pt x="253" y="647"/>
                  </a:cubicBezTo>
                  <a:cubicBezTo>
                    <a:pt x="446" y="765"/>
                    <a:pt x="659" y="795"/>
                    <a:pt x="873" y="743"/>
                  </a:cubicBezTo>
                  <a:cubicBezTo>
                    <a:pt x="1150" y="675"/>
                    <a:pt x="1341" y="500"/>
                    <a:pt x="1429" y="225"/>
                  </a:cubicBezTo>
                  <a:cubicBezTo>
                    <a:pt x="1446" y="171"/>
                    <a:pt x="1458" y="115"/>
                    <a:pt x="1475" y="61"/>
                  </a:cubicBezTo>
                  <a:cubicBezTo>
                    <a:pt x="1486" y="24"/>
                    <a:pt x="1526" y="0"/>
                    <a:pt x="1563" y="2"/>
                  </a:cubicBezTo>
                  <a:cubicBezTo>
                    <a:pt x="1606" y="4"/>
                    <a:pt x="1645" y="43"/>
                    <a:pt x="1645" y="90"/>
                  </a:cubicBezTo>
                  <a:cubicBezTo>
                    <a:pt x="1644" y="127"/>
                    <a:pt x="1639" y="165"/>
                    <a:pt x="1631" y="202"/>
                  </a:cubicBezTo>
                  <a:cubicBezTo>
                    <a:pt x="1595" y="353"/>
                    <a:pt x="1572" y="400"/>
                    <a:pt x="1418" y="6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352">
              <a:extLst>
                <a:ext uri="{FF2B5EF4-FFF2-40B4-BE49-F238E27FC236}">
                  <a16:creationId xmlns:a16="http://schemas.microsoft.com/office/drawing/2014/main" id="{900180C1-BDBB-4D79-B1AB-20384049F297}"/>
                </a:ext>
              </a:extLst>
            </p:cNvPr>
            <p:cNvSpPr>
              <a:spLocks/>
            </p:cNvSpPr>
            <p:nvPr/>
          </p:nvSpPr>
          <p:spPr bwMode="auto">
            <a:xfrm>
              <a:off x="6016626" y="4857750"/>
              <a:ext cx="106363" cy="107950"/>
            </a:xfrm>
            <a:custGeom>
              <a:avLst/>
              <a:gdLst>
                <a:gd name="T0" fmla="*/ 10 w 1702"/>
                <a:gd name="T1" fmla="*/ 723 h 1706"/>
                <a:gd name="T2" fmla="*/ 202 w 1702"/>
                <a:gd name="T3" fmla="*/ 96 h 1706"/>
                <a:gd name="T4" fmla="*/ 282 w 1702"/>
                <a:gd name="T5" fmla="*/ 19 h 1706"/>
                <a:gd name="T6" fmla="*/ 369 w 1702"/>
                <a:gd name="T7" fmla="*/ 27 h 1706"/>
                <a:gd name="T8" fmla="*/ 396 w 1702"/>
                <a:gd name="T9" fmla="*/ 93 h 1706"/>
                <a:gd name="T10" fmla="*/ 376 w 1702"/>
                <a:gd name="T11" fmla="*/ 164 h 1706"/>
                <a:gd name="T12" fmla="*/ 305 w 1702"/>
                <a:gd name="T13" fmla="*/ 276 h 1706"/>
                <a:gd name="T14" fmla="*/ 242 w 1702"/>
                <a:gd name="T15" fmla="*/ 970 h 1706"/>
                <a:gd name="T16" fmla="*/ 1422 w 1702"/>
                <a:gd name="T17" fmla="*/ 1287 h 1706"/>
                <a:gd name="T18" fmla="*/ 1563 w 1702"/>
                <a:gd name="T19" fmla="*/ 1161 h 1706"/>
                <a:gd name="T20" fmla="*/ 1652 w 1702"/>
                <a:gd name="T21" fmla="*/ 1154 h 1706"/>
                <a:gd name="T22" fmla="*/ 1688 w 1702"/>
                <a:gd name="T23" fmla="*/ 1253 h 1706"/>
                <a:gd name="T24" fmla="*/ 1640 w 1702"/>
                <a:gd name="T25" fmla="*/ 1333 h 1706"/>
                <a:gd name="T26" fmla="*/ 730 w 1702"/>
                <a:gd name="T27" fmla="*/ 1624 h 1706"/>
                <a:gd name="T28" fmla="*/ 55 w 1702"/>
                <a:gd name="T29" fmla="*/ 997 h 1706"/>
                <a:gd name="T30" fmla="*/ 10 w 1702"/>
                <a:gd name="T31" fmla="*/ 723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2" h="1706">
                  <a:moveTo>
                    <a:pt x="10" y="723"/>
                  </a:moveTo>
                  <a:cubicBezTo>
                    <a:pt x="7" y="477"/>
                    <a:pt x="74" y="277"/>
                    <a:pt x="202" y="96"/>
                  </a:cubicBezTo>
                  <a:cubicBezTo>
                    <a:pt x="223" y="66"/>
                    <a:pt x="252" y="40"/>
                    <a:pt x="282" y="19"/>
                  </a:cubicBezTo>
                  <a:cubicBezTo>
                    <a:pt x="309" y="1"/>
                    <a:pt x="346" y="0"/>
                    <a:pt x="369" y="27"/>
                  </a:cubicBezTo>
                  <a:cubicBezTo>
                    <a:pt x="384" y="44"/>
                    <a:pt x="395" y="70"/>
                    <a:pt x="396" y="93"/>
                  </a:cubicBezTo>
                  <a:cubicBezTo>
                    <a:pt x="397" y="116"/>
                    <a:pt x="388" y="143"/>
                    <a:pt x="376" y="164"/>
                  </a:cubicBezTo>
                  <a:cubicBezTo>
                    <a:pt x="355" y="203"/>
                    <a:pt x="327" y="237"/>
                    <a:pt x="305" y="276"/>
                  </a:cubicBezTo>
                  <a:cubicBezTo>
                    <a:pt x="180" y="497"/>
                    <a:pt x="158" y="731"/>
                    <a:pt x="242" y="970"/>
                  </a:cubicBezTo>
                  <a:cubicBezTo>
                    <a:pt x="407" y="1441"/>
                    <a:pt x="985" y="1641"/>
                    <a:pt x="1422" y="1287"/>
                  </a:cubicBezTo>
                  <a:cubicBezTo>
                    <a:pt x="1471" y="1247"/>
                    <a:pt x="1514" y="1200"/>
                    <a:pt x="1563" y="1161"/>
                  </a:cubicBezTo>
                  <a:cubicBezTo>
                    <a:pt x="1588" y="1141"/>
                    <a:pt x="1621" y="1136"/>
                    <a:pt x="1652" y="1154"/>
                  </a:cubicBezTo>
                  <a:cubicBezTo>
                    <a:pt x="1682" y="1171"/>
                    <a:pt x="1702" y="1219"/>
                    <a:pt x="1688" y="1253"/>
                  </a:cubicBezTo>
                  <a:cubicBezTo>
                    <a:pt x="1676" y="1281"/>
                    <a:pt x="1662" y="1312"/>
                    <a:pt x="1640" y="1333"/>
                  </a:cubicBezTo>
                  <a:cubicBezTo>
                    <a:pt x="1389" y="1589"/>
                    <a:pt x="1090" y="1706"/>
                    <a:pt x="730" y="1624"/>
                  </a:cubicBezTo>
                  <a:cubicBezTo>
                    <a:pt x="386" y="1545"/>
                    <a:pt x="168" y="1325"/>
                    <a:pt x="55" y="997"/>
                  </a:cubicBezTo>
                  <a:cubicBezTo>
                    <a:pt x="22" y="902"/>
                    <a:pt x="0" y="802"/>
                    <a:pt x="10" y="7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353">
              <a:extLst>
                <a:ext uri="{FF2B5EF4-FFF2-40B4-BE49-F238E27FC236}">
                  <a16:creationId xmlns:a16="http://schemas.microsoft.com/office/drawing/2014/main" id="{DC431C18-EFE5-48C5-A550-C3FDC778BA9C}"/>
                </a:ext>
              </a:extLst>
            </p:cNvPr>
            <p:cNvSpPr>
              <a:spLocks/>
            </p:cNvSpPr>
            <p:nvPr/>
          </p:nvSpPr>
          <p:spPr bwMode="auto">
            <a:xfrm>
              <a:off x="5976939" y="5022850"/>
              <a:ext cx="84138" cy="69850"/>
            </a:xfrm>
            <a:custGeom>
              <a:avLst/>
              <a:gdLst>
                <a:gd name="T0" fmla="*/ 1316 w 1316"/>
                <a:gd name="T1" fmla="*/ 186 h 1121"/>
                <a:gd name="T2" fmla="*/ 1003 w 1316"/>
                <a:gd name="T3" fmla="*/ 894 h 1121"/>
                <a:gd name="T4" fmla="*/ 618 w 1316"/>
                <a:gd name="T5" fmla="*/ 1082 h 1121"/>
                <a:gd name="T6" fmla="*/ 25 w 1316"/>
                <a:gd name="T7" fmla="*/ 787 h 1121"/>
                <a:gd name="T8" fmla="*/ 12 w 1316"/>
                <a:gd name="T9" fmla="*/ 752 h 1121"/>
                <a:gd name="T10" fmla="*/ 43 w 1316"/>
                <a:gd name="T11" fmla="*/ 650 h 1121"/>
                <a:gd name="T12" fmla="*/ 148 w 1316"/>
                <a:gd name="T13" fmla="*/ 659 h 1121"/>
                <a:gd name="T14" fmla="*/ 235 w 1316"/>
                <a:gd name="T15" fmla="*/ 759 h 1121"/>
                <a:gd name="T16" fmla="*/ 786 w 1316"/>
                <a:gd name="T17" fmla="*/ 827 h 1121"/>
                <a:gd name="T18" fmla="*/ 1114 w 1316"/>
                <a:gd name="T19" fmla="*/ 317 h 1121"/>
                <a:gd name="T20" fmla="*/ 1138 w 1316"/>
                <a:gd name="T21" fmla="*/ 130 h 1121"/>
                <a:gd name="T22" fmla="*/ 1152 w 1316"/>
                <a:gd name="T23" fmla="*/ 56 h 1121"/>
                <a:gd name="T24" fmla="*/ 1223 w 1316"/>
                <a:gd name="T25" fmla="*/ 7 h 1121"/>
                <a:gd name="T26" fmla="*/ 1295 w 1316"/>
                <a:gd name="T27" fmla="*/ 57 h 1121"/>
                <a:gd name="T28" fmla="*/ 1316 w 1316"/>
                <a:gd name="T29" fmla="*/ 186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6" h="1121">
                  <a:moveTo>
                    <a:pt x="1316" y="186"/>
                  </a:moveTo>
                  <a:cubicBezTo>
                    <a:pt x="1297" y="474"/>
                    <a:pt x="1201" y="707"/>
                    <a:pt x="1003" y="894"/>
                  </a:cubicBezTo>
                  <a:cubicBezTo>
                    <a:pt x="894" y="997"/>
                    <a:pt x="763" y="1057"/>
                    <a:pt x="618" y="1082"/>
                  </a:cubicBezTo>
                  <a:cubicBezTo>
                    <a:pt x="405" y="1121"/>
                    <a:pt x="128" y="981"/>
                    <a:pt x="25" y="787"/>
                  </a:cubicBezTo>
                  <a:cubicBezTo>
                    <a:pt x="19" y="776"/>
                    <a:pt x="16" y="764"/>
                    <a:pt x="12" y="752"/>
                  </a:cubicBezTo>
                  <a:cubicBezTo>
                    <a:pt x="0" y="717"/>
                    <a:pt x="15" y="668"/>
                    <a:pt x="43" y="650"/>
                  </a:cubicBezTo>
                  <a:cubicBezTo>
                    <a:pt x="72" y="630"/>
                    <a:pt x="122" y="633"/>
                    <a:pt x="148" y="659"/>
                  </a:cubicBezTo>
                  <a:cubicBezTo>
                    <a:pt x="178" y="691"/>
                    <a:pt x="204" y="727"/>
                    <a:pt x="235" y="759"/>
                  </a:cubicBezTo>
                  <a:cubicBezTo>
                    <a:pt x="392" y="920"/>
                    <a:pt x="594" y="947"/>
                    <a:pt x="786" y="827"/>
                  </a:cubicBezTo>
                  <a:cubicBezTo>
                    <a:pt x="972" y="709"/>
                    <a:pt x="1074" y="531"/>
                    <a:pt x="1114" y="317"/>
                  </a:cubicBezTo>
                  <a:cubicBezTo>
                    <a:pt x="1125" y="256"/>
                    <a:pt x="1130" y="192"/>
                    <a:pt x="1138" y="130"/>
                  </a:cubicBezTo>
                  <a:cubicBezTo>
                    <a:pt x="1141" y="105"/>
                    <a:pt x="1143" y="79"/>
                    <a:pt x="1152" y="56"/>
                  </a:cubicBezTo>
                  <a:cubicBezTo>
                    <a:pt x="1163" y="24"/>
                    <a:pt x="1191" y="0"/>
                    <a:pt x="1223" y="7"/>
                  </a:cubicBezTo>
                  <a:cubicBezTo>
                    <a:pt x="1250" y="13"/>
                    <a:pt x="1286" y="34"/>
                    <a:pt x="1295" y="57"/>
                  </a:cubicBezTo>
                  <a:cubicBezTo>
                    <a:pt x="1311" y="103"/>
                    <a:pt x="1312" y="155"/>
                    <a:pt x="1316" y="1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354">
              <a:extLst>
                <a:ext uri="{FF2B5EF4-FFF2-40B4-BE49-F238E27FC236}">
                  <a16:creationId xmlns:a16="http://schemas.microsoft.com/office/drawing/2014/main" id="{91B7393D-C57F-4211-8F0A-A84E1E5D7DCC}"/>
                </a:ext>
              </a:extLst>
            </p:cNvPr>
            <p:cNvSpPr>
              <a:spLocks noEditPoints="1"/>
            </p:cNvSpPr>
            <p:nvPr/>
          </p:nvSpPr>
          <p:spPr bwMode="auto">
            <a:xfrm>
              <a:off x="7143751" y="2495550"/>
              <a:ext cx="596900" cy="600075"/>
            </a:xfrm>
            <a:custGeom>
              <a:avLst/>
              <a:gdLst>
                <a:gd name="T0" fmla="*/ 2541 w 9475"/>
                <a:gd name="T1" fmla="*/ 4786 h 9553"/>
                <a:gd name="T2" fmla="*/ 7081 w 9475"/>
                <a:gd name="T3" fmla="*/ 4888 h 9553"/>
                <a:gd name="T4" fmla="*/ 110 w 9475"/>
                <a:gd name="T5" fmla="*/ 3859 h 9553"/>
                <a:gd name="T6" fmla="*/ 881 w 9475"/>
                <a:gd name="T7" fmla="*/ 3900 h 9553"/>
                <a:gd name="T8" fmla="*/ 1506 w 9475"/>
                <a:gd name="T9" fmla="*/ 2826 h 9553"/>
                <a:gd name="T10" fmla="*/ 1309 w 9475"/>
                <a:gd name="T11" fmla="*/ 2315 h 9553"/>
                <a:gd name="T12" fmla="*/ 1128 w 9475"/>
                <a:gd name="T13" fmla="*/ 1788 h 9553"/>
                <a:gd name="T14" fmla="*/ 1818 w 9475"/>
                <a:gd name="T15" fmla="*/ 1088 h 9553"/>
                <a:gd name="T16" fmla="*/ 2497 w 9475"/>
                <a:gd name="T17" fmla="*/ 1538 h 9553"/>
                <a:gd name="T18" fmla="*/ 2911 w 9475"/>
                <a:gd name="T19" fmla="*/ 1474 h 9553"/>
                <a:gd name="T20" fmla="*/ 4014 w 9475"/>
                <a:gd name="T21" fmla="*/ 908 h 9553"/>
                <a:gd name="T22" fmla="*/ 4013 w 9475"/>
                <a:gd name="T23" fmla="*/ 141 h 9553"/>
                <a:gd name="T24" fmla="*/ 5762 w 9475"/>
                <a:gd name="T25" fmla="*/ 495 h 9553"/>
                <a:gd name="T26" fmla="*/ 6432 w 9475"/>
                <a:gd name="T27" fmla="*/ 1364 h 9553"/>
                <a:gd name="T28" fmla="*/ 7429 w 9475"/>
                <a:gd name="T29" fmla="*/ 1269 h 9553"/>
                <a:gd name="T30" fmla="*/ 8566 w 9475"/>
                <a:gd name="T31" fmla="*/ 1971 h 9553"/>
                <a:gd name="T32" fmla="*/ 8547 w 9475"/>
                <a:gd name="T33" fmla="*/ 2357 h 9553"/>
                <a:gd name="T34" fmla="*/ 8043 w 9475"/>
                <a:gd name="T35" fmla="*/ 2797 h 9553"/>
                <a:gd name="T36" fmla="*/ 8448 w 9475"/>
                <a:gd name="T37" fmla="*/ 3737 h 9553"/>
                <a:gd name="T38" fmla="*/ 9228 w 9475"/>
                <a:gd name="T39" fmla="*/ 3891 h 9553"/>
                <a:gd name="T40" fmla="*/ 9412 w 9475"/>
                <a:gd name="T41" fmla="*/ 4056 h 9553"/>
                <a:gd name="T42" fmla="*/ 9425 w 9475"/>
                <a:gd name="T43" fmla="*/ 5377 h 9553"/>
                <a:gd name="T44" fmla="*/ 9292 w 9475"/>
                <a:gd name="T45" fmla="*/ 5590 h 9553"/>
                <a:gd name="T46" fmla="*/ 8726 w 9475"/>
                <a:gd name="T47" fmla="*/ 5557 h 9553"/>
                <a:gd name="T48" fmla="*/ 8049 w 9475"/>
                <a:gd name="T49" fmla="*/ 6826 h 9553"/>
                <a:gd name="T50" fmla="*/ 8552 w 9475"/>
                <a:gd name="T51" fmla="*/ 7299 h 9553"/>
                <a:gd name="T52" fmla="*/ 8268 w 9475"/>
                <a:gd name="T53" fmla="*/ 7913 h 9553"/>
                <a:gd name="T54" fmla="*/ 7511 w 9475"/>
                <a:gd name="T55" fmla="*/ 8444 h 9553"/>
                <a:gd name="T56" fmla="*/ 7042 w 9475"/>
                <a:gd name="T57" fmla="*/ 7928 h 9553"/>
                <a:gd name="T58" fmla="*/ 5825 w 9475"/>
                <a:gd name="T59" fmla="*/ 8500 h 9553"/>
                <a:gd name="T60" fmla="*/ 5624 w 9475"/>
                <a:gd name="T61" fmla="*/ 9411 h 9553"/>
                <a:gd name="T62" fmla="*/ 3966 w 9475"/>
                <a:gd name="T63" fmla="*/ 9214 h 9553"/>
                <a:gd name="T64" fmla="*/ 3822 w 9475"/>
                <a:gd name="T65" fmla="*/ 8515 h 9553"/>
                <a:gd name="T66" fmla="*/ 2581 w 9475"/>
                <a:gd name="T67" fmla="*/ 7965 h 9553"/>
                <a:gd name="T68" fmla="*/ 819 w 9475"/>
                <a:gd name="T69" fmla="*/ 7366 h 9553"/>
                <a:gd name="T70" fmla="*/ 1376 w 9475"/>
                <a:gd name="T71" fmla="*/ 6896 h 9553"/>
                <a:gd name="T72" fmla="*/ 1123 w 9475"/>
                <a:gd name="T73" fmla="*/ 5949 h 9553"/>
                <a:gd name="T74" fmla="*/ 905 w 9475"/>
                <a:gd name="T75" fmla="*/ 5619 h 9553"/>
                <a:gd name="T76" fmla="*/ 222 w 9475"/>
                <a:gd name="T77" fmla="*/ 5617 h 9553"/>
                <a:gd name="T78" fmla="*/ 22 w 9475"/>
                <a:gd name="T79" fmla="*/ 5101 h 9553"/>
                <a:gd name="T80" fmla="*/ 110 w 9475"/>
                <a:gd name="T81" fmla="*/ 3859 h 9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75" h="9553">
                  <a:moveTo>
                    <a:pt x="4833" y="2543"/>
                  </a:moveTo>
                  <a:cubicBezTo>
                    <a:pt x="3584" y="2512"/>
                    <a:pt x="2549" y="3570"/>
                    <a:pt x="2541" y="4786"/>
                  </a:cubicBezTo>
                  <a:cubicBezTo>
                    <a:pt x="2532" y="6021"/>
                    <a:pt x="3530" y="7051"/>
                    <a:pt x="4770" y="7079"/>
                  </a:cubicBezTo>
                  <a:cubicBezTo>
                    <a:pt x="6040" y="7108"/>
                    <a:pt x="7045" y="6043"/>
                    <a:pt x="7081" y="4888"/>
                  </a:cubicBezTo>
                  <a:cubicBezTo>
                    <a:pt x="7122" y="3588"/>
                    <a:pt x="6042" y="2534"/>
                    <a:pt x="4833" y="2543"/>
                  </a:cubicBezTo>
                  <a:close/>
                  <a:moveTo>
                    <a:pt x="110" y="3859"/>
                  </a:moveTo>
                  <a:cubicBezTo>
                    <a:pt x="193" y="3814"/>
                    <a:pt x="254" y="3835"/>
                    <a:pt x="316" y="3843"/>
                  </a:cubicBezTo>
                  <a:cubicBezTo>
                    <a:pt x="504" y="3866"/>
                    <a:pt x="692" y="3888"/>
                    <a:pt x="881" y="3900"/>
                  </a:cubicBezTo>
                  <a:cubicBezTo>
                    <a:pt x="1054" y="3912"/>
                    <a:pt x="1056" y="3906"/>
                    <a:pt x="1103" y="3743"/>
                  </a:cubicBezTo>
                  <a:cubicBezTo>
                    <a:pt x="1198" y="3420"/>
                    <a:pt x="1336" y="3116"/>
                    <a:pt x="1506" y="2826"/>
                  </a:cubicBezTo>
                  <a:cubicBezTo>
                    <a:pt x="1551" y="2750"/>
                    <a:pt x="1602" y="2678"/>
                    <a:pt x="1655" y="2596"/>
                  </a:cubicBezTo>
                  <a:cubicBezTo>
                    <a:pt x="1564" y="2473"/>
                    <a:pt x="1428" y="2404"/>
                    <a:pt x="1309" y="2315"/>
                  </a:cubicBezTo>
                  <a:cubicBezTo>
                    <a:pt x="1194" y="2229"/>
                    <a:pt x="1072" y="2149"/>
                    <a:pt x="979" y="2032"/>
                  </a:cubicBezTo>
                  <a:cubicBezTo>
                    <a:pt x="1009" y="1935"/>
                    <a:pt x="1073" y="1863"/>
                    <a:pt x="1128" y="1788"/>
                  </a:cubicBezTo>
                  <a:cubicBezTo>
                    <a:pt x="1315" y="1539"/>
                    <a:pt x="1530" y="1318"/>
                    <a:pt x="1774" y="1123"/>
                  </a:cubicBezTo>
                  <a:cubicBezTo>
                    <a:pt x="1788" y="1111"/>
                    <a:pt x="1803" y="1099"/>
                    <a:pt x="1818" y="1088"/>
                  </a:cubicBezTo>
                  <a:cubicBezTo>
                    <a:pt x="1967" y="980"/>
                    <a:pt x="2001" y="980"/>
                    <a:pt x="2121" y="1111"/>
                  </a:cubicBezTo>
                  <a:cubicBezTo>
                    <a:pt x="2249" y="1251"/>
                    <a:pt x="2372" y="1396"/>
                    <a:pt x="2497" y="1538"/>
                  </a:cubicBezTo>
                  <a:cubicBezTo>
                    <a:pt x="2530" y="1576"/>
                    <a:pt x="2564" y="1613"/>
                    <a:pt x="2604" y="1657"/>
                  </a:cubicBezTo>
                  <a:cubicBezTo>
                    <a:pt x="2708" y="1594"/>
                    <a:pt x="2807" y="1529"/>
                    <a:pt x="2911" y="1474"/>
                  </a:cubicBezTo>
                  <a:cubicBezTo>
                    <a:pt x="3212" y="1310"/>
                    <a:pt x="3526" y="1179"/>
                    <a:pt x="3861" y="1101"/>
                  </a:cubicBezTo>
                  <a:cubicBezTo>
                    <a:pt x="4001" y="1069"/>
                    <a:pt x="4015" y="1049"/>
                    <a:pt x="4014" y="908"/>
                  </a:cubicBezTo>
                  <a:cubicBezTo>
                    <a:pt x="4013" y="712"/>
                    <a:pt x="4006" y="516"/>
                    <a:pt x="4004" y="320"/>
                  </a:cubicBezTo>
                  <a:cubicBezTo>
                    <a:pt x="4003" y="258"/>
                    <a:pt x="4010" y="196"/>
                    <a:pt x="4013" y="141"/>
                  </a:cubicBezTo>
                  <a:cubicBezTo>
                    <a:pt x="4321" y="6"/>
                    <a:pt x="5462" y="0"/>
                    <a:pt x="5750" y="125"/>
                  </a:cubicBezTo>
                  <a:cubicBezTo>
                    <a:pt x="5786" y="244"/>
                    <a:pt x="5784" y="375"/>
                    <a:pt x="5762" y="495"/>
                  </a:cubicBezTo>
                  <a:cubicBezTo>
                    <a:pt x="5723" y="700"/>
                    <a:pt x="5764" y="896"/>
                    <a:pt x="5782" y="1101"/>
                  </a:cubicBezTo>
                  <a:cubicBezTo>
                    <a:pt x="6002" y="1188"/>
                    <a:pt x="6222" y="1264"/>
                    <a:pt x="6432" y="1364"/>
                  </a:cubicBezTo>
                  <a:cubicBezTo>
                    <a:pt x="6636" y="1461"/>
                    <a:pt x="6828" y="1583"/>
                    <a:pt x="7030" y="1696"/>
                  </a:cubicBezTo>
                  <a:cubicBezTo>
                    <a:pt x="7163" y="1553"/>
                    <a:pt x="7294" y="1409"/>
                    <a:pt x="7429" y="1269"/>
                  </a:cubicBezTo>
                  <a:cubicBezTo>
                    <a:pt x="7573" y="1120"/>
                    <a:pt x="7598" y="1027"/>
                    <a:pt x="7848" y="1244"/>
                  </a:cubicBezTo>
                  <a:cubicBezTo>
                    <a:pt x="8106" y="1468"/>
                    <a:pt x="8356" y="1701"/>
                    <a:pt x="8566" y="1971"/>
                  </a:cubicBezTo>
                  <a:cubicBezTo>
                    <a:pt x="8616" y="2035"/>
                    <a:pt x="8654" y="2108"/>
                    <a:pt x="8693" y="2168"/>
                  </a:cubicBezTo>
                  <a:cubicBezTo>
                    <a:pt x="8668" y="2264"/>
                    <a:pt x="8603" y="2308"/>
                    <a:pt x="8547" y="2357"/>
                  </a:cubicBezTo>
                  <a:cubicBezTo>
                    <a:pt x="8419" y="2469"/>
                    <a:pt x="8287" y="2578"/>
                    <a:pt x="8158" y="2689"/>
                  </a:cubicBezTo>
                  <a:cubicBezTo>
                    <a:pt x="8120" y="2722"/>
                    <a:pt x="8085" y="2757"/>
                    <a:pt x="8043" y="2797"/>
                  </a:cubicBezTo>
                  <a:cubicBezTo>
                    <a:pt x="8106" y="2920"/>
                    <a:pt x="8174" y="3033"/>
                    <a:pt x="8225" y="3154"/>
                  </a:cubicBezTo>
                  <a:cubicBezTo>
                    <a:pt x="8305" y="3345"/>
                    <a:pt x="8381" y="3540"/>
                    <a:pt x="8448" y="3737"/>
                  </a:cubicBezTo>
                  <a:cubicBezTo>
                    <a:pt x="8493" y="3867"/>
                    <a:pt x="8480" y="3892"/>
                    <a:pt x="8659" y="3891"/>
                  </a:cubicBezTo>
                  <a:cubicBezTo>
                    <a:pt x="8849" y="3889"/>
                    <a:pt x="9038" y="3890"/>
                    <a:pt x="9228" y="3891"/>
                  </a:cubicBezTo>
                  <a:cubicBezTo>
                    <a:pt x="9266" y="3891"/>
                    <a:pt x="9303" y="3898"/>
                    <a:pt x="9356" y="3903"/>
                  </a:cubicBezTo>
                  <a:cubicBezTo>
                    <a:pt x="9375" y="3953"/>
                    <a:pt x="9403" y="4003"/>
                    <a:pt x="9412" y="4056"/>
                  </a:cubicBezTo>
                  <a:cubicBezTo>
                    <a:pt x="9433" y="4193"/>
                    <a:pt x="9458" y="4331"/>
                    <a:pt x="9460" y="4469"/>
                  </a:cubicBezTo>
                  <a:cubicBezTo>
                    <a:pt x="9466" y="4772"/>
                    <a:pt x="9475" y="5076"/>
                    <a:pt x="9425" y="5377"/>
                  </a:cubicBezTo>
                  <a:cubicBezTo>
                    <a:pt x="9418" y="5415"/>
                    <a:pt x="9416" y="5453"/>
                    <a:pt x="9409" y="5490"/>
                  </a:cubicBezTo>
                  <a:cubicBezTo>
                    <a:pt x="9398" y="5554"/>
                    <a:pt x="9361" y="5592"/>
                    <a:pt x="9292" y="5590"/>
                  </a:cubicBezTo>
                  <a:cubicBezTo>
                    <a:pt x="9128" y="5585"/>
                    <a:pt x="8964" y="5578"/>
                    <a:pt x="8800" y="5571"/>
                  </a:cubicBezTo>
                  <a:cubicBezTo>
                    <a:pt x="8775" y="5570"/>
                    <a:pt x="8751" y="5559"/>
                    <a:pt x="8726" y="5557"/>
                  </a:cubicBezTo>
                  <a:cubicBezTo>
                    <a:pt x="8569" y="5544"/>
                    <a:pt x="8530" y="5584"/>
                    <a:pt x="8497" y="5713"/>
                  </a:cubicBezTo>
                  <a:cubicBezTo>
                    <a:pt x="8380" y="6186"/>
                    <a:pt x="8326" y="6294"/>
                    <a:pt x="8049" y="6826"/>
                  </a:cubicBezTo>
                  <a:cubicBezTo>
                    <a:pt x="8072" y="6856"/>
                    <a:pt x="8096" y="6893"/>
                    <a:pt x="8127" y="6921"/>
                  </a:cubicBezTo>
                  <a:cubicBezTo>
                    <a:pt x="8268" y="7048"/>
                    <a:pt x="8411" y="7172"/>
                    <a:pt x="8552" y="7299"/>
                  </a:cubicBezTo>
                  <a:cubicBezTo>
                    <a:pt x="8639" y="7377"/>
                    <a:pt x="8650" y="7416"/>
                    <a:pt x="8583" y="7511"/>
                  </a:cubicBezTo>
                  <a:cubicBezTo>
                    <a:pt x="8485" y="7650"/>
                    <a:pt x="8383" y="7788"/>
                    <a:pt x="8268" y="7913"/>
                  </a:cubicBezTo>
                  <a:cubicBezTo>
                    <a:pt x="8097" y="8099"/>
                    <a:pt x="7915" y="8275"/>
                    <a:pt x="7735" y="8451"/>
                  </a:cubicBezTo>
                  <a:cubicBezTo>
                    <a:pt x="7646" y="8538"/>
                    <a:pt x="7594" y="8534"/>
                    <a:pt x="7511" y="8444"/>
                  </a:cubicBezTo>
                  <a:cubicBezTo>
                    <a:pt x="7384" y="8303"/>
                    <a:pt x="7260" y="8160"/>
                    <a:pt x="7133" y="8019"/>
                  </a:cubicBezTo>
                  <a:cubicBezTo>
                    <a:pt x="7105" y="7987"/>
                    <a:pt x="7072" y="7958"/>
                    <a:pt x="7042" y="7928"/>
                  </a:cubicBezTo>
                  <a:cubicBezTo>
                    <a:pt x="7017" y="7935"/>
                    <a:pt x="6995" y="7935"/>
                    <a:pt x="6981" y="7945"/>
                  </a:cubicBezTo>
                  <a:cubicBezTo>
                    <a:pt x="6632" y="8206"/>
                    <a:pt x="6238" y="8373"/>
                    <a:pt x="5825" y="8500"/>
                  </a:cubicBezTo>
                  <a:cubicBezTo>
                    <a:pt x="5666" y="8548"/>
                    <a:pt x="5661" y="8555"/>
                    <a:pt x="5655" y="8722"/>
                  </a:cubicBezTo>
                  <a:cubicBezTo>
                    <a:pt x="5646" y="8954"/>
                    <a:pt x="5634" y="9187"/>
                    <a:pt x="5624" y="9411"/>
                  </a:cubicBezTo>
                  <a:cubicBezTo>
                    <a:pt x="5284" y="9553"/>
                    <a:pt x="4331" y="9541"/>
                    <a:pt x="3976" y="9391"/>
                  </a:cubicBezTo>
                  <a:cubicBezTo>
                    <a:pt x="3973" y="9337"/>
                    <a:pt x="3966" y="9275"/>
                    <a:pt x="3966" y="9214"/>
                  </a:cubicBezTo>
                  <a:cubicBezTo>
                    <a:pt x="3964" y="9037"/>
                    <a:pt x="3968" y="8859"/>
                    <a:pt x="3963" y="8682"/>
                  </a:cubicBezTo>
                  <a:cubicBezTo>
                    <a:pt x="3961" y="8569"/>
                    <a:pt x="3933" y="8540"/>
                    <a:pt x="3822" y="8515"/>
                  </a:cubicBezTo>
                  <a:cubicBezTo>
                    <a:pt x="3467" y="8437"/>
                    <a:pt x="3139" y="8291"/>
                    <a:pt x="2825" y="8109"/>
                  </a:cubicBezTo>
                  <a:cubicBezTo>
                    <a:pt x="2744" y="8063"/>
                    <a:pt x="2664" y="8014"/>
                    <a:pt x="2581" y="7965"/>
                  </a:cubicBezTo>
                  <a:cubicBezTo>
                    <a:pt x="2378" y="8164"/>
                    <a:pt x="2233" y="8397"/>
                    <a:pt x="2033" y="8575"/>
                  </a:cubicBezTo>
                  <a:cubicBezTo>
                    <a:pt x="1692" y="8431"/>
                    <a:pt x="933" y="7676"/>
                    <a:pt x="819" y="7366"/>
                  </a:cubicBezTo>
                  <a:cubicBezTo>
                    <a:pt x="962" y="7202"/>
                    <a:pt x="1133" y="7065"/>
                    <a:pt x="1312" y="6936"/>
                  </a:cubicBezTo>
                  <a:cubicBezTo>
                    <a:pt x="1333" y="6921"/>
                    <a:pt x="1356" y="6910"/>
                    <a:pt x="1376" y="6896"/>
                  </a:cubicBezTo>
                  <a:cubicBezTo>
                    <a:pt x="1490" y="6817"/>
                    <a:pt x="1496" y="6803"/>
                    <a:pt x="1432" y="6681"/>
                  </a:cubicBezTo>
                  <a:cubicBezTo>
                    <a:pt x="1310" y="6446"/>
                    <a:pt x="1197" y="6205"/>
                    <a:pt x="1123" y="5949"/>
                  </a:cubicBezTo>
                  <a:cubicBezTo>
                    <a:pt x="1104" y="5882"/>
                    <a:pt x="1084" y="5816"/>
                    <a:pt x="1068" y="5748"/>
                  </a:cubicBezTo>
                  <a:cubicBezTo>
                    <a:pt x="1047" y="5660"/>
                    <a:pt x="991" y="5620"/>
                    <a:pt x="905" y="5619"/>
                  </a:cubicBezTo>
                  <a:cubicBezTo>
                    <a:pt x="766" y="5618"/>
                    <a:pt x="627" y="5618"/>
                    <a:pt x="488" y="5618"/>
                  </a:cubicBezTo>
                  <a:cubicBezTo>
                    <a:pt x="399" y="5618"/>
                    <a:pt x="310" y="5617"/>
                    <a:pt x="222" y="5617"/>
                  </a:cubicBezTo>
                  <a:cubicBezTo>
                    <a:pt x="148" y="5618"/>
                    <a:pt x="99" y="5584"/>
                    <a:pt x="87" y="5512"/>
                  </a:cubicBezTo>
                  <a:cubicBezTo>
                    <a:pt x="62" y="5375"/>
                    <a:pt x="25" y="5239"/>
                    <a:pt x="22" y="5101"/>
                  </a:cubicBezTo>
                  <a:cubicBezTo>
                    <a:pt x="13" y="4773"/>
                    <a:pt x="0" y="4443"/>
                    <a:pt x="58" y="4117"/>
                  </a:cubicBezTo>
                  <a:cubicBezTo>
                    <a:pt x="73" y="4031"/>
                    <a:pt x="92" y="3945"/>
                    <a:pt x="110" y="385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37" name="Freeform 360">
              <a:extLst>
                <a:ext uri="{FF2B5EF4-FFF2-40B4-BE49-F238E27FC236}">
                  <a16:creationId xmlns:a16="http://schemas.microsoft.com/office/drawing/2014/main" id="{536A4F28-A275-449B-AF76-C7A82394F244}"/>
                </a:ext>
              </a:extLst>
            </p:cNvPr>
            <p:cNvSpPr>
              <a:spLocks/>
            </p:cNvSpPr>
            <p:nvPr/>
          </p:nvSpPr>
          <p:spPr bwMode="auto">
            <a:xfrm>
              <a:off x="4581526" y="2398713"/>
              <a:ext cx="409575" cy="515938"/>
            </a:xfrm>
            <a:custGeom>
              <a:avLst/>
              <a:gdLst>
                <a:gd name="T0" fmla="*/ 4777 w 6512"/>
                <a:gd name="T1" fmla="*/ 8171 h 8206"/>
                <a:gd name="T2" fmla="*/ 2053 w 6512"/>
                <a:gd name="T3" fmla="*/ 8167 h 8206"/>
                <a:gd name="T4" fmla="*/ 2003 w 6512"/>
                <a:gd name="T5" fmla="*/ 8013 h 8206"/>
                <a:gd name="T6" fmla="*/ 1820 w 6512"/>
                <a:gd name="T7" fmla="*/ 6951 h 8206"/>
                <a:gd name="T8" fmla="*/ 1494 w 6512"/>
                <a:gd name="T9" fmla="*/ 6184 h 8206"/>
                <a:gd name="T10" fmla="*/ 1082 w 6512"/>
                <a:gd name="T11" fmla="*/ 5718 h 8206"/>
                <a:gd name="T12" fmla="*/ 465 w 6512"/>
                <a:gd name="T13" fmla="*/ 4933 h 8206"/>
                <a:gd name="T14" fmla="*/ 85 w 6512"/>
                <a:gd name="T15" fmla="*/ 3010 h 8206"/>
                <a:gd name="T16" fmla="*/ 1822 w 6512"/>
                <a:gd name="T17" fmla="*/ 501 h 8206"/>
                <a:gd name="T18" fmla="*/ 4810 w 6512"/>
                <a:gd name="T19" fmla="*/ 526 h 8206"/>
                <a:gd name="T20" fmla="*/ 6149 w 6512"/>
                <a:gd name="T21" fmla="*/ 1879 h 8206"/>
                <a:gd name="T22" fmla="*/ 6511 w 6512"/>
                <a:gd name="T23" fmla="*/ 3356 h 8206"/>
                <a:gd name="T24" fmla="*/ 5756 w 6512"/>
                <a:gd name="T25" fmla="*/ 5451 h 8206"/>
                <a:gd name="T26" fmla="*/ 5556 w 6512"/>
                <a:gd name="T27" fmla="*/ 5679 h 8206"/>
                <a:gd name="T28" fmla="*/ 5354 w 6512"/>
                <a:gd name="T29" fmla="*/ 5997 h 8206"/>
                <a:gd name="T30" fmla="*/ 4951 w 6512"/>
                <a:gd name="T31" fmla="*/ 7099 h 8206"/>
                <a:gd name="T32" fmla="*/ 4792 w 6512"/>
                <a:gd name="T33" fmla="*/ 8088 h 8206"/>
                <a:gd name="T34" fmla="*/ 4777 w 6512"/>
                <a:gd name="T35" fmla="*/ 8171 h 8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2" h="8206">
                  <a:moveTo>
                    <a:pt x="4777" y="8171"/>
                  </a:moveTo>
                  <a:cubicBezTo>
                    <a:pt x="4583" y="8206"/>
                    <a:pt x="2310" y="8202"/>
                    <a:pt x="2053" y="8167"/>
                  </a:cubicBezTo>
                  <a:cubicBezTo>
                    <a:pt x="2000" y="8128"/>
                    <a:pt x="2008" y="8069"/>
                    <a:pt x="2003" y="8013"/>
                  </a:cubicBezTo>
                  <a:cubicBezTo>
                    <a:pt x="1971" y="7654"/>
                    <a:pt x="1924" y="7297"/>
                    <a:pt x="1820" y="6951"/>
                  </a:cubicBezTo>
                  <a:cubicBezTo>
                    <a:pt x="1740" y="6683"/>
                    <a:pt x="1623" y="6431"/>
                    <a:pt x="1494" y="6184"/>
                  </a:cubicBezTo>
                  <a:cubicBezTo>
                    <a:pt x="1395" y="5995"/>
                    <a:pt x="1239" y="5853"/>
                    <a:pt x="1082" y="5718"/>
                  </a:cubicBezTo>
                  <a:cubicBezTo>
                    <a:pt x="823" y="5495"/>
                    <a:pt x="628" y="5226"/>
                    <a:pt x="465" y="4933"/>
                  </a:cubicBezTo>
                  <a:cubicBezTo>
                    <a:pt x="133" y="4333"/>
                    <a:pt x="0" y="3685"/>
                    <a:pt x="85" y="3010"/>
                  </a:cubicBezTo>
                  <a:cubicBezTo>
                    <a:pt x="228" y="1881"/>
                    <a:pt x="796" y="1019"/>
                    <a:pt x="1822" y="501"/>
                  </a:cubicBezTo>
                  <a:cubicBezTo>
                    <a:pt x="2814" y="0"/>
                    <a:pt x="3824" y="20"/>
                    <a:pt x="4810" y="526"/>
                  </a:cubicBezTo>
                  <a:cubicBezTo>
                    <a:pt x="5398" y="828"/>
                    <a:pt x="5842" y="1287"/>
                    <a:pt x="6149" y="1879"/>
                  </a:cubicBezTo>
                  <a:cubicBezTo>
                    <a:pt x="6390" y="2344"/>
                    <a:pt x="6510" y="2837"/>
                    <a:pt x="6511" y="3356"/>
                  </a:cubicBezTo>
                  <a:cubicBezTo>
                    <a:pt x="6512" y="4142"/>
                    <a:pt x="6259" y="4844"/>
                    <a:pt x="5756" y="5451"/>
                  </a:cubicBezTo>
                  <a:cubicBezTo>
                    <a:pt x="5692" y="5529"/>
                    <a:pt x="5616" y="5598"/>
                    <a:pt x="5556" y="5679"/>
                  </a:cubicBezTo>
                  <a:cubicBezTo>
                    <a:pt x="5482" y="5780"/>
                    <a:pt x="5409" y="5885"/>
                    <a:pt x="5354" y="5997"/>
                  </a:cubicBezTo>
                  <a:cubicBezTo>
                    <a:pt x="5181" y="6350"/>
                    <a:pt x="5054" y="6720"/>
                    <a:pt x="4951" y="7099"/>
                  </a:cubicBezTo>
                  <a:cubicBezTo>
                    <a:pt x="4863" y="7423"/>
                    <a:pt x="4788" y="7749"/>
                    <a:pt x="4792" y="8088"/>
                  </a:cubicBezTo>
                  <a:cubicBezTo>
                    <a:pt x="4792" y="8112"/>
                    <a:pt x="4783" y="8136"/>
                    <a:pt x="4777" y="817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38" name="Freeform 361">
              <a:extLst>
                <a:ext uri="{FF2B5EF4-FFF2-40B4-BE49-F238E27FC236}">
                  <a16:creationId xmlns:a16="http://schemas.microsoft.com/office/drawing/2014/main" id="{96B7E817-2FFD-4201-A7A0-5260BEE593FF}"/>
                </a:ext>
              </a:extLst>
            </p:cNvPr>
            <p:cNvSpPr>
              <a:spLocks/>
            </p:cNvSpPr>
            <p:nvPr/>
          </p:nvSpPr>
          <p:spPr bwMode="auto">
            <a:xfrm>
              <a:off x="4683126" y="2967038"/>
              <a:ext cx="217488" cy="47625"/>
            </a:xfrm>
            <a:custGeom>
              <a:avLst/>
              <a:gdLst>
                <a:gd name="T0" fmla="*/ 1832 w 3450"/>
                <a:gd name="T1" fmla="*/ 2 h 748"/>
                <a:gd name="T2" fmla="*/ 3028 w 3450"/>
                <a:gd name="T3" fmla="*/ 2 h 748"/>
                <a:gd name="T4" fmla="*/ 3142 w 3450"/>
                <a:gd name="T5" fmla="*/ 3 h 748"/>
                <a:gd name="T6" fmla="*/ 3447 w 3450"/>
                <a:gd name="T7" fmla="*/ 299 h 748"/>
                <a:gd name="T8" fmla="*/ 3410 w 3450"/>
                <a:gd name="T9" fmla="*/ 521 h 748"/>
                <a:gd name="T10" fmla="*/ 3235 w 3450"/>
                <a:gd name="T11" fmla="*/ 677 h 748"/>
                <a:gd name="T12" fmla="*/ 3085 w 3450"/>
                <a:gd name="T13" fmla="*/ 700 h 748"/>
                <a:gd name="T14" fmla="*/ 2479 w 3450"/>
                <a:gd name="T15" fmla="*/ 719 h 748"/>
                <a:gd name="T16" fmla="*/ 923 w 3450"/>
                <a:gd name="T17" fmla="*/ 741 h 748"/>
                <a:gd name="T18" fmla="*/ 413 w 3450"/>
                <a:gd name="T19" fmla="*/ 742 h 748"/>
                <a:gd name="T20" fmla="*/ 136 w 3450"/>
                <a:gd name="T21" fmla="*/ 158 h 748"/>
                <a:gd name="T22" fmla="*/ 282 w 3450"/>
                <a:gd name="T23" fmla="*/ 48 h 748"/>
                <a:gd name="T24" fmla="*/ 561 w 3450"/>
                <a:gd name="T25" fmla="*/ 4 h 748"/>
                <a:gd name="T26" fmla="*/ 1832 w 3450"/>
                <a:gd name="T27" fmla="*/ 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0" h="748">
                  <a:moveTo>
                    <a:pt x="1832" y="2"/>
                  </a:moveTo>
                  <a:cubicBezTo>
                    <a:pt x="2231" y="2"/>
                    <a:pt x="2630" y="2"/>
                    <a:pt x="3028" y="2"/>
                  </a:cubicBezTo>
                  <a:cubicBezTo>
                    <a:pt x="3066" y="2"/>
                    <a:pt x="3104" y="2"/>
                    <a:pt x="3142" y="3"/>
                  </a:cubicBezTo>
                  <a:cubicBezTo>
                    <a:pt x="3363" y="10"/>
                    <a:pt x="3437" y="77"/>
                    <a:pt x="3447" y="299"/>
                  </a:cubicBezTo>
                  <a:cubicBezTo>
                    <a:pt x="3450" y="373"/>
                    <a:pt x="3431" y="449"/>
                    <a:pt x="3410" y="521"/>
                  </a:cubicBezTo>
                  <a:cubicBezTo>
                    <a:pt x="3386" y="607"/>
                    <a:pt x="3321" y="658"/>
                    <a:pt x="3235" y="677"/>
                  </a:cubicBezTo>
                  <a:cubicBezTo>
                    <a:pt x="3186" y="689"/>
                    <a:pt x="3135" y="698"/>
                    <a:pt x="3085" y="700"/>
                  </a:cubicBezTo>
                  <a:cubicBezTo>
                    <a:pt x="2883" y="708"/>
                    <a:pt x="2681" y="716"/>
                    <a:pt x="2479" y="719"/>
                  </a:cubicBezTo>
                  <a:cubicBezTo>
                    <a:pt x="1960" y="728"/>
                    <a:pt x="1442" y="735"/>
                    <a:pt x="923" y="741"/>
                  </a:cubicBezTo>
                  <a:cubicBezTo>
                    <a:pt x="753" y="743"/>
                    <a:pt x="583" y="739"/>
                    <a:pt x="413" y="742"/>
                  </a:cubicBezTo>
                  <a:cubicBezTo>
                    <a:pt x="127" y="748"/>
                    <a:pt x="0" y="399"/>
                    <a:pt x="136" y="158"/>
                  </a:cubicBezTo>
                  <a:cubicBezTo>
                    <a:pt x="164" y="109"/>
                    <a:pt x="227" y="65"/>
                    <a:pt x="282" y="48"/>
                  </a:cubicBezTo>
                  <a:cubicBezTo>
                    <a:pt x="371" y="20"/>
                    <a:pt x="468" y="5"/>
                    <a:pt x="561" y="4"/>
                  </a:cubicBezTo>
                  <a:cubicBezTo>
                    <a:pt x="985" y="0"/>
                    <a:pt x="1409" y="2"/>
                    <a:pt x="1832" y="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39" name="Freeform 362">
              <a:extLst>
                <a:ext uri="{FF2B5EF4-FFF2-40B4-BE49-F238E27FC236}">
                  <a16:creationId xmlns:a16="http://schemas.microsoft.com/office/drawing/2014/main" id="{61F69082-3D66-4D71-BDE1-1337CD1A730B}"/>
                </a:ext>
              </a:extLst>
            </p:cNvPr>
            <p:cNvSpPr>
              <a:spLocks/>
            </p:cNvSpPr>
            <p:nvPr/>
          </p:nvSpPr>
          <p:spPr bwMode="auto">
            <a:xfrm>
              <a:off x="4683126" y="2919413"/>
              <a:ext cx="217488" cy="42863"/>
            </a:xfrm>
            <a:custGeom>
              <a:avLst/>
              <a:gdLst>
                <a:gd name="T0" fmla="*/ 1749 w 3455"/>
                <a:gd name="T1" fmla="*/ 1 h 663"/>
                <a:gd name="T2" fmla="*/ 2963 w 3455"/>
                <a:gd name="T3" fmla="*/ 1 h 663"/>
                <a:gd name="T4" fmla="*/ 3190 w 3455"/>
                <a:gd name="T5" fmla="*/ 14 h 663"/>
                <a:gd name="T6" fmla="*/ 3439 w 3455"/>
                <a:gd name="T7" fmla="*/ 254 h 663"/>
                <a:gd name="T8" fmla="*/ 3396 w 3455"/>
                <a:gd name="T9" fmla="*/ 532 h 663"/>
                <a:gd name="T10" fmla="*/ 3251 w 3455"/>
                <a:gd name="T11" fmla="*/ 642 h 663"/>
                <a:gd name="T12" fmla="*/ 3043 w 3455"/>
                <a:gd name="T13" fmla="*/ 661 h 663"/>
                <a:gd name="T14" fmla="*/ 500 w 3455"/>
                <a:gd name="T15" fmla="*/ 662 h 663"/>
                <a:gd name="T16" fmla="*/ 443 w 3455"/>
                <a:gd name="T17" fmla="*/ 662 h 663"/>
                <a:gd name="T18" fmla="*/ 107 w 3455"/>
                <a:gd name="T19" fmla="*/ 123 h 663"/>
                <a:gd name="T20" fmla="*/ 232 w 3455"/>
                <a:gd name="T21" fmla="*/ 19 h 663"/>
                <a:gd name="T22" fmla="*/ 439 w 3455"/>
                <a:gd name="T23" fmla="*/ 1 h 663"/>
                <a:gd name="T24" fmla="*/ 1749 w 3455"/>
                <a:gd name="T25" fmla="*/ 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55" h="663">
                  <a:moveTo>
                    <a:pt x="1749" y="1"/>
                  </a:moveTo>
                  <a:cubicBezTo>
                    <a:pt x="2153" y="1"/>
                    <a:pt x="2558" y="0"/>
                    <a:pt x="2963" y="1"/>
                  </a:cubicBezTo>
                  <a:cubicBezTo>
                    <a:pt x="3039" y="1"/>
                    <a:pt x="3115" y="4"/>
                    <a:pt x="3190" y="14"/>
                  </a:cubicBezTo>
                  <a:cubicBezTo>
                    <a:pt x="3344" y="35"/>
                    <a:pt x="3414" y="104"/>
                    <a:pt x="3439" y="254"/>
                  </a:cubicBezTo>
                  <a:cubicBezTo>
                    <a:pt x="3455" y="351"/>
                    <a:pt x="3432" y="444"/>
                    <a:pt x="3396" y="532"/>
                  </a:cubicBezTo>
                  <a:cubicBezTo>
                    <a:pt x="3371" y="595"/>
                    <a:pt x="3315" y="630"/>
                    <a:pt x="3251" y="642"/>
                  </a:cubicBezTo>
                  <a:cubicBezTo>
                    <a:pt x="3183" y="655"/>
                    <a:pt x="3113" y="661"/>
                    <a:pt x="3043" y="661"/>
                  </a:cubicBezTo>
                  <a:cubicBezTo>
                    <a:pt x="2196" y="663"/>
                    <a:pt x="1348" y="662"/>
                    <a:pt x="500" y="662"/>
                  </a:cubicBezTo>
                  <a:cubicBezTo>
                    <a:pt x="481" y="662"/>
                    <a:pt x="462" y="663"/>
                    <a:pt x="443" y="662"/>
                  </a:cubicBezTo>
                  <a:cubicBezTo>
                    <a:pt x="165" y="649"/>
                    <a:pt x="0" y="384"/>
                    <a:pt x="107" y="123"/>
                  </a:cubicBezTo>
                  <a:cubicBezTo>
                    <a:pt x="131" y="64"/>
                    <a:pt x="172" y="28"/>
                    <a:pt x="232" y="19"/>
                  </a:cubicBezTo>
                  <a:cubicBezTo>
                    <a:pt x="300" y="9"/>
                    <a:pt x="370" y="1"/>
                    <a:pt x="439" y="1"/>
                  </a:cubicBezTo>
                  <a:cubicBezTo>
                    <a:pt x="875" y="0"/>
                    <a:pt x="1312" y="1"/>
                    <a:pt x="1749"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40" name="Freeform 363">
              <a:extLst>
                <a:ext uri="{FF2B5EF4-FFF2-40B4-BE49-F238E27FC236}">
                  <a16:creationId xmlns:a16="http://schemas.microsoft.com/office/drawing/2014/main" id="{B336A976-2CEA-4383-80A9-125214C933A1}"/>
                </a:ext>
              </a:extLst>
            </p:cNvPr>
            <p:cNvSpPr>
              <a:spLocks/>
            </p:cNvSpPr>
            <p:nvPr/>
          </p:nvSpPr>
          <p:spPr bwMode="auto">
            <a:xfrm>
              <a:off x="4735514" y="3017838"/>
              <a:ext cx="123825" cy="58738"/>
            </a:xfrm>
            <a:custGeom>
              <a:avLst/>
              <a:gdLst>
                <a:gd name="T0" fmla="*/ 1965 w 1983"/>
                <a:gd name="T1" fmla="*/ 38 h 945"/>
                <a:gd name="T2" fmla="*/ 1979 w 1983"/>
                <a:gd name="T3" fmla="*/ 102 h 945"/>
                <a:gd name="T4" fmla="*/ 1840 w 1983"/>
                <a:gd name="T5" fmla="*/ 612 h 945"/>
                <a:gd name="T6" fmla="*/ 1546 w 1983"/>
                <a:gd name="T7" fmla="*/ 881 h 945"/>
                <a:gd name="T8" fmla="*/ 869 w 1983"/>
                <a:gd name="T9" fmla="*/ 921 h 945"/>
                <a:gd name="T10" fmla="*/ 441 w 1983"/>
                <a:gd name="T11" fmla="*/ 848 h 945"/>
                <a:gd name="T12" fmla="*/ 98 w 1983"/>
                <a:gd name="T13" fmla="*/ 488 h 945"/>
                <a:gd name="T14" fmla="*/ 14 w 1983"/>
                <a:gd name="T15" fmla="*/ 198 h 945"/>
                <a:gd name="T16" fmla="*/ 0 w 1983"/>
                <a:gd name="T17" fmla="*/ 92 h 945"/>
                <a:gd name="T18" fmla="*/ 1965 w 1983"/>
                <a:gd name="T19" fmla="*/ 38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3" h="945">
                  <a:moveTo>
                    <a:pt x="1965" y="38"/>
                  </a:moveTo>
                  <a:cubicBezTo>
                    <a:pt x="1972" y="67"/>
                    <a:pt x="1983" y="86"/>
                    <a:pt x="1979" y="102"/>
                  </a:cubicBezTo>
                  <a:cubicBezTo>
                    <a:pt x="1934" y="273"/>
                    <a:pt x="1891" y="444"/>
                    <a:pt x="1840" y="612"/>
                  </a:cubicBezTo>
                  <a:cubicBezTo>
                    <a:pt x="1796" y="757"/>
                    <a:pt x="1691" y="839"/>
                    <a:pt x="1546" y="881"/>
                  </a:cubicBezTo>
                  <a:cubicBezTo>
                    <a:pt x="1323" y="945"/>
                    <a:pt x="1095" y="936"/>
                    <a:pt x="869" y="921"/>
                  </a:cubicBezTo>
                  <a:cubicBezTo>
                    <a:pt x="725" y="911"/>
                    <a:pt x="581" y="882"/>
                    <a:pt x="441" y="848"/>
                  </a:cubicBezTo>
                  <a:cubicBezTo>
                    <a:pt x="254" y="802"/>
                    <a:pt x="132" y="689"/>
                    <a:pt x="98" y="488"/>
                  </a:cubicBezTo>
                  <a:cubicBezTo>
                    <a:pt x="81" y="389"/>
                    <a:pt x="40" y="295"/>
                    <a:pt x="14" y="198"/>
                  </a:cubicBezTo>
                  <a:cubicBezTo>
                    <a:pt x="4" y="163"/>
                    <a:pt x="4" y="126"/>
                    <a:pt x="0" y="92"/>
                  </a:cubicBezTo>
                  <a:cubicBezTo>
                    <a:pt x="196" y="39"/>
                    <a:pt x="1641" y="0"/>
                    <a:pt x="1965" y="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1" name="Freeform 364">
              <a:extLst>
                <a:ext uri="{FF2B5EF4-FFF2-40B4-BE49-F238E27FC236}">
                  <a16:creationId xmlns:a16="http://schemas.microsoft.com/office/drawing/2014/main" id="{457788AD-055B-4F51-B438-271D409450B4}"/>
                </a:ext>
              </a:extLst>
            </p:cNvPr>
            <p:cNvSpPr>
              <a:spLocks/>
            </p:cNvSpPr>
            <p:nvPr/>
          </p:nvSpPr>
          <p:spPr bwMode="auto">
            <a:xfrm>
              <a:off x="4986339" y="2752725"/>
              <a:ext cx="50800" cy="39688"/>
            </a:xfrm>
            <a:custGeom>
              <a:avLst/>
              <a:gdLst>
                <a:gd name="T0" fmla="*/ 119 w 816"/>
                <a:gd name="T1" fmla="*/ 2 h 642"/>
                <a:gd name="T2" fmla="*/ 171 w 816"/>
                <a:gd name="T3" fmla="*/ 21 h 642"/>
                <a:gd name="T4" fmla="*/ 721 w 816"/>
                <a:gd name="T5" fmla="*/ 423 h 642"/>
                <a:gd name="T6" fmla="*/ 800 w 816"/>
                <a:gd name="T7" fmla="*/ 525 h 642"/>
                <a:gd name="T8" fmla="*/ 779 w 816"/>
                <a:gd name="T9" fmla="*/ 611 h 642"/>
                <a:gd name="T10" fmla="*/ 693 w 816"/>
                <a:gd name="T11" fmla="*/ 626 h 642"/>
                <a:gd name="T12" fmla="*/ 644 w 816"/>
                <a:gd name="T13" fmla="*/ 598 h 642"/>
                <a:gd name="T14" fmla="*/ 110 w 816"/>
                <a:gd name="T15" fmla="*/ 207 h 642"/>
                <a:gd name="T16" fmla="*/ 33 w 816"/>
                <a:gd name="T17" fmla="*/ 126 h 642"/>
                <a:gd name="T18" fmla="*/ 119 w 816"/>
                <a:gd name="T19" fmla="*/ 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6" h="642">
                  <a:moveTo>
                    <a:pt x="119" y="2"/>
                  </a:moveTo>
                  <a:cubicBezTo>
                    <a:pt x="125" y="4"/>
                    <a:pt x="152" y="7"/>
                    <a:pt x="171" y="21"/>
                  </a:cubicBezTo>
                  <a:cubicBezTo>
                    <a:pt x="355" y="153"/>
                    <a:pt x="539" y="286"/>
                    <a:pt x="721" y="423"/>
                  </a:cubicBezTo>
                  <a:cubicBezTo>
                    <a:pt x="754" y="448"/>
                    <a:pt x="778" y="488"/>
                    <a:pt x="800" y="525"/>
                  </a:cubicBezTo>
                  <a:cubicBezTo>
                    <a:pt x="816" y="555"/>
                    <a:pt x="805" y="587"/>
                    <a:pt x="779" y="611"/>
                  </a:cubicBezTo>
                  <a:cubicBezTo>
                    <a:pt x="755" y="633"/>
                    <a:pt x="725" y="642"/>
                    <a:pt x="693" y="626"/>
                  </a:cubicBezTo>
                  <a:cubicBezTo>
                    <a:pt x="676" y="618"/>
                    <a:pt x="659" y="609"/>
                    <a:pt x="644" y="598"/>
                  </a:cubicBezTo>
                  <a:cubicBezTo>
                    <a:pt x="466" y="468"/>
                    <a:pt x="287" y="339"/>
                    <a:pt x="110" y="207"/>
                  </a:cubicBezTo>
                  <a:cubicBezTo>
                    <a:pt x="81" y="185"/>
                    <a:pt x="53" y="157"/>
                    <a:pt x="33" y="126"/>
                  </a:cubicBezTo>
                  <a:cubicBezTo>
                    <a:pt x="0" y="74"/>
                    <a:pt x="43" y="0"/>
                    <a:pt x="119"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365">
              <a:extLst>
                <a:ext uri="{FF2B5EF4-FFF2-40B4-BE49-F238E27FC236}">
                  <a16:creationId xmlns:a16="http://schemas.microsoft.com/office/drawing/2014/main" id="{6B7DFC70-0FA3-42E1-A225-60B634EB5504}"/>
                </a:ext>
              </a:extLst>
            </p:cNvPr>
            <p:cNvSpPr>
              <a:spLocks/>
            </p:cNvSpPr>
            <p:nvPr/>
          </p:nvSpPr>
          <p:spPr bwMode="auto">
            <a:xfrm>
              <a:off x="4552951" y="2779713"/>
              <a:ext cx="33338" cy="47625"/>
            </a:xfrm>
            <a:custGeom>
              <a:avLst/>
              <a:gdLst>
                <a:gd name="T0" fmla="*/ 530 w 530"/>
                <a:gd name="T1" fmla="*/ 70 h 765"/>
                <a:gd name="T2" fmla="*/ 508 w 530"/>
                <a:gd name="T3" fmla="*/ 147 h 765"/>
                <a:gd name="T4" fmla="*/ 209 w 530"/>
                <a:gd name="T5" fmla="*/ 674 h 765"/>
                <a:gd name="T6" fmla="*/ 126 w 530"/>
                <a:gd name="T7" fmla="*/ 748 h 765"/>
                <a:gd name="T8" fmla="*/ 39 w 530"/>
                <a:gd name="T9" fmla="*/ 734 h 765"/>
                <a:gd name="T10" fmla="*/ 13 w 530"/>
                <a:gd name="T11" fmla="*/ 650 h 765"/>
                <a:gd name="T12" fmla="*/ 29 w 530"/>
                <a:gd name="T13" fmla="*/ 616 h 765"/>
                <a:gd name="T14" fmla="*/ 332 w 530"/>
                <a:gd name="T15" fmla="*/ 91 h 765"/>
                <a:gd name="T16" fmla="*/ 391 w 530"/>
                <a:gd name="T17" fmla="*/ 20 h 765"/>
                <a:gd name="T18" fmla="*/ 461 w 530"/>
                <a:gd name="T19" fmla="*/ 8 h 765"/>
                <a:gd name="T20" fmla="*/ 530 w 530"/>
                <a:gd name="T21" fmla="*/ 7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765">
                  <a:moveTo>
                    <a:pt x="530" y="70"/>
                  </a:moveTo>
                  <a:cubicBezTo>
                    <a:pt x="521" y="100"/>
                    <a:pt x="519" y="126"/>
                    <a:pt x="508" y="147"/>
                  </a:cubicBezTo>
                  <a:cubicBezTo>
                    <a:pt x="409" y="323"/>
                    <a:pt x="311" y="500"/>
                    <a:pt x="209" y="674"/>
                  </a:cubicBezTo>
                  <a:cubicBezTo>
                    <a:pt x="191" y="705"/>
                    <a:pt x="157" y="729"/>
                    <a:pt x="126" y="748"/>
                  </a:cubicBezTo>
                  <a:cubicBezTo>
                    <a:pt x="98" y="765"/>
                    <a:pt x="64" y="758"/>
                    <a:pt x="39" y="734"/>
                  </a:cubicBezTo>
                  <a:cubicBezTo>
                    <a:pt x="14" y="712"/>
                    <a:pt x="0" y="684"/>
                    <a:pt x="13" y="650"/>
                  </a:cubicBezTo>
                  <a:cubicBezTo>
                    <a:pt x="17" y="638"/>
                    <a:pt x="22" y="627"/>
                    <a:pt x="29" y="616"/>
                  </a:cubicBezTo>
                  <a:cubicBezTo>
                    <a:pt x="129" y="441"/>
                    <a:pt x="230" y="266"/>
                    <a:pt x="332" y="91"/>
                  </a:cubicBezTo>
                  <a:cubicBezTo>
                    <a:pt x="348" y="64"/>
                    <a:pt x="367" y="37"/>
                    <a:pt x="391" y="20"/>
                  </a:cubicBezTo>
                  <a:cubicBezTo>
                    <a:pt x="409" y="7"/>
                    <a:pt x="443" y="0"/>
                    <a:pt x="461" y="8"/>
                  </a:cubicBezTo>
                  <a:cubicBezTo>
                    <a:pt x="487" y="19"/>
                    <a:pt x="506" y="47"/>
                    <a:pt x="53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366">
              <a:extLst>
                <a:ext uri="{FF2B5EF4-FFF2-40B4-BE49-F238E27FC236}">
                  <a16:creationId xmlns:a16="http://schemas.microsoft.com/office/drawing/2014/main" id="{4B0E03E8-CC47-4A86-A52C-2E6BAE43A304}"/>
                </a:ext>
              </a:extLst>
            </p:cNvPr>
            <p:cNvSpPr>
              <a:spLocks/>
            </p:cNvSpPr>
            <p:nvPr/>
          </p:nvSpPr>
          <p:spPr bwMode="auto">
            <a:xfrm>
              <a:off x="5002214" y="2719388"/>
              <a:ext cx="38100" cy="23813"/>
            </a:xfrm>
            <a:custGeom>
              <a:avLst/>
              <a:gdLst>
                <a:gd name="T0" fmla="*/ 614 w 619"/>
                <a:gd name="T1" fmla="*/ 277 h 379"/>
                <a:gd name="T2" fmla="*/ 519 w 619"/>
                <a:gd name="T3" fmla="*/ 366 h 379"/>
                <a:gd name="T4" fmla="*/ 467 w 619"/>
                <a:gd name="T5" fmla="*/ 345 h 379"/>
                <a:gd name="T6" fmla="*/ 139 w 619"/>
                <a:gd name="T7" fmla="*/ 202 h 379"/>
                <a:gd name="T8" fmla="*/ 42 w 619"/>
                <a:gd name="T9" fmla="*/ 147 h 379"/>
                <a:gd name="T10" fmla="*/ 18 w 619"/>
                <a:gd name="T11" fmla="*/ 64 h 379"/>
                <a:gd name="T12" fmla="*/ 87 w 619"/>
                <a:gd name="T13" fmla="*/ 8 h 379"/>
                <a:gd name="T14" fmla="*/ 160 w 619"/>
                <a:gd name="T15" fmla="*/ 13 h 379"/>
                <a:gd name="T16" fmla="*/ 540 w 619"/>
                <a:gd name="T17" fmla="*/ 176 h 379"/>
                <a:gd name="T18" fmla="*/ 614 w 619"/>
                <a:gd name="T19" fmla="*/ 277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9" h="379">
                  <a:moveTo>
                    <a:pt x="614" y="277"/>
                  </a:moveTo>
                  <a:cubicBezTo>
                    <a:pt x="619" y="329"/>
                    <a:pt x="566" y="379"/>
                    <a:pt x="519" y="366"/>
                  </a:cubicBezTo>
                  <a:cubicBezTo>
                    <a:pt x="501" y="360"/>
                    <a:pt x="484" y="352"/>
                    <a:pt x="467" y="345"/>
                  </a:cubicBezTo>
                  <a:cubicBezTo>
                    <a:pt x="357" y="297"/>
                    <a:pt x="248" y="250"/>
                    <a:pt x="139" y="202"/>
                  </a:cubicBezTo>
                  <a:cubicBezTo>
                    <a:pt x="105" y="186"/>
                    <a:pt x="71" y="169"/>
                    <a:pt x="42" y="147"/>
                  </a:cubicBezTo>
                  <a:cubicBezTo>
                    <a:pt x="16" y="127"/>
                    <a:pt x="0" y="93"/>
                    <a:pt x="18" y="64"/>
                  </a:cubicBezTo>
                  <a:cubicBezTo>
                    <a:pt x="32" y="40"/>
                    <a:pt x="60" y="19"/>
                    <a:pt x="87" y="8"/>
                  </a:cubicBezTo>
                  <a:cubicBezTo>
                    <a:pt x="108" y="0"/>
                    <a:pt x="138" y="4"/>
                    <a:pt x="160" y="13"/>
                  </a:cubicBezTo>
                  <a:cubicBezTo>
                    <a:pt x="288" y="66"/>
                    <a:pt x="414" y="120"/>
                    <a:pt x="540" y="176"/>
                  </a:cubicBezTo>
                  <a:cubicBezTo>
                    <a:pt x="582" y="195"/>
                    <a:pt x="613" y="226"/>
                    <a:pt x="614" y="2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367">
              <a:extLst>
                <a:ext uri="{FF2B5EF4-FFF2-40B4-BE49-F238E27FC236}">
                  <a16:creationId xmlns:a16="http://schemas.microsoft.com/office/drawing/2014/main" id="{3D60EE08-0BEF-4F84-A96A-1C03E05026D3}"/>
                </a:ext>
              </a:extLst>
            </p:cNvPr>
            <p:cNvSpPr>
              <a:spLocks/>
            </p:cNvSpPr>
            <p:nvPr/>
          </p:nvSpPr>
          <p:spPr bwMode="auto">
            <a:xfrm>
              <a:off x="4527551" y="2740025"/>
              <a:ext cx="33338" cy="28575"/>
            </a:xfrm>
            <a:custGeom>
              <a:avLst/>
              <a:gdLst>
                <a:gd name="T0" fmla="*/ 108 w 517"/>
                <a:gd name="T1" fmla="*/ 450 h 450"/>
                <a:gd name="T2" fmla="*/ 22 w 517"/>
                <a:gd name="T3" fmla="*/ 337 h 450"/>
                <a:gd name="T4" fmla="*/ 65 w 517"/>
                <a:gd name="T5" fmla="*/ 277 h 450"/>
                <a:gd name="T6" fmla="*/ 376 w 517"/>
                <a:gd name="T7" fmla="*/ 29 h 450"/>
                <a:gd name="T8" fmla="*/ 493 w 517"/>
                <a:gd name="T9" fmla="*/ 47 h 450"/>
                <a:gd name="T10" fmla="*/ 494 w 517"/>
                <a:gd name="T11" fmla="*/ 153 h 450"/>
                <a:gd name="T12" fmla="*/ 442 w 517"/>
                <a:gd name="T13" fmla="*/ 208 h 450"/>
                <a:gd name="T14" fmla="*/ 175 w 517"/>
                <a:gd name="T15" fmla="*/ 418 h 450"/>
                <a:gd name="T16" fmla="*/ 108 w 51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450">
                  <a:moveTo>
                    <a:pt x="108" y="450"/>
                  </a:moveTo>
                  <a:cubicBezTo>
                    <a:pt x="42" y="450"/>
                    <a:pt x="0" y="381"/>
                    <a:pt x="22" y="337"/>
                  </a:cubicBezTo>
                  <a:cubicBezTo>
                    <a:pt x="33" y="315"/>
                    <a:pt x="46" y="291"/>
                    <a:pt x="65" y="277"/>
                  </a:cubicBezTo>
                  <a:cubicBezTo>
                    <a:pt x="167" y="193"/>
                    <a:pt x="271" y="110"/>
                    <a:pt x="376" y="29"/>
                  </a:cubicBezTo>
                  <a:cubicBezTo>
                    <a:pt x="415" y="0"/>
                    <a:pt x="465" y="10"/>
                    <a:pt x="493" y="47"/>
                  </a:cubicBezTo>
                  <a:cubicBezTo>
                    <a:pt x="516" y="77"/>
                    <a:pt x="517" y="124"/>
                    <a:pt x="494" y="153"/>
                  </a:cubicBezTo>
                  <a:cubicBezTo>
                    <a:pt x="478" y="173"/>
                    <a:pt x="462" y="193"/>
                    <a:pt x="442" y="208"/>
                  </a:cubicBezTo>
                  <a:cubicBezTo>
                    <a:pt x="354" y="279"/>
                    <a:pt x="265" y="350"/>
                    <a:pt x="175" y="418"/>
                  </a:cubicBezTo>
                  <a:cubicBezTo>
                    <a:pt x="151" y="437"/>
                    <a:pt x="120" y="445"/>
                    <a:pt x="108" y="4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368">
              <a:extLst>
                <a:ext uri="{FF2B5EF4-FFF2-40B4-BE49-F238E27FC236}">
                  <a16:creationId xmlns:a16="http://schemas.microsoft.com/office/drawing/2014/main" id="{C3041CE8-1611-4AAB-A93F-016D15D32C41}"/>
                </a:ext>
              </a:extLst>
            </p:cNvPr>
            <p:cNvSpPr>
              <a:spLocks noEditPoints="1"/>
            </p:cNvSpPr>
            <p:nvPr/>
          </p:nvSpPr>
          <p:spPr bwMode="auto">
            <a:xfrm>
              <a:off x="4568826" y="2392363"/>
              <a:ext cx="433388" cy="693738"/>
            </a:xfrm>
            <a:custGeom>
              <a:avLst/>
              <a:gdLst>
                <a:gd name="T0" fmla="*/ 4467 w 6868"/>
                <a:gd name="T1" fmla="*/ 10038 h 11057"/>
                <a:gd name="T2" fmla="*/ 2669 w 6868"/>
                <a:gd name="T3" fmla="*/ 10100 h 11057"/>
                <a:gd name="T4" fmla="*/ 2977 w 6868"/>
                <a:gd name="T5" fmla="*/ 10743 h 11057"/>
                <a:gd name="T6" fmla="*/ 3473 w 6868"/>
                <a:gd name="T7" fmla="*/ 10855 h 11057"/>
                <a:gd name="T8" fmla="*/ 4430 w 6868"/>
                <a:gd name="T9" fmla="*/ 10567 h 11057"/>
                <a:gd name="T10" fmla="*/ 4576 w 6868"/>
                <a:gd name="T11" fmla="*/ 10049 h 11057"/>
                <a:gd name="T12" fmla="*/ 3533 w 6868"/>
                <a:gd name="T13" fmla="*/ 8455 h 11057"/>
                <a:gd name="T14" fmla="*/ 2189 w 6868"/>
                <a:gd name="T15" fmla="*/ 8458 h 11057"/>
                <a:gd name="T16" fmla="*/ 1944 w 6868"/>
                <a:gd name="T17" fmla="*/ 8555 h 11057"/>
                <a:gd name="T18" fmla="*/ 2153 w 6868"/>
                <a:gd name="T19" fmla="*/ 9029 h 11057"/>
                <a:gd name="T20" fmla="*/ 3307 w 6868"/>
                <a:gd name="T21" fmla="*/ 9041 h 11057"/>
                <a:gd name="T22" fmla="*/ 5047 w 6868"/>
                <a:gd name="T23" fmla="*/ 9020 h 11057"/>
                <a:gd name="T24" fmla="*/ 5191 w 6868"/>
                <a:gd name="T25" fmla="*/ 8638 h 11057"/>
                <a:gd name="T26" fmla="*/ 4820 w 6868"/>
                <a:gd name="T27" fmla="*/ 8457 h 11057"/>
                <a:gd name="T28" fmla="*/ 3558 w 6868"/>
                <a:gd name="T29" fmla="*/ 9863 h 11057"/>
                <a:gd name="T30" fmla="*/ 4791 w 6868"/>
                <a:gd name="T31" fmla="*/ 9844 h 11057"/>
                <a:gd name="T32" fmla="*/ 5186 w 6868"/>
                <a:gd name="T33" fmla="*/ 9683 h 11057"/>
                <a:gd name="T34" fmla="*/ 5049 w 6868"/>
                <a:gd name="T35" fmla="*/ 9219 h 11057"/>
                <a:gd name="T36" fmla="*/ 2620 w 6868"/>
                <a:gd name="T37" fmla="*/ 9217 h 11057"/>
                <a:gd name="T38" fmla="*/ 2077 w 6868"/>
                <a:gd name="T39" fmla="*/ 9265 h 11057"/>
                <a:gd name="T40" fmla="*/ 2268 w 6868"/>
                <a:gd name="T41" fmla="*/ 9881 h 11057"/>
                <a:gd name="T42" fmla="*/ 3508 w 6868"/>
                <a:gd name="T43" fmla="*/ 8280 h 11057"/>
                <a:gd name="T44" fmla="*/ 4835 w 6868"/>
                <a:gd name="T45" fmla="*/ 8280 h 11057"/>
                <a:gd name="T46" fmla="*/ 5003 w 6868"/>
                <a:gd name="T47" fmla="*/ 7621 h 11057"/>
                <a:gd name="T48" fmla="*/ 5518 w 6868"/>
                <a:gd name="T49" fmla="*/ 6059 h 11057"/>
                <a:gd name="T50" fmla="*/ 5985 w 6868"/>
                <a:gd name="T51" fmla="*/ 5442 h 11057"/>
                <a:gd name="T52" fmla="*/ 5635 w 6868"/>
                <a:gd name="T53" fmla="*/ 1143 h 11057"/>
                <a:gd name="T54" fmla="*/ 519 w 6868"/>
                <a:gd name="T55" fmla="*/ 2287 h 11057"/>
                <a:gd name="T56" fmla="*/ 346 w 6868"/>
                <a:gd name="T57" fmla="*/ 4109 h 11057"/>
                <a:gd name="T58" fmla="*/ 1524 w 6868"/>
                <a:gd name="T59" fmla="*/ 6024 h 11057"/>
                <a:gd name="T60" fmla="*/ 2015 w 6868"/>
                <a:gd name="T61" fmla="*/ 6978 h 11057"/>
                <a:gd name="T62" fmla="*/ 2236 w 6868"/>
                <a:gd name="T63" fmla="*/ 8224 h 11057"/>
                <a:gd name="T64" fmla="*/ 2369 w 6868"/>
                <a:gd name="T65" fmla="*/ 8266 h 11057"/>
                <a:gd name="T66" fmla="*/ 5286 w 6868"/>
                <a:gd name="T67" fmla="*/ 9130 h 11057"/>
                <a:gd name="T68" fmla="*/ 5035 w 6868"/>
                <a:gd name="T69" fmla="*/ 10004 h 11057"/>
                <a:gd name="T70" fmla="*/ 4771 w 6868"/>
                <a:gd name="T71" fmla="*/ 10111 h 11057"/>
                <a:gd name="T72" fmla="*/ 4619 w 6868"/>
                <a:gd name="T73" fmla="*/ 10598 h 11057"/>
                <a:gd name="T74" fmla="*/ 3734 w 6868"/>
                <a:gd name="T75" fmla="*/ 11054 h 11057"/>
                <a:gd name="T76" fmla="*/ 2816 w 6868"/>
                <a:gd name="T77" fmla="*/ 10866 h 11057"/>
                <a:gd name="T78" fmla="*/ 2578 w 6868"/>
                <a:gd name="T79" fmla="*/ 10453 h 11057"/>
                <a:gd name="T80" fmla="*/ 2290 w 6868"/>
                <a:gd name="T81" fmla="*/ 10074 h 11057"/>
                <a:gd name="T82" fmla="*/ 1764 w 6868"/>
                <a:gd name="T83" fmla="*/ 9393 h 11057"/>
                <a:gd name="T84" fmla="*/ 1870 w 6868"/>
                <a:gd name="T85" fmla="*/ 9078 h 11057"/>
                <a:gd name="T86" fmla="*/ 1967 w 6868"/>
                <a:gd name="T87" fmla="*/ 8298 h 11057"/>
                <a:gd name="T88" fmla="*/ 2041 w 6868"/>
                <a:gd name="T89" fmla="*/ 8258 h 11057"/>
                <a:gd name="T90" fmla="*/ 1926 w 6868"/>
                <a:gd name="T91" fmla="*/ 7348 h 11057"/>
                <a:gd name="T92" fmla="*/ 1317 w 6868"/>
                <a:gd name="T93" fmla="*/ 6084 h 11057"/>
                <a:gd name="T94" fmla="*/ 147 w 6868"/>
                <a:gd name="T95" fmla="*/ 4037 h 11057"/>
                <a:gd name="T96" fmla="*/ 2891 w 6868"/>
                <a:gd name="T97" fmla="*/ 165 h 11057"/>
                <a:gd name="T98" fmla="*/ 6763 w 6868"/>
                <a:gd name="T99" fmla="*/ 2744 h 11057"/>
                <a:gd name="T100" fmla="*/ 6099 w 6868"/>
                <a:gd name="T101" fmla="*/ 5599 h 11057"/>
                <a:gd name="T102" fmla="*/ 5686 w 6868"/>
                <a:gd name="T103" fmla="*/ 6139 h 11057"/>
                <a:gd name="T104" fmla="*/ 5149 w 6868"/>
                <a:gd name="T105" fmla="*/ 7870 h 11057"/>
                <a:gd name="T106" fmla="*/ 5229 w 6868"/>
                <a:gd name="T107" fmla="*/ 8372 h 11057"/>
                <a:gd name="T108" fmla="*/ 5286 w 6868"/>
                <a:gd name="T109" fmla="*/ 9130 h 1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68" h="11057">
                  <a:moveTo>
                    <a:pt x="4576" y="10049"/>
                  </a:moveTo>
                  <a:cubicBezTo>
                    <a:pt x="4540" y="10046"/>
                    <a:pt x="4503" y="10037"/>
                    <a:pt x="4467" y="10038"/>
                  </a:cubicBezTo>
                  <a:cubicBezTo>
                    <a:pt x="3893" y="10048"/>
                    <a:pt x="3319" y="10059"/>
                    <a:pt x="2745" y="10071"/>
                  </a:cubicBezTo>
                  <a:cubicBezTo>
                    <a:pt x="2715" y="10072"/>
                    <a:pt x="2682" y="10069"/>
                    <a:pt x="2669" y="10100"/>
                  </a:cubicBezTo>
                  <a:cubicBezTo>
                    <a:pt x="2705" y="10233"/>
                    <a:pt x="2745" y="10359"/>
                    <a:pt x="2773" y="10488"/>
                  </a:cubicBezTo>
                  <a:cubicBezTo>
                    <a:pt x="2800" y="10609"/>
                    <a:pt x="2869" y="10692"/>
                    <a:pt x="2977" y="10743"/>
                  </a:cubicBezTo>
                  <a:cubicBezTo>
                    <a:pt x="3028" y="10767"/>
                    <a:pt x="3083" y="10787"/>
                    <a:pt x="3138" y="10799"/>
                  </a:cubicBezTo>
                  <a:cubicBezTo>
                    <a:pt x="3249" y="10822"/>
                    <a:pt x="3360" y="10843"/>
                    <a:pt x="3473" y="10855"/>
                  </a:cubicBezTo>
                  <a:cubicBezTo>
                    <a:pt x="3687" y="10880"/>
                    <a:pt x="3901" y="10880"/>
                    <a:pt x="4113" y="10832"/>
                  </a:cubicBezTo>
                  <a:cubicBezTo>
                    <a:pt x="4264" y="10797"/>
                    <a:pt x="4380" y="10722"/>
                    <a:pt x="4430" y="10567"/>
                  </a:cubicBezTo>
                  <a:cubicBezTo>
                    <a:pt x="4448" y="10513"/>
                    <a:pt x="4467" y="10460"/>
                    <a:pt x="4482" y="10405"/>
                  </a:cubicBezTo>
                  <a:cubicBezTo>
                    <a:pt x="4514" y="10290"/>
                    <a:pt x="4543" y="10174"/>
                    <a:pt x="4576" y="10049"/>
                  </a:cubicBezTo>
                  <a:close/>
                  <a:moveTo>
                    <a:pt x="3533" y="8456"/>
                  </a:moveTo>
                  <a:lnTo>
                    <a:pt x="3533" y="8455"/>
                  </a:lnTo>
                  <a:cubicBezTo>
                    <a:pt x="3432" y="8455"/>
                    <a:pt x="3331" y="8455"/>
                    <a:pt x="3230" y="8455"/>
                  </a:cubicBezTo>
                  <a:cubicBezTo>
                    <a:pt x="2883" y="8456"/>
                    <a:pt x="2536" y="8455"/>
                    <a:pt x="2189" y="8458"/>
                  </a:cubicBezTo>
                  <a:cubicBezTo>
                    <a:pt x="2133" y="8458"/>
                    <a:pt x="2077" y="8468"/>
                    <a:pt x="2022" y="8480"/>
                  </a:cubicBezTo>
                  <a:cubicBezTo>
                    <a:pt x="1982" y="8487"/>
                    <a:pt x="1955" y="8517"/>
                    <a:pt x="1944" y="8555"/>
                  </a:cubicBezTo>
                  <a:cubicBezTo>
                    <a:pt x="1911" y="8661"/>
                    <a:pt x="1914" y="8766"/>
                    <a:pt x="1957" y="8869"/>
                  </a:cubicBezTo>
                  <a:cubicBezTo>
                    <a:pt x="1994" y="8956"/>
                    <a:pt x="2059" y="9014"/>
                    <a:pt x="2153" y="9029"/>
                  </a:cubicBezTo>
                  <a:cubicBezTo>
                    <a:pt x="2209" y="9038"/>
                    <a:pt x="2266" y="9041"/>
                    <a:pt x="2322" y="9041"/>
                  </a:cubicBezTo>
                  <a:cubicBezTo>
                    <a:pt x="2651" y="9042"/>
                    <a:pt x="2979" y="9042"/>
                    <a:pt x="3307" y="9041"/>
                  </a:cubicBezTo>
                  <a:cubicBezTo>
                    <a:pt x="3818" y="9041"/>
                    <a:pt x="4329" y="9041"/>
                    <a:pt x="4840" y="9039"/>
                  </a:cubicBezTo>
                  <a:cubicBezTo>
                    <a:pt x="4909" y="9038"/>
                    <a:pt x="4978" y="9030"/>
                    <a:pt x="5047" y="9020"/>
                  </a:cubicBezTo>
                  <a:cubicBezTo>
                    <a:pt x="5115" y="9009"/>
                    <a:pt x="5157" y="8964"/>
                    <a:pt x="5179" y="8899"/>
                  </a:cubicBezTo>
                  <a:cubicBezTo>
                    <a:pt x="5209" y="8813"/>
                    <a:pt x="5212" y="8725"/>
                    <a:pt x="5191" y="8638"/>
                  </a:cubicBezTo>
                  <a:cubicBezTo>
                    <a:pt x="5171" y="8553"/>
                    <a:pt x="5120" y="8490"/>
                    <a:pt x="5027" y="8477"/>
                  </a:cubicBezTo>
                  <a:cubicBezTo>
                    <a:pt x="4958" y="8468"/>
                    <a:pt x="4889" y="8457"/>
                    <a:pt x="4820" y="8457"/>
                  </a:cubicBezTo>
                  <a:cubicBezTo>
                    <a:pt x="4391" y="8455"/>
                    <a:pt x="3962" y="8456"/>
                    <a:pt x="3533" y="8456"/>
                  </a:cubicBezTo>
                  <a:close/>
                  <a:moveTo>
                    <a:pt x="3558" y="9863"/>
                  </a:moveTo>
                  <a:cubicBezTo>
                    <a:pt x="3722" y="9859"/>
                    <a:pt x="3886" y="9854"/>
                    <a:pt x="4051" y="9852"/>
                  </a:cubicBezTo>
                  <a:cubicBezTo>
                    <a:pt x="4297" y="9848"/>
                    <a:pt x="4544" y="9849"/>
                    <a:pt x="4791" y="9844"/>
                  </a:cubicBezTo>
                  <a:cubicBezTo>
                    <a:pt x="4872" y="9842"/>
                    <a:pt x="4953" y="9825"/>
                    <a:pt x="5034" y="9813"/>
                  </a:cubicBezTo>
                  <a:cubicBezTo>
                    <a:pt x="5111" y="9802"/>
                    <a:pt x="5158" y="9748"/>
                    <a:pt x="5186" y="9683"/>
                  </a:cubicBezTo>
                  <a:cubicBezTo>
                    <a:pt x="5238" y="9561"/>
                    <a:pt x="5235" y="9437"/>
                    <a:pt x="5181" y="9315"/>
                  </a:cubicBezTo>
                  <a:cubicBezTo>
                    <a:pt x="5156" y="9258"/>
                    <a:pt x="5109" y="9226"/>
                    <a:pt x="5049" y="9219"/>
                  </a:cubicBezTo>
                  <a:cubicBezTo>
                    <a:pt x="4993" y="9213"/>
                    <a:pt x="4935" y="9215"/>
                    <a:pt x="4879" y="9215"/>
                  </a:cubicBezTo>
                  <a:cubicBezTo>
                    <a:pt x="4126" y="9215"/>
                    <a:pt x="3373" y="9216"/>
                    <a:pt x="2620" y="9217"/>
                  </a:cubicBezTo>
                  <a:cubicBezTo>
                    <a:pt x="2513" y="9217"/>
                    <a:pt x="2405" y="9218"/>
                    <a:pt x="2298" y="9217"/>
                  </a:cubicBezTo>
                  <a:cubicBezTo>
                    <a:pt x="2220" y="9216"/>
                    <a:pt x="2148" y="9235"/>
                    <a:pt x="2077" y="9265"/>
                  </a:cubicBezTo>
                  <a:cubicBezTo>
                    <a:pt x="2015" y="9292"/>
                    <a:pt x="1976" y="9340"/>
                    <a:pt x="1954" y="9402"/>
                  </a:cubicBezTo>
                  <a:cubicBezTo>
                    <a:pt x="1864" y="9646"/>
                    <a:pt x="2008" y="9877"/>
                    <a:pt x="2268" y="9881"/>
                  </a:cubicBezTo>
                  <a:cubicBezTo>
                    <a:pt x="2698" y="9886"/>
                    <a:pt x="3558" y="9867"/>
                    <a:pt x="3558" y="9863"/>
                  </a:cubicBezTo>
                  <a:close/>
                  <a:moveTo>
                    <a:pt x="3508" y="8280"/>
                  </a:moveTo>
                  <a:cubicBezTo>
                    <a:pt x="3798" y="8280"/>
                    <a:pt x="4013" y="8280"/>
                    <a:pt x="4228" y="8280"/>
                  </a:cubicBezTo>
                  <a:cubicBezTo>
                    <a:pt x="4430" y="8280"/>
                    <a:pt x="4633" y="8282"/>
                    <a:pt x="4835" y="8280"/>
                  </a:cubicBezTo>
                  <a:cubicBezTo>
                    <a:pt x="4923" y="8280"/>
                    <a:pt x="4936" y="8268"/>
                    <a:pt x="4937" y="8184"/>
                  </a:cubicBezTo>
                  <a:cubicBezTo>
                    <a:pt x="4938" y="7994"/>
                    <a:pt x="4964" y="7806"/>
                    <a:pt x="5003" y="7621"/>
                  </a:cubicBezTo>
                  <a:cubicBezTo>
                    <a:pt x="5039" y="7447"/>
                    <a:pt x="5080" y="7275"/>
                    <a:pt x="5128" y="7105"/>
                  </a:cubicBezTo>
                  <a:cubicBezTo>
                    <a:pt x="5229" y="6746"/>
                    <a:pt x="5353" y="6395"/>
                    <a:pt x="5518" y="6059"/>
                  </a:cubicBezTo>
                  <a:cubicBezTo>
                    <a:pt x="5580" y="5934"/>
                    <a:pt x="5653" y="5817"/>
                    <a:pt x="5751" y="5716"/>
                  </a:cubicBezTo>
                  <a:cubicBezTo>
                    <a:pt x="5833" y="5628"/>
                    <a:pt x="5912" y="5537"/>
                    <a:pt x="5985" y="5442"/>
                  </a:cubicBezTo>
                  <a:cubicBezTo>
                    <a:pt x="6584" y="4657"/>
                    <a:pt x="6782" y="3775"/>
                    <a:pt x="6587" y="2812"/>
                  </a:cubicBezTo>
                  <a:cubicBezTo>
                    <a:pt x="6454" y="2156"/>
                    <a:pt x="6126" y="1601"/>
                    <a:pt x="5635" y="1143"/>
                  </a:cubicBezTo>
                  <a:cubicBezTo>
                    <a:pt x="4883" y="442"/>
                    <a:pt x="3793" y="123"/>
                    <a:pt x="2750" y="379"/>
                  </a:cubicBezTo>
                  <a:cubicBezTo>
                    <a:pt x="1691" y="640"/>
                    <a:pt x="946" y="1283"/>
                    <a:pt x="519" y="2287"/>
                  </a:cubicBezTo>
                  <a:cubicBezTo>
                    <a:pt x="356" y="2670"/>
                    <a:pt x="283" y="3074"/>
                    <a:pt x="281" y="3488"/>
                  </a:cubicBezTo>
                  <a:cubicBezTo>
                    <a:pt x="280" y="3696"/>
                    <a:pt x="302" y="3905"/>
                    <a:pt x="346" y="4109"/>
                  </a:cubicBezTo>
                  <a:cubicBezTo>
                    <a:pt x="488" y="4762"/>
                    <a:pt x="781" y="5331"/>
                    <a:pt x="1279" y="5787"/>
                  </a:cubicBezTo>
                  <a:cubicBezTo>
                    <a:pt x="1362" y="5864"/>
                    <a:pt x="1443" y="5944"/>
                    <a:pt x="1524" y="6024"/>
                  </a:cubicBezTo>
                  <a:cubicBezTo>
                    <a:pt x="1601" y="6100"/>
                    <a:pt x="1665" y="6186"/>
                    <a:pt x="1715" y="6283"/>
                  </a:cubicBezTo>
                  <a:cubicBezTo>
                    <a:pt x="1831" y="6507"/>
                    <a:pt x="1939" y="6736"/>
                    <a:pt x="2015" y="6978"/>
                  </a:cubicBezTo>
                  <a:cubicBezTo>
                    <a:pt x="2124" y="7322"/>
                    <a:pt x="2183" y="7677"/>
                    <a:pt x="2212" y="8037"/>
                  </a:cubicBezTo>
                  <a:cubicBezTo>
                    <a:pt x="2217" y="8100"/>
                    <a:pt x="2225" y="8162"/>
                    <a:pt x="2236" y="8224"/>
                  </a:cubicBezTo>
                  <a:cubicBezTo>
                    <a:pt x="2239" y="8238"/>
                    <a:pt x="2260" y="8256"/>
                    <a:pt x="2275" y="8259"/>
                  </a:cubicBezTo>
                  <a:cubicBezTo>
                    <a:pt x="2305" y="8266"/>
                    <a:pt x="2338" y="8265"/>
                    <a:pt x="2369" y="8266"/>
                  </a:cubicBezTo>
                  <a:cubicBezTo>
                    <a:pt x="2774" y="8271"/>
                    <a:pt x="3178" y="8276"/>
                    <a:pt x="3508" y="8280"/>
                  </a:cubicBezTo>
                  <a:close/>
                  <a:moveTo>
                    <a:pt x="5286" y="9130"/>
                  </a:moveTo>
                  <a:cubicBezTo>
                    <a:pt x="5405" y="9274"/>
                    <a:pt x="5417" y="9453"/>
                    <a:pt x="5394" y="9640"/>
                  </a:cubicBezTo>
                  <a:cubicBezTo>
                    <a:pt x="5376" y="9792"/>
                    <a:pt x="5230" y="9995"/>
                    <a:pt x="5035" y="10004"/>
                  </a:cubicBezTo>
                  <a:cubicBezTo>
                    <a:pt x="4985" y="10007"/>
                    <a:pt x="4936" y="10024"/>
                    <a:pt x="4885" y="10027"/>
                  </a:cubicBezTo>
                  <a:cubicBezTo>
                    <a:pt x="4826" y="10030"/>
                    <a:pt x="4792" y="10063"/>
                    <a:pt x="4771" y="10111"/>
                  </a:cubicBezTo>
                  <a:cubicBezTo>
                    <a:pt x="4746" y="10169"/>
                    <a:pt x="4723" y="10228"/>
                    <a:pt x="4705" y="10288"/>
                  </a:cubicBezTo>
                  <a:cubicBezTo>
                    <a:pt x="4674" y="10391"/>
                    <a:pt x="4649" y="10495"/>
                    <a:pt x="4619" y="10598"/>
                  </a:cubicBezTo>
                  <a:cubicBezTo>
                    <a:pt x="4546" y="10843"/>
                    <a:pt x="4373" y="10975"/>
                    <a:pt x="4129" y="11018"/>
                  </a:cubicBezTo>
                  <a:cubicBezTo>
                    <a:pt x="3999" y="11040"/>
                    <a:pt x="3865" y="11057"/>
                    <a:pt x="3734" y="11054"/>
                  </a:cubicBezTo>
                  <a:cubicBezTo>
                    <a:pt x="3532" y="11049"/>
                    <a:pt x="3330" y="11036"/>
                    <a:pt x="3132" y="10991"/>
                  </a:cubicBezTo>
                  <a:cubicBezTo>
                    <a:pt x="3020" y="10965"/>
                    <a:pt x="2913" y="10930"/>
                    <a:pt x="2816" y="10866"/>
                  </a:cubicBezTo>
                  <a:cubicBezTo>
                    <a:pt x="2712" y="10797"/>
                    <a:pt x="2639" y="10705"/>
                    <a:pt x="2609" y="10582"/>
                  </a:cubicBezTo>
                  <a:cubicBezTo>
                    <a:pt x="2598" y="10539"/>
                    <a:pt x="2591" y="10496"/>
                    <a:pt x="2578" y="10453"/>
                  </a:cubicBezTo>
                  <a:cubicBezTo>
                    <a:pt x="2555" y="10375"/>
                    <a:pt x="2532" y="10296"/>
                    <a:pt x="2503" y="10219"/>
                  </a:cubicBezTo>
                  <a:cubicBezTo>
                    <a:pt x="2466" y="10124"/>
                    <a:pt x="2410" y="10054"/>
                    <a:pt x="2290" y="10074"/>
                  </a:cubicBezTo>
                  <a:cubicBezTo>
                    <a:pt x="2260" y="10080"/>
                    <a:pt x="2227" y="10073"/>
                    <a:pt x="2196" y="10068"/>
                  </a:cubicBezTo>
                  <a:cubicBezTo>
                    <a:pt x="1866" y="10010"/>
                    <a:pt x="1680" y="9719"/>
                    <a:pt x="1764" y="9393"/>
                  </a:cubicBezTo>
                  <a:cubicBezTo>
                    <a:pt x="1788" y="9299"/>
                    <a:pt x="1832" y="9217"/>
                    <a:pt x="1905" y="9142"/>
                  </a:cubicBezTo>
                  <a:cubicBezTo>
                    <a:pt x="1893" y="9120"/>
                    <a:pt x="1885" y="9096"/>
                    <a:pt x="1870" y="9078"/>
                  </a:cubicBezTo>
                  <a:cubicBezTo>
                    <a:pt x="1752" y="8938"/>
                    <a:pt x="1724" y="8775"/>
                    <a:pt x="1744" y="8598"/>
                  </a:cubicBezTo>
                  <a:cubicBezTo>
                    <a:pt x="1760" y="8454"/>
                    <a:pt x="1822" y="8346"/>
                    <a:pt x="1967" y="8298"/>
                  </a:cubicBezTo>
                  <a:cubicBezTo>
                    <a:pt x="1979" y="8294"/>
                    <a:pt x="1992" y="8292"/>
                    <a:pt x="2003" y="8287"/>
                  </a:cubicBezTo>
                  <a:cubicBezTo>
                    <a:pt x="2014" y="8281"/>
                    <a:pt x="2022" y="8273"/>
                    <a:pt x="2041" y="8258"/>
                  </a:cubicBezTo>
                  <a:cubicBezTo>
                    <a:pt x="2041" y="8228"/>
                    <a:pt x="2043" y="8191"/>
                    <a:pt x="2040" y="8154"/>
                  </a:cubicBezTo>
                  <a:cubicBezTo>
                    <a:pt x="2017" y="7884"/>
                    <a:pt x="1983" y="7614"/>
                    <a:pt x="1926" y="7348"/>
                  </a:cubicBezTo>
                  <a:cubicBezTo>
                    <a:pt x="1851" y="6999"/>
                    <a:pt x="1710" y="6675"/>
                    <a:pt x="1544" y="6361"/>
                  </a:cubicBezTo>
                  <a:cubicBezTo>
                    <a:pt x="1488" y="6253"/>
                    <a:pt x="1409" y="6163"/>
                    <a:pt x="1317" y="6084"/>
                  </a:cubicBezTo>
                  <a:cubicBezTo>
                    <a:pt x="1084" y="5887"/>
                    <a:pt x="879" y="5664"/>
                    <a:pt x="705" y="5413"/>
                  </a:cubicBezTo>
                  <a:cubicBezTo>
                    <a:pt x="417" y="4996"/>
                    <a:pt x="225" y="4539"/>
                    <a:pt x="147" y="4037"/>
                  </a:cubicBezTo>
                  <a:cubicBezTo>
                    <a:pt x="0" y="3085"/>
                    <a:pt x="204" y="2213"/>
                    <a:pt x="788" y="1444"/>
                  </a:cubicBezTo>
                  <a:cubicBezTo>
                    <a:pt x="1319" y="745"/>
                    <a:pt x="2022" y="309"/>
                    <a:pt x="2891" y="165"/>
                  </a:cubicBezTo>
                  <a:cubicBezTo>
                    <a:pt x="3884" y="0"/>
                    <a:pt x="4789" y="222"/>
                    <a:pt x="5580" y="851"/>
                  </a:cubicBezTo>
                  <a:cubicBezTo>
                    <a:pt x="6195" y="1341"/>
                    <a:pt x="6585" y="1977"/>
                    <a:pt x="6763" y="2744"/>
                  </a:cubicBezTo>
                  <a:cubicBezTo>
                    <a:pt x="6847" y="3105"/>
                    <a:pt x="6868" y="3471"/>
                    <a:pt x="6827" y="3837"/>
                  </a:cubicBezTo>
                  <a:cubicBezTo>
                    <a:pt x="6755" y="4492"/>
                    <a:pt x="6516" y="5084"/>
                    <a:pt x="6099" y="5599"/>
                  </a:cubicBezTo>
                  <a:cubicBezTo>
                    <a:pt x="6031" y="5682"/>
                    <a:pt x="5963" y="5766"/>
                    <a:pt x="5888" y="5843"/>
                  </a:cubicBezTo>
                  <a:cubicBezTo>
                    <a:pt x="5802" y="5930"/>
                    <a:pt x="5740" y="6031"/>
                    <a:pt x="5686" y="6139"/>
                  </a:cubicBezTo>
                  <a:cubicBezTo>
                    <a:pt x="5511" y="6491"/>
                    <a:pt x="5387" y="6863"/>
                    <a:pt x="5282" y="7241"/>
                  </a:cubicBezTo>
                  <a:cubicBezTo>
                    <a:pt x="5225" y="7447"/>
                    <a:pt x="5172" y="7656"/>
                    <a:pt x="5149" y="7870"/>
                  </a:cubicBezTo>
                  <a:cubicBezTo>
                    <a:pt x="5139" y="7964"/>
                    <a:pt x="5135" y="8059"/>
                    <a:pt x="5124" y="8153"/>
                  </a:cubicBezTo>
                  <a:cubicBezTo>
                    <a:pt x="5113" y="8250"/>
                    <a:pt x="5148" y="8310"/>
                    <a:pt x="5229" y="8372"/>
                  </a:cubicBezTo>
                  <a:cubicBezTo>
                    <a:pt x="5394" y="8496"/>
                    <a:pt x="5414" y="8682"/>
                    <a:pt x="5377" y="8871"/>
                  </a:cubicBezTo>
                  <a:cubicBezTo>
                    <a:pt x="5361" y="8955"/>
                    <a:pt x="5320" y="9036"/>
                    <a:pt x="5286" y="91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369">
              <a:extLst>
                <a:ext uri="{FF2B5EF4-FFF2-40B4-BE49-F238E27FC236}">
                  <a16:creationId xmlns:a16="http://schemas.microsoft.com/office/drawing/2014/main" id="{FCCC44CE-51BB-40C8-AD58-718A30B2CEEF}"/>
                </a:ext>
              </a:extLst>
            </p:cNvPr>
            <p:cNvSpPr>
              <a:spLocks noEditPoints="1"/>
            </p:cNvSpPr>
            <p:nvPr/>
          </p:nvSpPr>
          <p:spPr bwMode="auto">
            <a:xfrm>
              <a:off x="4646614" y="2524125"/>
              <a:ext cx="285750" cy="357188"/>
            </a:xfrm>
            <a:custGeom>
              <a:avLst/>
              <a:gdLst>
                <a:gd name="T0" fmla="*/ 2290 w 4540"/>
                <a:gd name="T1" fmla="*/ 263 h 5698"/>
                <a:gd name="T2" fmla="*/ 2246 w 4540"/>
                <a:gd name="T3" fmla="*/ 210 h 5698"/>
                <a:gd name="T4" fmla="*/ 2214 w 4540"/>
                <a:gd name="T5" fmla="*/ 785 h 5698"/>
                <a:gd name="T6" fmla="*/ 3800 w 4540"/>
                <a:gd name="T7" fmla="*/ 1734 h 5698"/>
                <a:gd name="T8" fmla="*/ 4252 w 4540"/>
                <a:gd name="T9" fmla="*/ 1603 h 5698"/>
                <a:gd name="T10" fmla="*/ 4229 w 4540"/>
                <a:gd name="T11" fmla="*/ 1441 h 5698"/>
                <a:gd name="T12" fmla="*/ 3800 w 4540"/>
                <a:gd name="T13" fmla="*/ 1734 h 5698"/>
                <a:gd name="T14" fmla="*/ 608 w 4540"/>
                <a:gd name="T15" fmla="*/ 1589 h 5698"/>
                <a:gd name="T16" fmla="*/ 306 w 4540"/>
                <a:gd name="T17" fmla="*/ 1417 h 5698"/>
                <a:gd name="T18" fmla="*/ 335 w 4540"/>
                <a:gd name="T19" fmla="*/ 1692 h 5698"/>
                <a:gd name="T20" fmla="*/ 3466 w 4540"/>
                <a:gd name="T21" fmla="*/ 1904 h 5698"/>
                <a:gd name="T22" fmla="*/ 2616 w 4540"/>
                <a:gd name="T23" fmla="*/ 1540 h 5698"/>
                <a:gd name="T24" fmla="*/ 2253 w 4540"/>
                <a:gd name="T25" fmla="*/ 1260 h 5698"/>
                <a:gd name="T26" fmla="*/ 1849 w 4540"/>
                <a:gd name="T27" fmla="*/ 1693 h 5698"/>
                <a:gd name="T28" fmla="*/ 1042 w 4540"/>
                <a:gd name="T29" fmla="*/ 2077 h 5698"/>
                <a:gd name="T30" fmla="*/ 1573 w 4540"/>
                <a:gd name="T31" fmla="*/ 3437 h 5698"/>
                <a:gd name="T32" fmla="*/ 1829 w 4540"/>
                <a:gd name="T33" fmla="*/ 4324 h 5698"/>
                <a:gd name="T34" fmla="*/ 1830 w 4540"/>
                <a:gd name="T35" fmla="*/ 5648 h 5698"/>
                <a:gd name="T36" fmla="*/ 1684 w 4540"/>
                <a:gd name="T37" fmla="*/ 5647 h 5698"/>
                <a:gd name="T38" fmla="*/ 1667 w 4540"/>
                <a:gd name="T39" fmla="*/ 4852 h 5698"/>
                <a:gd name="T40" fmla="*/ 1577 w 4540"/>
                <a:gd name="T41" fmla="*/ 3988 h 5698"/>
                <a:gd name="T42" fmla="*/ 1145 w 4540"/>
                <a:gd name="T43" fmla="*/ 2895 h 5698"/>
                <a:gd name="T44" fmla="*/ 718 w 4540"/>
                <a:gd name="T45" fmla="*/ 1986 h 5698"/>
                <a:gd name="T46" fmla="*/ 93 w 4540"/>
                <a:gd name="T47" fmla="*/ 1717 h 5698"/>
                <a:gd name="T48" fmla="*/ 357 w 4540"/>
                <a:gd name="T49" fmla="*/ 1234 h 5698"/>
                <a:gd name="T50" fmla="*/ 905 w 4540"/>
                <a:gd name="T51" fmla="*/ 1734 h 5698"/>
                <a:gd name="T52" fmla="*/ 1353 w 4540"/>
                <a:gd name="T53" fmla="*/ 1753 h 5698"/>
                <a:gd name="T54" fmla="*/ 2087 w 4540"/>
                <a:gd name="T55" fmla="*/ 979 h 5698"/>
                <a:gd name="T56" fmla="*/ 2045 w 4540"/>
                <a:gd name="T57" fmla="*/ 139 h 5698"/>
                <a:gd name="T58" fmla="*/ 2453 w 4540"/>
                <a:gd name="T59" fmla="*/ 161 h 5698"/>
                <a:gd name="T60" fmla="*/ 2379 w 4540"/>
                <a:gd name="T61" fmla="*/ 975 h 5698"/>
                <a:gd name="T62" fmla="*/ 2614 w 4540"/>
                <a:gd name="T63" fmla="*/ 1316 h 5698"/>
                <a:gd name="T64" fmla="*/ 3531 w 4540"/>
                <a:gd name="T65" fmla="*/ 1711 h 5698"/>
                <a:gd name="T66" fmla="*/ 3684 w 4540"/>
                <a:gd name="T67" fmla="*/ 1559 h 5698"/>
                <a:gd name="T68" fmla="*/ 4272 w 4540"/>
                <a:gd name="T69" fmla="*/ 1257 h 5698"/>
                <a:gd name="T70" fmla="*/ 4123 w 4540"/>
                <a:gd name="T71" fmla="*/ 1897 h 5698"/>
                <a:gd name="T72" fmla="*/ 3748 w 4540"/>
                <a:gd name="T73" fmla="*/ 1939 h 5698"/>
                <a:gd name="T74" fmla="*/ 3524 w 4540"/>
                <a:gd name="T75" fmla="*/ 2284 h 5698"/>
                <a:gd name="T76" fmla="*/ 2922 w 4540"/>
                <a:gd name="T77" fmla="*/ 4891 h 5698"/>
                <a:gd name="T78" fmla="*/ 2929 w 4540"/>
                <a:gd name="T79" fmla="*/ 5612 h 5698"/>
                <a:gd name="T80" fmla="*/ 2776 w 4540"/>
                <a:gd name="T81" fmla="*/ 5627 h 5698"/>
                <a:gd name="T82" fmla="*/ 2753 w 4540"/>
                <a:gd name="T83" fmla="*/ 4494 h 5698"/>
                <a:gd name="T84" fmla="*/ 3230 w 4540"/>
                <a:gd name="T85" fmla="*/ 2568 h 5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0" h="5698">
                  <a:moveTo>
                    <a:pt x="2228" y="786"/>
                  </a:moveTo>
                  <a:cubicBezTo>
                    <a:pt x="2306" y="627"/>
                    <a:pt x="2333" y="408"/>
                    <a:pt x="2290" y="263"/>
                  </a:cubicBezTo>
                  <a:cubicBezTo>
                    <a:pt x="2287" y="251"/>
                    <a:pt x="2282" y="238"/>
                    <a:pt x="2275" y="229"/>
                  </a:cubicBezTo>
                  <a:cubicBezTo>
                    <a:pt x="2268" y="220"/>
                    <a:pt x="2256" y="210"/>
                    <a:pt x="2246" y="210"/>
                  </a:cubicBezTo>
                  <a:cubicBezTo>
                    <a:pt x="2236" y="209"/>
                    <a:pt x="2220" y="217"/>
                    <a:pt x="2216" y="225"/>
                  </a:cubicBezTo>
                  <a:cubicBezTo>
                    <a:pt x="2132" y="411"/>
                    <a:pt x="2136" y="598"/>
                    <a:pt x="2214" y="785"/>
                  </a:cubicBezTo>
                  <a:cubicBezTo>
                    <a:pt x="2215" y="787"/>
                    <a:pt x="2223" y="786"/>
                    <a:pt x="2228" y="786"/>
                  </a:cubicBezTo>
                  <a:close/>
                  <a:moveTo>
                    <a:pt x="3800" y="1734"/>
                  </a:moveTo>
                  <a:cubicBezTo>
                    <a:pt x="3896" y="1767"/>
                    <a:pt x="3979" y="1744"/>
                    <a:pt x="4062" y="1719"/>
                  </a:cubicBezTo>
                  <a:cubicBezTo>
                    <a:pt x="4136" y="1697"/>
                    <a:pt x="4202" y="1663"/>
                    <a:pt x="4252" y="1603"/>
                  </a:cubicBezTo>
                  <a:cubicBezTo>
                    <a:pt x="4264" y="1589"/>
                    <a:pt x="4273" y="1572"/>
                    <a:pt x="4282" y="1556"/>
                  </a:cubicBezTo>
                  <a:cubicBezTo>
                    <a:pt x="4310" y="1505"/>
                    <a:pt x="4284" y="1451"/>
                    <a:pt x="4229" y="1441"/>
                  </a:cubicBezTo>
                  <a:cubicBezTo>
                    <a:pt x="4157" y="1428"/>
                    <a:pt x="4091" y="1441"/>
                    <a:pt x="4030" y="1481"/>
                  </a:cubicBezTo>
                  <a:cubicBezTo>
                    <a:pt x="3934" y="1543"/>
                    <a:pt x="3856" y="1621"/>
                    <a:pt x="3800" y="1734"/>
                  </a:cubicBezTo>
                  <a:close/>
                  <a:moveTo>
                    <a:pt x="730" y="1791"/>
                  </a:moveTo>
                  <a:cubicBezTo>
                    <a:pt x="680" y="1707"/>
                    <a:pt x="647" y="1646"/>
                    <a:pt x="608" y="1589"/>
                  </a:cubicBezTo>
                  <a:cubicBezTo>
                    <a:pt x="552" y="1509"/>
                    <a:pt x="472" y="1458"/>
                    <a:pt x="380" y="1428"/>
                  </a:cubicBezTo>
                  <a:cubicBezTo>
                    <a:pt x="357" y="1420"/>
                    <a:pt x="331" y="1417"/>
                    <a:pt x="306" y="1417"/>
                  </a:cubicBezTo>
                  <a:cubicBezTo>
                    <a:pt x="236" y="1417"/>
                    <a:pt x="193" y="1484"/>
                    <a:pt x="217" y="1548"/>
                  </a:cubicBezTo>
                  <a:cubicBezTo>
                    <a:pt x="241" y="1610"/>
                    <a:pt x="277" y="1660"/>
                    <a:pt x="335" y="1692"/>
                  </a:cubicBezTo>
                  <a:cubicBezTo>
                    <a:pt x="446" y="1753"/>
                    <a:pt x="563" y="1793"/>
                    <a:pt x="730" y="1791"/>
                  </a:cubicBezTo>
                  <a:close/>
                  <a:moveTo>
                    <a:pt x="3466" y="1904"/>
                  </a:moveTo>
                  <a:cubicBezTo>
                    <a:pt x="3430" y="1891"/>
                    <a:pt x="3396" y="1876"/>
                    <a:pt x="3361" y="1866"/>
                  </a:cubicBezTo>
                  <a:cubicBezTo>
                    <a:pt x="3098" y="1791"/>
                    <a:pt x="2853" y="1673"/>
                    <a:pt x="2616" y="1540"/>
                  </a:cubicBezTo>
                  <a:cubicBezTo>
                    <a:pt x="2511" y="1480"/>
                    <a:pt x="2413" y="1411"/>
                    <a:pt x="2328" y="1324"/>
                  </a:cubicBezTo>
                  <a:cubicBezTo>
                    <a:pt x="2307" y="1303"/>
                    <a:pt x="2282" y="1284"/>
                    <a:pt x="2253" y="1260"/>
                  </a:cubicBezTo>
                  <a:cubicBezTo>
                    <a:pt x="2226" y="1296"/>
                    <a:pt x="2203" y="1326"/>
                    <a:pt x="2181" y="1356"/>
                  </a:cubicBezTo>
                  <a:cubicBezTo>
                    <a:pt x="2086" y="1484"/>
                    <a:pt x="1975" y="1597"/>
                    <a:pt x="1849" y="1693"/>
                  </a:cubicBezTo>
                  <a:cubicBezTo>
                    <a:pt x="1628" y="1860"/>
                    <a:pt x="1387" y="1978"/>
                    <a:pt x="1104" y="1992"/>
                  </a:cubicBezTo>
                  <a:cubicBezTo>
                    <a:pt x="1039" y="1995"/>
                    <a:pt x="1023" y="2021"/>
                    <a:pt x="1042" y="2077"/>
                  </a:cubicBezTo>
                  <a:cubicBezTo>
                    <a:pt x="1071" y="2161"/>
                    <a:pt x="1100" y="2244"/>
                    <a:pt x="1132" y="2327"/>
                  </a:cubicBezTo>
                  <a:cubicBezTo>
                    <a:pt x="1276" y="2698"/>
                    <a:pt x="1402" y="3076"/>
                    <a:pt x="1573" y="3437"/>
                  </a:cubicBezTo>
                  <a:cubicBezTo>
                    <a:pt x="1645" y="3590"/>
                    <a:pt x="1695" y="3755"/>
                    <a:pt x="1751" y="3916"/>
                  </a:cubicBezTo>
                  <a:cubicBezTo>
                    <a:pt x="1797" y="4048"/>
                    <a:pt x="1818" y="4185"/>
                    <a:pt x="1829" y="4324"/>
                  </a:cubicBezTo>
                  <a:cubicBezTo>
                    <a:pt x="1859" y="4722"/>
                    <a:pt x="1856" y="5120"/>
                    <a:pt x="1851" y="5519"/>
                  </a:cubicBezTo>
                  <a:cubicBezTo>
                    <a:pt x="1850" y="5562"/>
                    <a:pt x="1842" y="5607"/>
                    <a:pt x="1830" y="5648"/>
                  </a:cubicBezTo>
                  <a:cubicBezTo>
                    <a:pt x="1820" y="5680"/>
                    <a:pt x="1792" y="5698"/>
                    <a:pt x="1757" y="5697"/>
                  </a:cubicBezTo>
                  <a:cubicBezTo>
                    <a:pt x="1722" y="5696"/>
                    <a:pt x="1692" y="5679"/>
                    <a:pt x="1684" y="5647"/>
                  </a:cubicBezTo>
                  <a:cubicBezTo>
                    <a:pt x="1673" y="5605"/>
                    <a:pt x="1668" y="5560"/>
                    <a:pt x="1668" y="5517"/>
                  </a:cubicBezTo>
                  <a:cubicBezTo>
                    <a:pt x="1666" y="5295"/>
                    <a:pt x="1667" y="5074"/>
                    <a:pt x="1667" y="4852"/>
                  </a:cubicBezTo>
                  <a:cubicBezTo>
                    <a:pt x="1666" y="4656"/>
                    <a:pt x="1665" y="4460"/>
                    <a:pt x="1634" y="4266"/>
                  </a:cubicBezTo>
                  <a:cubicBezTo>
                    <a:pt x="1619" y="4172"/>
                    <a:pt x="1608" y="4077"/>
                    <a:pt x="1577" y="3988"/>
                  </a:cubicBezTo>
                  <a:cubicBezTo>
                    <a:pt x="1506" y="3785"/>
                    <a:pt x="1426" y="3586"/>
                    <a:pt x="1347" y="3387"/>
                  </a:cubicBezTo>
                  <a:cubicBezTo>
                    <a:pt x="1281" y="3222"/>
                    <a:pt x="1208" y="3061"/>
                    <a:pt x="1145" y="2895"/>
                  </a:cubicBezTo>
                  <a:cubicBezTo>
                    <a:pt x="1044" y="2630"/>
                    <a:pt x="947" y="2363"/>
                    <a:pt x="852" y="2094"/>
                  </a:cubicBezTo>
                  <a:cubicBezTo>
                    <a:pt x="828" y="2025"/>
                    <a:pt x="791" y="1995"/>
                    <a:pt x="718" y="1986"/>
                  </a:cubicBezTo>
                  <a:cubicBezTo>
                    <a:pt x="611" y="1974"/>
                    <a:pt x="505" y="1954"/>
                    <a:pt x="402" y="1925"/>
                  </a:cubicBezTo>
                  <a:cubicBezTo>
                    <a:pt x="278" y="1891"/>
                    <a:pt x="170" y="1825"/>
                    <a:pt x="93" y="1717"/>
                  </a:cubicBezTo>
                  <a:cubicBezTo>
                    <a:pt x="60" y="1670"/>
                    <a:pt x="37" y="1620"/>
                    <a:pt x="29" y="1561"/>
                  </a:cubicBezTo>
                  <a:cubicBezTo>
                    <a:pt x="0" y="1349"/>
                    <a:pt x="146" y="1201"/>
                    <a:pt x="357" y="1234"/>
                  </a:cubicBezTo>
                  <a:cubicBezTo>
                    <a:pt x="521" y="1259"/>
                    <a:pt x="657" y="1337"/>
                    <a:pt x="752" y="1473"/>
                  </a:cubicBezTo>
                  <a:cubicBezTo>
                    <a:pt x="811" y="1555"/>
                    <a:pt x="860" y="1644"/>
                    <a:pt x="905" y="1734"/>
                  </a:cubicBezTo>
                  <a:cubicBezTo>
                    <a:pt x="935" y="1794"/>
                    <a:pt x="974" y="1826"/>
                    <a:pt x="1038" y="1815"/>
                  </a:cubicBezTo>
                  <a:cubicBezTo>
                    <a:pt x="1144" y="1797"/>
                    <a:pt x="1253" y="1787"/>
                    <a:pt x="1353" y="1753"/>
                  </a:cubicBezTo>
                  <a:cubicBezTo>
                    <a:pt x="1657" y="1650"/>
                    <a:pt x="1888" y="1449"/>
                    <a:pt x="2070" y="1187"/>
                  </a:cubicBezTo>
                  <a:cubicBezTo>
                    <a:pt x="2117" y="1119"/>
                    <a:pt x="2132" y="1060"/>
                    <a:pt x="2087" y="979"/>
                  </a:cubicBezTo>
                  <a:cubicBezTo>
                    <a:pt x="1984" y="798"/>
                    <a:pt x="1959" y="598"/>
                    <a:pt x="1973" y="392"/>
                  </a:cubicBezTo>
                  <a:cubicBezTo>
                    <a:pt x="1979" y="302"/>
                    <a:pt x="2005" y="218"/>
                    <a:pt x="2045" y="139"/>
                  </a:cubicBezTo>
                  <a:cubicBezTo>
                    <a:pt x="2088" y="53"/>
                    <a:pt x="2156" y="0"/>
                    <a:pt x="2256" y="6"/>
                  </a:cubicBezTo>
                  <a:cubicBezTo>
                    <a:pt x="2356" y="12"/>
                    <a:pt x="2421" y="72"/>
                    <a:pt x="2453" y="161"/>
                  </a:cubicBezTo>
                  <a:cubicBezTo>
                    <a:pt x="2492" y="269"/>
                    <a:pt x="2508" y="381"/>
                    <a:pt x="2493" y="496"/>
                  </a:cubicBezTo>
                  <a:cubicBezTo>
                    <a:pt x="2471" y="660"/>
                    <a:pt x="2443" y="823"/>
                    <a:pt x="2379" y="975"/>
                  </a:cubicBezTo>
                  <a:cubicBezTo>
                    <a:pt x="2349" y="1045"/>
                    <a:pt x="2361" y="1096"/>
                    <a:pt x="2414" y="1143"/>
                  </a:cubicBezTo>
                  <a:cubicBezTo>
                    <a:pt x="2479" y="1202"/>
                    <a:pt x="2541" y="1268"/>
                    <a:pt x="2614" y="1316"/>
                  </a:cubicBezTo>
                  <a:cubicBezTo>
                    <a:pt x="2876" y="1485"/>
                    <a:pt x="3155" y="1618"/>
                    <a:pt x="3457" y="1698"/>
                  </a:cubicBezTo>
                  <a:cubicBezTo>
                    <a:pt x="3481" y="1705"/>
                    <a:pt x="3507" y="1713"/>
                    <a:pt x="3531" y="1711"/>
                  </a:cubicBezTo>
                  <a:cubicBezTo>
                    <a:pt x="3554" y="1708"/>
                    <a:pt x="3583" y="1700"/>
                    <a:pt x="3597" y="1683"/>
                  </a:cubicBezTo>
                  <a:cubicBezTo>
                    <a:pt x="3630" y="1645"/>
                    <a:pt x="3654" y="1600"/>
                    <a:pt x="3684" y="1559"/>
                  </a:cubicBezTo>
                  <a:cubicBezTo>
                    <a:pt x="3758" y="1455"/>
                    <a:pt x="3848" y="1368"/>
                    <a:pt x="3960" y="1304"/>
                  </a:cubicBezTo>
                  <a:cubicBezTo>
                    <a:pt x="4058" y="1248"/>
                    <a:pt x="4164" y="1236"/>
                    <a:pt x="4272" y="1257"/>
                  </a:cubicBezTo>
                  <a:cubicBezTo>
                    <a:pt x="4460" y="1293"/>
                    <a:pt x="4540" y="1461"/>
                    <a:pt x="4454" y="1632"/>
                  </a:cubicBezTo>
                  <a:cubicBezTo>
                    <a:pt x="4384" y="1771"/>
                    <a:pt x="4267" y="1853"/>
                    <a:pt x="4123" y="1897"/>
                  </a:cubicBezTo>
                  <a:cubicBezTo>
                    <a:pt x="4032" y="1924"/>
                    <a:pt x="3939" y="1947"/>
                    <a:pt x="3843" y="1939"/>
                  </a:cubicBezTo>
                  <a:cubicBezTo>
                    <a:pt x="3811" y="1937"/>
                    <a:pt x="3779" y="1940"/>
                    <a:pt x="3748" y="1939"/>
                  </a:cubicBezTo>
                  <a:cubicBezTo>
                    <a:pt x="3698" y="1938"/>
                    <a:pt x="3664" y="1958"/>
                    <a:pt x="3644" y="2005"/>
                  </a:cubicBezTo>
                  <a:cubicBezTo>
                    <a:pt x="3604" y="2098"/>
                    <a:pt x="3556" y="2188"/>
                    <a:pt x="3524" y="2284"/>
                  </a:cubicBezTo>
                  <a:cubicBezTo>
                    <a:pt x="3380" y="2721"/>
                    <a:pt x="3234" y="3159"/>
                    <a:pt x="3100" y="3600"/>
                  </a:cubicBezTo>
                  <a:cubicBezTo>
                    <a:pt x="2973" y="4020"/>
                    <a:pt x="2917" y="4452"/>
                    <a:pt x="2922" y="4891"/>
                  </a:cubicBezTo>
                  <a:cubicBezTo>
                    <a:pt x="2925" y="5106"/>
                    <a:pt x="2929" y="5321"/>
                    <a:pt x="2933" y="5536"/>
                  </a:cubicBezTo>
                  <a:cubicBezTo>
                    <a:pt x="2933" y="5562"/>
                    <a:pt x="2933" y="5587"/>
                    <a:pt x="2929" y="5612"/>
                  </a:cubicBezTo>
                  <a:cubicBezTo>
                    <a:pt x="2925" y="5647"/>
                    <a:pt x="2902" y="5669"/>
                    <a:pt x="2869" y="5677"/>
                  </a:cubicBezTo>
                  <a:cubicBezTo>
                    <a:pt x="2837" y="5685"/>
                    <a:pt x="2784" y="5659"/>
                    <a:pt x="2776" y="5627"/>
                  </a:cubicBezTo>
                  <a:cubicBezTo>
                    <a:pt x="2760" y="5566"/>
                    <a:pt x="2741" y="5504"/>
                    <a:pt x="2740" y="5442"/>
                  </a:cubicBezTo>
                  <a:cubicBezTo>
                    <a:pt x="2736" y="5126"/>
                    <a:pt x="2729" y="4810"/>
                    <a:pt x="2753" y="4494"/>
                  </a:cubicBezTo>
                  <a:cubicBezTo>
                    <a:pt x="2791" y="3971"/>
                    <a:pt x="2925" y="3474"/>
                    <a:pt x="3095" y="2983"/>
                  </a:cubicBezTo>
                  <a:cubicBezTo>
                    <a:pt x="3143" y="2845"/>
                    <a:pt x="3183" y="2706"/>
                    <a:pt x="3230" y="2568"/>
                  </a:cubicBezTo>
                  <a:cubicBezTo>
                    <a:pt x="3304" y="2353"/>
                    <a:pt x="3382" y="2140"/>
                    <a:pt x="3466" y="19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370">
              <a:extLst>
                <a:ext uri="{FF2B5EF4-FFF2-40B4-BE49-F238E27FC236}">
                  <a16:creationId xmlns:a16="http://schemas.microsoft.com/office/drawing/2014/main" id="{36061CEF-ACFF-4C82-A3BF-7FD805CFA292}"/>
                </a:ext>
              </a:extLst>
            </p:cNvPr>
            <p:cNvSpPr>
              <a:spLocks noEditPoints="1"/>
            </p:cNvSpPr>
            <p:nvPr/>
          </p:nvSpPr>
          <p:spPr bwMode="auto">
            <a:xfrm>
              <a:off x="4060826" y="4024313"/>
              <a:ext cx="512763" cy="79375"/>
            </a:xfrm>
            <a:custGeom>
              <a:avLst/>
              <a:gdLst>
                <a:gd name="T0" fmla="*/ 2159 w 8166"/>
                <a:gd name="T1" fmla="*/ 876 h 1272"/>
                <a:gd name="T2" fmla="*/ 2397 w 8166"/>
                <a:gd name="T3" fmla="*/ 656 h 1272"/>
                <a:gd name="T4" fmla="*/ 2185 w 8166"/>
                <a:gd name="T5" fmla="*/ 431 h 1272"/>
                <a:gd name="T6" fmla="*/ 1937 w 8166"/>
                <a:gd name="T7" fmla="*/ 642 h 1272"/>
                <a:gd name="T8" fmla="*/ 2159 w 8166"/>
                <a:gd name="T9" fmla="*/ 876 h 1272"/>
                <a:gd name="T10" fmla="*/ 726 w 8166"/>
                <a:gd name="T11" fmla="*/ 876 h 1272"/>
                <a:gd name="T12" fmla="*/ 955 w 8166"/>
                <a:gd name="T13" fmla="*/ 647 h 1272"/>
                <a:gd name="T14" fmla="*/ 734 w 8166"/>
                <a:gd name="T15" fmla="*/ 430 h 1272"/>
                <a:gd name="T16" fmla="*/ 495 w 8166"/>
                <a:gd name="T17" fmla="*/ 651 h 1272"/>
                <a:gd name="T18" fmla="*/ 726 w 8166"/>
                <a:gd name="T19" fmla="*/ 876 h 1272"/>
                <a:gd name="T20" fmla="*/ 1688 w 8166"/>
                <a:gd name="T21" fmla="*/ 659 h 1272"/>
                <a:gd name="T22" fmla="*/ 1486 w 8166"/>
                <a:gd name="T23" fmla="*/ 431 h 1272"/>
                <a:gd name="T24" fmla="*/ 1241 w 8166"/>
                <a:gd name="T25" fmla="*/ 639 h 1272"/>
                <a:gd name="T26" fmla="*/ 1454 w 8166"/>
                <a:gd name="T27" fmla="*/ 876 h 1272"/>
                <a:gd name="T28" fmla="*/ 1688 w 8166"/>
                <a:gd name="T29" fmla="*/ 659 h 1272"/>
                <a:gd name="T30" fmla="*/ 8149 w 8166"/>
                <a:gd name="T31" fmla="*/ 1210 h 1272"/>
                <a:gd name="T32" fmla="*/ 192 w 8166"/>
                <a:gd name="T33" fmla="*/ 1237 h 1272"/>
                <a:gd name="T34" fmla="*/ 42 w 8166"/>
                <a:gd name="T35" fmla="*/ 1221 h 1272"/>
                <a:gd name="T36" fmla="*/ 23 w 8166"/>
                <a:gd name="T37" fmla="*/ 819 h 1272"/>
                <a:gd name="T38" fmla="*/ 44 w 8166"/>
                <a:gd name="T39" fmla="*/ 498 h 1272"/>
                <a:gd name="T40" fmla="*/ 512 w 8166"/>
                <a:gd name="T41" fmla="*/ 6 h 1272"/>
                <a:gd name="T42" fmla="*/ 607 w 8166"/>
                <a:gd name="T43" fmla="*/ 4 h 1272"/>
                <a:gd name="T44" fmla="*/ 740 w 8166"/>
                <a:gd name="T45" fmla="*/ 4 h 1272"/>
                <a:gd name="T46" fmla="*/ 7546 w 8166"/>
                <a:gd name="T47" fmla="*/ 30 h 1272"/>
                <a:gd name="T48" fmla="*/ 8155 w 8166"/>
                <a:gd name="T49" fmla="*/ 596 h 1272"/>
                <a:gd name="T50" fmla="*/ 8160 w 8166"/>
                <a:gd name="T51" fmla="*/ 1089 h 1272"/>
                <a:gd name="T52" fmla="*/ 8149 w 8166"/>
                <a:gd name="T53" fmla="*/ 121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66" h="1272">
                  <a:moveTo>
                    <a:pt x="2159" y="876"/>
                  </a:moveTo>
                  <a:cubicBezTo>
                    <a:pt x="2282" y="879"/>
                    <a:pt x="2394" y="776"/>
                    <a:pt x="2397" y="656"/>
                  </a:cubicBezTo>
                  <a:cubicBezTo>
                    <a:pt x="2398" y="545"/>
                    <a:pt x="2296" y="435"/>
                    <a:pt x="2185" y="431"/>
                  </a:cubicBezTo>
                  <a:cubicBezTo>
                    <a:pt x="2061" y="425"/>
                    <a:pt x="1944" y="525"/>
                    <a:pt x="1937" y="642"/>
                  </a:cubicBezTo>
                  <a:cubicBezTo>
                    <a:pt x="1930" y="760"/>
                    <a:pt x="2037" y="873"/>
                    <a:pt x="2159" y="876"/>
                  </a:cubicBezTo>
                  <a:close/>
                  <a:moveTo>
                    <a:pt x="726" y="876"/>
                  </a:moveTo>
                  <a:cubicBezTo>
                    <a:pt x="844" y="893"/>
                    <a:pt x="963" y="741"/>
                    <a:pt x="955" y="647"/>
                  </a:cubicBezTo>
                  <a:cubicBezTo>
                    <a:pt x="946" y="535"/>
                    <a:pt x="845" y="431"/>
                    <a:pt x="734" y="430"/>
                  </a:cubicBezTo>
                  <a:cubicBezTo>
                    <a:pt x="608" y="430"/>
                    <a:pt x="496" y="534"/>
                    <a:pt x="495" y="651"/>
                  </a:cubicBezTo>
                  <a:cubicBezTo>
                    <a:pt x="494" y="770"/>
                    <a:pt x="603" y="877"/>
                    <a:pt x="726" y="876"/>
                  </a:cubicBezTo>
                  <a:close/>
                  <a:moveTo>
                    <a:pt x="1688" y="659"/>
                  </a:moveTo>
                  <a:cubicBezTo>
                    <a:pt x="1690" y="537"/>
                    <a:pt x="1600" y="436"/>
                    <a:pt x="1486" y="431"/>
                  </a:cubicBezTo>
                  <a:cubicBezTo>
                    <a:pt x="1356" y="425"/>
                    <a:pt x="1247" y="517"/>
                    <a:pt x="1241" y="639"/>
                  </a:cubicBezTo>
                  <a:cubicBezTo>
                    <a:pt x="1235" y="769"/>
                    <a:pt x="1327" y="872"/>
                    <a:pt x="1454" y="876"/>
                  </a:cubicBezTo>
                  <a:cubicBezTo>
                    <a:pt x="1585" y="881"/>
                    <a:pt x="1685" y="788"/>
                    <a:pt x="1688" y="659"/>
                  </a:cubicBezTo>
                  <a:close/>
                  <a:moveTo>
                    <a:pt x="8149" y="1210"/>
                  </a:moveTo>
                  <a:cubicBezTo>
                    <a:pt x="7945" y="1253"/>
                    <a:pt x="1594" y="1272"/>
                    <a:pt x="192" y="1237"/>
                  </a:cubicBezTo>
                  <a:cubicBezTo>
                    <a:pt x="143" y="1236"/>
                    <a:pt x="95" y="1227"/>
                    <a:pt x="42" y="1221"/>
                  </a:cubicBezTo>
                  <a:cubicBezTo>
                    <a:pt x="0" y="1082"/>
                    <a:pt x="20" y="949"/>
                    <a:pt x="23" y="819"/>
                  </a:cubicBezTo>
                  <a:cubicBezTo>
                    <a:pt x="25" y="712"/>
                    <a:pt x="41" y="605"/>
                    <a:pt x="44" y="498"/>
                  </a:cubicBezTo>
                  <a:cubicBezTo>
                    <a:pt x="51" y="212"/>
                    <a:pt x="162" y="74"/>
                    <a:pt x="512" y="6"/>
                  </a:cubicBezTo>
                  <a:cubicBezTo>
                    <a:pt x="543" y="0"/>
                    <a:pt x="575" y="4"/>
                    <a:pt x="607" y="4"/>
                  </a:cubicBezTo>
                  <a:cubicBezTo>
                    <a:pt x="651" y="4"/>
                    <a:pt x="696" y="3"/>
                    <a:pt x="740" y="4"/>
                  </a:cubicBezTo>
                  <a:cubicBezTo>
                    <a:pt x="3008" y="38"/>
                    <a:pt x="5277" y="29"/>
                    <a:pt x="7546" y="30"/>
                  </a:cubicBezTo>
                  <a:cubicBezTo>
                    <a:pt x="7942" y="31"/>
                    <a:pt x="8128" y="202"/>
                    <a:pt x="8155" y="596"/>
                  </a:cubicBezTo>
                  <a:cubicBezTo>
                    <a:pt x="8166" y="760"/>
                    <a:pt x="8160" y="924"/>
                    <a:pt x="8160" y="1089"/>
                  </a:cubicBezTo>
                  <a:cubicBezTo>
                    <a:pt x="8160" y="1126"/>
                    <a:pt x="8154" y="1164"/>
                    <a:pt x="8149" y="12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8" name="Freeform 371">
              <a:extLst>
                <a:ext uri="{FF2B5EF4-FFF2-40B4-BE49-F238E27FC236}">
                  <a16:creationId xmlns:a16="http://schemas.microsoft.com/office/drawing/2014/main" id="{473F7559-A707-45EE-A5EB-7C86AC4E85B3}"/>
                </a:ext>
              </a:extLst>
            </p:cNvPr>
            <p:cNvSpPr>
              <a:spLocks noEditPoints="1"/>
            </p:cNvSpPr>
            <p:nvPr/>
          </p:nvSpPr>
          <p:spPr bwMode="auto">
            <a:xfrm>
              <a:off x="4060826" y="4108450"/>
              <a:ext cx="512763" cy="288925"/>
            </a:xfrm>
            <a:custGeom>
              <a:avLst/>
              <a:gdLst>
                <a:gd name="T0" fmla="*/ 1247 w 8148"/>
                <a:gd name="T1" fmla="*/ 3554 h 4614"/>
                <a:gd name="T2" fmla="*/ 1448 w 8148"/>
                <a:gd name="T3" fmla="*/ 3460 h 4614"/>
                <a:gd name="T4" fmla="*/ 2091 w 8148"/>
                <a:gd name="T5" fmla="*/ 2903 h 4614"/>
                <a:gd name="T6" fmla="*/ 2589 w 8148"/>
                <a:gd name="T7" fmla="*/ 2468 h 4614"/>
                <a:gd name="T8" fmla="*/ 2593 w 8148"/>
                <a:gd name="T9" fmla="*/ 2078 h 4614"/>
                <a:gd name="T10" fmla="*/ 1545 w 8148"/>
                <a:gd name="T11" fmla="*/ 988 h 4614"/>
                <a:gd name="T12" fmla="*/ 1463 w 8148"/>
                <a:gd name="T13" fmla="*/ 944 h 4614"/>
                <a:gd name="T14" fmla="*/ 1474 w 8148"/>
                <a:gd name="T15" fmla="*/ 1047 h 4614"/>
                <a:gd name="T16" fmla="*/ 1595 w 8148"/>
                <a:gd name="T17" fmla="*/ 1192 h 4614"/>
                <a:gd name="T18" fmla="*/ 2372 w 8148"/>
                <a:gd name="T19" fmla="*/ 1993 h 4614"/>
                <a:gd name="T20" fmla="*/ 2550 w 8148"/>
                <a:gd name="T21" fmla="*/ 2190 h 4614"/>
                <a:gd name="T22" fmla="*/ 2556 w 8148"/>
                <a:gd name="T23" fmla="*/ 2361 h 4614"/>
                <a:gd name="T24" fmla="*/ 2491 w 8148"/>
                <a:gd name="T25" fmla="*/ 2430 h 4614"/>
                <a:gd name="T26" fmla="*/ 1913 w 8148"/>
                <a:gd name="T27" fmla="*/ 2917 h 4614"/>
                <a:gd name="T28" fmla="*/ 1331 w 8148"/>
                <a:gd name="T29" fmla="*/ 3429 h 4614"/>
                <a:gd name="T30" fmla="*/ 1247 w 8148"/>
                <a:gd name="T31" fmla="*/ 3554 h 4614"/>
                <a:gd name="T32" fmla="*/ 2850 w 8148"/>
                <a:gd name="T33" fmla="*/ 3397 h 4614"/>
                <a:gd name="T34" fmla="*/ 3081 w 8148"/>
                <a:gd name="T35" fmla="*/ 3470 h 4614"/>
                <a:gd name="T36" fmla="*/ 4144 w 8148"/>
                <a:gd name="T37" fmla="*/ 3471 h 4614"/>
                <a:gd name="T38" fmla="*/ 5453 w 8148"/>
                <a:gd name="T39" fmla="*/ 3471 h 4614"/>
                <a:gd name="T40" fmla="*/ 5752 w 8148"/>
                <a:gd name="T41" fmla="*/ 3403 h 4614"/>
                <a:gd name="T42" fmla="*/ 5693 w 8148"/>
                <a:gd name="T43" fmla="*/ 3351 h 4614"/>
                <a:gd name="T44" fmla="*/ 5523 w 8148"/>
                <a:gd name="T45" fmla="*/ 3341 h 4614"/>
                <a:gd name="T46" fmla="*/ 3094 w 8148"/>
                <a:gd name="T47" fmla="*/ 3341 h 4614"/>
                <a:gd name="T48" fmla="*/ 2943 w 8148"/>
                <a:gd name="T49" fmla="*/ 3347 h 4614"/>
                <a:gd name="T50" fmla="*/ 2850 w 8148"/>
                <a:gd name="T51" fmla="*/ 3397 h 4614"/>
                <a:gd name="T52" fmla="*/ 11 w 8148"/>
                <a:gd name="T53" fmla="*/ 59 h 4614"/>
                <a:gd name="T54" fmla="*/ 230 w 8148"/>
                <a:gd name="T55" fmla="*/ 17 h 4614"/>
                <a:gd name="T56" fmla="*/ 1576 w 8148"/>
                <a:gd name="T57" fmla="*/ 28 h 4614"/>
                <a:gd name="T58" fmla="*/ 7835 w 8148"/>
                <a:gd name="T59" fmla="*/ 28 h 4614"/>
                <a:gd name="T60" fmla="*/ 8137 w 8148"/>
                <a:gd name="T61" fmla="*/ 88 h 4614"/>
                <a:gd name="T62" fmla="*/ 8146 w 8148"/>
                <a:gd name="T63" fmla="*/ 269 h 4614"/>
                <a:gd name="T64" fmla="*/ 8144 w 8148"/>
                <a:gd name="T65" fmla="*/ 3854 h 4614"/>
                <a:gd name="T66" fmla="*/ 8101 w 8148"/>
                <a:gd name="T67" fmla="*/ 4247 h 4614"/>
                <a:gd name="T68" fmla="*/ 7671 w 8148"/>
                <a:gd name="T69" fmla="*/ 4602 h 4614"/>
                <a:gd name="T70" fmla="*/ 7255 w 8148"/>
                <a:gd name="T71" fmla="*/ 4594 h 4614"/>
                <a:gd name="T72" fmla="*/ 3784 w 8148"/>
                <a:gd name="T73" fmla="*/ 4588 h 4614"/>
                <a:gd name="T74" fmla="*/ 619 w 8148"/>
                <a:gd name="T75" fmla="*/ 4567 h 4614"/>
                <a:gd name="T76" fmla="*/ 562 w 8148"/>
                <a:gd name="T77" fmla="*/ 4566 h 4614"/>
                <a:gd name="T78" fmla="*/ 1 w 8148"/>
                <a:gd name="T79" fmla="*/ 3985 h 4614"/>
                <a:gd name="T80" fmla="*/ 1 w 8148"/>
                <a:gd name="T81" fmla="*/ 3909 h 4614"/>
                <a:gd name="T82" fmla="*/ 1 w 8148"/>
                <a:gd name="T83" fmla="*/ 268 h 4614"/>
                <a:gd name="T84" fmla="*/ 11 w 8148"/>
                <a:gd name="T85" fmla="*/ 59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48" h="4614">
                  <a:moveTo>
                    <a:pt x="1247" y="3554"/>
                  </a:moveTo>
                  <a:cubicBezTo>
                    <a:pt x="1361" y="3552"/>
                    <a:pt x="1401" y="3499"/>
                    <a:pt x="1448" y="3460"/>
                  </a:cubicBezTo>
                  <a:cubicBezTo>
                    <a:pt x="1663" y="3275"/>
                    <a:pt x="1876" y="3088"/>
                    <a:pt x="2091" y="2903"/>
                  </a:cubicBezTo>
                  <a:cubicBezTo>
                    <a:pt x="2257" y="2758"/>
                    <a:pt x="2430" y="2620"/>
                    <a:pt x="2589" y="2468"/>
                  </a:cubicBezTo>
                  <a:cubicBezTo>
                    <a:pt x="2761" y="2305"/>
                    <a:pt x="2757" y="2250"/>
                    <a:pt x="2593" y="2078"/>
                  </a:cubicBezTo>
                  <a:cubicBezTo>
                    <a:pt x="2244" y="1714"/>
                    <a:pt x="1895" y="1351"/>
                    <a:pt x="1545" y="988"/>
                  </a:cubicBezTo>
                  <a:cubicBezTo>
                    <a:pt x="1529" y="972"/>
                    <a:pt x="1504" y="965"/>
                    <a:pt x="1463" y="944"/>
                  </a:cubicBezTo>
                  <a:cubicBezTo>
                    <a:pt x="1468" y="992"/>
                    <a:pt x="1461" y="1027"/>
                    <a:pt x="1474" y="1047"/>
                  </a:cubicBezTo>
                  <a:cubicBezTo>
                    <a:pt x="1509" y="1099"/>
                    <a:pt x="1551" y="1147"/>
                    <a:pt x="1595" y="1192"/>
                  </a:cubicBezTo>
                  <a:cubicBezTo>
                    <a:pt x="1853" y="1460"/>
                    <a:pt x="2114" y="1726"/>
                    <a:pt x="2372" y="1993"/>
                  </a:cubicBezTo>
                  <a:cubicBezTo>
                    <a:pt x="2434" y="2057"/>
                    <a:pt x="2493" y="2122"/>
                    <a:pt x="2550" y="2190"/>
                  </a:cubicBezTo>
                  <a:cubicBezTo>
                    <a:pt x="2601" y="2253"/>
                    <a:pt x="2601" y="2298"/>
                    <a:pt x="2556" y="2361"/>
                  </a:cubicBezTo>
                  <a:cubicBezTo>
                    <a:pt x="2538" y="2386"/>
                    <a:pt x="2515" y="2410"/>
                    <a:pt x="2491" y="2430"/>
                  </a:cubicBezTo>
                  <a:cubicBezTo>
                    <a:pt x="2299" y="2592"/>
                    <a:pt x="2104" y="2753"/>
                    <a:pt x="1913" y="2917"/>
                  </a:cubicBezTo>
                  <a:cubicBezTo>
                    <a:pt x="1717" y="3085"/>
                    <a:pt x="1523" y="3256"/>
                    <a:pt x="1331" y="3429"/>
                  </a:cubicBezTo>
                  <a:cubicBezTo>
                    <a:pt x="1302" y="3455"/>
                    <a:pt x="1285" y="3495"/>
                    <a:pt x="1247" y="3554"/>
                  </a:cubicBezTo>
                  <a:close/>
                  <a:moveTo>
                    <a:pt x="2850" y="3397"/>
                  </a:moveTo>
                  <a:cubicBezTo>
                    <a:pt x="2928" y="3484"/>
                    <a:pt x="3008" y="3470"/>
                    <a:pt x="3081" y="3470"/>
                  </a:cubicBezTo>
                  <a:cubicBezTo>
                    <a:pt x="3435" y="3471"/>
                    <a:pt x="3789" y="3471"/>
                    <a:pt x="4144" y="3471"/>
                  </a:cubicBezTo>
                  <a:cubicBezTo>
                    <a:pt x="4580" y="3471"/>
                    <a:pt x="5017" y="3471"/>
                    <a:pt x="5453" y="3471"/>
                  </a:cubicBezTo>
                  <a:cubicBezTo>
                    <a:pt x="5552" y="3471"/>
                    <a:pt x="5651" y="3471"/>
                    <a:pt x="5752" y="3403"/>
                  </a:cubicBezTo>
                  <a:cubicBezTo>
                    <a:pt x="5726" y="3379"/>
                    <a:pt x="5711" y="3354"/>
                    <a:pt x="5693" y="3351"/>
                  </a:cubicBezTo>
                  <a:cubicBezTo>
                    <a:pt x="5637" y="3343"/>
                    <a:pt x="5580" y="3341"/>
                    <a:pt x="5523" y="3341"/>
                  </a:cubicBezTo>
                  <a:cubicBezTo>
                    <a:pt x="4713" y="3341"/>
                    <a:pt x="3904" y="3341"/>
                    <a:pt x="3094" y="3341"/>
                  </a:cubicBezTo>
                  <a:cubicBezTo>
                    <a:pt x="3043" y="3341"/>
                    <a:pt x="2992" y="3339"/>
                    <a:pt x="2943" y="3347"/>
                  </a:cubicBezTo>
                  <a:cubicBezTo>
                    <a:pt x="2915" y="3351"/>
                    <a:pt x="2891" y="3374"/>
                    <a:pt x="2850" y="3397"/>
                  </a:cubicBezTo>
                  <a:close/>
                  <a:moveTo>
                    <a:pt x="11" y="59"/>
                  </a:moveTo>
                  <a:cubicBezTo>
                    <a:pt x="91" y="0"/>
                    <a:pt x="163" y="17"/>
                    <a:pt x="230" y="17"/>
                  </a:cubicBezTo>
                  <a:cubicBezTo>
                    <a:pt x="679" y="19"/>
                    <a:pt x="1128" y="27"/>
                    <a:pt x="1576" y="28"/>
                  </a:cubicBezTo>
                  <a:cubicBezTo>
                    <a:pt x="3663" y="29"/>
                    <a:pt x="5749" y="28"/>
                    <a:pt x="7835" y="28"/>
                  </a:cubicBezTo>
                  <a:cubicBezTo>
                    <a:pt x="7935" y="28"/>
                    <a:pt x="8038" y="15"/>
                    <a:pt x="8137" y="88"/>
                  </a:cubicBezTo>
                  <a:cubicBezTo>
                    <a:pt x="8140" y="145"/>
                    <a:pt x="8146" y="207"/>
                    <a:pt x="8146" y="269"/>
                  </a:cubicBezTo>
                  <a:cubicBezTo>
                    <a:pt x="8147" y="1464"/>
                    <a:pt x="8148" y="2659"/>
                    <a:pt x="8144" y="3854"/>
                  </a:cubicBezTo>
                  <a:cubicBezTo>
                    <a:pt x="8144" y="3985"/>
                    <a:pt x="8130" y="4119"/>
                    <a:pt x="8101" y="4247"/>
                  </a:cubicBezTo>
                  <a:cubicBezTo>
                    <a:pt x="8050" y="4475"/>
                    <a:pt x="7903" y="4593"/>
                    <a:pt x="7671" y="4602"/>
                  </a:cubicBezTo>
                  <a:cubicBezTo>
                    <a:pt x="7533" y="4608"/>
                    <a:pt x="7394" y="4594"/>
                    <a:pt x="7255" y="4594"/>
                  </a:cubicBezTo>
                  <a:cubicBezTo>
                    <a:pt x="6098" y="4593"/>
                    <a:pt x="4940" y="4614"/>
                    <a:pt x="3784" y="4588"/>
                  </a:cubicBezTo>
                  <a:cubicBezTo>
                    <a:pt x="2729" y="4564"/>
                    <a:pt x="1674" y="4578"/>
                    <a:pt x="619" y="4567"/>
                  </a:cubicBezTo>
                  <a:cubicBezTo>
                    <a:pt x="600" y="4567"/>
                    <a:pt x="581" y="4567"/>
                    <a:pt x="562" y="4566"/>
                  </a:cubicBezTo>
                  <a:cubicBezTo>
                    <a:pt x="199" y="4546"/>
                    <a:pt x="12" y="4352"/>
                    <a:pt x="1" y="3985"/>
                  </a:cubicBezTo>
                  <a:cubicBezTo>
                    <a:pt x="0" y="3960"/>
                    <a:pt x="1" y="3935"/>
                    <a:pt x="1" y="3909"/>
                  </a:cubicBezTo>
                  <a:cubicBezTo>
                    <a:pt x="1" y="2695"/>
                    <a:pt x="1" y="1482"/>
                    <a:pt x="1" y="268"/>
                  </a:cubicBezTo>
                  <a:cubicBezTo>
                    <a:pt x="1" y="194"/>
                    <a:pt x="8" y="120"/>
                    <a:pt x="11" y="5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49" name="Freeform 372">
              <a:extLst>
                <a:ext uri="{FF2B5EF4-FFF2-40B4-BE49-F238E27FC236}">
                  <a16:creationId xmlns:a16="http://schemas.microsoft.com/office/drawing/2014/main" id="{7D085D97-DB15-43F8-B7BE-6BA7FC517E39}"/>
                </a:ext>
              </a:extLst>
            </p:cNvPr>
            <p:cNvSpPr>
              <a:spLocks/>
            </p:cNvSpPr>
            <p:nvPr/>
          </p:nvSpPr>
          <p:spPr bwMode="auto">
            <a:xfrm>
              <a:off x="4178301" y="4049713"/>
              <a:ext cx="31750" cy="30163"/>
            </a:xfrm>
            <a:custGeom>
              <a:avLst/>
              <a:gdLst>
                <a:gd name="T0" fmla="*/ 229 w 485"/>
                <a:gd name="T1" fmla="*/ 474 h 474"/>
                <a:gd name="T2" fmla="*/ 4 w 485"/>
                <a:gd name="T3" fmla="*/ 245 h 474"/>
                <a:gd name="T4" fmla="*/ 248 w 485"/>
                <a:gd name="T5" fmla="*/ 3 h 474"/>
                <a:gd name="T6" fmla="*/ 484 w 485"/>
                <a:gd name="T7" fmla="*/ 223 h 474"/>
                <a:gd name="T8" fmla="*/ 229 w 485"/>
                <a:gd name="T9" fmla="*/ 474 h 474"/>
              </a:gdLst>
              <a:ahLst/>
              <a:cxnLst>
                <a:cxn ang="0">
                  <a:pos x="T0" y="T1"/>
                </a:cxn>
                <a:cxn ang="0">
                  <a:pos x="T2" y="T3"/>
                </a:cxn>
                <a:cxn ang="0">
                  <a:pos x="T4" y="T5"/>
                </a:cxn>
                <a:cxn ang="0">
                  <a:pos x="T6" y="T7"/>
                </a:cxn>
                <a:cxn ang="0">
                  <a:pos x="T8" y="T9"/>
                </a:cxn>
              </a:cxnLst>
              <a:rect l="0" t="0" r="r" b="b"/>
              <a:pathLst>
                <a:path w="485" h="474">
                  <a:moveTo>
                    <a:pt x="229" y="474"/>
                  </a:moveTo>
                  <a:cubicBezTo>
                    <a:pt x="106" y="473"/>
                    <a:pt x="0" y="366"/>
                    <a:pt x="4" y="245"/>
                  </a:cubicBezTo>
                  <a:cubicBezTo>
                    <a:pt x="8" y="123"/>
                    <a:pt x="125" y="6"/>
                    <a:pt x="248" y="3"/>
                  </a:cubicBezTo>
                  <a:cubicBezTo>
                    <a:pt x="370" y="0"/>
                    <a:pt x="482" y="104"/>
                    <a:pt x="484" y="223"/>
                  </a:cubicBezTo>
                  <a:cubicBezTo>
                    <a:pt x="485" y="352"/>
                    <a:pt x="361" y="474"/>
                    <a:pt x="229" y="474"/>
                  </a:cubicBezTo>
                  <a:close/>
                </a:path>
              </a:pathLst>
            </a:custGeom>
            <a:solidFill>
              <a:srgbClr val="CD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373">
              <a:extLst>
                <a:ext uri="{FF2B5EF4-FFF2-40B4-BE49-F238E27FC236}">
                  <a16:creationId xmlns:a16="http://schemas.microsoft.com/office/drawing/2014/main" id="{769E1C32-4E3D-41AB-A64A-320E6C1F1470}"/>
                </a:ext>
              </a:extLst>
            </p:cNvPr>
            <p:cNvSpPr>
              <a:spLocks/>
            </p:cNvSpPr>
            <p:nvPr/>
          </p:nvSpPr>
          <p:spPr bwMode="auto">
            <a:xfrm>
              <a:off x="4095751" y="4057650"/>
              <a:ext cx="15875" cy="15875"/>
            </a:xfrm>
            <a:custGeom>
              <a:avLst/>
              <a:gdLst>
                <a:gd name="T0" fmla="*/ 115 w 253"/>
                <a:gd name="T1" fmla="*/ 246 h 251"/>
                <a:gd name="T2" fmla="*/ 0 w 253"/>
                <a:gd name="T3" fmla="*/ 122 h 251"/>
                <a:gd name="T4" fmla="*/ 120 w 253"/>
                <a:gd name="T5" fmla="*/ 5 h 251"/>
                <a:gd name="T6" fmla="*/ 248 w 253"/>
                <a:gd name="T7" fmla="*/ 142 h 251"/>
                <a:gd name="T8" fmla="*/ 115 w 253"/>
                <a:gd name="T9" fmla="*/ 246 h 251"/>
              </a:gdLst>
              <a:ahLst/>
              <a:cxnLst>
                <a:cxn ang="0">
                  <a:pos x="T0" y="T1"/>
                </a:cxn>
                <a:cxn ang="0">
                  <a:pos x="T2" y="T3"/>
                </a:cxn>
                <a:cxn ang="0">
                  <a:pos x="T4" y="T5"/>
                </a:cxn>
                <a:cxn ang="0">
                  <a:pos x="T6" y="T7"/>
                </a:cxn>
                <a:cxn ang="0">
                  <a:pos x="T8" y="T9"/>
                </a:cxn>
              </a:cxnLst>
              <a:rect l="0" t="0" r="r" b="b"/>
              <a:pathLst>
                <a:path w="253" h="251">
                  <a:moveTo>
                    <a:pt x="115" y="246"/>
                  </a:moveTo>
                  <a:cubicBezTo>
                    <a:pt x="51" y="242"/>
                    <a:pt x="0" y="187"/>
                    <a:pt x="0" y="122"/>
                  </a:cubicBezTo>
                  <a:cubicBezTo>
                    <a:pt x="0" y="58"/>
                    <a:pt x="59" y="0"/>
                    <a:pt x="120" y="5"/>
                  </a:cubicBezTo>
                  <a:cubicBezTo>
                    <a:pt x="189" y="11"/>
                    <a:pt x="253" y="79"/>
                    <a:pt x="248" y="142"/>
                  </a:cubicBezTo>
                  <a:cubicBezTo>
                    <a:pt x="242" y="204"/>
                    <a:pt x="183" y="251"/>
                    <a:pt x="115" y="246"/>
                  </a:cubicBezTo>
                  <a:close/>
                </a:path>
              </a:pathLst>
            </a:custGeom>
            <a:solidFill>
              <a:srgbClr val="CD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374">
              <a:extLst>
                <a:ext uri="{FF2B5EF4-FFF2-40B4-BE49-F238E27FC236}">
                  <a16:creationId xmlns:a16="http://schemas.microsoft.com/office/drawing/2014/main" id="{0AC19BC4-79F0-4305-A344-B95AD31B12D9}"/>
                </a:ext>
              </a:extLst>
            </p:cNvPr>
            <p:cNvSpPr>
              <a:spLocks/>
            </p:cNvSpPr>
            <p:nvPr/>
          </p:nvSpPr>
          <p:spPr bwMode="auto">
            <a:xfrm>
              <a:off x="4144964" y="4057650"/>
              <a:ext cx="14288" cy="14288"/>
            </a:xfrm>
            <a:custGeom>
              <a:avLst/>
              <a:gdLst>
                <a:gd name="T0" fmla="*/ 122 w 237"/>
                <a:gd name="T1" fmla="*/ 5 h 230"/>
                <a:gd name="T2" fmla="*/ 236 w 237"/>
                <a:gd name="T3" fmla="*/ 107 h 230"/>
                <a:gd name="T4" fmla="*/ 132 w 237"/>
                <a:gd name="T5" fmla="*/ 224 h 230"/>
                <a:gd name="T6" fmla="*/ 8 w 237"/>
                <a:gd name="T7" fmla="*/ 131 h 230"/>
                <a:gd name="T8" fmla="*/ 122 w 237"/>
                <a:gd name="T9" fmla="*/ 5 h 230"/>
              </a:gdLst>
              <a:ahLst/>
              <a:cxnLst>
                <a:cxn ang="0">
                  <a:pos x="T0" y="T1"/>
                </a:cxn>
                <a:cxn ang="0">
                  <a:pos x="T2" y="T3"/>
                </a:cxn>
                <a:cxn ang="0">
                  <a:pos x="T4" y="T5"/>
                </a:cxn>
                <a:cxn ang="0">
                  <a:pos x="T6" y="T7"/>
                </a:cxn>
                <a:cxn ang="0">
                  <a:pos x="T8" y="T9"/>
                </a:cxn>
              </a:cxnLst>
              <a:rect l="0" t="0" r="r" b="b"/>
              <a:pathLst>
                <a:path w="237" h="230">
                  <a:moveTo>
                    <a:pt x="122" y="5"/>
                  </a:moveTo>
                  <a:cubicBezTo>
                    <a:pt x="179" y="0"/>
                    <a:pt x="234" y="50"/>
                    <a:pt x="236" y="107"/>
                  </a:cubicBezTo>
                  <a:cubicBezTo>
                    <a:pt x="237" y="162"/>
                    <a:pt x="189" y="217"/>
                    <a:pt x="132" y="224"/>
                  </a:cubicBezTo>
                  <a:cubicBezTo>
                    <a:pt x="77" y="230"/>
                    <a:pt x="16" y="185"/>
                    <a:pt x="8" y="131"/>
                  </a:cubicBezTo>
                  <a:cubicBezTo>
                    <a:pt x="0" y="72"/>
                    <a:pt x="56" y="10"/>
                    <a:pt x="122" y="5"/>
                  </a:cubicBezTo>
                  <a:close/>
                </a:path>
              </a:pathLst>
            </a:custGeom>
            <a:solidFill>
              <a:srgbClr val="CD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375">
              <a:extLst>
                <a:ext uri="{FF2B5EF4-FFF2-40B4-BE49-F238E27FC236}">
                  <a16:creationId xmlns:a16="http://schemas.microsoft.com/office/drawing/2014/main" id="{0A926E17-8DAE-4469-87F9-0E1850E16662}"/>
                </a:ext>
              </a:extLst>
            </p:cNvPr>
            <p:cNvSpPr>
              <a:spLocks noEditPoints="1"/>
            </p:cNvSpPr>
            <p:nvPr/>
          </p:nvSpPr>
          <p:spPr bwMode="auto">
            <a:xfrm>
              <a:off x="4051301" y="4014788"/>
              <a:ext cx="531813" cy="390525"/>
            </a:xfrm>
            <a:custGeom>
              <a:avLst/>
              <a:gdLst>
                <a:gd name="T0" fmla="*/ 4224 w 8446"/>
                <a:gd name="T1" fmla="*/ 1364 h 6245"/>
                <a:gd name="T2" fmla="*/ 4224 w 8446"/>
                <a:gd name="T3" fmla="*/ 1372 h 6245"/>
                <a:gd name="T4" fmla="*/ 8017 w 8446"/>
                <a:gd name="T5" fmla="*/ 1372 h 6245"/>
                <a:gd name="T6" fmla="*/ 8206 w 8446"/>
                <a:gd name="T7" fmla="*/ 1369 h 6245"/>
                <a:gd name="T8" fmla="*/ 8266 w 8446"/>
                <a:gd name="T9" fmla="*/ 1308 h 6245"/>
                <a:gd name="T10" fmla="*/ 8271 w 8446"/>
                <a:gd name="T11" fmla="*/ 967 h 6245"/>
                <a:gd name="T12" fmla="*/ 8239 w 8446"/>
                <a:gd name="T13" fmla="*/ 628 h 6245"/>
                <a:gd name="T14" fmla="*/ 7860 w 8446"/>
                <a:gd name="T15" fmla="*/ 230 h 6245"/>
                <a:gd name="T16" fmla="*/ 7673 w 8446"/>
                <a:gd name="T17" fmla="*/ 212 h 6245"/>
                <a:gd name="T18" fmla="*/ 3861 w 8446"/>
                <a:gd name="T19" fmla="*/ 202 h 6245"/>
                <a:gd name="T20" fmla="*/ 713 w 8446"/>
                <a:gd name="T21" fmla="*/ 194 h 6245"/>
                <a:gd name="T22" fmla="*/ 376 w 8446"/>
                <a:gd name="T23" fmla="*/ 300 h 6245"/>
                <a:gd name="T24" fmla="*/ 227 w 8446"/>
                <a:gd name="T25" fmla="*/ 531 h 6245"/>
                <a:gd name="T26" fmla="*/ 198 w 8446"/>
                <a:gd name="T27" fmla="*/ 1306 h 6245"/>
                <a:gd name="T28" fmla="*/ 260 w 8446"/>
                <a:gd name="T29" fmla="*/ 1363 h 6245"/>
                <a:gd name="T30" fmla="*/ 393 w 8446"/>
                <a:gd name="T31" fmla="*/ 1364 h 6245"/>
                <a:gd name="T32" fmla="*/ 4224 w 8446"/>
                <a:gd name="T33" fmla="*/ 1364 h 6245"/>
                <a:gd name="T34" fmla="*/ 211 w 8446"/>
                <a:gd name="T35" fmla="*/ 1559 h 6245"/>
                <a:gd name="T36" fmla="*/ 195 w 8446"/>
                <a:gd name="T37" fmla="*/ 1774 h 6245"/>
                <a:gd name="T38" fmla="*/ 188 w 8446"/>
                <a:gd name="T39" fmla="*/ 5436 h 6245"/>
                <a:gd name="T40" fmla="*/ 257 w 8446"/>
                <a:gd name="T41" fmla="*/ 5748 h 6245"/>
                <a:gd name="T42" fmla="*/ 565 w 8446"/>
                <a:gd name="T43" fmla="*/ 6001 h 6245"/>
                <a:gd name="T44" fmla="*/ 866 w 8446"/>
                <a:gd name="T45" fmla="*/ 6031 h 6245"/>
                <a:gd name="T46" fmla="*/ 3294 w 8446"/>
                <a:gd name="T47" fmla="*/ 6041 h 6245"/>
                <a:gd name="T48" fmla="*/ 7734 w 8446"/>
                <a:gd name="T49" fmla="*/ 6057 h 6245"/>
                <a:gd name="T50" fmla="*/ 7867 w 8446"/>
                <a:gd name="T51" fmla="*/ 6055 h 6245"/>
                <a:gd name="T52" fmla="*/ 8072 w 8446"/>
                <a:gd name="T53" fmla="*/ 5966 h 6245"/>
                <a:gd name="T54" fmla="*/ 8240 w 8446"/>
                <a:gd name="T55" fmla="*/ 5636 h 6245"/>
                <a:gd name="T56" fmla="*/ 8266 w 8446"/>
                <a:gd name="T57" fmla="*/ 5315 h 6245"/>
                <a:gd name="T58" fmla="*/ 8270 w 8446"/>
                <a:gd name="T59" fmla="*/ 1767 h 6245"/>
                <a:gd name="T60" fmla="*/ 8057 w 8446"/>
                <a:gd name="T61" fmla="*/ 1562 h 6245"/>
                <a:gd name="T62" fmla="*/ 6938 w 8446"/>
                <a:gd name="T63" fmla="*/ 1558 h 6245"/>
                <a:gd name="T64" fmla="*/ 1340 w 8446"/>
                <a:gd name="T65" fmla="*/ 1551 h 6245"/>
                <a:gd name="T66" fmla="*/ 601 w 8446"/>
                <a:gd name="T67" fmla="*/ 1541 h 6245"/>
                <a:gd name="T68" fmla="*/ 316 w 8446"/>
                <a:gd name="T69" fmla="*/ 1541 h 6245"/>
                <a:gd name="T70" fmla="*/ 211 w 8446"/>
                <a:gd name="T71" fmla="*/ 1559 h 6245"/>
                <a:gd name="T72" fmla="*/ 4251 w 8446"/>
                <a:gd name="T73" fmla="*/ 6233 h 6245"/>
                <a:gd name="T74" fmla="*/ 2296 w 8446"/>
                <a:gd name="T75" fmla="*/ 6221 h 6245"/>
                <a:gd name="T76" fmla="*/ 721 w 8446"/>
                <a:gd name="T77" fmla="*/ 6206 h 6245"/>
                <a:gd name="T78" fmla="*/ 552 w 8446"/>
                <a:gd name="T79" fmla="*/ 6191 h 6245"/>
                <a:gd name="T80" fmla="*/ 55 w 8446"/>
                <a:gd name="T81" fmla="*/ 5747 h 6245"/>
                <a:gd name="T82" fmla="*/ 0 w 8446"/>
                <a:gd name="T83" fmla="*/ 5432 h 6245"/>
                <a:gd name="T84" fmla="*/ 6 w 8446"/>
                <a:gd name="T85" fmla="*/ 839 h 6245"/>
                <a:gd name="T86" fmla="*/ 57 w 8446"/>
                <a:gd name="T87" fmla="*/ 446 h 6245"/>
                <a:gd name="T88" fmla="*/ 198 w 8446"/>
                <a:gd name="T89" fmla="*/ 205 h 6245"/>
                <a:gd name="T90" fmla="*/ 716 w 8446"/>
                <a:gd name="T91" fmla="*/ 6 h 6245"/>
                <a:gd name="T92" fmla="*/ 1266 w 8446"/>
                <a:gd name="T93" fmla="*/ 10 h 6245"/>
                <a:gd name="T94" fmla="*/ 4550 w 8446"/>
                <a:gd name="T95" fmla="*/ 21 h 6245"/>
                <a:gd name="T96" fmla="*/ 7529 w 8446"/>
                <a:gd name="T97" fmla="*/ 35 h 6245"/>
                <a:gd name="T98" fmla="*/ 7756 w 8446"/>
                <a:gd name="T99" fmla="*/ 33 h 6245"/>
                <a:gd name="T100" fmla="*/ 8394 w 8446"/>
                <a:gd name="T101" fmla="*/ 482 h 6245"/>
                <a:gd name="T102" fmla="*/ 8446 w 8446"/>
                <a:gd name="T103" fmla="*/ 817 h 6245"/>
                <a:gd name="T104" fmla="*/ 8444 w 8446"/>
                <a:gd name="T105" fmla="*/ 5448 h 6245"/>
                <a:gd name="T106" fmla="*/ 8385 w 8446"/>
                <a:gd name="T107" fmla="*/ 5821 h 6245"/>
                <a:gd name="T108" fmla="*/ 8092 w 8446"/>
                <a:gd name="T109" fmla="*/ 6180 h 6245"/>
                <a:gd name="T110" fmla="*/ 7838 w 8446"/>
                <a:gd name="T111" fmla="*/ 6244 h 6245"/>
                <a:gd name="T112" fmla="*/ 7458 w 8446"/>
                <a:gd name="T113" fmla="*/ 6243 h 6245"/>
                <a:gd name="T114" fmla="*/ 4251 w 8446"/>
                <a:gd name="T115" fmla="*/ 6233 h 6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46" h="6245">
                  <a:moveTo>
                    <a:pt x="4224" y="1364"/>
                  </a:moveTo>
                  <a:lnTo>
                    <a:pt x="4224" y="1372"/>
                  </a:lnTo>
                  <a:cubicBezTo>
                    <a:pt x="5488" y="1372"/>
                    <a:pt x="6752" y="1372"/>
                    <a:pt x="8017" y="1372"/>
                  </a:cubicBezTo>
                  <a:cubicBezTo>
                    <a:pt x="8080" y="1372"/>
                    <a:pt x="8143" y="1372"/>
                    <a:pt x="8206" y="1369"/>
                  </a:cubicBezTo>
                  <a:cubicBezTo>
                    <a:pt x="8242" y="1367"/>
                    <a:pt x="8265" y="1343"/>
                    <a:pt x="8266" y="1308"/>
                  </a:cubicBezTo>
                  <a:cubicBezTo>
                    <a:pt x="8268" y="1194"/>
                    <a:pt x="8265" y="1080"/>
                    <a:pt x="8271" y="967"/>
                  </a:cubicBezTo>
                  <a:cubicBezTo>
                    <a:pt x="8276" y="852"/>
                    <a:pt x="8260" y="739"/>
                    <a:pt x="8239" y="628"/>
                  </a:cubicBezTo>
                  <a:cubicBezTo>
                    <a:pt x="8199" y="416"/>
                    <a:pt x="8078" y="274"/>
                    <a:pt x="7860" y="230"/>
                  </a:cubicBezTo>
                  <a:cubicBezTo>
                    <a:pt x="7799" y="218"/>
                    <a:pt x="7735" y="212"/>
                    <a:pt x="7673" y="212"/>
                  </a:cubicBezTo>
                  <a:cubicBezTo>
                    <a:pt x="6402" y="208"/>
                    <a:pt x="5131" y="205"/>
                    <a:pt x="3861" y="202"/>
                  </a:cubicBezTo>
                  <a:cubicBezTo>
                    <a:pt x="2812" y="200"/>
                    <a:pt x="1762" y="199"/>
                    <a:pt x="713" y="194"/>
                  </a:cubicBezTo>
                  <a:cubicBezTo>
                    <a:pt x="585" y="193"/>
                    <a:pt x="477" y="232"/>
                    <a:pt x="376" y="300"/>
                  </a:cubicBezTo>
                  <a:cubicBezTo>
                    <a:pt x="294" y="355"/>
                    <a:pt x="247" y="429"/>
                    <a:pt x="227" y="531"/>
                  </a:cubicBezTo>
                  <a:cubicBezTo>
                    <a:pt x="177" y="788"/>
                    <a:pt x="202" y="1048"/>
                    <a:pt x="198" y="1306"/>
                  </a:cubicBezTo>
                  <a:cubicBezTo>
                    <a:pt x="197" y="1342"/>
                    <a:pt x="225" y="1361"/>
                    <a:pt x="260" y="1363"/>
                  </a:cubicBezTo>
                  <a:cubicBezTo>
                    <a:pt x="305" y="1364"/>
                    <a:pt x="349" y="1364"/>
                    <a:pt x="393" y="1364"/>
                  </a:cubicBezTo>
                  <a:cubicBezTo>
                    <a:pt x="1670" y="1364"/>
                    <a:pt x="2947" y="1364"/>
                    <a:pt x="4224" y="1364"/>
                  </a:cubicBezTo>
                  <a:close/>
                  <a:moveTo>
                    <a:pt x="211" y="1559"/>
                  </a:moveTo>
                  <a:cubicBezTo>
                    <a:pt x="184" y="1635"/>
                    <a:pt x="195" y="1705"/>
                    <a:pt x="195" y="1774"/>
                  </a:cubicBezTo>
                  <a:cubicBezTo>
                    <a:pt x="193" y="2995"/>
                    <a:pt x="192" y="4215"/>
                    <a:pt x="188" y="5436"/>
                  </a:cubicBezTo>
                  <a:cubicBezTo>
                    <a:pt x="188" y="5547"/>
                    <a:pt x="215" y="5648"/>
                    <a:pt x="257" y="5748"/>
                  </a:cubicBezTo>
                  <a:cubicBezTo>
                    <a:pt x="314" y="5887"/>
                    <a:pt x="418" y="5974"/>
                    <a:pt x="565" y="6001"/>
                  </a:cubicBezTo>
                  <a:cubicBezTo>
                    <a:pt x="664" y="6019"/>
                    <a:pt x="765" y="6030"/>
                    <a:pt x="866" y="6031"/>
                  </a:cubicBezTo>
                  <a:cubicBezTo>
                    <a:pt x="1675" y="6036"/>
                    <a:pt x="2485" y="6038"/>
                    <a:pt x="3294" y="6041"/>
                  </a:cubicBezTo>
                  <a:cubicBezTo>
                    <a:pt x="4774" y="6046"/>
                    <a:pt x="6254" y="6051"/>
                    <a:pt x="7734" y="6057"/>
                  </a:cubicBezTo>
                  <a:cubicBezTo>
                    <a:pt x="7778" y="6057"/>
                    <a:pt x="7823" y="6056"/>
                    <a:pt x="7867" y="6055"/>
                  </a:cubicBezTo>
                  <a:cubicBezTo>
                    <a:pt x="7946" y="6051"/>
                    <a:pt x="8012" y="6017"/>
                    <a:pt x="8072" y="5966"/>
                  </a:cubicBezTo>
                  <a:cubicBezTo>
                    <a:pt x="8173" y="5878"/>
                    <a:pt x="8223" y="5764"/>
                    <a:pt x="8240" y="5636"/>
                  </a:cubicBezTo>
                  <a:cubicBezTo>
                    <a:pt x="8254" y="5529"/>
                    <a:pt x="8265" y="5422"/>
                    <a:pt x="8266" y="5315"/>
                  </a:cubicBezTo>
                  <a:cubicBezTo>
                    <a:pt x="8268" y="4132"/>
                    <a:pt x="8269" y="2949"/>
                    <a:pt x="8270" y="1767"/>
                  </a:cubicBezTo>
                  <a:cubicBezTo>
                    <a:pt x="8270" y="1560"/>
                    <a:pt x="8281" y="1563"/>
                    <a:pt x="8057" y="1562"/>
                  </a:cubicBezTo>
                  <a:cubicBezTo>
                    <a:pt x="7684" y="1559"/>
                    <a:pt x="7311" y="1558"/>
                    <a:pt x="6938" y="1558"/>
                  </a:cubicBezTo>
                  <a:cubicBezTo>
                    <a:pt x="5072" y="1556"/>
                    <a:pt x="3206" y="1554"/>
                    <a:pt x="1340" y="1551"/>
                  </a:cubicBezTo>
                  <a:cubicBezTo>
                    <a:pt x="1094" y="1551"/>
                    <a:pt x="847" y="1544"/>
                    <a:pt x="601" y="1541"/>
                  </a:cubicBezTo>
                  <a:cubicBezTo>
                    <a:pt x="506" y="1540"/>
                    <a:pt x="411" y="1539"/>
                    <a:pt x="316" y="1541"/>
                  </a:cubicBezTo>
                  <a:cubicBezTo>
                    <a:pt x="280" y="1542"/>
                    <a:pt x="244" y="1553"/>
                    <a:pt x="211" y="1559"/>
                  </a:cubicBezTo>
                  <a:close/>
                  <a:moveTo>
                    <a:pt x="4251" y="6233"/>
                  </a:moveTo>
                  <a:cubicBezTo>
                    <a:pt x="3599" y="6230"/>
                    <a:pt x="2948" y="6226"/>
                    <a:pt x="2296" y="6221"/>
                  </a:cubicBezTo>
                  <a:cubicBezTo>
                    <a:pt x="1771" y="6218"/>
                    <a:pt x="1246" y="6212"/>
                    <a:pt x="721" y="6206"/>
                  </a:cubicBezTo>
                  <a:cubicBezTo>
                    <a:pt x="665" y="6205"/>
                    <a:pt x="607" y="6202"/>
                    <a:pt x="552" y="6191"/>
                  </a:cubicBezTo>
                  <a:cubicBezTo>
                    <a:pt x="300" y="6141"/>
                    <a:pt x="136" y="5990"/>
                    <a:pt x="55" y="5747"/>
                  </a:cubicBezTo>
                  <a:cubicBezTo>
                    <a:pt x="20" y="5645"/>
                    <a:pt x="0" y="5542"/>
                    <a:pt x="0" y="5432"/>
                  </a:cubicBezTo>
                  <a:cubicBezTo>
                    <a:pt x="4" y="3901"/>
                    <a:pt x="7" y="2370"/>
                    <a:pt x="6" y="839"/>
                  </a:cubicBezTo>
                  <a:cubicBezTo>
                    <a:pt x="6" y="705"/>
                    <a:pt x="35" y="576"/>
                    <a:pt x="57" y="446"/>
                  </a:cubicBezTo>
                  <a:cubicBezTo>
                    <a:pt x="73" y="350"/>
                    <a:pt x="122" y="268"/>
                    <a:pt x="198" y="205"/>
                  </a:cubicBezTo>
                  <a:cubicBezTo>
                    <a:pt x="348" y="79"/>
                    <a:pt x="514" y="0"/>
                    <a:pt x="716" y="6"/>
                  </a:cubicBezTo>
                  <a:cubicBezTo>
                    <a:pt x="899" y="12"/>
                    <a:pt x="1083" y="9"/>
                    <a:pt x="1266" y="10"/>
                  </a:cubicBezTo>
                  <a:cubicBezTo>
                    <a:pt x="2361" y="13"/>
                    <a:pt x="3455" y="16"/>
                    <a:pt x="4550" y="21"/>
                  </a:cubicBezTo>
                  <a:cubicBezTo>
                    <a:pt x="5543" y="24"/>
                    <a:pt x="6536" y="30"/>
                    <a:pt x="7529" y="35"/>
                  </a:cubicBezTo>
                  <a:cubicBezTo>
                    <a:pt x="7605" y="36"/>
                    <a:pt x="7681" y="33"/>
                    <a:pt x="7756" y="33"/>
                  </a:cubicBezTo>
                  <a:cubicBezTo>
                    <a:pt x="8054" y="34"/>
                    <a:pt x="8294" y="204"/>
                    <a:pt x="8394" y="482"/>
                  </a:cubicBezTo>
                  <a:cubicBezTo>
                    <a:pt x="8434" y="591"/>
                    <a:pt x="8446" y="702"/>
                    <a:pt x="8446" y="817"/>
                  </a:cubicBezTo>
                  <a:cubicBezTo>
                    <a:pt x="8444" y="2361"/>
                    <a:pt x="8443" y="3904"/>
                    <a:pt x="8444" y="5448"/>
                  </a:cubicBezTo>
                  <a:cubicBezTo>
                    <a:pt x="8444" y="5577"/>
                    <a:pt x="8423" y="5701"/>
                    <a:pt x="8385" y="5821"/>
                  </a:cubicBezTo>
                  <a:cubicBezTo>
                    <a:pt x="8337" y="5978"/>
                    <a:pt x="8232" y="6095"/>
                    <a:pt x="8092" y="6180"/>
                  </a:cubicBezTo>
                  <a:cubicBezTo>
                    <a:pt x="8014" y="6227"/>
                    <a:pt x="7928" y="6245"/>
                    <a:pt x="7838" y="6244"/>
                  </a:cubicBezTo>
                  <a:cubicBezTo>
                    <a:pt x="7711" y="6243"/>
                    <a:pt x="7584" y="6243"/>
                    <a:pt x="7458" y="6243"/>
                  </a:cubicBezTo>
                  <a:cubicBezTo>
                    <a:pt x="6389" y="6238"/>
                    <a:pt x="4251" y="6232"/>
                    <a:pt x="4251" y="62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376">
              <a:extLst>
                <a:ext uri="{FF2B5EF4-FFF2-40B4-BE49-F238E27FC236}">
                  <a16:creationId xmlns:a16="http://schemas.microsoft.com/office/drawing/2014/main" id="{82439621-43FA-461D-AA69-9A8A7DF6BB89}"/>
                </a:ext>
              </a:extLst>
            </p:cNvPr>
            <p:cNvSpPr>
              <a:spLocks/>
            </p:cNvSpPr>
            <p:nvPr/>
          </p:nvSpPr>
          <p:spPr bwMode="auto">
            <a:xfrm>
              <a:off x="4137026" y="4164013"/>
              <a:ext cx="96838" cy="169863"/>
            </a:xfrm>
            <a:custGeom>
              <a:avLst/>
              <a:gdLst>
                <a:gd name="T0" fmla="*/ 1545 w 1546"/>
                <a:gd name="T1" fmla="*/ 1356 h 2712"/>
                <a:gd name="T2" fmla="*/ 1496 w 1546"/>
                <a:gd name="T3" fmla="*/ 1509 h 2712"/>
                <a:gd name="T4" fmla="*/ 1365 w 1546"/>
                <a:gd name="T5" fmla="*/ 1646 h 2712"/>
                <a:gd name="T6" fmla="*/ 949 w 1546"/>
                <a:gd name="T7" fmla="*/ 2006 h 2712"/>
                <a:gd name="T8" fmla="*/ 230 w 1546"/>
                <a:gd name="T9" fmla="*/ 2622 h 2712"/>
                <a:gd name="T10" fmla="*/ 123 w 1546"/>
                <a:gd name="T11" fmla="*/ 2698 h 2712"/>
                <a:gd name="T12" fmla="*/ 35 w 1546"/>
                <a:gd name="T13" fmla="*/ 2681 h 2712"/>
                <a:gd name="T14" fmla="*/ 20 w 1546"/>
                <a:gd name="T15" fmla="*/ 2577 h 2712"/>
                <a:gd name="T16" fmla="*/ 82 w 1546"/>
                <a:gd name="T17" fmla="*/ 2506 h 2712"/>
                <a:gd name="T18" fmla="*/ 726 w 1546"/>
                <a:gd name="T19" fmla="*/ 1947 h 2712"/>
                <a:gd name="T20" fmla="*/ 1161 w 1546"/>
                <a:gd name="T21" fmla="*/ 1581 h 2712"/>
                <a:gd name="T22" fmla="*/ 1299 w 1546"/>
                <a:gd name="T23" fmla="*/ 1450 h 2712"/>
                <a:gd name="T24" fmla="*/ 1306 w 1546"/>
                <a:gd name="T25" fmla="*/ 1307 h 2712"/>
                <a:gd name="T26" fmla="*/ 1099 w 1546"/>
                <a:gd name="T27" fmla="*/ 1085 h 2712"/>
                <a:gd name="T28" fmla="*/ 373 w 1546"/>
                <a:gd name="T29" fmla="*/ 337 h 2712"/>
                <a:gd name="T30" fmla="*/ 238 w 1546"/>
                <a:gd name="T31" fmla="*/ 178 h 2712"/>
                <a:gd name="T32" fmla="*/ 207 w 1546"/>
                <a:gd name="T33" fmla="*/ 110 h 2712"/>
                <a:gd name="T34" fmla="*/ 252 w 1546"/>
                <a:gd name="T35" fmla="*/ 16 h 2712"/>
                <a:gd name="T36" fmla="*/ 341 w 1546"/>
                <a:gd name="T37" fmla="*/ 25 h 2712"/>
                <a:gd name="T38" fmla="*/ 369 w 1546"/>
                <a:gd name="T39" fmla="*/ 51 h 2712"/>
                <a:gd name="T40" fmla="*/ 1309 w 1546"/>
                <a:gd name="T41" fmla="*/ 1039 h 2712"/>
                <a:gd name="T42" fmla="*/ 1491 w 1546"/>
                <a:gd name="T43" fmla="*/ 1232 h 2712"/>
                <a:gd name="T44" fmla="*/ 1545 w 1546"/>
                <a:gd name="T45" fmla="*/ 1356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6" h="2712">
                  <a:moveTo>
                    <a:pt x="1545" y="1356"/>
                  </a:moveTo>
                  <a:cubicBezTo>
                    <a:pt x="1546" y="1422"/>
                    <a:pt x="1531" y="1470"/>
                    <a:pt x="1496" y="1509"/>
                  </a:cubicBezTo>
                  <a:cubicBezTo>
                    <a:pt x="1454" y="1556"/>
                    <a:pt x="1412" y="1605"/>
                    <a:pt x="1365" y="1646"/>
                  </a:cubicBezTo>
                  <a:cubicBezTo>
                    <a:pt x="1228" y="1767"/>
                    <a:pt x="1088" y="1886"/>
                    <a:pt x="949" y="2006"/>
                  </a:cubicBezTo>
                  <a:cubicBezTo>
                    <a:pt x="710" y="2212"/>
                    <a:pt x="470" y="2417"/>
                    <a:pt x="230" y="2622"/>
                  </a:cubicBezTo>
                  <a:cubicBezTo>
                    <a:pt x="196" y="2651"/>
                    <a:pt x="161" y="2678"/>
                    <a:pt x="123" y="2698"/>
                  </a:cubicBezTo>
                  <a:cubicBezTo>
                    <a:pt x="94" y="2712"/>
                    <a:pt x="61" y="2706"/>
                    <a:pt x="35" y="2681"/>
                  </a:cubicBezTo>
                  <a:cubicBezTo>
                    <a:pt x="10" y="2657"/>
                    <a:pt x="0" y="2606"/>
                    <a:pt x="20" y="2577"/>
                  </a:cubicBezTo>
                  <a:cubicBezTo>
                    <a:pt x="38" y="2551"/>
                    <a:pt x="58" y="2526"/>
                    <a:pt x="82" y="2506"/>
                  </a:cubicBezTo>
                  <a:cubicBezTo>
                    <a:pt x="296" y="2319"/>
                    <a:pt x="510" y="2132"/>
                    <a:pt x="726" y="1947"/>
                  </a:cubicBezTo>
                  <a:cubicBezTo>
                    <a:pt x="870" y="1824"/>
                    <a:pt x="1017" y="1704"/>
                    <a:pt x="1161" y="1581"/>
                  </a:cubicBezTo>
                  <a:cubicBezTo>
                    <a:pt x="1209" y="1540"/>
                    <a:pt x="1255" y="1496"/>
                    <a:pt x="1299" y="1450"/>
                  </a:cubicBezTo>
                  <a:cubicBezTo>
                    <a:pt x="1359" y="1389"/>
                    <a:pt x="1360" y="1367"/>
                    <a:pt x="1306" y="1307"/>
                  </a:cubicBezTo>
                  <a:cubicBezTo>
                    <a:pt x="1238" y="1232"/>
                    <a:pt x="1170" y="1157"/>
                    <a:pt x="1099" y="1085"/>
                  </a:cubicBezTo>
                  <a:cubicBezTo>
                    <a:pt x="858" y="835"/>
                    <a:pt x="614" y="587"/>
                    <a:pt x="373" y="337"/>
                  </a:cubicBezTo>
                  <a:cubicBezTo>
                    <a:pt x="324" y="287"/>
                    <a:pt x="281" y="233"/>
                    <a:pt x="238" y="178"/>
                  </a:cubicBezTo>
                  <a:cubicBezTo>
                    <a:pt x="223" y="159"/>
                    <a:pt x="214" y="134"/>
                    <a:pt x="207" y="110"/>
                  </a:cubicBezTo>
                  <a:cubicBezTo>
                    <a:pt x="196" y="76"/>
                    <a:pt x="218" y="32"/>
                    <a:pt x="252" y="16"/>
                  </a:cubicBezTo>
                  <a:cubicBezTo>
                    <a:pt x="283" y="0"/>
                    <a:pt x="313" y="5"/>
                    <a:pt x="341" y="25"/>
                  </a:cubicBezTo>
                  <a:cubicBezTo>
                    <a:pt x="351" y="32"/>
                    <a:pt x="360" y="41"/>
                    <a:pt x="369" y="51"/>
                  </a:cubicBezTo>
                  <a:cubicBezTo>
                    <a:pt x="682" y="380"/>
                    <a:pt x="996" y="709"/>
                    <a:pt x="1309" y="1039"/>
                  </a:cubicBezTo>
                  <a:cubicBezTo>
                    <a:pt x="1370" y="1103"/>
                    <a:pt x="1430" y="1168"/>
                    <a:pt x="1491" y="1232"/>
                  </a:cubicBezTo>
                  <a:cubicBezTo>
                    <a:pt x="1527" y="1271"/>
                    <a:pt x="1546" y="1316"/>
                    <a:pt x="1545" y="13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377">
              <a:extLst>
                <a:ext uri="{FF2B5EF4-FFF2-40B4-BE49-F238E27FC236}">
                  <a16:creationId xmlns:a16="http://schemas.microsoft.com/office/drawing/2014/main" id="{532A8C0B-5C95-47E5-84BC-CA0BBF513C3D}"/>
                </a:ext>
              </a:extLst>
            </p:cNvPr>
            <p:cNvSpPr>
              <a:spLocks/>
            </p:cNvSpPr>
            <p:nvPr/>
          </p:nvSpPr>
          <p:spPr bwMode="auto">
            <a:xfrm>
              <a:off x="4238626" y="4314825"/>
              <a:ext cx="187325" cy="12700"/>
            </a:xfrm>
            <a:custGeom>
              <a:avLst/>
              <a:gdLst>
                <a:gd name="T0" fmla="*/ 216 w 2972"/>
                <a:gd name="T1" fmla="*/ 192 h 193"/>
                <a:gd name="T2" fmla="*/ 65 w 2972"/>
                <a:gd name="T3" fmla="*/ 183 h 193"/>
                <a:gd name="T4" fmla="*/ 1 w 2972"/>
                <a:gd name="T5" fmla="*/ 101 h 193"/>
                <a:gd name="T6" fmla="*/ 51 w 2972"/>
                <a:gd name="T7" fmla="*/ 28 h 193"/>
                <a:gd name="T8" fmla="*/ 124 w 2972"/>
                <a:gd name="T9" fmla="*/ 9 h 193"/>
                <a:gd name="T10" fmla="*/ 237 w 2972"/>
                <a:gd name="T11" fmla="*/ 7 h 193"/>
                <a:gd name="T12" fmla="*/ 2739 w 2972"/>
                <a:gd name="T13" fmla="*/ 2 h 193"/>
                <a:gd name="T14" fmla="*/ 2853 w 2972"/>
                <a:gd name="T15" fmla="*/ 3 h 193"/>
                <a:gd name="T16" fmla="*/ 2925 w 2972"/>
                <a:gd name="T17" fmla="*/ 23 h 193"/>
                <a:gd name="T18" fmla="*/ 2971 w 2972"/>
                <a:gd name="T19" fmla="*/ 99 h 193"/>
                <a:gd name="T20" fmla="*/ 2906 w 2972"/>
                <a:gd name="T21" fmla="*/ 181 h 193"/>
                <a:gd name="T22" fmla="*/ 2755 w 2972"/>
                <a:gd name="T23" fmla="*/ 190 h 193"/>
                <a:gd name="T24" fmla="*/ 216 w 2972"/>
                <a:gd name="T25" fmla="*/ 19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2" h="193">
                  <a:moveTo>
                    <a:pt x="216" y="192"/>
                  </a:moveTo>
                  <a:cubicBezTo>
                    <a:pt x="165" y="192"/>
                    <a:pt x="115" y="189"/>
                    <a:pt x="65" y="183"/>
                  </a:cubicBezTo>
                  <a:cubicBezTo>
                    <a:pt x="28" y="179"/>
                    <a:pt x="0" y="139"/>
                    <a:pt x="1" y="101"/>
                  </a:cubicBezTo>
                  <a:cubicBezTo>
                    <a:pt x="2" y="66"/>
                    <a:pt x="19" y="41"/>
                    <a:pt x="51" y="28"/>
                  </a:cubicBezTo>
                  <a:cubicBezTo>
                    <a:pt x="74" y="19"/>
                    <a:pt x="99" y="12"/>
                    <a:pt x="124" y="9"/>
                  </a:cubicBezTo>
                  <a:cubicBezTo>
                    <a:pt x="161" y="6"/>
                    <a:pt x="199" y="7"/>
                    <a:pt x="237" y="7"/>
                  </a:cubicBezTo>
                  <a:cubicBezTo>
                    <a:pt x="1071" y="5"/>
                    <a:pt x="1905" y="3"/>
                    <a:pt x="2739" y="2"/>
                  </a:cubicBezTo>
                  <a:cubicBezTo>
                    <a:pt x="2777" y="2"/>
                    <a:pt x="2815" y="0"/>
                    <a:pt x="2853" y="3"/>
                  </a:cubicBezTo>
                  <a:cubicBezTo>
                    <a:pt x="2877" y="5"/>
                    <a:pt x="2902" y="12"/>
                    <a:pt x="2925" y="23"/>
                  </a:cubicBezTo>
                  <a:cubicBezTo>
                    <a:pt x="2955" y="37"/>
                    <a:pt x="2970" y="65"/>
                    <a:pt x="2971" y="99"/>
                  </a:cubicBezTo>
                  <a:cubicBezTo>
                    <a:pt x="2972" y="136"/>
                    <a:pt x="2942" y="177"/>
                    <a:pt x="2906" y="181"/>
                  </a:cubicBezTo>
                  <a:cubicBezTo>
                    <a:pt x="2856" y="187"/>
                    <a:pt x="2806" y="190"/>
                    <a:pt x="2755" y="190"/>
                  </a:cubicBezTo>
                  <a:cubicBezTo>
                    <a:pt x="2326" y="190"/>
                    <a:pt x="633" y="193"/>
                    <a:pt x="216" y="1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378">
              <a:extLst>
                <a:ext uri="{FF2B5EF4-FFF2-40B4-BE49-F238E27FC236}">
                  <a16:creationId xmlns:a16="http://schemas.microsoft.com/office/drawing/2014/main" id="{27E0DB0B-D2A5-403A-AEE7-346A97BF2B90}"/>
                </a:ext>
              </a:extLst>
            </p:cNvPr>
            <p:cNvSpPr>
              <a:spLocks noEditPoints="1"/>
            </p:cNvSpPr>
            <p:nvPr/>
          </p:nvSpPr>
          <p:spPr bwMode="auto">
            <a:xfrm>
              <a:off x="4135439" y="4048125"/>
              <a:ext cx="33338" cy="33338"/>
            </a:xfrm>
            <a:custGeom>
              <a:avLst/>
              <a:gdLst>
                <a:gd name="T0" fmla="*/ 344 w 543"/>
                <a:gd name="T1" fmla="*/ 278 h 541"/>
                <a:gd name="T2" fmla="*/ 282 w 543"/>
                <a:gd name="T3" fmla="*/ 200 h 541"/>
                <a:gd name="T4" fmla="*/ 200 w 543"/>
                <a:gd name="T5" fmla="*/ 276 h 541"/>
                <a:gd name="T6" fmla="*/ 273 w 543"/>
                <a:gd name="T7" fmla="*/ 344 h 541"/>
                <a:gd name="T8" fmla="*/ 344 w 543"/>
                <a:gd name="T9" fmla="*/ 278 h 541"/>
                <a:gd name="T10" fmla="*/ 281 w 543"/>
                <a:gd name="T11" fmla="*/ 537 h 541"/>
                <a:gd name="T12" fmla="*/ 6 w 543"/>
                <a:gd name="T13" fmla="*/ 285 h 541"/>
                <a:gd name="T14" fmla="*/ 274 w 543"/>
                <a:gd name="T15" fmla="*/ 5 h 541"/>
                <a:gd name="T16" fmla="*/ 539 w 543"/>
                <a:gd name="T17" fmla="*/ 270 h 541"/>
                <a:gd name="T18" fmla="*/ 281 w 543"/>
                <a:gd name="T19" fmla="*/ 53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541">
                  <a:moveTo>
                    <a:pt x="344" y="278"/>
                  </a:moveTo>
                  <a:cubicBezTo>
                    <a:pt x="345" y="238"/>
                    <a:pt x="319" y="205"/>
                    <a:pt x="282" y="200"/>
                  </a:cubicBezTo>
                  <a:cubicBezTo>
                    <a:pt x="239" y="194"/>
                    <a:pt x="197" y="232"/>
                    <a:pt x="200" y="276"/>
                  </a:cubicBezTo>
                  <a:cubicBezTo>
                    <a:pt x="203" y="314"/>
                    <a:pt x="233" y="342"/>
                    <a:pt x="273" y="344"/>
                  </a:cubicBezTo>
                  <a:cubicBezTo>
                    <a:pt x="312" y="346"/>
                    <a:pt x="343" y="317"/>
                    <a:pt x="344" y="278"/>
                  </a:cubicBezTo>
                  <a:close/>
                  <a:moveTo>
                    <a:pt x="281" y="537"/>
                  </a:moveTo>
                  <a:cubicBezTo>
                    <a:pt x="135" y="541"/>
                    <a:pt x="12" y="427"/>
                    <a:pt x="6" y="285"/>
                  </a:cubicBezTo>
                  <a:cubicBezTo>
                    <a:pt x="0" y="133"/>
                    <a:pt x="122" y="10"/>
                    <a:pt x="274" y="5"/>
                  </a:cubicBezTo>
                  <a:cubicBezTo>
                    <a:pt x="394" y="0"/>
                    <a:pt x="543" y="128"/>
                    <a:pt x="539" y="270"/>
                  </a:cubicBezTo>
                  <a:cubicBezTo>
                    <a:pt x="534" y="421"/>
                    <a:pt x="430" y="533"/>
                    <a:pt x="281" y="5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Freeform 379">
              <a:extLst>
                <a:ext uri="{FF2B5EF4-FFF2-40B4-BE49-F238E27FC236}">
                  <a16:creationId xmlns:a16="http://schemas.microsoft.com/office/drawing/2014/main" id="{F892AEBD-590D-4299-B768-73C519E65722}"/>
                </a:ext>
              </a:extLst>
            </p:cNvPr>
            <p:cNvSpPr>
              <a:spLocks noEditPoints="1"/>
            </p:cNvSpPr>
            <p:nvPr/>
          </p:nvSpPr>
          <p:spPr bwMode="auto">
            <a:xfrm>
              <a:off x="4179889" y="4048125"/>
              <a:ext cx="33338" cy="33338"/>
            </a:xfrm>
            <a:custGeom>
              <a:avLst/>
              <a:gdLst>
                <a:gd name="T0" fmla="*/ 341 w 535"/>
                <a:gd name="T1" fmla="*/ 271 h 535"/>
                <a:gd name="T2" fmla="*/ 274 w 535"/>
                <a:gd name="T3" fmla="*/ 198 h 535"/>
                <a:gd name="T4" fmla="*/ 199 w 535"/>
                <a:gd name="T5" fmla="*/ 260 h 535"/>
                <a:gd name="T6" fmla="*/ 272 w 535"/>
                <a:gd name="T7" fmla="*/ 341 h 535"/>
                <a:gd name="T8" fmla="*/ 341 w 535"/>
                <a:gd name="T9" fmla="*/ 271 h 535"/>
                <a:gd name="T10" fmla="*/ 532 w 535"/>
                <a:gd name="T11" fmla="*/ 274 h 535"/>
                <a:gd name="T12" fmla="*/ 267 w 535"/>
                <a:gd name="T13" fmla="*/ 535 h 535"/>
                <a:gd name="T14" fmla="*/ 5 w 535"/>
                <a:gd name="T15" fmla="*/ 256 h 535"/>
                <a:gd name="T16" fmla="*/ 275 w 535"/>
                <a:gd name="T17" fmla="*/ 5 h 535"/>
                <a:gd name="T18" fmla="*/ 532 w 535"/>
                <a:gd name="T19" fmla="*/ 27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5">
                  <a:moveTo>
                    <a:pt x="341" y="271"/>
                  </a:moveTo>
                  <a:cubicBezTo>
                    <a:pt x="341" y="234"/>
                    <a:pt x="311" y="201"/>
                    <a:pt x="274" y="198"/>
                  </a:cubicBezTo>
                  <a:cubicBezTo>
                    <a:pt x="236" y="194"/>
                    <a:pt x="203" y="220"/>
                    <a:pt x="199" y="260"/>
                  </a:cubicBezTo>
                  <a:cubicBezTo>
                    <a:pt x="193" y="307"/>
                    <a:pt x="227" y="345"/>
                    <a:pt x="272" y="341"/>
                  </a:cubicBezTo>
                  <a:cubicBezTo>
                    <a:pt x="309" y="339"/>
                    <a:pt x="340" y="307"/>
                    <a:pt x="341" y="271"/>
                  </a:cubicBezTo>
                  <a:close/>
                  <a:moveTo>
                    <a:pt x="532" y="274"/>
                  </a:moveTo>
                  <a:cubicBezTo>
                    <a:pt x="529" y="422"/>
                    <a:pt x="414" y="535"/>
                    <a:pt x="267" y="535"/>
                  </a:cubicBezTo>
                  <a:cubicBezTo>
                    <a:pt x="109" y="535"/>
                    <a:pt x="0" y="419"/>
                    <a:pt x="5" y="256"/>
                  </a:cubicBezTo>
                  <a:cubicBezTo>
                    <a:pt x="11" y="108"/>
                    <a:pt x="126" y="0"/>
                    <a:pt x="275" y="5"/>
                  </a:cubicBezTo>
                  <a:cubicBezTo>
                    <a:pt x="419" y="8"/>
                    <a:pt x="535" y="131"/>
                    <a:pt x="532" y="2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Freeform 380">
              <a:extLst>
                <a:ext uri="{FF2B5EF4-FFF2-40B4-BE49-F238E27FC236}">
                  <a16:creationId xmlns:a16="http://schemas.microsoft.com/office/drawing/2014/main" id="{B1846393-8D7D-4BB2-B401-FD0860AA86DD}"/>
                </a:ext>
              </a:extLst>
            </p:cNvPr>
            <p:cNvSpPr>
              <a:spLocks noEditPoints="1"/>
            </p:cNvSpPr>
            <p:nvPr/>
          </p:nvSpPr>
          <p:spPr bwMode="auto">
            <a:xfrm>
              <a:off x="4089401" y="4048125"/>
              <a:ext cx="33338" cy="33338"/>
            </a:xfrm>
            <a:custGeom>
              <a:avLst/>
              <a:gdLst>
                <a:gd name="T0" fmla="*/ 337 w 537"/>
                <a:gd name="T1" fmla="*/ 280 h 544"/>
                <a:gd name="T2" fmla="*/ 275 w 537"/>
                <a:gd name="T3" fmla="*/ 203 h 544"/>
                <a:gd name="T4" fmla="*/ 195 w 537"/>
                <a:gd name="T5" fmla="*/ 260 h 544"/>
                <a:gd name="T6" fmla="*/ 264 w 537"/>
                <a:gd name="T7" fmla="*/ 347 h 544"/>
                <a:gd name="T8" fmla="*/ 337 w 537"/>
                <a:gd name="T9" fmla="*/ 280 h 544"/>
                <a:gd name="T10" fmla="*/ 255 w 537"/>
                <a:gd name="T11" fmla="*/ 540 h 544"/>
                <a:gd name="T12" fmla="*/ 2 w 537"/>
                <a:gd name="T13" fmla="*/ 272 h 544"/>
                <a:gd name="T14" fmla="*/ 280 w 537"/>
                <a:gd name="T15" fmla="*/ 10 h 544"/>
                <a:gd name="T16" fmla="*/ 529 w 537"/>
                <a:gd name="T17" fmla="*/ 288 h 544"/>
                <a:gd name="T18" fmla="*/ 255 w 537"/>
                <a:gd name="T19" fmla="*/ 54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7" h="544">
                  <a:moveTo>
                    <a:pt x="337" y="280"/>
                  </a:moveTo>
                  <a:cubicBezTo>
                    <a:pt x="340" y="245"/>
                    <a:pt x="311" y="209"/>
                    <a:pt x="275" y="203"/>
                  </a:cubicBezTo>
                  <a:cubicBezTo>
                    <a:pt x="238" y="197"/>
                    <a:pt x="203" y="222"/>
                    <a:pt x="195" y="260"/>
                  </a:cubicBezTo>
                  <a:cubicBezTo>
                    <a:pt x="187" y="306"/>
                    <a:pt x="221" y="348"/>
                    <a:pt x="264" y="347"/>
                  </a:cubicBezTo>
                  <a:cubicBezTo>
                    <a:pt x="302" y="346"/>
                    <a:pt x="334" y="318"/>
                    <a:pt x="337" y="280"/>
                  </a:cubicBezTo>
                  <a:close/>
                  <a:moveTo>
                    <a:pt x="255" y="540"/>
                  </a:moveTo>
                  <a:cubicBezTo>
                    <a:pt x="104" y="536"/>
                    <a:pt x="0" y="426"/>
                    <a:pt x="2" y="272"/>
                  </a:cubicBezTo>
                  <a:cubicBezTo>
                    <a:pt x="3" y="113"/>
                    <a:pt x="123" y="0"/>
                    <a:pt x="280" y="10"/>
                  </a:cubicBezTo>
                  <a:cubicBezTo>
                    <a:pt x="423" y="18"/>
                    <a:pt x="537" y="145"/>
                    <a:pt x="529" y="288"/>
                  </a:cubicBezTo>
                  <a:cubicBezTo>
                    <a:pt x="521" y="435"/>
                    <a:pt x="402" y="544"/>
                    <a:pt x="255" y="5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381">
              <a:extLst>
                <a:ext uri="{FF2B5EF4-FFF2-40B4-BE49-F238E27FC236}">
                  <a16:creationId xmlns:a16="http://schemas.microsoft.com/office/drawing/2014/main" id="{D6E3E552-79BA-4E44-951F-2F4F7D773555}"/>
                </a:ext>
              </a:extLst>
            </p:cNvPr>
            <p:cNvSpPr>
              <a:spLocks noEditPoints="1"/>
            </p:cNvSpPr>
            <p:nvPr/>
          </p:nvSpPr>
          <p:spPr bwMode="auto">
            <a:xfrm>
              <a:off x="5578476" y="4202113"/>
              <a:ext cx="407988" cy="373063"/>
            </a:xfrm>
            <a:custGeom>
              <a:avLst/>
              <a:gdLst>
                <a:gd name="T0" fmla="*/ 3696 w 6496"/>
                <a:gd name="T1" fmla="*/ 2445 h 5933"/>
                <a:gd name="T2" fmla="*/ 3881 w 6496"/>
                <a:gd name="T3" fmla="*/ 2528 h 5933"/>
                <a:gd name="T4" fmla="*/ 4637 w 6496"/>
                <a:gd name="T5" fmla="*/ 2503 h 5933"/>
                <a:gd name="T6" fmla="*/ 5224 w 6496"/>
                <a:gd name="T7" fmla="*/ 2491 h 5933"/>
                <a:gd name="T8" fmla="*/ 5395 w 6496"/>
                <a:gd name="T9" fmla="*/ 2416 h 5933"/>
                <a:gd name="T10" fmla="*/ 5256 w 6496"/>
                <a:gd name="T11" fmla="*/ 2363 h 5933"/>
                <a:gd name="T12" fmla="*/ 4122 w 6496"/>
                <a:gd name="T13" fmla="*/ 2399 h 5933"/>
                <a:gd name="T14" fmla="*/ 3838 w 6496"/>
                <a:gd name="T15" fmla="*/ 2411 h 5933"/>
                <a:gd name="T16" fmla="*/ 3696 w 6496"/>
                <a:gd name="T17" fmla="*/ 2445 h 5933"/>
                <a:gd name="T18" fmla="*/ 1058 w 6496"/>
                <a:gd name="T19" fmla="*/ 2486 h 5933"/>
                <a:gd name="T20" fmla="*/ 1260 w 6496"/>
                <a:gd name="T21" fmla="*/ 2540 h 5933"/>
                <a:gd name="T22" fmla="*/ 3096 w 6496"/>
                <a:gd name="T23" fmla="*/ 2540 h 5933"/>
                <a:gd name="T24" fmla="*/ 3228 w 6496"/>
                <a:gd name="T25" fmla="*/ 2534 h 5933"/>
                <a:gd name="T26" fmla="*/ 3302 w 6496"/>
                <a:gd name="T27" fmla="*/ 2483 h 5933"/>
                <a:gd name="T28" fmla="*/ 3105 w 6496"/>
                <a:gd name="T29" fmla="*/ 2416 h 5933"/>
                <a:gd name="T30" fmla="*/ 2804 w 6496"/>
                <a:gd name="T31" fmla="*/ 2435 h 5933"/>
                <a:gd name="T32" fmla="*/ 1309 w 6496"/>
                <a:gd name="T33" fmla="*/ 2436 h 5933"/>
                <a:gd name="T34" fmla="*/ 1139 w 6496"/>
                <a:gd name="T35" fmla="*/ 2440 h 5933"/>
                <a:gd name="T36" fmla="*/ 1058 w 6496"/>
                <a:gd name="T37" fmla="*/ 2486 h 5933"/>
                <a:gd name="T38" fmla="*/ 5419 w 6496"/>
                <a:gd name="T39" fmla="*/ 3307 h 5933"/>
                <a:gd name="T40" fmla="*/ 5198 w 6496"/>
                <a:gd name="T41" fmla="*/ 3245 h 5933"/>
                <a:gd name="T42" fmla="*/ 3476 w 6496"/>
                <a:gd name="T43" fmla="*/ 3265 h 5933"/>
                <a:gd name="T44" fmla="*/ 1259 w 6496"/>
                <a:gd name="T45" fmla="*/ 3283 h 5933"/>
                <a:gd name="T46" fmla="*/ 1127 w 6496"/>
                <a:gd name="T47" fmla="*/ 3289 h 5933"/>
                <a:gd name="T48" fmla="*/ 1034 w 6496"/>
                <a:gd name="T49" fmla="*/ 3343 h 5933"/>
                <a:gd name="T50" fmla="*/ 1128 w 6496"/>
                <a:gd name="T51" fmla="*/ 3396 h 5933"/>
                <a:gd name="T52" fmla="*/ 1279 w 6496"/>
                <a:gd name="T53" fmla="*/ 3402 h 5933"/>
                <a:gd name="T54" fmla="*/ 2774 w 6496"/>
                <a:gd name="T55" fmla="*/ 3377 h 5933"/>
                <a:gd name="T56" fmla="*/ 5181 w 6496"/>
                <a:gd name="T57" fmla="*/ 3364 h 5933"/>
                <a:gd name="T58" fmla="*/ 5313 w 6496"/>
                <a:gd name="T59" fmla="*/ 3358 h 5933"/>
                <a:gd name="T60" fmla="*/ 5419 w 6496"/>
                <a:gd name="T61" fmla="*/ 3307 h 5933"/>
                <a:gd name="T62" fmla="*/ 1030 w 6496"/>
                <a:gd name="T63" fmla="*/ 1635 h 5933"/>
                <a:gd name="T64" fmla="*/ 1163 w 6496"/>
                <a:gd name="T65" fmla="*/ 1705 h 5933"/>
                <a:gd name="T66" fmla="*/ 1693 w 6496"/>
                <a:gd name="T67" fmla="*/ 1694 h 5933"/>
                <a:gd name="T68" fmla="*/ 3608 w 6496"/>
                <a:gd name="T69" fmla="*/ 1693 h 5933"/>
                <a:gd name="T70" fmla="*/ 5294 w 6496"/>
                <a:gd name="T71" fmla="*/ 1666 h 5933"/>
                <a:gd name="T72" fmla="*/ 5444 w 6496"/>
                <a:gd name="T73" fmla="*/ 1633 h 5933"/>
                <a:gd name="T74" fmla="*/ 5349 w 6496"/>
                <a:gd name="T75" fmla="*/ 1568 h 5933"/>
                <a:gd name="T76" fmla="*/ 5178 w 6496"/>
                <a:gd name="T77" fmla="*/ 1563 h 5933"/>
                <a:gd name="T78" fmla="*/ 2050 w 6496"/>
                <a:gd name="T79" fmla="*/ 1574 h 5933"/>
                <a:gd name="T80" fmla="*/ 1273 w 6496"/>
                <a:gd name="T81" fmla="*/ 1575 h 5933"/>
                <a:gd name="T82" fmla="*/ 1122 w 6496"/>
                <a:gd name="T83" fmla="*/ 1582 h 5933"/>
                <a:gd name="T84" fmla="*/ 1030 w 6496"/>
                <a:gd name="T85" fmla="*/ 1635 h 5933"/>
                <a:gd name="T86" fmla="*/ 1691 w 6496"/>
                <a:gd name="T87" fmla="*/ 5933 h 5933"/>
                <a:gd name="T88" fmla="*/ 1652 w 6496"/>
                <a:gd name="T89" fmla="*/ 5548 h 5933"/>
                <a:gd name="T90" fmla="*/ 1652 w 6496"/>
                <a:gd name="T91" fmla="*/ 4808 h 5933"/>
                <a:gd name="T92" fmla="*/ 1472 w 6496"/>
                <a:gd name="T93" fmla="*/ 4516 h 5933"/>
                <a:gd name="T94" fmla="*/ 254 w 6496"/>
                <a:gd name="T95" fmla="*/ 3391 h 5933"/>
                <a:gd name="T96" fmla="*/ 42 w 6496"/>
                <a:gd name="T97" fmla="*/ 2632 h 5933"/>
                <a:gd name="T98" fmla="*/ 949 w 6496"/>
                <a:gd name="T99" fmla="*/ 790 h 5933"/>
                <a:gd name="T100" fmla="*/ 2482 w 6496"/>
                <a:gd name="T101" fmla="*/ 125 h 5933"/>
                <a:gd name="T102" fmla="*/ 4615 w 6496"/>
                <a:gd name="T103" fmla="*/ 265 h 5933"/>
                <a:gd name="T104" fmla="*/ 5876 w 6496"/>
                <a:gd name="T105" fmla="*/ 1045 h 5933"/>
                <a:gd name="T106" fmla="*/ 6457 w 6496"/>
                <a:gd name="T107" fmla="*/ 2290 h 5933"/>
                <a:gd name="T108" fmla="*/ 6100 w 6496"/>
                <a:gd name="T109" fmla="*/ 3593 h 5933"/>
                <a:gd name="T110" fmla="*/ 4867 w 6496"/>
                <a:gd name="T111" fmla="*/ 4568 h 5933"/>
                <a:gd name="T112" fmla="*/ 3661 w 6496"/>
                <a:gd name="T113" fmla="*/ 4877 h 5933"/>
                <a:gd name="T114" fmla="*/ 2962 w 6496"/>
                <a:gd name="T115" fmla="*/ 4901 h 5933"/>
                <a:gd name="T116" fmla="*/ 2759 w 6496"/>
                <a:gd name="T117" fmla="*/ 4979 h 5933"/>
                <a:gd name="T118" fmla="*/ 2017 w 6496"/>
                <a:gd name="T119" fmla="*/ 5684 h 5933"/>
                <a:gd name="T120" fmla="*/ 1776 w 6496"/>
                <a:gd name="T121" fmla="*/ 5898 h 5933"/>
                <a:gd name="T122" fmla="*/ 1691 w 6496"/>
                <a:gd name="T123" fmla="*/ 5933 h 5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96" h="5933">
                  <a:moveTo>
                    <a:pt x="3696" y="2445"/>
                  </a:moveTo>
                  <a:cubicBezTo>
                    <a:pt x="3754" y="2543"/>
                    <a:pt x="3822" y="2530"/>
                    <a:pt x="3881" y="2528"/>
                  </a:cubicBezTo>
                  <a:cubicBezTo>
                    <a:pt x="4133" y="2521"/>
                    <a:pt x="4385" y="2510"/>
                    <a:pt x="4637" y="2503"/>
                  </a:cubicBezTo>
                  <a:cubicBezTo>
                    <a:pt x="4832" y="2497"/>
                    <a:pt x="5028" y="2495"/>
                    <a:pt x="5224" y="2491"/>
                  </a:cubicBezTo>
                  <a:cubicBezTo>
                    <a:pt x="5292" y="2489"/>
                    <a:pt x="5361" y="2491"/>
                    <a:pt x="5395" y="2416"/>
                  </a:cubicBezTo>
                  <a:cubicBezTo>
                    <a:pt x="5358" y="2358"/>
                    <a:pt x="5306" y="2362"/>
                    <a:pt x="5256" y="2363"/>
                  </a:cubicBezTo>
                  <a:cubicBezTo>
                    <a:pt x="4878" y="2375"/>
                    <a:pt x="4500" y="2387"/>
                    <a:pt x="4122" y="2399"/>
                  </a:cubicBezTo>
                  <a:cubicBezTo>
                    <a:pt x="4027" y="2402"/>
                    <a:pt x="3933" y="2404"/>
                    <a:pt x="3838" y="2411"/>
                  </a:cubicBezTo>
                  <a:cubicBezTo>
                    <a:pt x="3797" y="2415"/>
                    <a:pt x="3757" y="2430"/>
                    <a:pt x="3696" y="2445"/>
                  </a:cubicBezTo>
                  <a:close/>
                  <a:moveTo>
                    <a:pt x="1058" y="2486"/>
                  </a:moveTo>
                  <a:cubicBezTo>
                    <a:pt x="1121" y="2561"/>
                    <a:pt x="1195" y="2540"/>
                    <a:pt x="1260" y="2540"/>
                  </a:cubicBezTo>
                  <a:cubicBezTo>
                    <a:pt x="1872" y="2541"/>
                    <a:pt x="2484" y="2541"/>
                    <a:pt x="3096" y="2540"/>
                  </a:cubicBezTo>
                  <a:cubicBezTo>
                    <a:pt x="3140" y="2540"/>
                    <a:pt x="3185" y="2543"/>
                    <a:pt x="3228" y="2534"/>
                  </a:cubicBezTo>
                  <a:cubicBezTo>
                    <a:pt x="3253" y="2529"/>
                    <a:pt x="3273" y="2503"/>
                    <a:pt x="3302" y="2483"/>
                  </a:cubicBezTo>
                  <a:cubicBezTo>
                    <a:pt x="3242" y="2408"/>
                    <a:pt x="3175" y="2410"/>
                    <a:pt x="3105" y="2416"/>
                  </a:cubicBezTo>
                  <a:cubicBezTo>
                    <a:pt x="3005" y="2424"/>
                    <a:pt x="2904" y="2434"/>
                    <a:pt x="2804" y="2435"/>
                  </a:cubicBezTo>
                  <a:cubicBezTo>
                    <a:pt x="2306" y="2437"/>
                    <a:pt x="1807" y="2436"/>
                    <a:pt x="1309" y="2436"/>
                  </a:cubicBezTo>
                  <a:cubicBezTo>
                    <a:pt x="1252" y="2436"/>
                    <a:pt x="1195" y="2433"/>
                    <a:pt x="1139" y="2440"/>
                  </a:cubicBezTo>
                  <a:cubicBezTo>
                    <a:pt x="1113" y="2443"/>
                    <a:pt x="1090" y="2467"/>
                    <a:pt x="1058" y="2486"/>
                  </a:cubicBezTo>
                  <a:close/>
                  <a:moveTo>
                    <a:pt x="5419" y="3307"/>
                  </a:moveTo>
                  <a:cubicBezTo>
                    <a:pt x="5303" y="3245"/>
                    <a:pt x="5303" y="3244"/>
                    <a:pt x="5198" y="3245"/>
                  </a:cubicBezTo>
                  <a:cubicBezTo>
                    <a:pt x="4624" y="3252"/>
                    <a:pt x="4050" y="3245"/>
                    <a:pt x="3476" y="3265"/>
                  </a:cubicBezTo>
                  <a:cubicBezTo>
                    <a:pt x="2737" y="3292"/>
                    <a:pt x="1998" y="3278"/>
                    <a:pt x="1259" y="3283"/>
                  </a:cubicBezTo>
                  <a:cubicBezTo>
                    <a:pt x="1214" y="3283"/>
                    <a:pt x="1169" y="3281"/>
                    <a:pt x="1127" y="3289"/>
                  </a:cubicBezTo>
                  <a:cubicBezTo>
                    <a:pt x="1101" y="3294"/>
                    <a:pt x="1078" y="3317"/>
                    <a:pt x="1034" y="3343"/>
                  </a:cubicBezTo>
                  <a:cubicBezTo>
                    <a:pt x="1079" y="3369"/>
                    <a:pt x="1102" y="3392"/>
                    <a:pt x="1128" y="3396"/>
                  </a:cubicBezTo>
                  <a:cubicBezTo>
                    <a:pt x="1177" y="3404"/>
                    <a:pt x="1229" y="3403"/>
                    <a:pt x="1279" y="3402"/>
                  </a:cubicBezTo>
                  <a:cubicBezTo>
                    <a:pt x="1778" y="3393"/>
                    <a:pt x="2276" y="3381"/>
                    <a:pt x="2774" y="3377"/>
                  </a:cubicBezTo>
                  <a:cubicBezTo>
                    <a:pt x="3577" y="3369"/>
                    <a:pt x="4379" y="3368"/>
                    <a:pt x="5181" y="3364"/>
                  </a:cubicBezTo>
                  <a:cubicBezTo>
                    <a:pt x="5225" y="3364"/>
                    <a:pt x="5270" y="3365"/>
                    <a:pt x="5313" y="3358"/>
                  </a:cubicBezTo>
                  <a:cubicBezTo>
                    <a:pt x="5341" y="3353"/>
                    <a:pt x="5367" y="3332"/>
                    <a:pt x="5419" y="3307"/>
                  </a:cubicBezTo>
                  <a:close/>
                  <a:moveTo>
                    <a:pt x="1030" y="1635"/>
                  </a:moveTo>
                  <a:cubicBezTo>
                    <a:pt x="1062" y="1704"/>
                    <a:pt x="1113" y="1705"/>
                    <a:pt x="1163" y="1705"/>
                  </a:cubicBezTo>
                  <a:cubicBezTo>
                    <a:pt x="1340" y="1702"/>
                    <a:pt x="1517" y="1695"/>
                    <a:pt x="1693" y="1694"/>
                  </a:cubicBezTo>
                  <a:cubicBezTo>
                    <a:pt x="2332" y="1693"/>
                    <a:pt x="2970" y="1697"/>
                    <a:pt x="3608" y="1693"/>
                  </a:cubicBezTo>
                  <a:cubicBezTo>
                    <a:pt x="4170" y="1689"/>
                    <a:pt x="4732" y="1677"/>
                    <a:pt x="5294" y="1666"/>
                  </a:cubicBezTo>
                  <a:cubicBezTo>
                    <a:pt x="5333" y="1666"/>
                    <a:pt x="5372" y="1649"/>
                    <a:pt x="5444" y="1633"/>
                  </a:cubicBezTo>
                  <a:cubicBezTo>
                    <a:pt x="5394" y="1597"/>
                    <a:pt x="5373" y="1571"/>
                    <a:pt x="5349" y="1568"/>
                  </a:cubicBezTo>
                  <a:cubicBezTo>
                    <a:pt x="5293" y="1560"/>
                    <a:pt x="5235" y="1563"/>
                    <a:pt x="5178" y="1563"/>
                  </a:cubicBezTo>
                  <a:cubicBezTo>
                    <a:pt x="4136" y="1566"/>
                    <a:pt x="3093" y="1571"/>
                    <a:pt x="2050" y="1574"/>
                  </a:cubicBezTo>
                  <a:cubicBezTo>
                    <a:pt x="1791" y="1575"/>
                    <a:pt x="1532" y="1574"/>
                    <a:pt x="1273" y="1575"/>
                  </a:cubicBezTo>
                  <a:cubicBezTo>
                    <a:pt x="1223" y="1575"/>
                    <a:pt x="1171" y="1572"/>
                    <a:pt x="1122" y="1582"/>
                  </a:cubicBezTo>
                  <a:cubicBezTo>
                    <a:pt x="1090" y="1588"/>
                    <a:pt x="1062" y="1616"/>
                    <a:pt x="1030" y="1635"/>
                  </a:cubicBezTo>
                  <a:close/>
                  <a:moveTo>
                    <a:pt x="1691" y="5933"/>
                  </a:moveTo>
                  <a:cubicBezTo>
                    <a:pt x="1676" y="5795"/>
                    <a:pt x="1655" y="5672"/>
                    <a:pt x="1652" y="5548"/>
                  </a:cubicBezTo>
                  <a:cubicBezTo>
                    <a:pt x="1646" y="5302"/>
                    <a:pt x="1645" y="5055"/>
                    <a:pt x="1652" y="4808"/>
                  </a:cubicBezTo>
                  <a:cubicBezTo>
                    <a:pt x="1657" y="4665"/>
                    <a:pt x="1609" y="4582"/>
                    <a:pt x="1472" y="4516"/>
                  </a:cubicBezTo>
                  <a:cubicBezTo>
                    <a:pt x="954" y="4265"/>
                    <a:pt x="525" y="3911"/>
                    <a:pt x="254" y="3391"/>
                  </a:cubicBezTo>
                  <a:cubicBezTo>
                    <a:pt x="129" y="3154"/>
                    <a:pt x="57" y="2903"/>
                    <a:pt x="42" y="2632"/>
                  </a:cubicBezTo>
                  <a:cubicBezTo>
                    <a:pt x="0" y="1846"/>
                    <a:pt x="355" y="1258"/>
                    <a:pt x="949" y="790"/>
                  </a:cubicBezTo>
                  <a:cubicBezTo>
                    <a:pt x="1401" y="435"/>
                    <a:pt x="1921" y="222"/>
                    <a:pt x="2482" y="125"/>
                  </a:cubicBezTo>
                  <a:cubicBezTo>
                    <a:pt x="3202" y="0"/>
                    <a:pt x="3918" y="24"/>
                    <a:pt x="4615" y="265"/>
                  </a:cubicBezTo>
                  <a:cubicBezTo>
                    <a:pt x="5093" y="430"/>
                    <a:pt x="5525" y="672"/>
                    <a:pt x="5876" y="1045"/>
                  </a:cubicBezTo>
                  <a:cubicBezTo>
                    <a:pt x="6206" y="1397"/>
                    <a:pt x="6417" y="1800"/>
                    <a:pt x="6457" y="2290"/>
                  </a:cubicBezTo>
                  <a:cubicBezTo>
                    <a:pt x="6496" y="2770"/>
                    <a:pt x="6370" y="3199"/>
                    <a:pt x="6100" y="3593"/>
                  </a:cubicBezTo>
                  <a:cubicBezTo>
                    <a:pt x="5790" y="4045"/>
                    <a:pt x="5361" y="4350"/>
                    <a:pt x="4867" y="4568"/>
                  </a:cubicBezTo>
                  <a:cubicBezTo>
                    <a:pt x="4483" y="4737"/>
                    <a:pt x="4082" y="4850"/>
                    <a:pt x="3661" y="4877"/>
                  </a:cubicBezTo>
                  <a:cubicBezTo>
                    <a:pt x="3429" y="4891"/>
                    <a:pt x="3195" y="4898"/>
                    <a:pt x="2962" y="4901"/>
                  </a:cubicBezTo>
                  <a:cubicBezTo>
                    <a:pt x="2880" y="4901"/>
                    <a:pt x="2818" y="4922"/>
                    <a:pt x="2759" y="4979"/>
                  </a:cubicBezTo>
                  <a:cubicBezTo>
                    <a:pt x="2514" y="5216"/>
                    <a:pt x="2265" y="5450"/>
                    <a:pt x="2017" y="5684"/>
                  </a:cubicBezTo>
                  <a:cubicBezTo>
                    <a:pt x="1939" y="5757"/>
                    <a:pt x="1858" y="5828"/>
                    <a:pt x="1776" y="5898"/>
                  </a:cubicBezTo>
                  <a:cubicBezTo>
                    <a:pt x="1759" y="5912"/>
                    <a:pt x="1733" y="5916"/>
                    <a:pt x="1691" y="593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59" name="Freeform 382">
              <a:extLst>
                <a:ext uri="{FF2B5EF4-FFF2-40B4-BE49-F238E27FC236}">
                  <a16:creationId xmlns:a16="http://schemas.microsoft.com/office/drawing/2014/main" id="{51311935-8337-46E8-8AD4-EFBD96A24D26}"/>
                </a:ext>
              </a:extLst>
            </p:cNvPr>
            <p:cNvSpPr>
              <a:spLocks noEditPoints="1"/>
            </p:cNvSpPr>
            <p:nvPr/>
          </p:nvSpPr>
          <p:spPr bwMode="auto">
            <a:xfrm>
              <a:off x="5878514" y="4349750"/>
              <a:ext cx="301625" cy="266700"/>
            </a:xfrm>
            <a:custGeom>
              <a:avLst/>
              <a:gdLst>
                <a:gd name="T0" fmla="*/ 898 w 4780"/>
                <a:gd name="T1" fmla="*/ 2294 h 4261"/>
                <a:gd name="T2" fmla="*/ 1109 w 4780"/>
                <a:gd name="T3" fmla="*/ 2330 h 4261"/>
                <a:gd name="T4" fmla="*/ 3343 w 4780"/>
                <a:gd name="T5" fmla="*/ 2318 h 4261"/>
                <a:gd name="T6" fmla="*/ 3474 w 4780"/>
                <a:gd name="T7" fmla="*/ 2308 h 4261"/>
                <a:gd name="T8" fmla="*/ 3568 w 4780"/>
                <a:gd name="T9" fmla="*/ 2252 h 4261"/>
                <a:gd name="T10" fmla="*/ 3331 w 4780"/>
                <a:gd name="T11" fmla="*/ 2189 h 4261"/>
                <a:gd name="T12" fmla="*/ 2499 w 4780"/>
                <a:gd name="T13" fmla="*/ 2199 h 4261"/>
                <a:gd name="T14" fmla="*/ 1043 w 4780"/>
                <a:gd name="T15" fmla="*/ 2226 h 4261"/>
                <a:gd name="T16" fmla="*/ 949 w 4780"/>
                <a:gd name="T17" fmla="*/ 2236 h 4261"/>
                <a:gd name="T18" fmla="*/ 898 w 4780"/>
                <a:gd name="T19" fmla="*/ 2294 h 4261"/>
                <a:gd name="T20" fmla="*/ 0 w 4780"/>
                <a:gd name="T21" fmla="*/ 2404 h 4261"/>
                <a:gd name="T22" fmla="*/ 207 w 4780"/>
                <a:gd name="T23" fmla="*/ 2293 h 4261"/>
                <a:gd name="T24" fmla="*/ 1181 w 4780"/>
                <a:gd name="T25" fmla="*/ 1586 h 4261"/>
                <a:gd name="T26" fmla="*/ 1451 w 4780"/>
                <a:gd name="T27" fmla="*/ 1482 h 4261"/>
                <a:gd name="T28" fmla="*/ 3328 w 4780"/>
                <a:gd name="T29" fmla="*/ 1484 h 4261"/>
                <a:gd name="T30" fmla="*/ 3499 w 4780"/>
                <a:gd name="T31" fmla="*/ 1479 h 4261"/>
                <a:gd name="T32" fmla="*/ 3597 w 4780"/>
                <a:gd name="T33" fmla="*/ 1428 h 4261"/>
                <a:gd name="T34" fmla="*/ 3509 w 4780"/>
                <a:gd name="T35" fmla="*/ 1371 h 4261"/>
                <a:gd name="T36" fmla="*/ 3377 w 4780"/>
                <a:gd name="T37" fmla="*/ 1364 h 4261"/>
                <a:gd name="T38" fmla="*/ 1632 w 4780"/>
                <a:gd name="T39" fmla="*/ 1352 h 4261"/>
                <a:gd name="T40" fmla="*/ 1428 w 4780"/>
                <a:gd name="T41" fmla="*/ 1344 h 4261"/>
                <a:gd name="T42" fmla="*/ 1481 w 4780"/>
                <a:gd name="T43" fmla="*/ 1206 h 4261"/>
                <a:gd name="T44" fmla="*/ 1805 w 4780"/>
                <a:gd name="T45" fmla="*/ 187 h 4261"/>
                <a:gd name="T46" fmla="*/ 1929 w 4780"/>
                <a:gd name="T47" fmla="*/ 55 h 4261"/>
                <a:gd name="T48" fmla="*/ 3882 w 4780"/>
                <a:gd name="T49" fmla="*/ 455 h 4261"/>
                <a:gd name="T50" fmla="*/ 4505 w 4780"/>
                <a:gd name="T51" fmla="*/ 1051 h 4261"/>
                <a:gd name="T52" fmla="*/ 4500 w 4780"/>
                <a:gd name="T53" fmla="*/ 2451 h 4261"/>
                <a:gd name="T54" fmla="*/ 3560 w 4780"/>
                <a:gd name="T55" fmla="*/ 3218 h 4261"/>
                <a:gd name="T56" fmla="*/ 3296 w 4780"/>
                <a:gd name="T57" fmla="*/ 3321 h 4261"/>
                <a:gd name="T58" fmla="*/ 3178 w 4780"/>
                <a:gd name="T59" fmla="*/ 3490 h 4261"/>
                <a:gd name="T60" fmla="*/ 3178 w 4780"/>
                <a:gd name="T61" fmla="*/ 4059 h 4261"/>
                <a:gd name="T62" fmla="*/ 3170 w 4780"/>
                <a:gd name="T63" fmla="*/ 4261 h 4261"/>
                <a:gd name="T64" fmla="*/ 3056 w 4780"/>
                <a:gd name="T65" fmla="*/ 4231 h 4261"/>
                <a:gd name="T66" fmla="*/ 2764 w 4780"/>
                <a:gd name="T67" fmla="*/ 4020 h 4261"/>
                <a:gd name="T68" fmla="*/ 2213 w 4780"/>
                <a:gd name="T69" fmla="*/ 3586 h 4261"/>
                <a:gd name="T70" fmla="*/ 1940 w 4780"/>
                <a:gd name="T71" fmla="*/ 3473 h 4261"/>
                <a:gd name="T72" fmla="*/ 970 w 4780"/>
                <a:gd name="T73" fmla="*/ 3229 h 4261"/>
                <a:gd name="T74" fmla="*/ 130 w 4780"/>
                <a:gd name="T75" fmla="*/ 2599 h 4261"/>
                <a:gd name="T76" fmla="*/ 0 w 4780"/>
                <a:gd name="T77" fmla="*/ 2404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80" h="4261">
                  <a:moveTo>
                    <a:pt x="898" y="2294"/>
                  </a:moveTo>
                  <a:cubicBezTo>
                    <a:pt x="973" y="2344"/>
                    <a:pt x="1043" y="2330"/>
                    <a:pt x="1109" y="2330"/>
                  </a:cubicBezTo>
                  <a:cubicBezTo>
                    <a:pt x="1854" y="2327"/>
                    <a:pt x="2599" y="2323"/>
                    <a:pt x="3343" y="2318"/>
                  </a:cubicBezTo>
                  <a:cubicBezTo>
                    <a:pt x="3387" y="2318"/>
                    <a:pt x="3432" y="2319"/>
                    <a:pt x="3474" y="2308"/>
                  </a:cubicBezTo>
                  <a:cubicBezTo>
                    <a:pt x="3506" y="2299"/>
                    <a:pt x="3533" y="2274"/>
                    <a:pt x="3568" y="2252"/>
                  </a:cubicBezTo>
                  <a:cubicBezTo>
                    <a:pt x="3496" y="2159"/>
                    <a:pt x="3408" y="2189"/>
                    <a:pt x="3331" y="2189"/>
                  </a:cubicBezTo>
                  <a:cubicBezTo>
                    <a:pt x="3054" y="2189"/>
                    <a:pt x="2776" y="2194"/>
                    <a:pt x="2499" y="2199"/>
                  </a:cubicBezTo>
                  <a:cubicBezTo>
                    <a:pt x="2013" y="2208"/>
                    <a:pt x="1528" y="2217"/>
                    <a:pt x="1043" y="2226"/>
                  </a:cubicBezTo>
                  <a:cubicBezTo>
                    <a:pt x="1011" y="2227"/>
                    <a:pt x="978" y="2226"/>
                    <a:pt x="949" y="2236"/>
                  </a:cubicBezTo>
                  <a:cubicBezTo>
                    <a:pt x="931" y="2243"/>
                    <a:pt x="920" y="2268"/>
                    <a:pt x="898" y="2294"/>
                  </a:cubicBezTo>
                  <a:close/>
                  <a:moveTo>
                    <a:pt x="0" y="2404"/>
                  </a:moveTo>
                  <a:cubicBezTo>
                    <a:pt x="87" y="2357"/>
                    <a:pt x="146" y="2322"/>
                    <a:pt x="207" y="2293"/>
                  </a:cubicBezTo>
                  <a:cubicBezTo>
                    <a:pt x="577" y="2119"/>
                    <a:pt x="910" y="1894"/>
                    <a:pt x="1181" y="1586"/>
                  </a:cubicBezTo>
                  <a:cubicBezTo>
                    <a:pt x="1256" y="1501"/>
                    <a:pt x="1344" y="1482"/>
                    <a:pt x="1451" y="1482"/>
                  </a:cubicBezTo>
                  <a:cubicBezTo>
                    <a:pt x="2077" y="1485"/>
                    <a:pt x="2703" y="1484"/>
                    <a:pt x="3328" y="1484"/>
                  </a:cubicBezTo>
                  <a:cubicBezTo>
                    <a:pt x="3385" y="1484"/>
                    <a:pt x="3443" y="1486"/>
                    <a:pt x="3499" y="1479"/>
                  </a:cubicBezTo>
                  <a:cubicBezTo>
                    <a:pt x="3526" y="1476"/>
                    <a:pt x="3550" y="1453"/>
                    <a:pt x="3597" y="1428"/>
                  </a:cubicBezTo>
                  <a:cubicBezTo>
                    <a:pt x="3556" y="1400"/>
                    <a:pt x="3534" y="1376"/>
                    <a:pt x="3509" y="1371"/>
                  </a:cubicBezTo>
                  <a:cubicBezTo>
                    <a:pt x="3466" y="1363"/>
                    <a:pt x="3421" y="1364"/>
                    <a:pt x="3377" y="1364"/>
                  </a:cubicBezTo>
                  <a:cubicBezTo>
                    <a:pt x="2795" y="1360"/>
                    <a:pt x="2214" y="1357"/>
                    <a:pt x="1632" y="1352"/>
                  </a:cubicBezTo>
                  <a:cubicBezTo>
                    <a:pt x="1571" y="1352"/>
                    <a:pt x="1509" y="1347"/>
                    <a:pt x="1428" y="1344"/>
                  </a:cubicBezTo>
                  <a:cubicBezTo>
                    <a:pt x="1451" y="1283"/>
                    <a:pt x="1460" y="1241"/>
                    <a:pt x="1481" y="1206"/>
                  </a:cubicBezTo>
                  <a:cubicBezTo>
                    <a:pt x="1668" y="891"/>
                    <a:pt x="1788" y="556"/>
                    <a:pt x="1805" y="187"/>
                  </a:cubicBezTo>
                  <a:cubicBezTo>
                    <a:pt x="1810" y="85"/>
                    <a:pt x="1831" y="63"/>
                    <a:pt x="1929" y="55"/>
                  </a:cubicBezTo>
                  <a:cubicBezTo>
                    <a:pt x="2618" y="0"/>
                    <a:pt x="3279" y="90"/>
                    <a:pt x="3882" y="455"/>
                  </a:cubicBezTo>
                  <a:cubicBezTo>
                    <a:pt x="4133" y="607"/>
                    <a:pt x="4355" y="795"/>
                    <a:pt x="4505" y="1051"/>
                  </a:cubicBezTo>
                  <a:cubicBezTo>
                    <a:pt x="4779" y="1518"/>
                    <a:pt x="4780" y="1987"/>
                    <a:pt x="4500" y="2451"/>
                  </a:cubicBezTo>
                  <a:cubicBezTo>
                    <a:pt x="4278" y="2816"/>
                    <a:pt x="3942" y="3047"/>
                    <a:pt x="3560" y="3218"/>
                  </a:cubicBezTo>
                  <a:cubicBezTo>
                    <a:pt x="3474" y="3257"/>
                    <a:pt x="3386" y="3295"/>
                    <a:pt x="3296" y="3321"/>
                  </a:cubicBezTo>
                  <a:cubicBezTo>
                    <a:pt x="3206" y="3348"/>
                    <a:pt x="3177" y="3402"/>
                    <a:pt x="3178" y="3490"/>
                  </a:cubicBezTo>
                  <a:cubicBezTo>
                    <a:pt x="3181" y="3679"/>
                    <a:pt x="3179" y="3869"/>
                    <a:pt x="3178" y="4059"/>
                  </a:cubicBezTo>
                  <a:cubicBezTo>
                    <a:pt x="3178" y="4121"/>
                    <a:pt x="3174" y="4183"/>
                    <a:pt x="3170" y="4261"/>
                  </a:cubicBezTo>
                  <a:cubicBezTo>
                    <a:pt x="3122" y="4249"/>
                    <a:pt x="3083" y="4249"/>
                    <a:pt x="3056" y="4231"/>
                  </a:cubicBezTo>
                  <a:cubicBezTo>
                    <a:pt x="2956" y="4164"/>
                    <a:pt x="2859" y="4094"/>
                    <a:pt x="2764" y="4020"/>
                  </a:cubicBezTo>
                  <a:cubicBezTo>
                    <a:pt x="2579" y="3877"/>
                    <a:pt x="2396" y="3732"/>
                    <a:pt x="2213" y="3586"/>
                  </a:cubicBezTo>
                  <a:cubicBezTo>
                    <a:pt x="2132" y="3522"/>
                    <a:pt x="2047" y="3484"/>
                    <a:pt x="1940" y="3473"/>
                  </a:cubicBezTo>
                  <a:cubicBezTo>
                    <a:pt x="1606" y="3436"/>
                    <a:pt x="1279" y="3368"/>
                    <a:pt x="970" y="3229"/>
                  </a:cubicBezTo>
                  <a:cubicBezTo>
                    <a:pt x="642" y="3082"/>
                    <a:pt x="352" y="2885"/>
                    <a:pt x="130" y="2599"/>
                  </a:cubicBezTo>
                  <a:cubicBezTo>
                    <a:pt x="88" y="2546"/>
                    <a:pt x="54" y="2486"/>
                    <a:pt x="0" y="24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60" name="Freeform 383">
              <a:extLst>
                <a:ext uri="{FF2B5EF4-FFF2-40B4-BE49-F238E27FC236}">
                  <a16:creationId xmlns:a16="http://schemas.microsoft.com/office/drawing/2014/main" id="{C9CDBE4C-EAE0-44B6-B172-1515E7242769}"/>
                </a:ext>
              </a:extLst>
            </p:cNvPr>
            <p:cNvSpPr>
              <a:spLocks noEditPoints="1"/>
            </p:cNvSpPr>
            <p:nvPr/>
          </p:nvSpPr>
          <p:spPr bwMode="auto">
            <a:xfrm>
              <a:off x="5568951" y="4195763"/>
              <a:ext cx="623888" cy="436563"/>
            </a:xfrm>
            <a:custGeom>
              <a:avLst/>
              <a:gdLst>
                <a:gd name="T0" fmla="*/ 5042 w 9899"/>
                <a:gd name="T1" fmla="*/ 4966 h 6953"/>
                <a:gd name="T2" fmla="*/ 6829 w 9899"/>
                <a:gd name="T3" fmla="*/ 5877 h 6953"/>
                <a:gd name="T4" fmla="*/ 7277 w 9899"/>
                <a:gd name="T5" fmla="*/ 6093 h 6953"/>
                <a:gd name="T6" fmla="*/ 8058 w 9899"/>
                <a:gd name="T7" fmla="*/ 6653 h 6953"/>
                <a:gd name="T8" fmla="*/ 8056 w 9899"/>
                <a:gd name="T9" fmla="*/ 5972 h 6953"/>
                <a:gd name="T10" fmla="*/ 8315 w 9899"/>
                <a:gd name="T11" fmla="*/ 5692 h 6953"/>
                <a:gd name="T12" fmla="*/ 9393 w 9899"/>
                <a:gd name="T13" fmla="*/ 4864 h 6953"/>
                <a:gd name="T14" fmla="*/ 9243 w 9899"/>
                <a:gd name="T15" fmla="*/ 3323 h 6953"/>
                <a:gd name="T16" fmla="*/ 7320 w 9899"/>
                <a:gd name="T17" fmla="*/ 2516 h 6953"/>
                <a:gd name="T18" fmla="*/ 6766 w 9899"/>
                <a:gd name="T19" fmla="*/ 2599 h 6953"/>
                <a:gd name="T20" fmla="*/ 6432 w 9899"/>
                <a:gd name="T21" fmla="*/ 3674 h 6953"/>
                <a:gd name="T22" fmla="*/ 6574 w 9899"/>
                <a:gd name="T23" fmla="*/ 3762 h 6953"/>
                <a:gd name="T24" fmla="*/ 8395 w 9899"/>
                <a:gd name="T25" fmla="*/ 3784 h 6953"/>
                <a:gd name="T26" fmla="*/ 8541 w 9899"/>
                <a:gd name="T27" fmla="*/ 3869 h 6953"/>
                <a:gd name="T28" fmla="*/ 8342 w 9899"/>
                <a:gd name="T29" fmla="*/ 3957 h 6953"/>
                <a:gd name="T30" fmla="*/ 6331 w 9899"/>
                <a:gd name="T31" fmla="*/ 3947 h 6953"/>
                <a:gd name="T32" fmla="*/ 5810 w 9899"/>
                <a:gd name="T33" fmla="*/ 4362 h 6953"/>
                <a:gd name="T34" fmla="*/ 4979 w 9899"/>
                <a:gd name="T35" fmla="*/ 4862 h 6953"/>
                <a:gd name="T36" fmla="*/ 1969 w 9899"/>
                <a:gd name="T37" fmla="*/ 5907 h 6953"/>
                <a:gd name="T38" fmla="*/ 3100 w 9899"/>
                <a:gd name="T39" fmla="*/ 4969 h 6953"/>
                <a:gd name="T40" fmla="*/ 5258 w 9899"/>
                <a:gd name="T41" fmla="*/ 4509 h 6953"/>
                <a:gd name="T42" fmla="*/ 6571 w 9899"/>
                <a:gd name="T43" fmla="*/ 2657 h 6953"/>
                <a:gd name="T44" fmla="*/ 5441 w 9899"/>
                <a:gd name="T45" fmla="*/ 744 h 6953"/>
                <a:gd name="T46" fmla="*/ 2463 w 9899"/>
                <a:gd name="T47" fmla="*/ 304 h 6953"/>
                <a:gd name="T48" fmla="*/ 363 w 9899"/>
                <a:gd name="T49" fmla="*/ 1865 h 6953"/>
                <a:gd name="T50" fmla="*/ 758 w 9899"/>
                <a:gd name="T51" fmla="*/ 3954 h 6953"/>
                <a:gd name="T52" fmla="*/ 1825 w 9899"/>
                <a:gd name="T53" fmla="*/ 4926 h 6953"/>
                <a:gd name="T54" fmla="*/ 1838 w 9899"/>
                <a:gd name="T55" fmla="*/ 5986 h 6953"/>
                <a:gd name="T56" fmla="*/ 5158 w 9899"/>
                <a:gd name="T57" fmla="*/ 379 h 6953"/>
                <a:gd name="T58" fmla="*/ 6734 w 9899"/>
                <a:gd name="T59" fmla="*/ 2265 h 6953"/>
                <a:gd name="T60" fmla="*/ 6903 w 9899"/>
                <a:gd name="T61" fmla="*/ 2349 h 6953"/>
                <a:gd name="T62" fmla="*/ 9045 w 9899"/>
                <a:gd name="T63" fmla="*/ 2888 h 6953"/>
                <a:gd name="T64" fmla="*/ 9428 w 9899"/>
                <a:gd name="T65" fmla="*/ 5138 h 6953"/>
                <a:gd name="T66" fmla="*/ 8488 w 9899"/>
                <a:gd name="T67" fmla="*/ 5823 h 6953"/>
                <a:gd name="T68" fmla="*/ 8246 w 9899"/>
                <a:gd name="T69" fmla="*/ 6201 h 6953"/>
                <a:gd name="T70" fmla="*/ 8202 w 9899"/>
                <a:gd name="T71" fmla="*/ 6911 h 6953"/>
                <a:gd name="T72" fmla="*/ 8002 w 9899"/>
                <a:gd name="T73" fmla="*/ 6877 h 6953"/>
                <a:gd name="T74" fmla="*/ 6958 w 9899"/>
                <a:gd name="T75" fmla="*/ 6089 h 6953"/>
                <a:gd name="T76" fmla="*/ 5185 w 9899"/>
                <a:gd name="T77" fmla="*/ 5402 h 6953"/>
                <a:gd name="T78" fmla="*/ 4701 w 9899"/>
                <a:gd name="T79" fmla="*/ 4954 h 6953"/>
                <a:gd name="T80" fmla="*/ 3244 w 9899"/>
                <a:gd name="T81" fmla="*/ 5163 h 6953"/>
                <a:gd name="T82" fmla="*/ 1886 w 9899"/>
                <a:gd name="T83" fmla="*/ 6240 h 6953"/>
                <a:gd name="T84" fmla="*/ 1673 w 9899"/>
                <a:gd name="T85" fmla="*/ 6286 h 6953"/>
                <a:gd name="T86" fmla="*/ 1639 w 9899"/>
                <a:gd name="T87" fmla="*/ 5132 h 6953"/>
                <a:gd name="T88" fmla="*/ 1580 w 9899"/>
                <a:gd name="T89" fmla="*/ 4777 h 6953"/>
                <a:gd name="T90" fmla="*/ 315 w 9899"/>
                <a:gd name="T91" fmla="*/ 3668 h 6953"/>
                <a:gd name="T92" fmla="*/ 349 w 9899"/>
                <a:gd name="T93" fmla="*/ 1492 h 6953"/>
                <a:gd name="T94" fmla="*/ 2713 w 9899"/>
                <a:gd name="T95" fmla="*/ 66 h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99" h="6953">
                  <a:moveTo>
                    <a:pt x="4979" y="4862"/>
                  </a:moveTo>
                  <a:cubicBezTo>
                    <a:pt x="5004" y="4904"/>
                    <a:pt x="5021" y="4936"/>
                    <a:pt x="5042" y="4966"/>
                  </a:cubicBezTo>
                  <a:cubicBezTo>
                    <a:pt x="5173" y="5156"/>
                    <a:pt x="5342" y="5307"/>
                    <a:pt x="5533" y="5435"/>
                  </a:cubicBezTo>
                  <a:cubicBezTo>
                    <a:pt x="5926" y="5696"/>
                    <a:pt x="6363" y="5832"/>
                    <a:pt x="6829" y="5877"/>
                  </a:cubicBezTo>
                  <a:cubicBezTo>
                    <a:pt x="6954" y="5889"/>
                    <a:pt x="7062" y="5919"/>
                    <a:pt x="7158" y="6000"/>
                  </a:cubicBezTo>
                  <a:cubicBezTo>
                    <a:pt x="7196" y="6033"/>
                    <a:pt x="7237" y="6062"/>
                    <a:pt x="7277" y="6093"/>
                  </a:cubicBezTo>
                  <a:cubicBezTo>
                    <a:pt x="7497" y="6264"/>
                    <a:pt x="7716" y="6435"/>
                    <a:pt x="7936" y="6605"/>
                  </a:cubicBezTo>
                  <a:cubicBezTo>
                    <a:pt x="7968" y="6629"/>
                    <a:pt x="7997" y="6667"/>
                    <a:pt x="8058" y="6653"/>
                  </a:cubicBezTo>
                  <a:cubicBezTo>
                    <a:pt x="8058" y="6615"/>
                    <a:pt x="8058" y="6578"/>
                    <a:pt x="8058" y="6541"/>
                  </a:cubicBezTo>
                  <a:cubicBezTo>
                    <a:pt x="8058" y="6351"/>
                    <a:pt x="8060" y="6161"/>
                    <a:pt x="8056" y="5972"/>
                  </a:cubicBezTo>
                  <a:cubicBezTo>
                    <a:pt x="8052" y="5797"/>
                    <a:pt x="8083" y="5764"/>
                    <a:pt x="8226" y="5725"/>
                  </a:cubicBezTo>
                  <a:cubicBezTo>
                    <a:pt x="8256" y="5717"/>
                    <a:pt x="8285" y="5703"/>
                    <a:pt x="8315" y="5692"/>
                  </a:cubicBezTo>
                  <a:cubicBezTo>
                    <a:pt x="8517" y="5617"/>
                    <a:pt x="8706" y="5516"/>
                    <a:pt x="8884" y="5392"/>
                  </a:cubicBezTo>
                  <a:cubicBezTo>
                    <a:pt x="9088" y="5250"/>
                    <a:pt x="9263" y="5078"/>
                    <a:pt x="9393" y="4864"/>
                  </a:cubicBezTo>
                  <a:cubicBezTo>
                    <a:pt x="9591" y="4540"/>
                    <a:pt x="9646" y="4194"/>
                    <a:pt x="9534" y="3828"/>
                  </a:cubicBezTo>
                  <a:cubicBezTo>
                    <a:pt x="9476" y="3638"/>
                    <a:pt x="9375" y="3471"/>
                    <a:pt x="9243" y="3323"/>
                  </a:cubicBezTo>
                  <a:cubicBezTo>
                    <a:pt x="8982" y="3025"/>
                    <a:pt x="8653" y="2830"/>
                    <a:pt x="8285" y="2698"/>
                  </a:cubicBezTo>
                  <a:cubicBezTo>
                    <a:pt x="7973" y="2586"/>
                    <a:pt x="7648" y="2540"/>
                    <a:pt x="7320" y="2516"/>
                  </a:cubicBezTo>
                  <a:cubicBezTo>
                    <a:pt x="7156" y="2504"/>
                    <a:pt x="6992" y="2523"/>
                    <a:pt x="6829" y="2542"/>
                  </a:cubicBezTo>
                  <a:cubicBezTo>
                    <a:pt x="6794" y="2546"/>
                    <a:pt x="6770" y="2562"/>
                    <a:pt x="6766" y="2599"/>
                  </a:cubicBezTo>
                  <a:cubicBezTo>
                    <a:pt x="6763" y="2618"/>
                    <a:pt x="6763" y="2637"/>
                    <a:pt x="6762" y="2656"/>
                  </a:cubicBezTo>
                  <a:cubicBezTo>
                    <a:pt x="6728" y="3020"/>
                    <a:pt x="6631" y="3363"/>
                    <a:pt x="6432" y="3674"/>
                  </a:cubicBezTo>
                  <a:cubicBezTo>
                    <a:pt x="6419" y="3694"/>
                    <a:pt x="6412" y="3718"/>
                    <a:pt x="6398" y="3750"/>
                  </a:cubicBezTo>
                  <a:cubicBezTo>
                    <a:pt x="6463" y="3755"/>
                    <a:pt x="6518" y="3762"/>
                    <a:pt x="6574" y="3762"/>
                  </a:cubicBezTo>
                  <a:cubicBezTo>
                    <a:pt x="7137" y="3770"/>
                    <a:pt x="7699" y="3776"/>
                    <a:pt x="8262" y="3783"/>
                  </a:cubicBezTo>
                  <a:cubicBezTo>
                    <a:pt x="8306" y="3783"/>
                    <a:pt x="8350" y="3782"/>
                    <a:pt x="8395" y="3784"/>
                  </a:cubicBezTo>
                  <a:cubicBezTo>
                    <a:pt x="8420" y="3784"/>
                    <a:pt x="8445" y="3786"/>
                    <a:pt x="8470" y="3791"/>
                  </a:cubicBezTo>
                  <a:cubicBezTo>
                    <a:pt x="8508" y="3797"/>
                    <a:pt x="8540" y="3833"/>
                    <a:pt x="8541" y="3869"/>
                  </a:cubicBezTo>
                  <a:cubicBezTo>
                    <a:pt x="8542" y="3903"/>
                    <a:pt x="8511" y="3945"/>
                    <a:pt x="8474" y="3949"/>
                  </a:cubicBezTo>
                  <a:cubicBezTo>
                    <a:pt x="8430" y="3955"/>
                    <a:pt x="8386" y="3957"/>
                    <a:pt x="8342" y="3957"/>
                  </a:cubicBezTo>
                  <a:cubicBezTo>
                    <a:pt x="7899" y="3955"/>
                    <a:pt x="7456" y="3953"/>
                    <a:pt x="7014" y="3951"/>
                  </a:cubicBezTo>
                  <a:cubicBezTo>
                    <a:pt x="6786" y="3950"/>
                    <a:pt x="6559" y="3950"/>
                    <a:pt x="6331" y="3947"/>
                  </a:cubicBezTo>
                  <a:cubicBezTo>
                    <a:pt x="6269" y="3946"/>
                    <a:pt x="6225" y="3967"/>
                    <a:pt x="6181" y="4010"/>
                  </a:cubicBezTo>
                  <a:cubicBezTo>
                    <a:pt x="6061" y="4131"/>
                    <a:pt x="5941" y="4252"/>
                    <a:pt x="5810" y="4362"/>
                  </a:cubicBezTo>
                  <a:cubicBezTo>
                    <a:pt x="5601" y="4538"/>
                    <a:pt x="5366" y="4674"/>
                    <a:pt x="5118" y="4789"/>
                  </a:cubicBezTo>
                  <a:cubicBezTo>
                    <a:pt x="5074" y="4809"/>
                    <a:pt x="5032" y="4834"/>
                    <a:pt x="4979" y="4862"/>
                  </a:cubicBezTo>
                  <a:close/>
                  <a:moveTo>
                    <a:pt x="1838" y="5986"/>
                  </a:moveTo>
                  <a:cubicBezTo>
                    <a:pt x="1908" y="5990"/>
                    <a:pt x="1934" y="5940"/>
                    <a:pt x="1969" y="5907"/>
                  </a:cubicBezTo>
                  <a:cubicBezTo>
                    <a:pt x="2268" y="5625"/>
                    <a:pt x="2568" y="5343"/>
                    <a:pt x="2863" y="5058"/>
                  </a:cubicBezTo>
                  <a:cubicBezTo>
                    <a:pt x="2933" y="4990"/>
                    <a:pt x="3003" y="4967"/>
                    <a:pt x="3100" y="4969"/>
                  </a:cubicBezTo>
                  <a:cubicBezTo>
                    <a:pt x="3383" y="4973"/>
                    <a:pt x="3667" y="4982"/>
                    <a:pt x="3951" y="4939"/>
                  </a:cubicBezTo>
                  <a:cubicBezTo>
                    <a:pt x="4412" y="4868"/>
                    <a:pt x="4849" y="4734"/>
                    <a:pt x="5258" y="4509"/>
                  </a:cubicBezTo>
                  <a:cubicBezTo>
                    <a:pt x="5662" y="4286"/>
                    <a:pt x="6006" y="3992"/>
                    <a:pt x="6258" y="3600"/>
                  </a:cubicBezTo>
                  <a:cubicBezTo>
                    <a:pt x="6443" y="3313"/>
                    <a:pt x="6551" y="2998"/>
                    <a:pt x="6571" y="2657"/>
                  </a:cubicBezTo>
                  <a:cubicBezTo>
                    <a:pt x="6592" y="2280"/>
                    <a:pt x="6494" y="1931"/>
                    <a:pt x="6305" y="1607"/>
                  </a:cubicBezTo>
                  <a:cubicBezTo>
                    <a:pt x="6093" y="1244"/>
                    <a:pt x="5796" y="964"/>
                    <a:pt x="5441" y="744"/>
                  </a:cubicBezTo>
                  <a:cubicBezTo>
                    <a:pt x="4898" y="405"/>
                    <a:pt x="4300" y="242"/>
                    <a:pt x="3666" y="199"/>
                  </a:cubicBezTo>
                  <a:cubicBezTo>
                    <a:pt x="3260" y="172"/>
                    <a:pt x="2858" y="210"/>
                    <a:pt x="2463" y="304"/>
                  </a:cubicBezTo>
                  <a:cubicBezTo>
                    <a:pt x="1984" y="418"/>
                    <a:pt x="1540" y="610"/>
                    <a:pt x="1145" y="906"/>
                  </a:cubicBezTo>
                  <a:cubicBezTo>
                    <a:pt x="805" y="1162"/>
                    <a:pt x="532" y="1473"/>
                    <a:pt x="363" y="1865"/>
                  </a:cubicBezTo>
                  <a:cubicBezTo>
                    <a:pt x="192" y="2261"/>
                    <a:pt x="151" y="2668"/>
                    <a:pt x="268" y="3087"/>
                  </a:cubicBezTo>
                  <a:cubicBezTo>
                    <a:pt x="360" y="3417"/>
                    <a:pt x="528" y="3703"/>
                    <a:pt x="758" y="3954"/>
                  </a:cubicBezTo>
                  <a:cubicBezTo>
                    <a:pt x="1000" y="4218"/>
                    <a:pt x="1287" y="4422"/>
                    <a:pt x="1607" y="4581"/>
                  </a:cubicBezTo>
                  <a:cubicBezTo>
                    <a:pt x="1790" y="4672"/>
                    <a:pt x="1822" y="4643"/>
                    <a:pt x="1825" y="4926"/>
                  </a:cubicBezTo>
                  <a:cubicBezTo>
                    <a:pt x="1828" y="5217"/>
                    <a:pt x="1829" y="5508"/>
                    <a:pt x="1831" y="5799"/>
                  </a:cubicBezTo>
                  <a:cubicBezTo>
                    <a:pt x="1832" y="5861"/>
                    <a:pt x="1836" y="5924"/>
                    <a:pt x="1838" y="5986"/>
                  </a:cubicBezTo>
                  <a:close/>
                  <a:moveTo>
                    <a:pt x="3405" y="0"/>
                  </a:moveTo>
                  <a:cubicBezTo>
                    <a:pt x="4029" y="21"/>
                    <a:pt x="4611" y="122"/>
                    <a:pt x="5158" y="379"/>
                  </a:cubicBezTo>
                  <a:cubicBezTo>
                    <a:pt x="5587" y="581"/>
                    <a:pt x="5966" y="849"/>
                    <a:pt x="6265" y="1222"/>
                  </a:cubicBezTo>
                  <a:cubicBezTo>
                    <a:pt x="6510" y="1530"/>
                    <a:pt x="6677" y="1872"/>
                    <a:pt x="6734" y="2265"/>
                  </a:cubicBezTo>
                  <a:cubicBezTo>
                    <a:pt x="6745" y="2346"/>
                    <a:pt x="6758" y="2354"/>
                    <a:pt x="6847" y="2352"/>
                  </a:cubicBezTo>
                  <a:cubicBezTo>
                    <a:pt x="6866" y="2351"/>
                    <a:pt x="6884" y="2349"/>
                    <a:pt x="6903" y="2349"/>
                  </a:cubicBezTo>
                  <a:cubicBezTo>
                    <a:pt x="7125" y="2350"/>
                    <a:pt x="7347" y="2337"/>
                    <a:pt x="7567" y="2354"/>
                  </a:cubicBezTo>
                  <a:cubicBezTo>
                    <a:pt x="8107" y="2397"/>
                    <a:pt x="8604" y="2569"/>
                    <a:pt x="9045" y="2888"/>
                  </a:cubicBezTo>
                  <a:cubicBezTo>
                    <a:pt x="9211" y="3007"/>
                    <a:pt x="9355" y="3149"/>
                    <a:pt x="9476" y="3313"/>
                  </a:cubicBezTo>
                  <a:cubicBezTo>
                    <a:pt x="9899" y="3887"/>
                    <a:pt x="9868" y="4592"/>
                    <a:pt x="9428" y="5138"/>
                  </a:cubicBezTo>
                  <a:cubicBezTo>
                    <a:pt x="9206" y="5413"/>
                    <a:pt x="8927" y="5617"/>
                    <a:pt x="8609" y="5770"/>
                  </a:cubicBezTo>
                  <a:cubicBezTo>
                    <a:pt x="8570" y="5789"/>
                    <a:pt x="8529" y="5806"/>
                    <a:pt x="8488" y="5823"/>
                  </a:cubicBezTo>
                  <a:cubicBezTo>
                    <a:pt x="8413" y="5856"/>
                    <a:pt x="8338" y="5889"/>
                    <a:pt x="8263" y="5921"/>
                  </a:cubicBezTo>
                  <a:cubicBezTo>
                    <a:pt x="8223" y="6012"/>
                    <a:pt x="8247" y="6108"/>
                    <a:pt x="8246" y="6201"/>
                  </a:cubicBezTo>
                  <a:cubicBezTo>
                    <a:pt x="8243" y="6385"/>
                    <a:pt x="8246" y="6568"/>
                    <a:pt x="8248" y="6752"/>
                  </a:cubicBezTo>
                  <a:cubicBezTo>
                    <a:pt x="8249" y="6810"/>
                    <a:pt x="8245" y="6865"/>
                    <a:pt x="8202" y="6911"/>
                  </a:cubicBezTo>
                  <a:cubicBezTo>
                    <a:pt x="8175" y="6938"/>
                    <a:pt x="8130" y="6953"/>
                    <a:pt x="8098" y="6937"/>
                  </a:cubicBezTo>
                  <a:cubicBezTo>
                    <a:pt x="8065" y="6919"/>
                    <a:pt x="8032" y="6899"/>
                    <a:pt x="8002" y="6877"/>
                  </a:cubicBezTo>
                  <a:cubicBezTo>
                    <a:pt x="7755" y="6690"/>
                    <a:pt x="7508" y="6503"/>
                    <a:pt x="7261" y="6316"/>
                  </a:cubicBezTo>
                  <a:cubicBezTo>
                    <a:pt x="7161" y="6240"/>
                    <a:pt x="7059" y="6165"/>
                    <a:pt x="6958" y="6089"/>
                  </a:cubicBezTo>
                  <a:cubicBezTo>
                    <a:pt x="6839" y="6071"/>
                    <a:pt x="6721" y="6055"/>
                    <a:pt x="6603" y="6035"/>
                  </a:cubicBezTo>
                  <a:cubicBezTo>
                    <a:pt x="6076" y="5946"/>
                    <a:pt x="5593" y="5758"/>
                    <a:pt x="5185" y="5402"/>
                  </a:cubicBezTo>
                  <a:cubicBezTo>
                    <a:pt x="5050" y="5284"/>
                    <a:pt x="4938" y="5149"/>
                    <a:pt x="4840" y="5000"/>
                  </a:cubicBezTo>
                  <a:cubicBezTo>
                    <a:pt x="4792" y="4928"/>
                    <a:pt x="4790" y="4929"/>
                    <a:pt x="4701" y="4954"/>
                  </a:cubicBezTo>
                  <a:cubicBezTo>
                    <a:pt x="4513" y="5008"/>
                    <a:pt x="4325" y="5061"/>
                    <a:pt x="4131" y="5096"/>
                  </a:cubicBezTo>
                  <a:cubicBezTo>
                    <a:pt x="3837" y="5148"/>
                    <a:pt x="3542" y="5168"/>
                    <a:pt x="3244" y="5163"/>
                  </a:cubicBezTo>
                  <a:cubicBezTo>
                    <a:pt x="2991" y="5158"/>
                    <a:pt x="3057" y="5136"/>
                    <a:pt x="2879" y="5303"/>
                  </a:cubicBezTo>
                  <a:cubicBezTo>
                    <a:pt x="2548" y="5615"/>
                    <a:pt x="2217" y="5929"/>
                    <a:pt x="1886" y="6240"/>
                  </a:cubicBezTo>
                  <a:cubicBezTo>
                    <a:pt x="1854" y="6271"/>
                    <a:pt x="1820" y="6300"/>
                    <a:pt x="1784" y="6324"/>
                  </a:cubicBezTo>
                  <a:cubicBezTo>
                    <a:pt x="1748" y="6349"/>
                    <a:pt x="1684" y="6328"/>
                    <a:pt x="1673" y="6286"/>
                  </a:cubicBezTo>
                  <a:cubicBezTo>
                    <a:pt x="1660" y="6238"/>
                    <a:pt x="1651" y="6187"/>
                    <a:pt x="1651" y="6138"/>
                  </a:cubicBezTo>
                  <a:cubicBezTo>
                    <a:pt x="1646" y="5803"/>
                    <a:pt x="1643" y="5468"/>
                    <a:pt x="1639" y="5132"/>
                  </a:cubicBezTo>
                  <a:cubicBezTo>
                    <a:pt x="1638" y="5044"/>
                    <a:pt x="1637" y="4955"/>
                    <a:pt x="1636" y="4867"/>
                  </a:cubicBezTo>
                  <a:cubicBezTo>
                    <a:pt x="1635" y="4825"/>
                    <a:pt x="1619" y="4795"/>
                    <a:pt x="1580" y="4777"/>
                  </a:cubicBezTo>
                  <a:cubicBezTo>
                    <a:pt x="1528" y="4753"/>
                    <a:pt x="1478" y="4726"/>
                    <a:pt x="1428" y="4699"/>
                  </a:cubicBezTo>
                  <a:cubicBezTo>
                    <a:pt x="969" y="4450"/>
                    <a:pt x="585" y="4120"/>
                    <a:pt x="315" y="3668"/>
                  </a:cubicBezTo>
                  <a:cubicBezTo>
                    <a:pt x="105" y="3317"/>
                    <a:pt x="0" y="2935"/>
                    <a:pt x="17" y="2528"/>
                  </a:cubicBezTo>
                  <a:cubicBezTo>
                    <a:pt x="33" y="2155"/>
                    <a:pt x="150" y="1809"/>
                    <a:pt x="349" y="1492"/>
                  </a:cubicBezTo>
                  <a:cubicBezTo>
                    <a:pt x="618" y="1063"/>
                    <a:pt x="989" y="745"/>
                    <a:pt x="1428" y="502"/>
                  </a:cubicBezTo>
                  <a:cubicBezTo>
                    <a:pt x="1829" y="280"/>
                    <a:pt x="2259" y="138"/>
                    <a:pt x="2713" y="66"/>
                  </a:cubicBezTo>
                  <a:cubicBezTo>
                    <a:pt x="2951" y="28"/>
                    <a:pt x="3190" y="13"/>
                    <a:pt x="34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384">
              <a:extLst>
                <a:ext uri="{FF2B5EF4-FFF2-40B4-BE49-F238E27FC236}">
                  <a16:creationId xmlns:a16="http://schemas.microsoft.com/office/drawing/2014/main" id="{86750157-FA63-468D-8579-DAC24D96A4B3}"/>
                </a:ext>
              </a:extLst>
            </p:cNvPr>
            <p:cNvSpPr>
              <a:spLocks/>
            </p:cNvSpPr>
            <p:nvPr/>
          </p:nvSpPr>
          <p:spPr bwMode="auto">
            <a:xfrm>
              <a:off x="5640389" y="4403725"/>
              <a:ext cx="280988" cy="14288"/>
            </a:xfrm>
            <a:custGeom>
              <a:avLst/>
              <a:gdLst>
                <a:gd name="T0" fmla="*/ 2213 w 4453"/>
                <a:gd name="T1" fmla="*/ 200 h 214"/>
                <a:gd name="T2" fmla="*/ 243 w 4453"/>
                <a:gd name="T3" fmla="*/ 213 h 214"/>
                <a:gd name="T4" fmla="*/ 91 w 4453"/>
                <a:gd name="T5" fmla="*/ 211 h 214"/>
                <a:gd name="T6" fmla="*/ 3 w 4453"/>
                <a:gd name="T7" fmla="*/ 132 h 214"/>
                <a:gd name="T8" fmla="*/ 82 w 4453"/>
                <a:gd name="T9" fmla="*/ 44 h 214"/>
                <a:gd name="T10" fmla="*/ 176 w 4453"/>
                <a:gd name="T11" fmla="*/ 40 h 214"/>
                <a:gd name="T12" fmla="*/ 2279 w 4453"/>
                <a:gd name="T13" fmla="*/ 13 h 214"/>
                <a:gd name="T14" fmla="*/ 4192 w 4453"/>
                <a:gd name="T15" fmla="*/ 0 h 214"/>
                <a:gd name="T16" fmla="*/ 4381 w 4453"/>
                <a:gd name="T17" fmla="*/ 9 h 214"/>
                <a:gd name="T18" fmla="*/ 4445 w 4453"/>
                <a:gd name="T19" fmla="*/ 72 h 214"/>
                <a:gd name="T20" fmla="*/ 4390 w 4453"/>
                <a:gd name="T21" fmla="*/ 161 h 214"/>
                <a:gd name="T22" fmla="*/ 4353 w 4453"/>
                <a:gd name="T23" fmla="*/ 171 h 214"/>
                <a:gd name="T24" fmla="*/ 4278 w 4453"/>
                <a:gd name="T25" fmla="*/ 175 h 214"/>
                <a:gd name="T26" fmla="*/ 2213 w 4453"/>
                <a:gd name="T27" fmla="*/ 20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3" h="214">
                  <a:moveTo>
                    <a:pt x="2213" y="200"/>
                  </a:moveTo>
                  <a:cubicBezTo>
                    <a:pt x="1556" y="204"/>
                    <a:pt x="900" y="209"/>
                    <a:pt x="243" y="213"/>
                  </a:cubicBezTo>
                  <a:cubicBezTo>
                    <a:pt x="192" y="214"/>
                    <a:pt x="142" y="214"/>
                    <a:pt x="91" y="211"/>
                  </a:cubicBezTo>
                  <a:cubicBezTo>
                    <a:pt x="35" y="207"/>
                    <a:pt x="6" y="179"/>
                    <a:pt x="3" y="132"/>
                  </a:cubicBezTo>
                  <a:cubicBezTo>
                    <a:pt x="0" y="86"/>
                    <a:pt x="31" y="49"/>
                    <a:pt x="82" y="44"/>
                  </a:cubicBezTo>
                  <a:cubicBezTo>
                    <a:pt x="113" y="40"/>
                    <a:pt x="145" y="40"/>
                    <a:pt x="176" y="40"/>
                  </a:cubicBezTo>
                  <a:cubicBezTo>
                    <a:pt x="877" y="30"/>
                    <a:pt x="1578" y="21"/>
                    <a:pt x="2279" y="13"/>
                  </a:cubicBezTo>
                  <a:cubicBezTo>
                    <a:pt x="2917" y="7"/>
                    <a:pt x="3555" y="4"/>
                    <a:pt x="4192" y="0"/>
                  </a:cubicBezTo>
                  <a:cubicBezTo>
                    <a:pt x="4255" y="0"/>
                    <a:pt x="4319" y="2"/>
                    <a:pt x="4381" y="9"/>
                  </a:cubicBezTo>
                  <a:cubicBezTo>
                    <a:pt x="4414" y="12"/>
                    <a:pt x="4436" y="39"/>
                    <a:pt x="4445" y="72"/>
                  </a:cubicBezTo>
                  <a:cubicBezTo>
                    <a:pt x="4453" y="104"/>
                    <a:pt x="4424" y="150"/>
                    <a:pt x="4390" y="161"/>
                  </a:cubicBezTo>
                  <a:cubicBezTo>
                    <a:pt x="4378" y="165"/>
                    <a:pt x="4366" y="170"/>
                    <a:pt x="4353" y="171"/>
                  </a:cubicBezTo>
                  <a:cubicBezTo>
                    <a:pt x="4328" y="173"/>
                    <a:pt x="4303" y="174"/>
                    <a:pt x="4278" y="175"/>
                  </a:cubicBezTo>
                  <a:cubicBezTo>
                    <a:pt x="3590" y="185"/>
                    <a:pt x="2213" y="201"/>
                    <a:pt x="2213" y="20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385">
              <a:extLst>
                <a:ext uri="{FF2B5EF4-FFF2-40B4-BE49-F238E27FC236}">
                  <a16:creationId xmlns:a16="http://schemas.microsoft.com/office/drawing/2014/main" id="{4765FA55-ACFF-44C0-8722-18110E3DB6CC}"/>
                </a:ext>
              </a:extLst>
            </p:cNvPr>
            <p:cNvSpPr>
              <a:spLocks/>
            </p:cNvSpPr>
            <p:nvPr/>
          </p:nvSpPr>
          <p:spPr bwMode="auto">
            <a:xfrm>
              <a:off x="5640389" y="4297363"/>
              <a:ext cx="280988" cy="14288"/>
            </a:xfrm>
            <a:custGeom>
              <a:avLst/>
              <a:gdLst>
                <a:gd name="T0" fmla="*/ 2242 w 4466"/>
                <a:gd name="T1" fmla="*/ 201 h 221"/>
                <a:gd name="T2" fmla="*/ 840 w 4466"/>
                <a:gd name="T3" fmla="*/ 202 h 221"/>
                <a:gd name="T4" fmla="*/ 177 w 4466"/>
                <a:gd name="T5" fmla="*/ 216 h 221"/>
                <a:gd name="T6" fmla="*/ 33 w 4466"/>
                <a:gd name="T7" fmla="*/ 183 h 221"/>
                <a:gd name="T8" fmla="*/ 1 w 4466"/>
                <a:gd name="T9" fmla="*/ 102 h 221"/>
                <a:gd name="T10" fmla="*/ 46 w 4466"/>
                <a:gd name="T11" fmla="*/ 47 h 221"/>
                <a:gd name="T12" fmla="*/ 81 w 4466"/>
                <a:gd name="T13" fmla="*/ 36 h 221"/>
                <a:gd name="T14" fmla="*/ 157 w 4466"/>
                <a:gd name="T15" fmla="*/ 31 h 221"/>
                <a:gd name="T16" fmla="*/ 384 w 4466"/>
                <a:gd name="T17" fmla="*/ 27 h 221"/>
                <a:gd name="T18" fmla="*/ 1388 w 4466"/>
                <a:gd name="T19" fmla="*/ 25 h 221"/>
                <a:gd name="T20" fmla="*/ 4211 w 4466"/>
                <a:gd name="T21" fmla="*/ 1 h 221"/>
                <a:gd name="T22" fmla="*/ 4399 w 4466"/>
                <a:gd name="T23" fmla="*/ 12 h 221"/>
                <a:gd name="T24" fmla="*/ 4465 w 4466"/>
                <a:gd name="T25" fmla="*/ 95 h 221"/>
                <a:gd name="T26" fmla="*/ 4401 w 4466"/>
                <a:gd name="T27" fmla="*/ 178 h 221"/>
                <a:gd name="T28" fmla="*/ 4345 w 4466"/>
                <a:gd name="T29" fmla="*/ 187 h 221"/>
                <a:gd name="T30" fmla="*/ 4269 w 4466"/>
                <a:gd name="T31" fmla="*/ 188 h 221"/>
                <a:gd name="T32" fmla="*/ 2242 w 4466"/>
                <a:gd name="T33" fmla="*/ 20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66" h="221">
                  <a:moveTo>
                    <a:pt x="2242" y="201"/>
                  </a:moveTo>
                  <a:cubicBezTo>
                    <a:pt x="1774" y="201"/>
                    <a:pt x="1307" y="200"/>
                    <a:pt x="840" y="202"/>
                  </a:cubicBezTo>
                  <a:cubicBezTo>
                    <a:pt x="619" y="203"/>
                    <a:pt x="398" y="212"/>
                    <a:pt x="177" y="216"/>
                  </a:cubicBezTo>
                  <a:cubicBezTo>
                    <a:pt x="126" y="217"/>
                    <a:pt x="72" y="221"/>
                    <a:pt x="33" y="183"/>
                  </a:cubicBezTo>
                  <a:cubicBezTo>
                    <a:pt x="14" y="164"/>
                    <a:pt x="0" y="130"/>
                    <a:pt x="1" y="102"/>
                  </a:cubicBezTo>
                  <a:cubicBezTo>
                    <a:pt x="1" y="83"/>
                    <a:pt x="28" y="63"/>
                    <a:pt x="46" y="47"/>
                  </a:cubicBezTo>
                  <a:cubicBezTo>
                    <a:pt x="54" y="39"/>
                    <a:pt x="69" y="37"/>
                    <a:pt x="81" y="36"/>
                  </a:cubicBezTo>
                  <a:cubicBezTo>
                    <a:pt x="106" y="33"/>
                    <a:pt x="132" y="32"/>
                    <a:pt x="157" y="31"/>
                  </a:cubicBezTo>
                  <a:cubicBezTo>
                    <a:pt x="233" y="30"/>
                    <a:pt x="308" y="28"/>
                    <a:pt x="384" y="27"/>
                  </a:cubicBezTo>
                  <a:cubicBezTo>
                    <a:pt x="719" y="26"/>
                    <a:pt x="1054" y="28"/>
                    <a:pt x="1388" y="25"/>
                  </a:cubicBezTo>
                  <a:cubicBezTo>
                    <a:pt x="2330" y="18"/>
                    <a:pt x="3270" y="8"/>
                    <a:pt x="4211" y="1"/>
                  </a:cubicBezTo>
                  <a:cubicBezTo>
                    <a:pt x="4274" y="0"/>
                    <a:pt x="4337" y="5"/>
                    <a:pt x="4399" y="12"/>
                  </a:cubicBezTo>
                  <a:cubicBezTo>
                    <a:pt x="4436" y="16"/>
                    <a:pt x="4464" y="57"/>
                    <a:pt x="4465" y="95"/>
                  </a:cubicBezTo>
                  <a:cubicBezTo>
                    <a:pt x="4466" y="132"/>
                    <a:pt x="4436" y="171"/>
                    <a:pt x="4401" y="178"/>
                  </a:cubicBezTo>
                  <a:cubicBezTo>
                    <a:pt x="4382" y="183"/>
                    <a:pt x="4364" y="186"/>
                    <a:pt x="4345" y="187"/>
                  </a:cubicBezTo>
                  <a:cubicBezTo>
                    <a:pt x="4320" y="188"/>
                    <a:pt x="4295" y="188"/>
                    <a:pt x="4269" y="188"/>
                  </a:cubicBezTo>
                  <a:cubicBezTo>
                    <a:pt x="3593" y="188"/>
                    <a:pt x="2242" y="197"/>
                    <a:pt x="2242" y="2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386">
              <a:extLst>
                <a:ext uri="{FF2B5EF4-FFF2-40B4-BE49-F238E27FC236}">
                  <a16:creationId xmlns:a16="http://schemas.microsoft.com/office/drawing/2014/main" id="{C76BE13B-D610-47A6-ABD1-757C5BC85636}"/>
                </a:ext>
              </a:extLst>
            </p:cNvPr>
            <p:cNvSpPr>
              <a:spLocks/>
            </p:cNvSpPr>
            <p:nvPr/>
          </p:nvSpPr>
          <p:spPr bwMode="auto">
            <a:xfrm>
              <a:off x="5641976" y="4352925"/>
              <a:ext cx="146050" cy="11113"/>
            </a:xfrm>
            <a:custGeom>
              <a:avLst/>
              <a:gdLst>
                <a:gd name="T0" fmla="*/ 1152 w 2325"/>
                <a:gd name="T1" fmla="*/ 190 h 190"/>
                <a:gd name="T2" fmla="*/ 225 w 2325"/>
                <a:gd name="T3" fmla="*/ 190 h 190"/>
                <a:gd name="T4" fmla="*/ 75 w 2325"/>
                <a:gd name="T5" fmla="*/ 183 h 190"/>
                <a:gd name="T6" fmla="*/ 4 w 2325"/>
                <a:gd name="T7" fmla="*/ 104 h 190"/>
                <a:gd name="T8" fmla="*/ 80 w 2325"/>
                <a:gd name="T9" fmla="*/ 10 h 190"/>
                <a:gd name="T10" fmla="*/ 212 w 2325"/>
                <a:gd name="T11" fmla="*/ 3 h 190"/>
                <a:gd name="T12" fmla="*/ 893 w 2325"/>
                <a:gd name="T13" fmla="*/ 2 h 190"/>
                <a:gd name="T14" fmla="*/ 2103 w 2325"/>
                <a:gd name="T15" fmla="*/ 0 h 190"/>
                <a:gd name="T16" fmla="*/ 2254 w 2325"/>
                <a:gd name="T17" fmla="*/ 6 h 190"/>
                <a:gd name="T18" fmla="*/ 2323 w 2325"/>
                <a:gd name="T19" fmla="*/ 83 h 190"/>
                <a:gd name="T20" fmla="*/ 2266 w 2325"/>
                <a:gd name="T21" fmla="*/ 171 h 190"/>
                <a:gd name="T22" fmla="*/ 2155 w 2325"/>
                <a:gd name="T23" fmla="*/ 187 h 190"/>
                <a:gd name="T24" fmla="*/ 1795 w 2325"/>
                <a:gd name="T25" fmla="*/ 189 h 190"/>
                <a:gd name="T26" fmla="*/ 1152 w 2325"/>
                <a:gd name="T2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5" h="190">
                  <a:moveTo>
                    <a:pt x="1152" y="190"/>
                  </a:moveTo>
                  <a:cubicBezTo>
                    <a:pt x="843" y="190"/>
                    <a:pt x="534" y="190"/>
                    <a:pt x="225" y="190"/>
                  </a:cubicBezTo>
                  <a:cubicBezTo>
                    <a:pt x="175" y="190"/>
                    <a:pt x="125" y="188"/>
                    <a:pt x="75" y="183"/>
                  </a:cubicBezTo>
                  <a:cubicBezTo>
                    <a:pt x="39" y="179"/>
                    <a:pt x="7" y="139"/>
                    <a:pt x="4" y="104"/>
                  </a:cubicBezTo>
                  <a:cubicBezTo>
                    <a:pt x="0" y="63"/>
                    <a:pt x="35" y="16"/>
                    <a:pt x="80" y="10"/>
                  </a:cubicBezTo>
                  <a:cubicBezTo>
                    <a:pt x="123" y="4"/>
                    <a:pt x="168" y="3"/>
                    <a:pt x="212" y="3"/>
                  </a:cubicBezTo>
                  <a:cubicBezTo>
                    <a:pt x="439" y="2"/>
                    <a:pt x="666" y="2"/>
                    <a:pt x="893" y="2"/>
                  </a:cubicBezTo>
                  <a:cubicBezTo>
                    <a:pt x="1296" y="1"/>
                    <a:pt x="1700" y="0"/>
                    <a:pt x="2103" y="0"/>
                  </a:cubicBezTo>
                  <a:cubicBezTo>
                    <a:pt x="2153" y="0"/>
                    <a:pt x="2204" y="1"/>
                    <a:pt x="2254" y="6"/>
                  </a:cubicBezTo>
                  <a:cubicBezTo>
                    <a:pt x="2293" y="9"/>
                    <a:pt x="2321" y="44"/>
                    <a:pt x="2323" y="83"/>
                  </a:cubicBezTo>
                  <a:cubicBezTo>
                    <a:pt x="2325" y="123"/>
                    <a:pt x="2302" y="162"/>
                    <a:pt x="2266" y="171"/>
                  </a:cubicBezTo>
                  <a:cubicBezTo>
                    <a:pt x="2230" y="180"/>
                    <a:pt x="2192" y="187"/>
                    <a:pt x="2155" y="187"/>
                  </a:cubicBezTo>
                  <a:cubicBezTo>
                    <a:pt x="2035" y="189"/>
                    <a:pt x="1915" y="189"/>
                    <a:pt x="1795" y="189"/>
                  </a:cubicBezTo>
                  <a:cubicBezTo>
                    <a:pt x="1581" y="189"/>
                    <a:pt x="1152" y="190"/>
                    <a:pt x="1152" y="1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387">
              <a:extLst>
                <a:ext uri="{FF2B5EF4-FFF2-40B4-BE49-F238E27FC236}">
                  <a16:creationId xmlns:a16="http://schemas.microsoft.com/office/drawing/2014/main" id="{6F1FDAF6-CB25-4581-AD2B-85AB2BBBBF3B}"/>
                </a:ext>
              </a:extLst>
            </p:cNvPr>
            <p:cNvSpPr>
              <a:spLocks/>
            </p:cNvSpPr>
            <p:nvPr/>
          </p:nvSpPr>
          <p:spPr bwMode="auto">
            <a:xfrm>
              <a:off x="5807076" y="4348163"/>
              <a:ext cx="112713" cy="14288"/>
            </a:xfrm>
            <a:custGeom>
              <a:avLst/>
              <a:gdLst>
                <a:gd name="T0" fmla="*/ 633 w 1791"/>
                <a:gd name="T1" fmla="*/ 235 h 235"/>
                <a:gd name="T2" fmla="*/ 180 w 1791"/>
                <a:gd name="T3" fmla="*/ 234 h 235"/>
                <a:gd name="T4" fmla="*/ 67 w 1791"/>
                <a:gd name="T5" fmla="*/ 227 h 235"/>
                <a:gd name="T6" fmla="*/ 7 w 1791"/>
                <a:gd name="T7" fmla="*/ 163 h 235"/>
                <a:gd name="T8" fmla="*/ 59 w 1791"/>
                <a:gd name="T9" fmla="*/ 73 h 235"/>
                <a:gd name="T10" fmla="*/ 114 w 1791"/>
                <a:gd name="T11" fmla="*/ 62 h 235"/>
                <a:gd name="T12" fmla="*/ 737 w 1791"/>
                <a:gd name="T13" fmla="*/ 35 h 235"/>
                <a:gd name="T14" fmla="*/ 1606 w 1791"/>
                <a:gd name="T15" fmla="*/ 6 h 235"/>
                <a:gd name="T16" fmla="*/ 1752 w 1791"/>
                <a:gd name="T17" fmla="*/ 33 h 235"/>
                <a:gd name="T18" fmla="*/ 1789 w 1791"/>
                <a:gd name="T19" fmla="*/ 93 h 235"/>
                <a:gd name="T20" fmla="*/ 1744 w 1791"/>
                <a:gd name="T21" fmla="*/ 168 h 235"/>
                <a:gd name="T22" fmla="*/ 1597 w 1791"/>
                <a:gd name="T23" fmla="*/ 193 h 235"/>
                <a:gd name="T24" fmla="*/ 633 w 1791"/>
                <a:gd name="T25"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1" h="235">
                  <a:moveTo>
                    <a:pt x="633" y="235"/>
                  </a:moveTo>
                  <a:cubicBezTo>
                    <a:pt x="482" y="235"/>
                    <a:pt x="331" y="235"/>
                    <a:pt x="180" y="234"/>
                  </a:cubicBezTo>
                  <a:cubicBezTo>
                    <a:pt x="142" y="234"/>
                    <a:pt x="104" y="233"/>
                    <a:pt x="67" y="227"/>
                  </a:cubicBezTo>
                  <a:cubicBezTo>
                    <a:pt x="33" y="222"/>
                    <a:pt x="13" y="197"/>
                    <a:pt x="7" y="163"/>
                  </a:cubicBezTo>
                  <a:cubicBezTo>
                    <a:pt x="0" y="125"/>
                    <a:pt x="25" y="83"/>
                    <a:pt x="59" y="73"/>
                  </a:cubicBezTo>
                  <a:cubicBezTo>
                    <a:pt x="77" y="68"/>
                    <a:pt x="95" y="63"/>
                    <a:pt x="114" y="62"/>
                  </a:cubicBezTo>
                  <a:cubicBezTo>
                    <a:pt x="322" y="52"/>
                    <a:pt x="529" y="43"/>
                    <a:pt x="737" y="35"/>
                  </a:cubicBezTo>
                  <a:cubicBezTo>
                    <a:pt x="1027" y="24"/>
                    <a:pt x="1317" y="16"/>
                    <a:pt x="1606" y="6"/>
                  </a:cubicBezTo>
                  <a:cubicBezTo>
                    <a:pt x="1657" y="4"/>
                    <a:pt x="1709" y="0"/>
                    <a:pt x="1752" y="33"/>
                  </a:cubicBezTo>
                  <a:cubicBezTo>
                    <a:pt x="1770" y="47"/>
                    <a:pt x="1791" y="75"/>
                    <a:pt x="1789" y="93"/>
                  </a:cubicBezTo>
                  <a:cubicBezTo>
                    <a:pt x="1785" y="121"/>
                    <a:pt x="1766" y="160"/>
                    <a:pt x="1744" y="168"/>
                  </a:cubicBezTo>
                  <a:cubicBezTo>
                    <a:pt x="1699" y="185"/>
                    <a:pt x="1647" y="191"/>
                    <a:pt x="1597" y="193"/>
                  </a:cubicBezTo>
                  <a:cubicBezTo>
                    <a:pt x="1276" y="206"/>
                    <a:pt x="634" y="232"/>
                    <a:pt x="633"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388">
              <a:extLst>
                <a:ext uri="{FF2B5EF4-FFF2-40B4-BE49-F238E27FC236}">
                  <a16:creationId xmlns:a16="http://schemas.microsoft.com/office/drawing/2014/main" id="{6BAC6834-DC4D-4B56-AA70-EE757656BEC4}"/>
                </a:ext>
              </a:extLst>
            </p:cNvPr>
            <p:cNvSpPr>
              <a:spLocks/>
            </p:cNvSpPr>
            <p:nvPr/>
          </p:nvSpPr>
          <p:spPr bwMode="auto">
            <a:xfrm>
              <a:off x="5932489" y="4484688"/>
              <a:ext cx="173038" cy="12700"/>
            </a:xfrm>
            <a:custGeom>
              <a:avLst/>
              <a:gdLst>
                <a:gd name="T0" fmla="*/ 1372 w 2744"/>
                <a:gd name="T1" fmla="*/ 209 h 218"/>
                <a:gd name="T2" fmla="*/ 140 w 2744"/>
                <a:gd name="T3" fmla="*/ 218 h 218"/>
                <a:gd name="T4" fmla="*/ 65 w 2744"/>
                <a:gd name="T5" fmla="*/ 209 h 218"/>
                <a:gd name="T6" fmla="*/ 1 w 2744"/>
                <a:gd name="T7" fmla="*/ 124 h 218"/>
                <a:gd name="T8" fmla="*/ 67 w 2744"/>
                <a:gd name="T9" fmla="*/ 41 h 218"/>
                <a:gd name="T10" fmla="*/ 123 w 2744"/>
                <a:gd name="T11" fmla="*/ 32 h 218"/>
                <a:gd name="T12" fmla="*/ 218 w 2744"/>
                <a:gd name="T13" fmla="*/ 31 h 218"/>
                <a:gd name="T14" fmla="*/ 2076 w 2744"/>
                <a:gd name="T15" fmla="*/ 16 h 218"/>
                <a:gd name="T16" fmla="*/ 2550 w 2744"/>
                <a:gd name="T17" fmla="*/ 1 h 218"/>
                <a:gd name="T18" fmla="*/ 2681 w 2744"/>
                <a:gd name="T19" fmla="*/ 13 h 218"/>
                <a:gd name="T20" fmla="*/ 2744 w 2744"/>
                <a:gd name="T21" fmla="*/ 96 h 218"/>
                <a:gd name="T22" fmla="*/ 2679 w 2744"/>
                <a:gd name="T23" fmla="*/ 177 h 218"/>
                <a:gd name="T24" fmla="*/ 2567 w 2744"/>
                <a:gd name="T25" fmla="*/ 185 h 218"/>
                <a:gd name="T26" fmla="*/ 1789 w 2744"/>
                <a:gd name="T27" fmla="*/ 193 h 218"/>
                <a:gd name="T28" fmla="*/ 1372 w 2744"/>
                <a:gd name="T29" fmla="*/ 2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4" h="218">
                  <a:moveTo>
                    <a:pt x="1372" y="209"/>
                  </a:moveTo>
                  <a:cubicBezTo>
                    <a:pt x="961" y="212"/>
                    <a:pt x="551" y="215"/>
                    <a:pt x="140" y="218"/>
                  </a:cubicBezTo>
                  <a:cubicBezTo>
                    <a:pt x="115" y="218"/>
                    <a:pt x="90" y="214"/>
                    <a:pt x="65" y="209"/>
                  </a:cubicBezTo>
                  <a:cubicBezTo>
                    <a:pt x="30" y="201"/>
                    <a:pt x="0" y="161"/>
                    <a:pt x="1" y="124"/>
                  </a:cubicBezTo>
                  <a:cubicBezTo>
                    <a:pt x="2" y="88"/>
                    <a:pt x="32" y="50"/>
                    <a:pt x="67" y="41"/>
                  </a:cubicBezTo>
                  <a:cubicBezTo>
                    <a:pt x="86" y="37"/>
                    <a:pt x="104" y="33"/>
                    <a:pt x="123" y="32"/>
                  </a:cubicBezTo>
                  <a:cubicBezTo>
                    <a:pt x="155" y="30"/>
                    <a:pt x="186" y="31"/>
                    <a:pt x="218" y="31"/>
                  </a:cubicBezTo>
                  <a:cubicBezTo>
                    <a:pt x="837" y="26"/>
                    <a:pt x="1457" y="22"/>
                    <a:pt x="2076" y="16"/>
                  </a:cubicBezTo>
                  <a:cubicBezTo>
                    <a:pt x="2234" y="14"/>
                    <a:pt x="2392" y="4"/>
                    <a:pt x="2550" y="1"/>
                  </a:cubicBezTo>
                  <a:cubicBezTo>
                    <a:pt x="2593" y="0"/>
                    <a:pt x="2638" y="5"/>
                    <a:pt x="2681" y="13"/>
                  </a:cubicBezTo>
                  <a:cubicBezTo>
                    <a:pt x="2719" y="20"/>
                    <a:pt x="2744" y="56"/>
                    <a:pt x="2744" y="96"/>
                  </a:cubicBezTo>
                  <a:cubicBezTo>
                    <a:pt x="2744" y="135"/>
                    <a:pt x="2718" y="172"/>
                    <a:pt x="2679" y="177"/>
                  </a:cubicBezTo>
                  <a:cubicBezTo>
                    <a:pt x="2642" y="183"/>
                    <a:pt x="2604" y="185"/>
                    <a:pt x="2567" y="185"/>
                  </a:cubicBezTo>
                  <a:cubicBezTo>
                    <a:pt x="2307" y="188"/>
                    <a:pt x="2048" y="190"/>
                    <a:pt x="1789" y="193"/>
                  </a:cubicBezTo>
                  <a:cubicBezTo>
                    <a:pt x="1650" y="195"/>
                    <a:pt x="1372" y="207"/>
                    <a:pt x="1372" y="2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389">
              <a:extLst>
                <a:ext uri="{FF2B5EF4-FFF2-40B4-BE49-F238E27FC236}">
                  <a16:creationId xmlns:a16="http://schemas.microsoft.com/office/drawing/2014/main" id="{249A8211-D93D-4C03-8018-4D3052799C66}"/>
                </a:ext>
              </a:extLst>
            </p:cNvPr>
            <p:cNvSpPr>
              <a:spLocks noEditPoints="1"/>
            </p:cNvSpPr>
            <p:nvPr/>
          </p:nvSpPr>
          <p:spPr bwMode="auto">
            <a:xfrm>
              <a:off x="7334251" y="4848225"/>
              <a:ext cx="450850" cy="454025"/>
            </a:xfrm>
            <a:custGeom>
              <a:avLst/>
              <a:gdLst>
                <a:gd name="T0" fmla="*/ 3624 w 7156"/>
                <a:gd name="T1" fmla="*/ 1948 h 7249"/>
                <a:gd name="T2" fmla="*/ 3622 w 7156"/>
                <a:gd name="T3" fmla="*/ 5371 h 7249"/>
                <a:gd name="T4" fmla="*/ 104 w 7156"/>
                <a:gd name="T5" fmla="*/ 2915 h 7249"/>
                <a:gd name="T6" fmla="*/ 857 w 7156"/>
                <a:gd name="T7" fmla="*/ 2942 h 7249"/>
                <a:gd name="T8" fmla="*/ 1057 w 7156"/>
                <a:gd name="T9" fmla="*/ 2879 h 7249"/>
                <a:gd name="T10" fmla="*/ 1178 w 7156"/>
                <a:gd name="T11" fmla="*/ 1872 h 7249"/>
                <a:gd name="T12" fmla="*/ 804 w 7156"/>
                <a:gd name="T13" fmla="*/ 1399 h 7249"/>
                <a:gd name="T14" fmla="*/ 1564 w 7156"/>
                <a:gd name="T15" fmla="*/ 831 h 7249"/>
                <a:gd name="T16" fmla="*/ 2235 w 7156"/>
                <a:gd name="T17" fmla="*/ 1340 h 7249"/>
                <a:gd name="T18" fmla="*/ 3068 w 7156"/>
                <a:gd name="T19" fmla="*/ 910 h 7249"/>
                <a:gd name="T20" fmla="*/ 3055 w 7156"/>
                <a:gd name="T21" fmla="*/ 84 h 7249"/>
                <a:gd name="T22" fmla="*/ 4264 w 7156"/>
                <a:gd name="T23" fmla="*/ 67 h 7249"/>
                <a:gd name="T24" fmla="*/ 4355 w 7156"/>
                <a:gd name="T25" fmla="*/ 632 h 7249"/>
                <a:gd name="T26" fmla="*/ 4358 w 7156"/>
                <a:gd name="T27" fmla="*/ 1051 h 7249"/>
                <a:gd name="T28" fmla="*/ 5280 w 7156"/>
                <a:gd name="T29" fmla="*/ 1375 h 7249"/>
                <a:gd name="T30" fmla="*/ 5710 w 7156"/>
                <a:gd name="T31" fmla="*/ 871 h 7249"/>
                <a:gd name="T32" fmla="*/ 6331 w 7156"/>
                <a:gd name="T33" fmla="*/ 1178 h 7249"/>
                <a:gd name="T34" fmla="*/ 6477 w 7156"/>
                <a:gd name="T35" fmla="*/ 1704 h 7249"/>
                <a:gd name="T36" fmla="*/ 5906 w 7156"/>
                <a:gd name="T37" fmla="*/ 2212 h 7249"/>
                <a:gd name="T38" fmla="*/ 6243 w 7156"/>
                <a:gd name="T39" fmla="*/ 3045 h 7249"/>
                <a:gd name="T40" fmla="*/ 7065 w 7156"/>
                <a:gd name="T41" fmla="*/ 3108 h 7249"/>
                <a:gd name="T42" fmla="*/ 7135 w 7156"/>
                <a:gd name="T43" fmla="*/ 3897 h 7249"/>
                <a:gd name="T44" fmla="*/ 6235 w 7156"/>
                <a:gd name="T45" fmla="*/ 4274 h 7249"/>
                <a:gd name="T46" fmla="*/ 6516 w 7156"/>
                <a:gd name="T47" fmla="*/ 5661 h 7249"/>
                <a:gd name="T48" fmla="*/ 5907 w 7156"/>
                <a:gd name="T49" fmla="*/ 6421 h 7249"/>
                <a:gd name="T50" fmla="*/ 5287 w 7156"/>
                <a:gd name="T51" fmla="*/ 6019 h 7249"/>
                <a:gd name="T52" fmla="*/ 4687 w 7156"/>
                <a:gd name="T53" fmla="*/ 6089 h 7249"/>
                <a:gd name="T54" fmla="*/ 4229 w 7156"/>
                <a:gd name="T55" fmla="*/ 7110 h 7249"/>
                <a:gd name="T56" fmla="*/ 3007 w 7156"/>
                <a:gd name="T57" fmla="*/ 6952 h 7249"/>
                <a:gd name="T58" fmla="*/ 2800 w 7156"/>
                <a:gd name="T59" fmla="*/ 6185 h 7249"/>
                <a:gd name="T60" fmla="*/ 2131 w 7156"/>
                <a:gd name="T61" fmla="*/ 5875 h 7249"/>
                <a:gd name="T62" fmla="*/ 1346 w 7156"/>
                <a:gd name="T63" fmla="*/ 6419 h 7249"/>
                <a:gd name="T64" fmla="*/ 694 w 7156"/>
                <a:gd name="T65" fmla="*/ 5763 h 7249"/>
                <a:gd name="T66" fmla="*/ 1031 w 7156"/>
                <a:gd name="T67" fmla="*/ 5349 h 7249"/>
                <a:gd name="T68" fmla="*/ 1344 w 7156"/>
                <a:gd name="T69" fmla="*/ 5064 h 7249"/>
                <a:gd name="T70" fmla="*/ 1029 w 7156"/>
                <a:gd name="T71" fmla="*/ 4267 h 7249"/>
                <a:gd name="T72" fmla="*/ 414 w 7156"/>
                <a:gd name="T73" fmla="*/ 4167 h 7249"/>
                <a:gd name="T74" fmla="*/ 59 w 7156"/>
                <a:gd name="T75" fmla="*/ 4068 h 7249"/>
                <a:gd name="T76" fmla="*/ 104 w 7156"/>
                <a:gd name="T77" fmla="*/ 2915 h 7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6" h="7249">
                  <a:moveTo>
                    <a:pt x="5323" y="3655"/>
                  </a:moveTo>
                  <a:cubicBezTo>
                    <a:pt x="5335" y="2764"/>
                    <a:pt x="4583" y="1955"/>
                    <a:pt x="3624" y="1948"/>
                  </a:cubicBezTo>
                  <a:cubicBezTo>
                    <a:pt x="2805" y="1941"/>
                    <a:pt x="1939" y="2581"/>
                    <a:pt x="1900" y="3662"/>
                  </a:cubicBezTo>
                  <a:cubicBezTo>
                    <a:pt x="1947" y="4601"/>
                    <a:pt x="2644" y="5327"/>
                    <a:pt x="3622" y="5371"/>
                  </a:cubicBezTo>
                  <a:cubicBezTo>
                    <a:pt x="4686" y="5325"/>
                    <a:pt x="5334" y="4474"/>
                    <a:pt x="5323" y="3655"/>
                  </a:cubicBezTo>
                  <a:close/>
                  <a:moveTo>
                    <a:pt x="104" y="2915"/>
                  </a:moveTo>
                  <a:cubicBezTo>
                    <a:pt x="205" y="2912"/>
                    <a:pt x="286" y="2905"/>
                    <a:pt x="367" y="2909"/>
                  </a:cubicBezTo>
                  <a:cubicBezTo>
                    <a:pt x="530" y="2917"/>
                    <a:pt x="693" y="2932"/>
                    <a:pt x="857" y="2942"/>
                  </a:cubicBezTo>
                  <a:cubicBezTo>
                    <a:pt x="900" y="2945"/>
                    <a:pt x="947" y="2944"/>
                    <a:pt x="988" y="2934"/>
                  </a:cubicBezTo>
                  <a:cubicBezTo>
                    <a:pt x="1015" y="2927"/>
                    <a:pt x="1052" y="2901"/>
                    <a:pt x="1057" y="2879"/>
                  </a:cubicBezTo>
                  <a:cubicBezTo>
                    <a:pt x="1113" y="2593"/>
                    <a:pt x="1283" y="2360"/>
                    <a:pt x="1405" y="2084"/>
                  </a:cubicBezTo>
                  <a:cubicBezTo>
                    <a:pt x="1333" y="2016"/>
                    <a:pt x="1258" y="1941"/>
                    <a:pt x="1178" y="1872"/>
                  </a:cubicBezTo>
                  <a:cubicBezTo>
                    <a:pt x="1063" y="1774"/>
                    <a:pt x="943" y="1682"/>
                    <a:pt x="828" y="1582"/>
                  </a:cubicBezTo>
                  <a:cubicBezTo>
                    <a:pt x="759" y="1521"/>
                    <a:pt x="753" y="1474"/>
                    <a:pt x="804" y="1399"/>
                  </a:cubicBezTo>
                  <a:cubicBezTo>
                    <a:pt x="955" y="1180"/>
                    <a:pt x="1133" y="983"/>
                    <a:pt x="1341" y="816"/>
                  </a:cubicBezTo>
                  <a:cubicBezTo>
                    <a:pt x="1444" y="733"/>
                    <a:pt x="1474" y="739"/>
                    <a:pt x="1564" y="831"/>
                  </a:cubicBezTo>
                  <a:cubicBezTo>
                    <a:pt x="1724" y="992"/>
                    <a:pt x="1886" y="1151"/>
                    <a:pt x="2047" y="1312"/>
                  </a:cubicBezTo>
                  <a:cubicBezTo>
                    <a:pt x="2103" y="1370"/>
                    <a:pt x="2164" y="1381"/>
                    <a:pt x="2235" y="1340"/>
                  </a:cubicBezTo>
                  <a:cubicBezTo>
                    <a:pt x="2471" y="1205"/>
                    <a:pt x="2716" y="1090"/>
                    <a:pt x="2987" y="1038"/>
                  </a:cubicBezTo>
                  <a:cubicBezTo>
                    <a:pt x="3053" y="1026"/>
                    <a:pt x="3070" y="988"/>
                    <a:pt x="3068" y="910"/>
                  </a:cubicBezTo>
                  <a:cubicBezTo>
                    <a:pt x="3060" y="702"/>
                    <a:pt x="3051" y="493"/>
                    <a:pt x="3046" y="285"/>
                  </a:cubicBezTo>
                  <a:cubicBezTo>
                    <a:pt x="3044" y="223"/>
                    <a:pt x="3051" y="161"/>
                    <a:pt x="3055" y="84"/>
                  </a:cubicBezTo>
                  <a:cubicBezTo>
                    <a:pt x="3156" y="69"/>
                    <a:pt x="3247" y="51"/>
                    <a:pt x="3340" y="43"/>
                  </a:cubicBezTo>
                  <a:cubicBezTo>
                    <a:pt x="3649" y="14"/>
                    <a:pt x="3958" y="0"/>
                    <a:pt x="4264" y="67"/>
                  </a:cubicBezTo>
                  <a:cubicBezTo>
                    <a:pt x="4380" y="92"/>
                    <a:pt x="4386" y="104"/>
                    <a:pt x="4378" y="216"/>
                  </a:cubicBezTo>
                  <a:cubicBezTo>
                    <a:pt x="4368" y="354"/>
                    <a:pt x="4363" y="493"/>
                    <a:pt x="4355" y="632"/>
                  </a:cubicBezTo>
                  <a:cubicBezTo>
                    <a:pt x="4350" y="726"/>
                    <a:pt x="4339" y="820"/>
                    <a:pt x="4338" y="915"/>
                  </a:cubicBezTo>
                  <a:cubicBezTo>
                    <a:pt x="4337" y="963"/>
                    <a:pt x="4351" y="1011"/>
                    <a:pt x="4358" y="1051"/>
                  </a:cubicBezTo>
                  <a:cubicBezTo>
                    <a:pt x="4772" y="1202"/>
                    <a:pt x="4910" y="1271"/>
                    <a:pt x="5193" y="1463"/>
                  </a:cubicBezTo>
                  <a:cubicBezTo>
                    <a:pt x="5221" y="1435"/>
                    <a:pt x="5253" y="1407"/>
                    <a:pt x="5280" y="1375"/>
                  </a:cubicBezTo>
                  <a:cubicBezTo>
                    <a:pt x="5411" y="1220"/>
                    <a:pt x="5540" y="1065"/>
                    <a:pt x="5670" y="911"/>
                  </a:cubicBezTo>
                  <a:cubicBezTo>
                    <a:pt x="5683" y="896"/>
                    <a:pt x="5697" y="884"/>
                    <a:pt x="5710" y="871"/>
                  </a:cubicBezTo>
                  <a:cubicBezTo>
                    <a:pt x="5827" y="760"/>
                    <a:pt x="5847" y="753"/>
                    <a:pt x="5966" y="849"/>
                  </a:cubicBezTo>
                  <a:cubicBezTo>
                    <a:pt x="6093" y="952"/>
                    <a:pt x="6219" y="1059"/>
                    <a:pt x="6331" y="1178"/>
                  </a:cubicBezTo>
                  <a:cubicBezTo>
                    <a:pt x="6433" y="1288"/>
                    <a:pt x="6538" y="1400"/>
                    <a:pt x="6600" y="1541"/>
                  </a:cubicBezTo>
                  <a:cubicBezTo>
                    <a:pt x="6590" y="1621"/>
                    <a:pt x="6529" y="1660"/>
                    <a:pt x="6477" y="1704"/>
                  </a:cubicBezTo>
                  <a:cubicBezTo>
                    <a:pt x="6347" y="1814"/>
                    <a:pt x="6215" y="1922"/>
                    <a:pt x="6087" y="2035"/>
                  </a:cubicBezTo>
                  <a:cubicBezTo>
                    <a:pt x="6025" y="2088"/>
                    <a:pt x="5970" y="2149"/>
                    <a:pt x="5906" y="2212"/>
                  </a:cubicBezTo>
                  <a:cubicBezTo>
                    <a:pt x="5973" y="2354"/>
                    <a:pt x="6044" y="2487"/>
                    <a:pt x="6100" y="2626"/>
                  </a:cubicBezTo>
                  <a:cubicBezTo>
                    <a:pt x="6154" y="2760"/>
                    <a:pt x="6194" y="2899"/>
                    <a:pt x="6243" y="3045"/>
                  </a:cubicBezTo>
                  <a:cubicBezTo>
                    <a:pt x="6372" y="3092"/>
                    <a:pt x="6512" y="3057"/>
                    <a:pt x="6649" y="3069"/>
                  </a:cubicBezTo>
                  <a:cubicBezTo>
                    <a:pt x="6786" y="3081"/>
                    <a:pt x="6923" y="3095"/>
                    <a:pt x="7065" y="3108"/>
                  </a:cubicBezTo>
                  <a:cubicBezTo>
                    <a:pt x="7125" y="3236"/>
                    <a:pt x="7125" y="3368"/>
                    <a:pt x="7130" y="3499"/>
                  </a:cubicBezTo>
                  <a:cubicBezTo>
                    <a:pt x="7134" y="3632"/>
                    <a:pt x="7145" y="3765"/>
                    <a:pt x="7135" y="3897"/>
                  </a:cubicBezTo>
                  <a:cubicBezTo>
                    <a:pt x="7126" y="4026"/>
                    <a:pt x="7156" y="4163"/>
                    <a:pt x="7077" y="4288"/>
                  </a:cubicBezTo>
                  <a:cubicBezTo>
                    <a:pt x="6800" y="4342"/>
                    <a:pt x="6525" y="4243"/>
                    <a:pt x="6235" y="4274"/>
                  </a:cubicBezTo>
                  <a:cubicBezTo>
                    <a:pt x="6130" y="4550"/>
                    <a:pt x="6059" y="4840"/>
                    <a:pt x="5866" y="5083"/>
                  </a:cubicBezTo>
                  <a:cubicBezTo>
                    <a:pt x="6065" y="5300"/>
                    <a:pt x="6305" y="5455"/>
                    <a:pt x="6516" y="5661"/>
                  </a:cubicBezTo>
                  <a:cubicBezTo>
                    <a:pt x="6498" y="5699"/>
                    <a:pt x="6485" y="5741"/>
                    <a:pt x="6462" y="5775"/>
                  </a:cubicBezTo>
                  <a:cubicBezTo>
                    <a:pt x="6299" y="6009"/>
                    <a:pt x="6116" y="6227"/>
                    <a:pt x="5907" y="6421"/>
                  </a:cubicBezTo>
                  <a:cubicBezTo>
                    <a:pt x="5789" y="6529"/>
                    <a:pt x="5745" y="6530"/>
                    <a:pt x="5639" y="6415"/>
                  </a:cubicBezTo>
                  <a:cubicBezTo>
                    <a:pt x="5519" y="6285"/>
                    <a:pt x="5405" y="6150"/>
                    <a:pt x="5287" y="6019"/>
                  </a:cubicBezTo>
                  <a:cubicBezTo>
                    <a:pt x="5241" y="5968"/>
                    <a:pt x="5190" y="5923"/>
                    <a:pt x="5138" y="5872"/>
                  </a:cubicBezTo>
                  <a:cubicBezTo>
                    <a:pt x="4981" y="5948"/>
                    <a:pt x="4837" y="6025"/>
                    <a:pt x="4687" y="6089"/>
                  </a:cubicBezTo>
                  <a:cubicBezTo>
                    <a:pt x="4543" y="6151"/>
                    <a:pt x="4393" y="6199"/>
                    <a:pt x="4237" y="6256"/>
                  </a:cubicBezTo>
                  <a:cubicBezTo>
                    <a:pt x="4160" y="6538"/>
                    <a:pt x="4282" y="6828"/>
                    <a:pt x="4229" y="7110"/>
                  </a:cubicBezTo>
                  <a:cubicBezTo>
                    <a:pt x="3971" y="7246"/>
                    <a:pt x="3298" y="7249"/>
                    <a:pt x="3018" y="7114"/>
                  </a:cubicBezTo>
                  <a:cubicBezTo>
                    <a:pt x="3014" y="7064"/>
                    <a:pt x="3008" y="7008"/>
                    <a:pt x="3007" y="6952"/>
                  </a:cubicBezTo>
                  <a:cubicBezTo>
                    <a:pt x="3006" y="6794"/>
                    <a:pt x="3007" y="6636"/>
                    <a:pt x="3007" y="6478"/>
                  </a:cubicBezTo>
                  <a:cubicBezTo>
                    <a:pt x="3007" y="6251"/>
                    <a:pt x="3006" y="6258"/>
                    <a:pt x="2800" y="6185"/>
                  </a:cubicBezTo>
                  <a:cubicBezTo>
                    <a:pt x="2634" y="6125"/>
                    <a:pt x="2475" y="6048"/>
                    <a:pt x="2313" y="5976"/>
                  </a:cubicBezTo>
                  <a:cubicBezTo>
                    <a:pt x="2251" y="5947"/>
                    <a:pt x="2193" y="5910"/>
                    <a:pt x="2131" y="5875"/>
                  </a:cubicBezTo>
                  <a:cubicBezTo>
                    <a:pt x="1880" y="6048"/>
                    <a:pt x="1731" y="6306"/>
                    <a:pt x="1510" y="6513"/>
                  </a:cubicBezTo>
                  <a:cubicBezTo>
                    <a:pt x="1452" y="6480"/>
                    <a:pt x="1395" y="6455"/>
                    <a:pt x="1346" y="6419"/>
                  </a:cubicBezTo>
                  <a:cubicBezTo>
                    <a:pt x="1119" y="6247"/>
                    <a:pt x="907" y="6058"/>
                    <a:pt x="739" y="5825"/>
                  </a:cubicBezTo>
                  <a:cubicBezTo>
                    <a:pt x="724" y="5804"/>
                    <a:pt x="708" y="5785"/>
                    <a:pt x="694" y="5763"/>
                  </a:cubicBezTo>
                  <a:cubicBezTo>
                    <a:pt x="638" y="5674"/>
                    <a:pt x="641" y="5634"/>
                    <a:pt x="724" y="5571"/>
                  </a:cubicBezTo>
                  <a:cubicBezTo>
                    <a:pt x="824" y="5493"/>
                    <a:pt x="930" y="5425"/>
                    <a:pt x="1031" y="5349"/>
                  </a:cubicBezTo>
                  <a:cubicBezTo>
                    <a:pt x="1117" y="5284"/>
                    <a:pt x="1200" y="5216"/>
                    <a:pt x="1281" y="5146"/>
                  </a:cubicBezTo>
                  <a:cubicBezTo>
                    <a:pt x="1308" y="5123"/>
                    <a:pt x="1326" y="5088"/>
                    <a:pt x="1344" y="5064"/>
                  </a:cubicBezTo>
                  <a:cubicBezTo>
                    <a:pt x="1282" y="4942"/>
                    <a:pt x="1221" y="4832"/>
                    <a:pt x="1170" y="4718"/>
                  </a:cubicBezTo>
                  <a:cubicBezTo>
                    <a:pt x="1106" y="4573"/>
                    <a:pt x="1048" y="4427"/>
                    <a:pt x="1029" y="4267"/>
                  </a:cubicBezTo>
                  <a:cubicBezTo>
                    <a:pt x="1019" y="4180"/>
                    <a:pt x="992" y="4155"/>
                    <a:pt x="906" y="4154"/>
                  </a:cubicBezTo>
                  <a:cubicBezTo>
                    <a:pt x="743" y="4153"/>
                    <a:pt x="579" y="4161"/>
                    <a:pt x="414" y="4167"/>
                  </a:cubicBezTo>
                  <a:cubicBezTo>
                    <a:pt x="339" y="4169"/>
                    <a:pt x="263" y="4177"/>
                    <a:pt x="188" y="4175"/>
                  </a:cubicBezTo>
                  <a:cubicBezTo>
                    <a:pt x="97" y="4172"/>
                    <a:pt x="75" y="4153"/>
                    <a:pt x="59" y="4068"/>
                  </a:cubicBezTo>
                  <a:cubicBezTo>
                    <a:pt x="16" y="3831"/>
                    <a:pt x="0" y="3593"/>
                    <a:pt x="39" y="3353"/>
                  </a:cubicBezTo>
                  <a:cubicBezTo>
                    <a:pt x="61" y="3216"/>
                    <a:pt x="80" y="3079"/>
                    <a:pt x="104" y="29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69" name="Freeform 392">
              <a:extLst>
                <a:ext uri="{FF2B5EF4-FFF2-40B4-BE49-F238E27FC236}">
                  <a16:creationId xmlns:a16="http://schemas.microsoft.com/office/drawing/2014/main" id="{579680BB-5968-4703-8DA2-D0922C86349D}"/>
                </a:ext>
              </a:extLst>
            </p:cNvPr>
            <p:cNvSpPr>
              <a:spLocks noEditPoints="1"/>
            </p:cNvSpPr>
            <p:nvPr/>
          </p:nvSpPr>
          <p:spPr bwMode="auto">
            <a:xfrm>
              <a:off x="5508626" y="3159125"/>
              <a:ext cx="84138" cy="139700"/>
            </a:xfrm>
            <a:custGeom>
              <a:avLst/>
              <a:gdLst>
                <a:gd name="T0" fmla="*/ 987 w 1317"/>
                <a:gd name="T1" fmla="*/ 636 h 2223"/>
                <a:gd name="T2" fmla="*/ 645 w 1317"/>
                <a:gd name="T3" fmla="*/ 320 h 2223"/>
                <a:gd name="T4" fmla="*/ 329 w 1317"/>
                <a:gd name="T5" fmla="*/ 645 h 2223"/>
                <a:gd name="T6" fmla="*/ 664 w 1317"/>
                <a:gd name="T7" fmla="*/ 970 h 2223"/>
                <a:gd name="T8" fmla="*/ 987 w 1317"/>
                <a:gd name="T9" fmla="*/ 636 h 2223"/>
                <a:gd name="T10" fmla="*/ 272 w 1317"/>
                <a:gd name="T11" fmla="*/ 39 h 2223"/>
                <a:gd name="T12" fmla="*/ 1063 w 1317"/>
                <a:gd name="T13" fmla="*/ 37 h 2223"/>
                <a:gd name="T14" fmla="*/ 1159 w 1317"/>
                <a:gd name="T15" fmla="*/ 751 h 2223"/>
                <a:gd name="T16" fmla="*/ 1238 w 1317"/>
                <a:gd name="T17" fmla="*/ 1466 h 2223"/>
                <a:gd name="T18" fmla="*/ 1303 w 1317"/>
                <a:gd name="T19" fmla="*/ 2190 h 2223"/>
                <a:gd name="T20" fmla="*/ 651 w 1317"/>
                <a:gd name="T21" fmla="*/ 2208 h 2223"/>
                <a:gd name="T22" fmla="*/ 20 w 1317"/>
                <a:gd name="T23" fmla="*/ 2213 h 2223"/>
                <a:gd name="T24" fmla="*/ 6 w 1317"/>
                <a:gd name="T25" fmla="*/ 2050 h 2223"/>
                <a:gd name="T26" fmla="*/ 139 w 1317"/>
                <a:gd name="T27" fmla="*/ 1018 h 2223"/>
                <a:gd name="T28" fmla="*/ 230 w 1317"/>
                <a:gd name="T29" fmla="*/ 247 h 2223"/>
                <a:gd name="T30" fmla="*/ 272 w 1317"/>
                <a:gd name="T31" fmla="*/ 39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7" h="2223">
                  <a:moveTo>
                    <a:pt x="987" y="636"/>
                  </a:moveTo>
                  <a:cubicBezTo>
                    <a:pt x="981" y="471"/>
                    <a:pt x="810" y="312"/>
                    <a:pt x="645" y="320"/>
                  </a:cubicBezTo>
                  <a:cubicBezTo>
                    <a:pt x="491" y="328"/>
                    <a:pt x="329" y="494"/>
                    <a:pt x="329" y="645"/>
                  </a:cubicBezTo>
                  <a:cubicBezTo>
                    <a:pt x="329" y="807"/>
                    <a:pt x="500" y="973"/>
                    <a:pt x="664" y="970"/>
                  </a:cubicBezTo>
                  <a:cubicBezTo>
                    <a:pt x="833" y="966"/>
                    <a:pt x="992" y="802"/>
                    <a:pt x="987" y="636"/>
                  </a:cubicBezTo>
                  <a:close/>
                  <a:moveTo>
                    <a:pt x="272" y="39"/>
                  </a:moveTo>
                  <a:cubicBezTo>
                    <a:pt x="542" y="41"/>
                    <a:pt x="798" y="0"/>
                    <a:pt x="1063" y="37"/>
                  </a:cubicBezTo>
                  <a:cubicBezTo>
                    <a:pt x="1124" y="276"/>
                    <a:pt x="1128" y="516"/>
                    <a:pt x="1159" y="751"/>
                  </a:cubicBezTo>
                  <a:cubicBezTo>
                    <a:pt x="1190" y="989"/>
                    <a:pt x="1213" y="1228"/>
                    <a:pt x="1238" y="1466"/>
                  </a:cubicBezTo>
                  <a:cubicBezTo>
                    <a:pt x="1264" y="1702"/>
                    <a:pt x="1317" y="1936"/>
                    <a:pt x="1303" y="2190"/>
                  </a:cubicBezTo>
                  <a:cubicBezTo>
                    <a:pt x="1078" y="2221"/>
                    <a:pt x="864" y="2194"/>
                    <a:pt x="651" y="2208"/>
                  </a:cubicBezTo>
                  <a:cubicBezTo>
                    <a:pt x="444" y="2223"/>
                    <a:pt x="237" y="2216"/>
                    <a:pt x="20" y="2213"/>
                  </a:cubicBezTo>
                  <a:cubicBezTo>
                    <a:pt x="14" y="2146"/>
                    <a:pt x="0" y="2097"/>
                    <a:pt x="6" y="2050"/>
                  </a:cubicBezTo>
                  <a:cubicBezTo>
                    <a:pt x="48" y="1705"/>
                    <a:pt x="96" y="1362"/>
                    <a:pt x="139" y="1018"/>
                  </a:cubicBezTo>
                  <a:cubicBezTo>
                    <a:pt x="171" y="761"/>
                    <a:pt x="198" y="504"/>
                    <a:pt x="230" y="247"/>
                  </a:cubicBezTo>
                  <a:cubicBezTo>
                    <a:pt x="238" y="180"/>
                    <a:pt x="256" y="115"/>
                    <a:pt x="272" y="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70" name="Freeform 393">
              <a:extLst>
                <a:ext uri="{FF2B5EF4-FFF2-40B4-BE49-F238E27FC236}">
                  <a16:creationId xmlns:a16="http://schemas.microsoft.com/office/drawing/2014/main" id="{07807EFF-6241-4B75-B3FD-A2516388B090}"/>
                </a:ext>
              </a:extLst>
            </p:cNvPr>
            <p:cNvSpPr>
              <a:spLocks/>
            </p:cNvSpPr>
            <p:nvPr/>
          </p:nvSpPr>
          <p:spPr bwMode="auto">
            <a:xfrm>
              <a:off x="5527676" y="3335338"/>
              <a:ext cx="206375" cy="31750"/>
            </a:xfrm>
            <a:custGeom>
              <a:avLst/>
              <a:gdLst>
                <a:gd name="T0" fmla="*/ 28 w 3286"/>
                <a:gd name="T1" fmla="*/ 499 h 511"/>
                <a:gd name="T2" fmla="*/ 22 w 3286"/>
                <a:gd name="T3" fmla="*/ 95 h 511"/>
                <a:gd name="T4" fmla="*/ 77 w 3286"/>
                <a:gd name="T5" fmla="*/ 69 h 511"/>
                <a:gd name="T6" fmla="*/ 662 w 3286"/>
                <a:gd name="T7" fmla="*/ 37 h 511"/>
                <a:gd name="T8" fmla="*/ 2728 w 3286"/>
                <a:gd name="T9" fmla="*/ 23 h 511"/>
                <a:gd name="T10" fmla="*/ 3087 w 3286"/>
                <a:gd name="T11" fmla="*/ 2 h 511"/>
                <a:gd name="T12" fmla="*/ 3240 w 3286"/>
                <a:gd name="T13" fmla="*/ 10 h 511"/>
                <a:gd name="T14" fmla="*/ 3251 w 3286"/>
                <a:gd name="T15" fmla="*/ 451 h 511"/>
                <a:gd name="T16" fmla="*/ 3119 w 3286"/>
                <a:gd name="T17" fmla="*/ 472 h 511"/>
                <a:gd name="T18" fmla="*/ 1377 w 3286"/>
                <a:gd name="T19" fmla="*/ 499 h 511"/>
                <a:gd name="T20" fmla="*/ 239 w 3286"/>
                <a:gd name="T21" fmla="*/ 510 h 511"/>
                <a:gd name="T22" fmla="*/ 28 w 3286"/>
                <a:gd name="T23" fmla="*/ 49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6" h="511">
                  <a:moveTo>
                    <a:pt x="28" y="499"/>
                  </a:moveTo>
                  <a:cubicBezTo>
                    <a:pt x="0" y="355"/>
                    <a:pt x="6" y="225"/>
                    <a:pt x="22" y="95"/>
                  </a:cubicBezTo>
                  <a:cubicBezTo>
                    <a:pt x="44" y="84"/>
                    <a:pt x="60" y="70"/>
                    <a:pt x="77" y="69"/>
                  </a:cubicBezTo>
                  <a:cubicBezTo>
                    <a:pt x="272" y="57"/>
                    <a:pt x="467" y="39"/>
                    <a:pt x="662" y="37"/>
                  </a:cubicBezTo>
                  <a:cubicBezTo>
                    <a:pt x="1351" y="30"/>
                    <a:pt x="2040" y="29"/>
                    <a:pt x="2728" y="23"/>
                  </a:cubicBezTo>
                  <a:cubicBezTo>
                    <a:pt x="2848" y="22"/>
                    <a:pt x="2967" y="7"/>
                    <a:pt x="3087" y="2"/>
                  </a:cubicBezTo>
                  <a:cubicBezTo>
                    <a:pt x="3136" y="0"/>
                    <a:pt x="3185" y="7"/>
                    <a:pt x="3240" y="10"/>
                  </a:cubicBezTo>
                  <a:cubicBezTo>
                    <a:pt x="3286" y="160"/>
                    <a:pt x="3271" y="300"/>
                    <a:pt x="3251" y="451"/>
                  </a:cubicBezTo>
                  <a:cubicBezTo>
                    <a:pt x="3203" y="459"/>
                    <a:pt x="3161" y="471"/>
                    <a:pt x="3119" y="472"/>
                  </a:cubicBezTo>
                  <a:cubicBezTo>
                    <a:pt x="2538" y="482"/>
                    <a:pt x="1957" y="491"/>
                    <a:pt x="1377" y="499"/>
                  </a:cubicBezTo>
                  <a:cubicBezTo>
                    <a:pt x="998" y="504"/>
                    <a:pt x="618" y="508"/>
                    <a:pt x="239" y="510"/>
                  </a:cubicBezTo>
                  <a:cubicBezTo>
                    <a:pt x="172" y="511"/>
                    <a:pt x="104" y="503"/>
                    <a:pt x="28" y="4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271" name="Freeform 394">
              <a:extLst>
                <a:ext uri="{FF2B5EF4-FFF2-40B4-BE49-F238E27FC236}">
                  <a16:creationId xmlns:a16="http://schemas.microsoft.com/office/drawing/2014/main" id="{2E66BB39-23EE-4FA2-88C7-1598FE1C540F}"/>
                </a:ext>
              </a:extLst>
            </p:cNvPr>
            <p:cNvSpPr>
              <a:spLocks noEditPoints="1"/>
            </p:cNvSpPr>
            <p:nvPr/>
          </p:nvSpPr>
          <p:spPr bwMode="auto">
            <a:xfrm>
              <a:off x="5321301" y="3278188"/>
              <a:ext cx="471488" cy="311150"/>
            </a:xfrm>
            <a:custGeom>
              <a:avLst/>
              <a:gdLst>
                <a:gd name="T0" fmla="*/ 5863 w 7487"/>
                <a:gd name="T1" fmla="*/ 2871 h 4964"/>
                <a:gd name="T2" fmla="*/ 5096 w 7487"/>
                <a:gd name="T3" fmla="*/ 2929 h 4964"/>
                <a:gd name="T4" fmla="*/ 6504 w 7487"/>
                <a:gd name="T5" fmla="*/ 2978 h 4964"/>
                <a:gd name="T6" fmla="*/ 6506 w 7487"/>
                <a:gd name="T7" fmla="*/ 2859 h 4964"/>
                <a:gd name="T8" fmla="*/ 3971 w 7487"/>
                <a:gd name="T9" fmla="*/ 3043 h 4964"/>
                <a:gd name="T10" fmla="*/ 4718 w 7487"/>
                <a:gd name="T11" fmla="*/ 2982 h 4964"/>
                <a:gd name="T12" fmla="*/ 3380 w 7487"/>
                <a:gd name="T13" fmla="*/ 2909 h 4964"/>
                <a:gd name="T14" fmla="*/ 3233 w 7487"/>
                <a:gd name="T15" fmla="*/ 2982 h 4964"/>
                <a:gd name="T16" fmla="*/ 3385 w 7487"/>
                <a:gd name="T17" fmla="*/ 3043 h 4964"/>
                <a:gd name="T18" fmla="*/ 6655 w 7487"/>
                <a:gd name="T19" fmla="*/ 2362 h 4964"/>
                <a:gd name="T20" fmla="*/ 6395 w 7487"/>
                <a:gd name="T21" fmla="*/ 2301 h 4964"/>
                <a:gd name="T22" fmla="*/ 3404 w 7487"/>
                <a:gd name="T23" fmla="*/ 2339 h 4964"/>
                <a:gd name="T24" fmla="*/ 3239 w 7487"/>
                <a:gd name="T25" fmla="*/ 2410 h 4964"/>
                <a:gd name="T26" fmla="*/ 3450 w 7487"/>
                <a:gd name="T27" fmla="*/ 2473 h 4964"/>
                <a:gd name="T28" fmla="*/ 6440 w 7487"/>
                <a:gd name="T29" fmla="*/ 2435 h 4964"/>
                <a:gd name="T30" fmla="*/ 6655 w 7487"/>
                <a:gd name="T31" fmla="*/ 2362 h 4964"/>
                <a:gd name="T32" fmla="*/ 2213 w 7487"/>
                <a:gd name="T33" fmla="*/ 2143 h 4964"/>
                <a:gd name="T34" fmla="*/ 2290 w 7487"/>
                <a:gd name="T35" fmla="*/ 959 h 4964"/>
                <a:gd name="T36" fmla="*/ 906 w 7487"/>
                <a:gd name="T37" fmla="*/ 1273 h 4964"/>
                <a:gd name="T38" fmla="*/ 1182 w 7487"/>
                <a:gd name="T39" fmla="*/ 2681 h 4964"/>
                <a:gd name="T40" fmla="*/ 936 w 7487"/>
                <a:gd name="T41" fmla="*/ 2802 h 4964"/>
                <a:gd name="T42" fmla="*/ 469 w 7487"/>
                <a:gd name="T43" fmla="*/ 4012 h 4964"/>
                <a:gd name="T44" fmla="*/ 557 w 7487"/>
                <a:gd name="T45" fmla="*/ 4253 h 4964"/>
                <a:gd name="T46" fmla="*/ 607 w 7487"/>
                <a:gd name="T47" fmla="*/ 3976 h 4964"/>
                <a:gd name="T48" fmla="*/ 930 w 7487"/>
                <a:gd name="T49" fmla="*/ 2944 h 4964"/>
                <a:gd name="T50" fmla="*/ 1335 w 7487"/>
                <a:gd name="T51" fmla="*/ 2633 h 4964"/>
                <a:gd name="T52" fmla="*/ 1292 w 7487"/>
                <a:gd name="T53" fmla="*/ 2243 h 4964"/>
                <a:gd name="T54" fmla="*/ 1592 w 7487"/>
                <a:gd name="T55" fmla="*/ 751 h 4964"/>
                <a:gd name="T56" fmla="*/ 2282 w 7487"/>
                <a:gd name="T57" fmla="*/ 1516 h 4964"/>
                <a:gd name="T58" fmla="*/ 1939 w 7487"/>
                <a:gd name="T59" fmla="*/ 2572 h 4964"/>
                <a:gd name="T60" fmla="*/ 2250 w 7487"/>
                <a:gd name="T61" fmla="*/ 2917 h 4964"/>
                <a:gd name="T62" fmla="*/ 2529 w 7487"/>
                <a:gd name="T63" fmla="*/ 3488 h 4964"/>
                <a:gd name="T64" fmla="*/ 2603 w 7487"/>
                <a:gd name="T65" fmla="*/ 4242 h 4964"/>
                <a:gd name="T66" fmla="*/ 2662 w 7487"/>
                <a:gd name="T67" fmla="*/ 3356 h 4964"/>
                <a:gd name="T68" fmla="*/ 2091 w 7487"/>
                <a:gd name="T69" fmla="*/ 2709 h 4964"/>
                <a:gd name="T70" fmla="*/ 5678 w 7487"/>
                <a:gd name="T71" fmla="*/ 1524 h 4964"/>
                <a:gd name="T72" fmla="*/ 6530 w 7487"/>
                <a:gd name="T73" fmla="*/ 1523 h 4964"/>
                <a:gd name="T74" fmla="*/ 6669 w 7487"/>
                <a:gd name="T75" fmla="*/ 927 h 4964"/>
                <a:gd name="T76" fmla="*/ 6421 w 7487"/>
                <a:gd name="T77" fmla="*/ 808 h 4964"/>
                <a:gd name="T78" fmla="*/ 3450 w 7487"/>
                <a:gd name="T79" fmla="*/ 847 h 4964"/>
                <a:gd name="T80" fmla="*/ 3150 w 7487"/>
                <a:gd name="T81" fmla="*/ 967 h 4964"/>
                <a:gd name="T82" fmla="*/ 3294 w 7487"/>
                <a:gd name="T83" fmla="*/ 1571 h 4964"/>
                <a:gd name="T84" fmla="*/ 5432 w 7487"/>
                <a:gd name="T85" fmla="*/ 1537 h 4964"/>
                <a:gd name="T86" fmla="*/ 2883 w 7487"/>
                <a:gd name="T87" fmla="*/ 56 h 4964"/>
                <a:gd name="T88" fmla="*/ 3034 w 7487"/>
                <a:gd name="T89" fmla="*/ 469 h 4964"/>
                <a:gd name="T90" fmla="*/ 4322 w 7487"/>
                <a:gd name="T91" fmla="*/ 434 h 4964"/>
                <a:gd name="T92" fmla="*/ 4433 w 7487"/>
                <a:gd name="T93" fmla="*/ 228 h 4964"/>
                <a:gd name="T94" fmla="*/ 4580 w 7487"/>
                <a:gd name="T95" fmla="*/ 19 h 4964"/>
                <a:gd name="T96" fmla="*/ 6932 w 7487"/>
                <a:gd name="T97" fmla="*/ 19 h 4964"/>
                <a:gd name="T98" fmla="*/ 7443 w 7487"/>
                <a:gd name="T99" fmla="*/ 333 h 4964"/>
                <a:gd name="T100" fmla="*/ 7485 w 7487"/>
                <a:gd name="T101" fmla="*/ 4372 h 4964"/>
                <a:gd name="T102" fmla="*/ 7258 w 7487"/>
                <a:gd name="T103" fmla="*/ 4864 h 4964"/>
                <a:gd name="T104" fmla="*/ 5102 w 7487"/>
                <a:gd name="T105" fmla="*/ 4924 h 4964"/>
                <a:gd name="T106" fmla="*/ 607 w 7487"/>
                <a:gd name="T107" fmla="*/ 4958 h 4964"/>
                <a:gd name="T108" fmla="*/ 4 w 7487"/>
                <a:gd name="T109" fmla="*/ 4565 h 4964"/>
                <a:gd name="T110" fmla="*/ 3 w 7487"/>
                <a:gd name="T111" fmla="*/ 4299 h 4964"/>
                <a:gd name="T112" fmla="*/ 40 w 7487"/>
                <a:gd name="T113" fmla="*/ 412 h 4964"/>
                <a:gd name="T114" fmla="*/ 519 w 7487"/>
                <a:gd name="T115" fmla="*/ 56 h 4964"/>
                <a:gd name="T116" fmla="*/ 2720 w 7487"/>
                <a:gd name="T117" fmla="*/ 44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7" h="4964">
                  <a:moveTo>
                    <a:pt x="5863" y="2859"/>
                  </a:moveTo>
                  <a:cubicBezTo>
                    <a:pt x="5863" y="2863"/>
                    <a:pt x="5863" y="2867"/>
                    <a:pt x="5863" y="2871"/>
                  </a:cubicBezTo>
                  <a:cubicBezTo>
                    <a:pt x="5662" y="2871"/>
                    <a:pt x="5460" y="2870"/>
                    <a:pt x="5259" y="2872"/>
                  </a:cubicBezTo>
                  <a:cubicBezTo>
                    <a:pt x="5200" y="2873"/>
                    <a:pt x="5126" y="2850"/>
                    <a:pt x="5096" y="2929"/>
                  </a:cubicBezTo>
                  <a:cubicBezTo>
                    <a:pt x="5078" y="2974"/>
                    <a:pt x="5140" y="3006"/>
                    <a:pt x="5259" y="3004"/>
                  </a:cubicBezTo>
                  <a:cubicBezTo>
                    <a:pt x="5674" y="2997"/>
                    <a:pt x="6089" y="2988"/>
                    <a:pt x="6504" y="2978"/>
                  </a:cubicBezTo>
                  <a:cubicBezTo>
                    <a:pt x="6582" y="2977"/>
                    <a:pt x="6626" y="2948"/>
                    <a:pt x="6614" y="2911"/>
                  </a:cubicBezTo>
                  <a:cubicBezTo>
                    <a:pt x="6598" y="2855"/>
                    <a:pt x="6549" y="2859"/>
                    <a:pt x="6506" y="2859"/>
                  </a:cubicBezTo>
                  <a:cubicBezTo>
                    <a:pt x="6292" y="2858"/>
                    <a:pt x="6077" y="2859"/>
                    <a:pt x="5863" y="2859"/>
                  </a:cubicBezTo>
                  <a:close/>
                  <a:moveTo>
                    <a:pt x="3971" y="3043"/>
                  </a:moveTo>
                  <a:cubicBezTo>
                    <a:pt x="4173" y="3043"/>
                    <a:pt x="4374" y="3043"/>
                    <a:pt x="4576" y="3042"/>
                  </a:cubicBezTo>
                  <a:cubicBezTo>
                    <a:pt x="4630" y="3042"/>
                    <a:pt x="4695" y="3055"/>
                    <a:pt x="4718" y="2982"/>
                  </a:cubicBezTo>
                  <a:cubicBezTo>
                    <a:pt x="4731" y="2938"/>
                    <a:pt x="4679" y="2909"/>
                    <a:pt x="4571" y="2909"/>
                  </a:cubicBezTo>
                  <a:cubicBezTo>
                    <a:pt x="4174" y="2908"/>
                    <a:pt x="3777" y="2908"/>
                    <a:pt x="3380" y="2909"/>
                  </a:cubicBezTo>
                  <a:cubicBezTo>
                    <a:pt x="3349" y="2909"/>
                    <a:pt x="3314" y="2906"/>
                    <a:pt x="3287" y="2918"/>
                  </a:cubicBezTo>
                  <a:cubicBezTo>
                    <a:pt x="3263" y="2930"/>
                    <a:pt x="3235" y="2959"/>
                    <a:pt x="3233" y="2982"/>
                  </a:cubicBezTo>
                  <a:cubicBezTo>
                    <a:pt x="3232" y="3000"/>
                    <a:pt x="3267" y="3028"/>
                    <a:pt x="3292" y="3037"/>
                  </a:cubicBezTo>
                  <a:cubicBezTo>
                    <a:pt x="3320" y="3047"/>
                    <a:pt x="3354" y="3042"/>
                    <a:pt x="3385" y="3043"/>
                  </a:cubicBezTo>
                  <a:cubicBezTo>
                    <a:pt x="3581" y="3043"/>
                    <a:pt x="3776" y="3043"/>
                    <a:pt x="3971" y="3043"/>
                  </a:cubicBezTo>
                  <a:close/>
                  <a:moveTo>
                    <a:pt x="6655" y="2362"/>
                  </a:moveTo>
                  <a:cubicBezTo>
                    <a:pt x="6613" y="2335"/>
                    <a:pt x="6590" y="2310"/>
                    <a:pt x="6565" y="2307"/>
                  </a:cubicBezTo>
                  <a:cubicBezTo>
                    <a:pt x="6509" y="2299"/>
                    <a:pt x="6451" y="2300"/>
                    <a:pt x="6395" y="2301"/>
                  </a:cubicBezTo>
                  <a:cubicBezTo>
                    <a:pt x="5877" y="2309"/>
                    <a:pt x="5360" y="2320"/>
                    <a:pt x="4843" y="2326"/>
                  </a:cubicBezTo>
                  <a:cubicBezTo>
                    <a:pt x="4364" y="2332"/>
                    <a:pt x="3884" y="2335"/>
                    <a:pt x="3404" y="2339"/>
                  </a:cubicBezTo>
                  <a:cubicBezTo>
                    <a:pt x="3367" y="2340"/>
                    <a:pt x="3326" y="2336"/>
                    <a:pt x="3292" y="2348"/>
                  </a:cubicBezTo>
                  <a:cubicBezTo>
                    <a:pt x="3268" y="2356"/>
                    <a:pt x="3237" y="2390"/>
                    <a:pt x="3239" y="2410"/>
                  </a:cubicBezTo>
                  <a:cubicBezTo>
                    <a:pt x="3241" y="2431"/>
                    <a:pt x="3275" y="2461"/>
                    <a:pt x="3299" y="2466"/>
                  </a:cubicBezTo>
                  <a:cubicBezTo>
                    <a:pt x="3348" y="2476"/>
                    <a:pt x="3400" y="2474"/>
                    <a:pt x="3450" y="2473"/>
                  </a:cubicBezTo>
                  <a:cubicBezTo>
                    <a:pt x="3841" y="2465"/>
                    <a:pt x="4232" y="2453"/>
                    <a:pt x="4622" y="2448"/>
                  </a:cubicBezTo>
                  <a:cubicBezTo>
                    <a:pt x="5228" y="2442"/>
                    <a:pt x="5834" y="2440"/>
                    <a:pt x="6440" y="2435"/>
                  </a:cubicBezTo>
                  <a:cubicBezTo>
                    <a:pt x="6478" y="2435"/>
                    <a:pt x="6518" y="2440"/>
                    <a:pt x="6553" y="2429"/>
                  </a:cubicBezTo>
                  <a:cubicBezTo>
                    <a:pt x="6585" y="2420"/>
                    <a:pt x="6611" y="2392"/>
                    <a:pt x="6655" y="2362"/>
                  </a:cubicBezTo>
                  <a:close/>
                  <a:moveTo>
                    <a:pt x="2091" y="2709"/>
                  </a:moveTo>
                  <a:cubicBezTo>
                    <a:pt x="2062" y="2497"/>
                    <a:pt x="2089" y="2314"/>
                    <a:pt x="2213" y="2143"/>
                  </a:cubicBezTo>
                  <a:cubicBezTo>
                    <a:pt x="2286" y="2043"/>
                    <a:pt x="2347" y="1926"/>
                    <a:pt x="2382" y="1807"/>
                  </a:cubicBezTo>
                  <a:cubicBezTo>
                    <a:pt x="2470" y="1515"/>
                    <a:pt x="2408" y="1229"/>
                    <a:pt x="2290" y="959"/>
                  </a:cubicBezTo>
                  <a:cubicBezTo>
                    <a:pt x="2189" y="730"/>
                    <a:pt x="1890" y="561"/>
                    <a:pt x="1671" y="601"/>
                  </a:cubicBezTo>
                  <a:cubicBezTo>
                    <a:pt x="1310" y="667"/>
                    <a:pt x="1005" y="878"/>
                    <a:pt x="906" y="1273"/>
                  </a:cubicBezTo>
                  <a:cubicBezTo>
                    <a:pt x="810" y="1650"/>
                    <a:pt x="890" y="1984"/>
                    <a:pt x="1151" y="2276"/>
                  </a:cubicBezTo>
                  <a:cubicBezTo>
                    <a:pt x="1236" y="2371"/>
                    <a:pt x="1251" y="2577"/>
                    <a:pt x="1182" y="2681"/>
                  </a:cubicBezTo>
                  <a:cubicBezTo>
                    <a:pt x="1160" y="2715"/>
                    <a:pt x="1119" y="2740"/>
                    <a:pt x="1081" y="2758"/>
                  </a:cubicBezTo>
                  <a:cubicBezTo>
                    <a:pt x="1035" y="2779"/>
                    <a:pt x="983" y="2784"/>
                    <a:pt x="936" y="2802"/>
                  </a:cubicBezTo>
                  <a:cubicBezTo>
                    <a:pt x="690" y="2897"/>
                    <a:pt x="507" y="3051"/>
                    <a:pt x="487" y="3332"/>
                  </a:cubicBezTo>
                  <a:cubicBezTo>
                    <a:pt x="471" y="3558"/>
                    <a:pt x="472" y="3785"/>
                    <a:pt x="469" y="4012"/>
                  </a:cubicBezTo>
                  <a:cubicBezTo>
                    <a:pt x="468" y="4068"/>
                    <a:pt x="483" y="4124"/>
                    <a:pt x="492" y="4180"/>
                  </a:cubicBezTo>
                  <a:cubicBezTo>
                    <a:pt x="498" y="4219"/>
                    <a:pt x="510" y="4262"/>
                    <a:pt x="557" y="4253"/>
                  </a:cubicBezTo>
                  <a:cubicBezTo>
                    <a:pt x="577" y="4249"/>
                    <a:pt x="603" y="4210"/>
                    <a:pt x="605" y="4184"/>
                  </a:cubicBezTo>
                  <a:cubicBezTo>
                    <a:pt x="612" y="4116"/>
                    <a:pt x="607" y="4046"/>
                    <a:pt x="607" y="3976"/>
                  </a:cubicBezTo>
                  <a:cubicBezTo>
                    <a:pt x="608" y="3774"/>
                    <a:pt x="604" y="3572"/>
                    <a:pt x="612" y="3371"/>
                  </a:cubicBezTo>
                  <a:cubicBezTo>
                    <a:pt x="620" y="3159"/>
                    <a:pt x="733" y="3018"/>
                    <a:pt x="930" y="2944"/>
                  </a:cubicBezTo>
                  <a:cubicBezTo>
                    <a:pt x="983" y="2924"/>
                    <a:pt x="1038" y="2907"/>
                    <a:pt x="1093" y="2893"/>
                  </a:cubicBezTo>
                  <a:cubicBezTo>
                    <a:pt x="1230" y="2858"/>
                    <a:pt x="1310" y="2772"/>
                    <a:pt x="1335" y="2633"/>
                  </a:cubicBezTo>
                  <a:cubicBezTo>
                    <a:pt x="1346" y="2571"/>
                    <a:pt x="1360" y="2510"/>
                    <a:pt x="1367" y="2447"/>
                  </a:cubicBezTo>
                  <a:cubicBezTo>
                    <a:pt x="1376" y="2368"/>
                    <a:pt x="1352" y="2302"/>
                    <a:pt x="1292" y="2243"/>
                  </a:cubicBezTo>
                  <a:cubicBezTo>
                    <a:pt x="1063" y="2015"/>
                    <a:pt x="973" y="1742"/>
                    <a:pt x="1013" y="1418"/>
                  </a:cubicBezTo>
                  <a:cubicBezTo>
                    <a:pt x="1054" y="1077"/>
                    <a:pt x="1260" y="828"/>
                    <a:pt x="1592" y="751"/>
                  </a:cubicBezTo>
                  <a:cubicBezTo>
                    <a:pt x="1871" y="686"/>
                    <a:pt x="2122" y="819"/>
                    <a:pt x="2204" y="1090"/>
                  </a:cubicBezTo>
                  <a:cubicBezTo>
                    <a:pt x="2245" y="1228"/>
                    <a:pt x="2269" y="1373"/>
                    <a:pt x="2282" y="1516"/>
                  </a:cubicBezTo>
                  <a:cubicBezTo>
                    <a:pt x="2302" y="1725"/>
                    <a:pt x="2250" y="1923"/>
                    <a:pt x="2111" y="2082"/>
                  </a:cubicBezTo>
                  <a:cubicBezTo>
                    <a:pt x="1986" y="2226"/>
                    <a:pt x="1958" y="2395"/>
                    <a:pt x="1939" y="2572"/>
                  </a:cubicBezTo>
                  <a:cubicBezTo>
                    <a:pt x="1925" y="2695"/>
                    <a:pt x="1975" y="2781"/>
                    <a:pt x="2079" y="2838"/>
                  </a:cubicBezTo>
                  <a:cubicBezTo>
                    <a:pt x="2133" y="2869"/>
                    <a:pt x="2191" y="2897"/>
                    <a:pt x="2250" y="2917"/>
                  </a:cubicBezTo>
                  <a:cubicBezTo>
                    <a:pt x="2455" y="2984"/>
                    <a:pt x="2532" y="3137"/>
                    <a:pt x="2537" y="3337"/>
                  </a:cubicBezTo>
                  <a:cubicBezTo>
                    <a:pt x="2539" y="3387"/>
                    <a:pt x="2531" y="3438"/>
                    <a:pt x="2529" y="3488"/>
                  </a:cubicBezTo>
                  <a:cubicBezTo>
                    <a:pt x="2524" y="3690"/>
                    <a:pt x="2516" y="3892"/>
                    <a:pt x="2516" y="4093"/>
                  </a:cubicBezTo>
                  <a:cubicBezTo>
                    <a:pt x="2516" y="4154"/>
                    <a:pt x="2527" y="4221"/>
                    <a:pt x="2603" y="4242"/>
                  </a:cubicBezTo>
                  <a:cubicBezTo>
                    <a:pt x="2678" y="4212"/>
                    <a:pt x="2659" y="4148"/>
                    <a:pt x="2659" y="4094"/>
                  </a:cubicBezTo>
                  <a:cubicBezTo>
                    <a:pt x="2661" y="3848"/>
                    <a:pt x="2652" y="3602"/>
                    <a:pt x="2662" y="3356"/>
                  </a:cubicBezTo>
                  <a:cubicBezTo>
                    <a:pt x="2673" y="3080"/>
                    <a:pt x="2545" y="2895"/>
                    <a:pt x="2279" y="2790"/>
                  </a:cubicBezTo>
                  <a:cubicBezTo>
                    <a:pt x="2215" y="2765"/>
                    <a:pt x="2153" y="2736"/>
                    <a:pt x="2091" y="2709"/>
                  </a:cubicBezTo>
                  <a:close/>
                  <a:moveTo>
                    <a:pt x="5678" y="1537"/>
                  </a:moveTo>
                  <a:cubicBezTo>
                    <a:pt x="5678" y="1533"/>
                    <a:pt x="5678" y="1528"/>
                    <a:pt x="5678" y="1524"/>
                  </a:cubicBezTo>
                  <a:cubicBezTo>
                    <a:pt x="5886" y="1524"/>
                    <a:pt x="6095" y="1524"/>
                    <a:pt x="6303" y="1524"/>
                  </a:cubicBezTo>
                  <a:cubicBezTo>
                    <a:pt x="6378" y="1524"/>
                    <a:pt x="6454" y="1527"/>
                    <a:pt x="6530" y="1523"/>
                  </a:cubicBezTo>
                  <a:cubicBezTo>
                    <a:pt x="6628" y="1516"/>
                    <a:pt x="6666" y="1480"/>
                    <a:pt x="6669" y="1381"/>
                  </a:cubicBezTo>
                  <a:cubicBezTo>
                    <a:pt x="6674" y="1230"/>
                    <a:pt x="6673" y="1078"/>
                    <a:pt x="6669" y="927"/>
                  </a:cubicBezTo>
                  <a:cubicBezTo>
                    <a:pt x="6667" y="840"/>
                    <a:pt x="6641" y="818"/>
                    <a:pt x="6553" y="810"/>
                  </a:cubicBezTo>
                  <a:cubicBezTo>
                    <a:pt x="6510" y="806"/>
                    <a:pt x="6465" y="808"/>
                    <a:pt x="6421" y="808"/>
                  </a:cubicBezTo>
                  <a:cubicBezTo>
                    <a:pt x="6150" y="812"/>
                    <a:pt x="5878" y="817"/>
                    <a:pt x="5607" y="820"/>
                  </a:cubicBezTo>
                  <a:cubicBezTo>
                    <a:pt x="4888" y="829"/>
                    <a:pt x="4169" y="837"/>
                    <a:pt x="3450" y="847"/>
                  </a:cubicBezTo>
                  <a:cubicBezTo>
                    <a:pt x="3387" y="848"/>
                    <a:pt x="3324" y="854"/>
                    <a:pt x="3261" y="861"/>
                  </a:cubicBezTo>
                  <a:cubicBezTo>
                    <a:pt x="3197" y="867"/>
                    <a:pt x="3150" y="902"/>
                    <a:pt x="3150" y="967"/>
                  </a:cubicBezTo>
                  <a:cubicBezTo>
                    <a:pt x="3151" y="1131"/>
                    <a:pt x="3155" y="1295"/>
                    <a:pt x="3167" y="1459"/>
                  </a:cubicBezTo>
                  <a:cubicBezTo>
                    <a:pt x="3173" y="1537"/>
                    <a:pt x="3213" y="1566"/>
                    <a:pt x="3294" y="1571"/>
                  </a:cubicBezTo>
                  <a:cubicBezTo>
                    <a:pt x="3370" y="1576"/>
                    <a:pt x="3446" y="1574"/>
                    <a:pt x="3522" y="1573"/>
                  </a:cubicBezTo>
                  <a:cubicBezTo>
                    <a:pt x="4158" y="1561"/>
                    <a:pt x="4795" y="1549"/>
                    <a:pt x="5432" y="1537"/>
                  </a:cubicBezTo>
                  <a:cubicBezTo>
                    <a:pt x="5514" y="1535"/>
                    <a:pt x="5596" y="1537"/>
                    <a:pt x="5678" y="1537"/>
                  </a:cubicBezTo>
                  <a:close/>
                  <a:moveTo>
                    <a:pt x="2883" y="56"/>
                  </a:moveTo>
                  <a:cubicBezTo>
                    <a:pt x="2872" y="142"/>
                    <a:pt x="2862" y="208"/>
                    <a:pt x="2857" y="276"/>
                  </a:cubicBezTo>
                  <a:cubicBezTo>
                    <a:pt x="2843" y="428"/>
                    <a:pt x="2886" y="473"/>
                    <a:pt x="3034" y="469"/>
                  </a:cubicBezTo>
                  <a:cubicBezTo>
                    <a:pt x="3160" y="466"/>
                    <a:pt x="3287" y="465"/>
                    <a:pt x="3413" y="461"/>
                  </a:cubicBezTo>
                  <a:cubicBezTo>
                    <a:pt x="3716" y="453"/>
                    <a:pt x="4019" y="444"/>
                    <a:pt x="4322" y="434"/>
                  </a:cubicBezTo>
                  <a:cubicBezTo>
                    <a:pt x="4352" y="433"/>
                    <a:pt x="4382" y="423"/>
                    <a:pt x="4401" y="419"/>
                  </a:cubicBezTo>
                  <a:cubicBezTo>
                    <a:pt x="4462" y="354"/>
                    <a:pt x="4436" y="290"/>
                    <a:pt x="4433" y="228"/>
                  </a:cubicBezTo>
                  <a:cubicBezTo>
                    <a:pt x="4430" y="172"/>
                    <a:pt x="4425" y="116"/>
                    <a:pt x="4422" y="64"/>
                  </a:cubicBezTo>
                  <a:cubicBezTo>
                    <a:pt x="4464" y="0"/>
                    <a:pt x="4527" y="19"/>
                    <a:pt x="4580" y="19"/>
                  </a:cubicBezTo>
                  <a:cubicBezTo>
                    <a:pt x="4991" y="18"/>
                    <a:pt x="5402" y="18"/>
                    <a:pt x="5814" y="18"/>
                  </a:cubicBezTo>
                  <a:cubicBezTo>
                    <a:pt x="6187" y="18"/>
                    <a:pt x="6559" y="16"/>
                    <a:pt x="6932" y="19"/>
                  </a:cubicBezTo>
                  <a:cubicBezTo>
                    <a:pt x="7007" y="20"/>
                    <a:pt x="7082" y="37"/>
                    <a:pt x="7157" y="48"/>
                  </a:cubicBezTo>
                  <a:cubicBezTo>
                    <a:pt x="7321" y="74"/>
                    <a:pt x="7421" y="172"/>
                    <a:pt x="7443" y="333"/>
                  </a:cubicBezTo>
                  <a:cubicBezTo>
                    <a:pt x="7466" y="495"/>
                    <a:pt x="7484" y="660"/>
                    <a:pt x="7484" y="823"/>
                  </a:cubicBezTo>
                  <a:cubicBezTo>
                    <a:pt x="7487" y="2006"/>
                    <a:pt x="7486" y="3189"/>
                    <a:pt x="7485" y="4372"/>
                  </a:cubicBezTo>
                  <a:cubicBezTo>
                    <a:pt x="7485" y="4454"/>
                    <a:pt x="7475" y="4536"/>
                    <a:pt x="7466" y="4617"/>
                  </a:cubicBezTo>
                  <a:cubicBezTo>
                    <a:pt x="7451" y="4744"/>
                    <a:pt x="7370" y="4819"/>
                    <a:pt x="7258" y="4864"/>
                  </a:cubicBezTo>
                  <a:cubicBezTo>
                    <a:pt x="7151" y="4907"/>
                    <a:pt x="7040" y="4922"/>
                    <a:pt x="6924" y="4921"/>
                  </a:cubicBezTo>
                  <a:cubicBezTo>
                    <a:pt x="6317" y="4919"/>
                    <a:pt x="5709" y="4902"/>
                    <a:pt x="5102" y="4924"/>
                  </a:cubicBezTo>
                  <a:cubicBezTo>
                    <a:pt x="4053" y="4964"/>
                    <a:pt x="3003" y="4933"/>
                    <a:pt x="1954" y="4946"/>
                  </a:cubicBezTo>
                  <a:cubicBezTo>
                    <a:pt x="1505" y="4951"/>
                    <a:pt x="1056" y="4955"/>
                    <a:pt x="607" y="4958"/>
                  </a:cubicBezTo>
                  <a:cubicBezTo>
                    <a:pt x="525" y="4958"/>
                    <a:pt x="443" y="4953"/>
                    <a:pt x="361" y="4945"/>
                  </a:cubicBezTo>
                  <a:cubicBezTo>
                    <a:pt x="128" y="4921"/>
                    <a:pt x="31" y="4750"/>
                    <a:pt x="4" y="4565"/>
                  </a:cubicBezTo>
                  <a:cubicBezTo>
                    <a:pt x="0" y="4540"/>
                    <a:pt x="3" y="4514"/>
                    <a:pt x="3" y="4489"/>
                  </a:cubicBezTo>
                  <a:cubicBezTo>
                    <a:pt x="3" y="4426"/>
                    <a:pt x="2" y="4362"/>
                    <a:pt x="3" y="4299"/>
                  </a:cubicBezTo>
                  <a:cubicBezTo>
                    <a:pt x="11" y="3079"/>
                    <a:pt x="20" y="1859"/>
                    <a:pt x="29" y="639"/>
                  </a:cubicBezTo>
                  <a:cubicBezTo>
                    <a:pt x="29" y="563"/>
                    <a:pt x="39" y="488"/>
                    <a:pt x="40" y="412"/>
                  </a:cubicBezTo>
                  <a:cubicBezTo>
                    <a:pt x="42" y="267"/>
                    <a:pt x="117" y="171"/>
                    <a:pt x="245" y="122"/>
                  </a:cubicBezTo>
                  <a:cubicBezTo>
                    <a:pt x="332" y="88"/>
                    <a:pt x="427" y="77"/>
                    <a:pt x="519" y="56"/>
                  </a:cubicBezTo>
                  <a:cubicBezTo>
                    <a:pt x="531" y="54"/>
                    <a:pt x="544" y="55"/>
                    <a:pt x="557" y="55"/>
                  </a:cubicBezTo>
                  <a:cubicBezTo>
                    <a:pt x="1278" y="51"/>
                    <a:pt x="1999" y="48"/>
                    <a:pt x="2720" y="44"/>
                  </a:cubicBezTo>
                  <a:cubicBezTo>
                    <a:pt x="2763" y="44"/>
                    <a:pt x="2807" y="50"/>
                    <a:pt x="2883" y="56"/>
                  </a:cubicBezTo>
                  <a:close/>
                </a:path>
              </a:pathLst>
            </a:custGeom>
            <a:solidFill>
              <a:srgbClr val="FFFFEE"/>
            </a:solidFill>
            <a:ln>
              <a:noFill/>
            </a:ln>
          </p:spPr>
          <p:txBody>
            <a:bodyPr vert="horz" wrap="square" lIns="91440" tIns="45720" rIns="91440" bIns="45720" numCol="1" anchor="t" anchorCtr="0" compatLnSpc="1">
              <a:prstTxWarp prst="textNoShape">
                <a:avLst/>
              </a:prstTxWarp>
            </a:bodyPr>
            <a:lstStyle/>
            <a:p>
              <a:endParaRPr lang="en-GB"/>
            </a:p>
          </p:txBody>
        </p:sp>
        <p:sp>
          <p:nvSpPr>
            <p:cNvPr id="272" name="Freeform 395">
              <a:extLst>
                <a:ext uri="{FF2B5EF4-FFF2-40B4-BE49-F238E27FC236}">
                  <a16:creationId xmlns:a16="http://schemas.microsoft.com/office/drawing/2014/main" id="{0F51A190-2A0F-494B-9603-9C2350F3DA18}"/>
                </a:ext>
              </a:extLst>
            </p:cNvPr>
            <p:cNvSpPr>
              <a:spLocks noEditPoints="1"/>
            </p:cNvSpPr>
            <p:nvPr/>
          </p:nvSpPr>
          <p:spPr bwMode="auto">
            <a:xfrm>
              <a:off x="5310189" y="3151188"/>
              <a:ext cx="492125" cy="447675"/>
            </a:xfrm>
            <a:custGeom>
              <a:avLst/>
              <a:gdLst>
                <a:gd name="T0" fmla="*/ 4258 w 7803"/>
                <a:gd name="T1" fmla="*/ 2301 h 7133"/>
                <a:gd name="T2" fmla="*/ 4434 w 7803"/>
                <a:gd name="T3" fmla="*/ 2245 h 7133"/>
                <a:gd name="T4" fmla="*/ 4296 w 7803"/>
                <a:gd name="T5" fmla="*/ 1041 h 7133"/>
                <a:gd name="T6" fmla="*/ 4109 w 7803"/>
                <a:gd name="T7" fmla="*/ 185 h 7133"/>
                <a:gd name="T8" fmla="*/ 3428 w 7803"/>
                <a:gd name="T9" fmla="*/ 277 h 7133"/>
                <a:gd name="T10" fmla="*/ 3252 w 7803"/>
                <a:gd name="T11" fmla="*/ 1705 h 7133"/>
                <a:gd name="T12" fmla="*/ 3273 w 7803"/>
                <a:gd name="T13" fmla="*/ 2326 h 7133"/>
                <a:gd name="T14" fmla="*/ 3011 w 7803"/>
                <a:gd name="T15" fmla="*/ 2087 h 7133"/>
                <a:gd name="T16" fmla="*/ 1070 w 7803"/>
                <a:gd name="T17" fmla="*/ 2104 h 7133"/>
                <a:gd name="T18" fmla="*/ 398 w 7803"/>
                <a:gd name="T19" fmla="*/ 2176 h 7133"/>
                <a:gd name="T20" fmla="*/ 210 w 7803"/>
                <a:gd name="T21" fmla="*/ 2695 h 7133"/>
                <a:gd name="T22" fmla="*/ 198 w 7803"/>
                <a:gd name="T23" fmla="*/ 6622 h 7133"/>
                <a:gd name="T24" fmla="*/ 812 w 7803"/>
                <a:gd name="T25" fmla="*/ 6956 h 7133"/>
                <a:gd name="T26" fmla="*/ 3031 w 7803"/>
                <a:gd name="T27" fmla="*/ 6933 h 7133"/>
                <a:gd name="T28" fmla="*/ 7148 w 7803"/>
                <a:gd name="T29" fmla="*/ 6917 h 7133"/>
                <a:gd name="T30" fmla="*/ 7596 w 7803"/>
                <a:gd name="T31" fmla="*/ 6639 h 7133"/>
                <a:gd name="T32" fmla="*/ 7622 w 7803"/>
                <a:gd name="T33" fmla="*/ 2904 h 7133"/>
                <a:gd name="T34" fmla="*/ 7237 w 7803"/>
                <a:gd name="T35" fmla="*/ 2077 h 7133"/>
                <a:gd name="T36" fmla="*/ 6878 w 7803"/>
                <a:gd name="T37" fmla="*/ 2061 h 7133"/>
                <a:gd name="T38" fmla="*/ 4658 w 7803"/>
                <a:gd name="T39" fmla="*/ 2074 h 7133"/>
                <a:gd name="T40" fmla="*/ 4634 w 7803"/>
                <a:gd name="T41" fmla="*/ 2345 h 7133"/>
                <a:gd name="T42" fmla="*/ 4418 w 7803"/>
                <a:gd name="T43" fmla="*/ 2487 h 7133"/>
                <a:gd name="T44" fmla="*/ 3073 w 7803"/>
                <a:gd name="T45" fmla="*/ 2504 h 7133"/>
                <a:gd name="T46" fmla="*/ 2997 w 7803"/>
                <a:gd name="T47" fmla="*/ 2295 h 7133"/>
                <a:gd name="T48" fmla="*/ 3037 w 7803"/>
                <a:gd name="T49" fmla="*/ 1879 h 7133"/>
                <a:gd name="T50" fmla="*/ 3237 w 7803"/>
                <a:gd name="T51" fmla="*/ 288 h 7133"/>
                <a:gd name="T52" fmla="*/ 3384 w 7803"/>
                <a:gd name="T53" fmla="*/ 23 h 7133"/>
                <a:gd name="T54" fmla="*/ 4161 w 7803"/>
                <a:gd name="T55" fmla="*/ 5 h 7133"/>
                <a:gd name="T56" fmla="*/ 4375 w 7803"/>
                <a:gd name="T57" fmla="*/ 131 h 7133"/>
                <a:gd name="T58" fmla="*/ 4551 w 7803"/>
                <a:gd name="T59" fmla="*/ 1617 h 7133"/>
                <a:gd name="T60" fmla="*/ 4587 w 7803"/>
                <a:gd name="T61" fmla="*/ 1858 h 7133"/>
                <a:gd name="T62" fmla="*/ 6970 w 7803"/>
                <a:gd name="T63" fmla="*/ 1871 h 7133"/>
                <a:gd name="T64" fmla="*/ 7757 w 7803"/>
                <a:gd name="T65" fmla="*/ 2309 h 7133"/>
                <a:gd name="T66" fmla="*/ 7803 w 7803"/>
                <a:gd name="T67" fmla="*/ 6461 h 7133"/>
                <a:gd name="T68" fmla="*/ 7527 w 7803"/>
                <a:gd name="T69" fmla="*/ 7003 h 7133"/>
                <a:gd name="T70" fmla="*/ 6935 w 7803"/>
                <a:gd name="T71" fmla="*/ 7095 h 7133"/>
                <a:gd name="T72" fmla="*/ 693 w 7803"/>
                <a:gd name="T73" fmla="*/ 7132 h 7133"/>
                <a:gd name="T74" fmla="*/ 2 w 7803"/>
                <a:gd name="T75" fmla="*/ 6587 h 7133"/>
                <a:gd name="T76" fmla="*/ 15 w 7803"/>
                <a:gd name="T77" fmla="*/ 4253 h 7133"/>
                <a:gd name="T78" fmla="*/ 494 w 7803"/>
                <a:gd name="T79" fmla="*/ 1949 h 7133"/>
                <a:gd name="T80" fmla="*/ 2824 w 7803"/>
                <a:gd name="T81" fmla="*/ 190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3" h="7133">
                  <a:moveTo>
                    <a:pt x="3822" y="2318"/>
                  </a:moveTo>
                  <a:cubicBezTo>
                    <a:pt x="3822" y="2312"/>
                    <a:pt x="4113" y="2301"/>
                    <a:pt x="4258" y="2301"/>
                  </a:cubicBezTo>
                  <a:cubicBezTo>
                    <a:pt x="4302" y="2300"/>
                    <a:pt x="4346" y="2299"/>
                    <a:pt x="4390" y="2296"/>
                  </a:cubicBezTo>
                  <a:cubicBezTo>
                    <a:pt x="4420" y="2294"/>
                    <a:pt x="4437" y="2272"/>
                    <a:pt x="4434" y="2245"/>
                  </a:cubicBezTo>
                  <a:cubicBezTo>
                    <a:pt x="4422" y="2126"/>
                    <a:pt x="4408" y="2007"/>
                    <a:pt x="4394" y="1887"/>
                  </a:cubicBezTo>
                  <a:cubicBezTo>
                    <a:pt x="4361" y="1605"/>
                    <a:pt x="4328" y="1323"/>
                    <a:pt x="4296" y="1041"/>
                  </a:cubicBezTo>
                  <a:cubicBezTo>
                    <a:pt x="4267" y="784"/>
                    <a:pt x="4239" y="527"/>
                    <a:pt x="4210" y="270"/>
                  </a:cubicBezTo>
                  <a:cubicBezTo>
                    <a:pt x="4202" y="203"/>
                    <a:pt x="4181" y="183"/>
                    <a:pt x="4109" y="185"/>
                  </a:cubicBezTo>
                  <a:cubicBezTo>
                    <a:pt x="3901" y="192"/>
                    <a:pt x="3693" y="202"/>
                    <a:pt x="3485" y="213"/>
                  </a:cubicBezTo>
                  <a:cubicBezTo>
                    <a:pt x="3449" y="214"/>
                    <a:pt x="3432" y="243"/>
                    <a:pt x="3428" y="277"/>
                  </a:cubicBezTo>
                  <a:cubicBezTo>
                    <a:pt x="3401" y="496"/>
                    <a:pt x="3375" y="716"/>
                    <a:pt x="3348" y="935"/>
                  </a:cubicBezTo>
                  <a:cubicBezTo>
                    <a:pt x="3316" y="1191"/>
                    <a:pt x="3283" y="1448"/>
                    <a:pt x="3252" y="1705"/>
                  </a:cubicBezTo>
                  <a:cubicBezTo>
                    <a:pt x="3230" y="1880"/>
                    <a:pt x="3210" y="2056"/>
                    <a:pt x="3193" y="2232"/>
                  </a:cubicBezTo>
                  <a:cubicBezTo>
                    <a:pt x="3186" y="2308"/>
                    <a:pt x="3202" y="2326"/>
                    <a:pt x="3273" y="2326"/>
                  </a:cubicBezTo>
                  <a:cubicBezTo>
                    <a:pt x="3456" y="2325"/>
                    <a:pt x="3639" y="2321"/>
                    <a:pt x="3822" y="2318"/>
                  </a:cubicBezTo>
                  <a:close/>
                  <a:moveTo>
                    <a:pt x="3011" y="2087"/>
                  </a:moveTo>
                  <a:cubicBezTo>
                    <a:pt x="2933" y="2085"/>
                    <a:pt x="2883" y="2082"/>
                    <a:pt x="2834" y="2083"/>
                  </a:cubicBezTo>
                  <a:cubicBezTo>
                    <a:pt x="2246" y="2090"/>
                    <a:pt x="1658" y="2097"/>
                    <a:pt x="1070" y="2104"/>
                  </a:cubicBezTo>
                  <a:cubicBezTo>
                    <a:pt x="937" y="2106"/>
                    <a:pt x="804" y="2107"/>
                    <a:pt x="671" y="2107"/>
                  </a:cubicBezTo>
                  <a:cubicBezTo>
                    <a:pt x="574" y="2108"/>
                    <a:pt x="483" y="2130"/>
                    <a:pt x="398" y="2176"/>
                  </a:cubicBezTo>
                  <a:cubicBezTo>
                    <a:pt x="298" y="2230"/>
                    <a:pt x="232" y="2309"/>
                    <a:pt x="228" y="2430"/>
                  </a:cubicBezTo>
                  <a:cubicBezTo>
                    <a:pt x="225" y="2519"/>
                    <a:pt x="211" y="2607"/>
                    <a:pt x="210" y="2695"/>
                  </a:cubicBezTo>
                  <a:cubicBezTo>
                    <a:pt x="202" y="3947"/>
                    <a:pt x="196" y="5199"/>
                    <a:pt x="189" y="6452"/>
                  </a:cubicBezTo>
                  <a:cubicBezTo>
                    <a:pt x="189" y="6508"/>
                    <a:pt x="189" y="6566"/>
                    <a:pt x="198" y="6622"/>
                  </a:cubicBezTo>
                  <a:cubicBezTo>
                    <a:pt x="223" y="6785"/>
                    <a:pt x="346" y="6909"/>
                    <a:pt x="510" y="6932"/>
                  </a:cubicBezTo>
                  <a:cubicBezTo>
                    <a:pt x="610" y="6947"/>
                    <a:pt x="711" y="6957"/>
                    <a:pt x="812" y="6956"/>
                  </a:cubicBezTo>
                  <a:cubicBezTo>
                    <a:pt x="1210" y="6954"/>
                    <a:pt x="1608" y="6947"/>
                    <a:pt x="2007" y="6943"/>
                  </a:cubicBezTo>
                  <a:cubicBezTo>
                    <a:pt x="2348" y="6939"/>
                    <a:pt x="2690" y="6935"/>
                    <a:pt x="3031" y="6933"/>
                  </a:cubicBezTo>
                  <a:cubicBezTo>
                    <a:pt x="4353" y="6928"/>
                    <a:pt x="5675" y="6924"/>
                    <a:pt x="6996" y="6919"/>
                  </a:cubicBezTo>
                  <a:cubicBezTo>
                    <a:pt x="7047" y="6919"/>
                    <a:pt x="7098" y="6920"/>
                    <a:pt x="7148" y="6917"/>
                  </a:cubicBezTo>
                  <a:cubicBezTo>
                    <a:pt x="7257" y="6910"/>
                    <a:pt x="7360" y="6884"/>
                    <a:pt x="7456" y="6831"/>
                  </a:cubicBezTo>
                  <a:cubicBezTo>
                    <a:pt x="7533" y="6788"/>
                    <a:pt x="7583" y="6725"/>
                    <a:pt x="7596" y="6639"/>
                  </a:cubicBezTo>
                  <a:cubicBezTo>
                    <a:pt x="7610" y="6539"/>
                    <a:pt x="7625" y="6438"/>
                    <a:pt x="7625" y="6338"/>
                  </a:cubicBezTo>
                  <a:cubicBezTo>
                    <a:pt x="7626" y="5193"/>
                    <a:pt x="7625" y="4048"/>
                    <a:pt x="7622" y="2904"/>
                  </a:cubicBezTo>
                  <a:cubicBezTo>
                    <a:pt x="7622" y="2752"/>
                    <a:pt x="7610" y="2600"/>
                    <a:pt x="7596" y="2450"/>
                  </a:cubicBezTo>
                  <a:cubicBezTo>
                    <a:pt x="7573" y="2219"/>
                    <a:pt x="7467" y="2112"/>
                    <a:pt x="7237" y="2077"/>
                  </a:cubicBezTo>
                  <a:cubicBezTo>
                    <a:pt x="7225" y="2075"/>
                    <a:pt x="7212" y="2073"/>
                    <a:pt x="7200" y="2073"/>
                  </a:cubicBezTo>
                  <a:cubicBezTo>
                    <a:pt x="7092" y="2068"/>
                    <a:pt x="6985" y="2060"/>
                    <a:pt x="6878" y="2061"/>
                  </a:cubicBezTo>
                  <a:cubicBezTo>
                    <a:pt x="6182" y="2063"/>
                    <a:pt x="5486" y="2067"/>
                    <a:pt x="4791" y="2071"/>
                  </a:cubicBezTo>
                  <a:cubicBezTo>
                    <a:pt x="4747" y="2072"/>
                    <a:pt x="4702" y="2072"/>
                    <a:pt x="4658" y="2074"/>
                  </a:cubicBezTo>
                  <a:cubicBezTo>
                    <a:pt x="4624" y="2076"/>
                    <a:pt x="4603" y="2101"/>
                    <a:pt x="4607" y="2139"/>
                  </a:cubicBezTo>
                  <a:cubicBezTo>
                    <a:pt x="4615" y="2207"/>
                    <a:pt x="4628" y="2276"/>
                    <a:pt x="4634" y="2345"/>
                  </a:cubicBezTo>
                  <a:cubicBezTo>
                    <a:pt x="4640" y="2425"/>
                    <a:pt x="4594" y="2476"/>
                    <a:pt x="4512" y="2485"/>
                  </a:cubicBezTo>
                  <a:cubicBezTo>
                    <a:pt x="4481" y="2488"/>
                    <a:pt x="4449" y="2487"/>
                    <a:pt x="4418" y="2487"/>
                  </a:cubicBezTo>
                  <a:cubicBezTo>
                    <a:pt x="4007" y="2497"/>
                    <a:pt x="3596" y="2507"/>
                    <a:pt x="3185" y="2515"/>
                  </a:cubicBezTo>
                  <a:cubicBezTo>
                    <a:pt x="3148" y="2516"/>
                    <a:pt x="3110" y="2512"/>
                    <a:pt x="3073" y="2504"/>
                  </a:cubicBezTo>
                  <a:cubicBezTo>
                    <a:pt x="3033" y="2496"/>
                    <a:pt x="3004" y="2469"/>
                    <a:pt x="3000" y="2427"/>
                  </a:cubicBezTo>
                  <a:cubicBezTo>
                    <a:pt x="2995" y="2384"/>
                    <a:pt x="2996" y="2339"/>
                    <a:pt x="2997" y="2295"/>
                  </a:cubicBezTo>
                  <a:cubicBezTo>
                    <a:pt x="3000" y="2233"/>
                    <a:pt x="3005" y="2170"/>
                    <a:pt x="3011" y="2087"/>
                  </a:cubicBezTo>
                  <a:close/>
                  <a:moveTo>
                    <a:pt x="3037" y="1879"/>
                  </a:moveTo>
                  <a:cubicBezTo>
                    <a:pt x="3049" y="1810"/>
                    <a:pt x="3065" y="1737"/>
                    <a:pt x="3074" y="1662"/>
                  </a:cubicBezTo>
                  <a:cubicBezTo>
                    <a:pt x="3129" y="1204"/>
                    <a:pt x="3182" y="746"/>
                    <a:pt x="3237" y="288"/>
                  </a:cubicBezTo>
                  <a:cubicBezTo>
                    <a:pt x="3244" y="232"/>
                    <a:pt x="3253" y="175"/>
                    <a:pt x="3264" y="120"/>
                  </a:cubicBezTo>
                  <a:cubicBezTo>
                    <a:pt x="3278" y="52"/>
                    <a:pt x="3310" y="27"/>
                    <a:pt x="3384" y="23"/>
                  </a:cubicBezTo>
                  <a:cubicBezTo>
                    <a:pt x="3422" y="20"/>
                    <a:pt x="3460" y="22"/>
                    <a:pt x="3498" y="21"/>
                  </a:cubicBezTo>
                  <a:cubicBezTo>
                    <a:pt x="3719" y="16"/>
                    <a:pt x="3940" y="11"/>
                    <a:pt x="4161" y="5"/>
                  </a:cubicBezTo>
                  <a:cubicBezTo>
                    <a:pt x="4187" y="4"/>
                    <a:pt x="4212" y="0"/>
                    <a:pt x="4237" y="2"/>
                  </a:cubicBezTo>
                  <a:cubicBezTo>
                    <a:pt x="4319" y="9"/>
                    <a:pt x="4364" y="48"/>
                    <a:pt x="4375" y="131"/>
                  </a:cubicBezTo>
                  <a:cubicBezTo>
                    <a:pt x="4401" y="331"/>
                    <a:pt x="4424" y="532"/>
                    <a:pt x="4448" y="733"/>
                  </a:cubicBezTo>
                  <a:cubicBezTo>
                    <a:pt x="4483" y="1027"/>
                    <a:pt x="4517" y="1322"/>
                    <a:pt x="4551" y="1617"/>
                  </a:cubicBezTo>
                  <a:cubicBezTo>
                    <a:pt x="4552" y="1624"/>
                    <a:pt x="4553" y="1630"/>
                    <a:pt x="4554" y="1636"/>
                  </a:cubicBezTo>
                  <a:cubicBezTo>
                    <a:pt x="4565" y="1710"/>
                    <a:pt x="4576" y="1784"/>
                    <a:pt x="4587" y="1858"/>
                  </a:cubicBezTo>
                  <a:cubicBezTo>
                    <a:pt x="4669" y="1908"/>
                    <a:pt x="4759" y="1882"/>
                    <a:pt x="4845" y="1882"/>
                  </a:cubicBezTo>
                  <a:cubicBezTo>
                    <a:pt x="5553" y="1881"/>
                    <a:pt x="6262" y="1876"/>
                    <a:pt x="6970" y="1871"/>
                  </a:cubicBezTo>
                  <a:cubicBezTo>
                    <a:pt x="7104" y="1870"/>
                    <a:pt x="7235" y="1886"/>
                    <a:pt x="7364" y="1917"/>
                  </a:cubicBezTo>
                  <a:cubicBezTo>
                    <a:pt x="7576" y="1967"/>
                    <a:pt x="7703" y="2101"/>
                    <a:pt x="7757" y="2309"/>
                  </a:cubicBezTo>
                  <a:cubicBezTo>
                    <a:pt x="7792" y="2445"/>
                    <a:pt x="7798" y="2584"/>
                    <a:pt x="7799" y="2723"/>
                  </a:cubicBezTo>
                  <a:cubicBezTo>
                    <a:pt x="7801" y="3969"/>
                    <a:pt x="7801" y="5215"/>
                    <a:pt x="7803" y="6461"/>
                  </a:cubicBezTo>
                  <a:cubicBezTo>
                    <a:pt x="7803" y="6544"/>
                    <a:pt x="7792" y="6624"/>
                    <a:pt x="7771" y="6704"/>
                  </a:cubicBezTo>
                  <a:cubicBezTo>
                    <a:pt x="7736" y="6843"/>
                    <a:pt x="7648" y="6938"/>
                    <a:pt x="7527" y="7003"/>
                  </a:cubicBezTo>
                  <a:cubicBezTo>
                    <a:pt x="7414" y="7064"/>
                    <a:pt x="7292" y="7096"/>
                    <a:pt x="7163" y="7096"/>
                  </a:cubicBezTo>
                  <a:cubicBezTo>
                    <a:pt x="7087" y="7096"/>
                    <a:pt x="7011" y="7094"/>
                    <a:pt x="6935" y="7095"/>
                  </a:cubicBezTo>
                  <a:cubicBezTo>
                    <a:pt x="5405" y="7105"/>
                    <a:pt x="3874" y="7115"/>
                    <a:pt x="2344" y="7125"/>
                  </a:cubicBezTo>
                  <a:cubicBezTo>
                    <a:pt x="1793" y="7129"/>
                    <a:pt x="1243" y="7131"/>
                    <a:pt x="693" y="7132"/>
                  </a:cubicBezTo>
                  <a:cubicBezTo>
                    <a:pt x="624" y="7133"/>
                    <a:pt x="554" y="7130"/>
                    <a:pt x="485" y="7119"/>
                  </a:cubicBezTo>
                  <a:cubicBezTo>
                    <a:pt x="222" y="7079"/>
                    <a:pt x="18" y="6853"/>
                    <a:pt x="2" y="6587"/>
                  </a:cubicBezTo>
                  <a:cubicBezTo>
                    <a:pt x="0" y="6549"/>
                    <a:pt x="2" y="6511"/>
                    <a:pt x="2" y="6473"/>
                  </a:cubicBezTo>
                  <a:cubicBezTo>
                    <a:pt x="6" y="5733"/>
                    <a:pt x="9" y="4993"/>
                    <a:pt x="15" y="4253"/>
                  </a:cubicBezTo>
                  <a:cubicBezTo>
                    <a:pt x="19" y="3678"/>
                    <a:pt x="27" y="3103"/>
                    <a:pt x="34" y="2527"/>
                  </a:cubicBezTo>
                  <a:cubicBezTo>
                    <a:pt x="38" y="2197"/>
                    <a:pt x="175" y="2024"/>
                    <a:pt x="494" y="1949"/>
                  </a:cubicBezTo>
                  <a:cubicBezTo>
                    <a:pt x="567" y="1931"/>
                    <a:pt x="643" y="1921"/>
                    <a:pt x="718" y="1920"/>
                  </a:cubicBezTo>
                  <a:cubicBezTo>
                    <a:pt x="1420" y="1914"/>
                    <a:pt x="2122" y="1912"/>
                    <a:pt x="2824" y="1907"/>
                  </a:cubicBezTo>
                  <a:cubicBezTo>
                    <a:pt x="2892" y="1906"/>
                    <a:pt x="2963" y="1921"/>
                    <a:pt x="3037" y="187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396">
              <a:extLst>
                <a:ext uri="{FF2B5EF4-FFF2-40B4-BE49-F238E27FC236}">
                  <a16:creationId xmlns:a16="http://schemas.microsoft.com/office/drawing/2014/main" id="{6A9472F1-7404-48BA-B1E2-9FAA54C3D606}"/>
                </a:ext>
              </a:extLst>
            </p:cNvPr>
            <p:cNvSpPr>
              <a:spLocks/>
            </p:cNvSpPr>
            <p:nvPr/>
          </p:nvSpPr>
          <p:spPr bwMode="auto">
            <a:xfrm>
              <a:off x="5346701" y="3309938"/>
              <a:ext cx="144463" cy="236538"/>
            </a:xfrm>
            <a:custGeom>
              <a:avLst/>
              <a:gdLst>
                <a:gd name="T0" fmla="*/ 2082 w 2276"/>
                <a:gd name="T1" fmla="*/ 2892 h 3782"/>
                <a:gd name="T2" fmla="*/ 2079 w 2276"/>
                <a:gd name="T3" fmla="*/ 2741 h 3782"/>
                <a:gd name="T4" fmla="*/ 1901 w 2276"/>
                <a:gd name="T5" fmla="*/ 2468 h 3782"/>
                <a:gd name="T6" fmla="*/ 1692 w 2276"/>
                <a:gd name="T7" fmla="*/ 2378 h 3782"/>
                <a:gd name="T8" fmla="*/ 1495 w 2276"/>
                <a:gd name="T9" fmla="*/ 2034 h 3782"/>
                <a:gd name="T10" fmla="*/ 1512 w 2276"/>
                <a:gd name="T11" fmla="*/ 1884 h 3782"/>
                <a:gd name="T12" fmla="*/ 1620 w 2276"/>
                <a:gd name="T13" fmla="*/ 1606 h 3782"/>
                <a:gd name="T14" fmla="*/ 1719 w 2276"/>
                <a:gd name="T15" fmla="*/ 1466 h 3782"/>
                <a:gd name="T16" fmla="*/ 1829 w 2276"/>
                <a:gd name="T17" fmla="*/ 922 h 3782"/>
                <a:gd name="T18" fmla="*/ 1759 w 2276"/>
                <a:gd name="T19" fmla="*/ 589 h 3782"/>
                <a:gd name="T20" fmla="*/ 1121 w 2276"/>
                <a:gd name="T21" fmla="*/ 278 h 3782"/>
                <a:gd name="T22" fmla="*/ 633 w 2276"/>
                <a:gd name="T23" fmla="*/ 812 h 3782"/>
                <a:gd name="T24" fmla="*/ 835 w 2276"/>
                <a:gd name="T25" fmla="*/ 1642 h 3782"/>
                <a:gd name="T26" fmla="*/ 914 w 2276"/>
                <a:gd name="T27" fmla="*/ 1724 h 3782"/>
                <a:gd name="T28" fmla="*/ 976 w 2276"/>
                <a:gd name="T29" fmla="*/ 1916 h 3782"/>
                <a:gd name="T30" fmla="*/ 939 w 2276"/>
                <a:gd name="T31" fmla="*/ 2141 h 3782"/>
                <a:gd name="T32" fmla="*/ 692 w 2276"/>
                <a:gd name="T33" fmla="*/ 2399 h 3782"/>
                <a:gd name="T34" fmla="*/ 530 w 2276"/>
                <a:gd name="T35" fmla="*/ 2450 h 3782"/>
                <a:gd name="T36" fmla="*/ 215 w 2276"/>
                <a:gd name="T37" fmla="*/ 2859 h 3782"/>
                <a:gd name="T38" fmla="*/ 211 w 2276"/>
                <a:gd name="T39" fmla="*/ 3465 h 3782"/>
                <a:gd name="T40" fmla="*/ 220 w 2276"/>
                <a:gd name="T41" fmla="*/ 3654 h 3782"/>
                <a:gd name="T42" fmla="*/ 206 w 2276"/>
                <a:gd name="T43" fmla="*/ 3727 h 3782"/>
                <a:gd name="T44" fmla="*/ 134 w 2276"/>
                <a:gd name="T45" fmla="*/ 3777 h 3782"/>
                <a:gd name="T46" fmla="*/ 72 w 2276"/>
                <a:gd name="T47" fmla="*/ 3745 h 3782"/>
                <a:gd name="T48" fmla="*/ 37 w 2276"/>
                <a:gd name="T49" fmla="*/ 3660 h 3782"/>
                <a:gd name="T50" fmla="*/ 39 w 2276"/>
                <a:gd name="T51" fmla="*/ 2769 h 3782"/>
                <a:gd name="T52" fmla="*/ 460 w 2276"/>
                <a:gd name="T53" fmla="*/ 2274 h 3782"/>
                <a:gd name="T54" fmla="*/ 642 w 2276"/>
                <a:gd name="T55" fmla="*/ 2221 h 3782"/>
                <a:gd name="T56" fmla="*/ 754 w 2276"/>
                <a:gd name="T57" fmla="*/ 2104 h 3782"/>
                <a:gd name="T58" fmla="*/ 777 w 2276"/>
                <a:gd name="T59" fmla="*/ 2012 h 3782"/>
                <a:gd name="T60" fmla="*/ 718 w 2276"/>
                <a:gd name="T61" fmla="*/ 1789 h 3782"/>
                <a:gd name="T62" fmla="*/ 580 w 2276"/>
                <a:gd name="T63" fmla="*/ 1608 h 3782"/>
                <a:gd name="T64" fmla="*/ 428 w 2276"/>
                <a:gd name="T65" fmla="*/ 921 h 3782"/>
                <a:gd name="T66" fmla="*/ 496 w 2276"/>
                <a:gd name="T67" fmla="*/ 627 h 3782"/>
                <a:gd name="T68" fmla="*/ 1169 w 2276"/>
                <a:gd name="T69" fmla="*/ 74 h 3782"/>
                <a:gd name="T70" fmla="*/ 1934 w 2276"/>
                <a:gd name="T71" fmla="*/ 518 h 3782"/>
                <a:gd name="T72" fmla="*/ 2009 w 2276"/>
                <a:gd name="T73" fmla="*/ 1210 h 3782"/>
                <a:gd name="T74" fmla="*/ 1880 w 2276"/>
                <a:gd name="T75" fmla="*/ 1563 h 3782"/>
                <a:gd name="T76" fmla="*/ 1824 w 2276"/>
                <a:gd name="T77" fmla="*/ 1640 h 3782"/>
                <a:gd name="T78" fmla="*/ 1674 w 2276"/>
                <a:gd name="T79" fmla="*/ 2078 h 3782"/>
                <a:gd name="T80" fmla="*/ 1748 w 2276"/>
                <a:gd name="T81" fmla="*/ 2196 h 3782"/>
                <a:gd name="T82" fmla="*/ 1923 w 2276"/>
                <a:gd name="T83" fmla="*/ 2269 h 3782"/>
                <a:gd name="T84" fmla="*/ 2270 w 2276"/>
                <a:gd name="T85" fmla="*/ 2787 h 3782"/>
                <a:gd name="T86" fmla="*/ 2268 w 2276"/>
                <a:gd name="T87" fmla="*/ 2957 h 3782"/>
                <a:gd name="T88" fmla="*/ 2266 w 2276"/>
                <a:gd name="T89" fmla="*/ 3601 h 3782"/>
                <a:gd name="T90" fmla="*/ 2258 w 2276"/>
                <a:gd name="T91" fmla="*/ 3694 h 3782"/>
                <a:gd name="T92" fmla="*/ 2192 w 2276"/>
                <a:gd name="T93" fmla="*/ 3753 h 3782"/>
                <a:gd name="T94" fmla="*/ 2098 w 2276"/>
                <a:gd name="T95" fmla="*/ 3705 h 3782"/>
                <a:gd name="T96" fmla="*/ 2080 w 2276"/>
                <a:gd name="T97" fmla="*/ 3613 h 3782"/>
                <a:gd name="T98" fmla="*/ 2079 w 2276"/>
                <a:gd name="T99" fmla="*/ 3177 h 3782"/>
                <a:gd name="T100" fmla="*/ 2082 w 2276"/>
                <a:gd name="T101" fmla="*/ 2892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6" h="3782">
                  <a:moveTo>
                    <a:pt x="2082" y="2892"/>
                  </a:moveTo>
                  <a:cubicBezTo>
                    <a:pt x="2084" y="2842"/>
                    <a:pt x="2083" y="2791"/>
                    <a:pt x="2079" y="2741"/>
                  </a:cubicBezTo>
                  <a:cubicBezTo>
                    <a:pt x="2069" y="2618"/>
                    <a:pt x="2011" y="2524"/>
                    <a:pt x="1901" y="2468"/>
                  </a:cubicBezTo>
                  <a:cubicBezTo>
                    <a:pt x="1834" y="2433"/>
                    <a:pt x="1761" y="2409"/>
                    <a:pt x="1692" y="2378"/>
                  </a:cubicBezTo>
                  <a:cubicBezTo>
                    <a:pt x="1524" y="2302"/>
                    <a:pt x="1474" y="2215"/>
                    <a:pt x="1495" y="2034"/>
                  </a:cubicBezTo>
                  <a:cubicBezTo>
                    <a:pt x="1501" y="1984"/>
                    <a:pt x="1507" y="1934"/>
                    <a:pt x="1512" y="1884"/>
                  </a:cubicBezTo>
                  <a:cubicBezTo>
                    <a:pt x="1523" y="1781"/>
                    <a:pt x="1551" y="1686"/>
                    <a:pt x="1620" y="1606"/>
                  </a:cubicBezTo>
                  <a:cubicBezTo>
                    <a:pt x="1657" y="1562"/>
                    <a:pt x="1689" y="1515"/>
                    <a:pt x="1719" y="1466"/>
                  </a:cubicBezTo>
                  <a:cubicBezTo>
                    <a:pt x="1822" y="1299"/>
                    <a:pt x="1863" y="1117"/>
                    <a:pt x="1829" y="922"/>
                  </a:cubicBezTo>
                  <a:cubicBezTo>
                    <a:pt x="1810" y="810"/>
                    <a:pt x="1790" y="698"/>
                    <a:pt x="1759" y="589"/>
                  </a:cubicBezTo>
                  <a:cubicBezTo>
                    <a:pt x="1667" y="271"/>
                    <a:pt x="1339" y="199"/>
                    <a:pt x="1121" y="278"/>
                  </a:cubicBezTo>
                  <a:cubicBezTo>
                    <a:pt x="864" y="371"/>
                    <a:pt x="699" y="541"/>
                    <a:pt x="633" y="812"/>
                  </a:cubicBezTo>
                  <a:cubicBezTo>
                    <a:pt x="558" y="1126"/>
                    <a:pt x="626" y="1400"/>
                    <a:pt x="835" y="1642"/>
                  </a:cubicBezTo>
                  <a:cubicBezTo>
                    <a:pt x="860" y="1671"/>
                    <a:pt x="888" y="1697"/>
                    <a:pt x="914" y="1724"/>
                  </a:cubicBezTo>
                  <a:cubicBezTo>
                    <a:pt x="964" y="1779"/>
                    <a:pt x="985" y="1844"/>
                    <a:pt x="976" y="1916"/>
                  </a:cubicBezTo>
                  <a:cubicBezTo>
                    <a:pt x="966" y="1991"/>
                    <a:pt x="956" y="2067"/>
                    <a:pt x="939" y="2141"/>
                  </a:cubicBezTo>
                  <a:cubicBezTo>
                    <a:pt x="907" y="2273"/>
                    <a:pt x="834" y="2368"/>
                    <a:pt x="692" y="2399"/>
                  </a:cubicBezTo>
                  <a:cubicBezTo>
                    <a:pt x="637" y="2411"/>
                    <a:pt x="583" y="2430"/>
                    <a:pt x="530" y="2450"/>
                  </a:cubicBezTo>
                  <a:cubicBezTo>
                    <a:pt x="341" y="2521"/>
                    <a:pt x="233" y="2652"/>
                    <a:pt x="215" y="2859"/>
                  </a:cubicBezTo>
                  <a:cubicBezTo>
                    <a:pt x="197" y="3061"/>
                    <a:pt x="188" y="3262"/>
                    <a:pt x="211" y="3465"/>
                  </a:cubicBezTo>
                  <a:cubicBezTo>
                    <a:pt x="219" y="3527"/>
                    <a:pt x="219" y="3591"/>
                    <a:pt x="220" y="3654"/>
                  </a:cubicBezTo>
                  <a:cubicBezTo>
                    <a:pt x="220" y="3679"/>
                    <a:pt x="219" y="3709"/>
                    <a:pt x="206" y="3727"/>
                  </a:cubicBezTo>
                  <a:cubicBezTo>
                    <a:pt x="189" y="3750"/>
                    <a:pt x="161" y="3771"/>
                    <a:pt x="134" y="3777"/>
                  </a:cubicBezTo>
                  <a:cubicBezTo>
                    <a:pt x="116" y="3782"/>
                    <a:pt x="85" y="3763"/>
                    <a:pt x="72" y="3745"/>
                  </a:cubicBezTo>
                  <a:cubicBezTo>
                    <a:pt x="54" y="3721"/>
                    <a:pt x="39" y="3689"/>
                    <a:pt x="37" y="3660"/>
                  </a:cubicBezTo>
                  <a:cubicBezTo>
                    <a:pt x="19" y="3363"/>
                    <a:pt x="0" y="3064"/>
                    <a:pt x="39" y="2769"/>
                  </a:cubicBezTo>
                  <a:cubicBezTo>
                    <a:pt x="71" y="2524"/>
                    <a:pt x="233" y="2365"/>
                    <a:pt x="460" y="2274"/>
                  </a:cubicBezTo>
                  <a:cubicBezTo>
                    <a:pt x="519" y="2251"/>
                    <a:pt x="582" y="2239"/>
                    <a:pt x="642" y="2221"/>
                  </a:cubicBezTo>
                  <a:cubicBezTo>
                    <a:pt x="701" y="2204"/>
                    <a:pt x="740" y="2166"/>
                    <a:pt x="754" y="2104"/>
                  </a:cubicBezTo>
                  <a:cubicBezTo>
                    <a:pt x="760" y="2073"/>
                    <a:pt x="770" y="2043"/>
                    <a:pt x="777" y="2012"/>
                  </a:cubicBezTo>
                  <a:cubicBezTo>
                    <a:pt x="796" y="1928"/>
                    <a:pt x="791" y="1855"/>
                    <a:pt x="718" y="1789"/>
                  </a:cubicBezTo>
                  <a:cubicBezTo>
                    <a:pt x="663" y="1739"/>
                    <a:pt x="623" y="1671"/>
                    <a:pt x="580" y="1608"/>
                  </a:cubicBezTo>
                  <a:cubicBezTo>
                    <a:pt x="439" y="1400"/>
                    <a:pt x="393" y="1168"/>
                    <a:pt x="428" y="921"/>
                  </a:cubicBezTo>
                  <a:cubicBezTo>
                    <a:pt x="442" y="822"/>
                    <a:pt x="461" y="721"/>
                    <a:pt x="496" y="627"/>
                  </a:cubicBezTo>
                  <a:cubicBezTo>
                    <a:pt x="614" y="316"/>
                    <a:pt x="856" y="138"/>
                    <a:pt x="1169" y="74"/>
                  </a:cubicBezTo>
                  <a:cubicBezTo>
                    <a:pt x="1529" y="0"/>
                    <a:pt x="1841" y="220"/>
                    <a:pt x="1934" y="518"/>
                  </a:cubicBezTo>
                  <a:cubicBezTo>
                    <a:pt x="2004" y="744"/>
                    <a:pt x="2035" y="973"/>
                    <a:pt x="2009" y="1210"/>
                  </a:cubicBezTo>
                  <a:cubicBezTo>
                    <a:pt x="1995" y="1338"/>
                    <a:pt x="1944" y="1453"/>
                    <a:pt x="1880" y="1563"/>
                  </a:cubicBezTo>
                  <a:cubicBezTo>
                    <a:pt x="1864" y="1590"/>
                    <a:pt x="1846" y="1618"/>
                    <a:pt x="1824" y="1640"/>
                  </a:cubicBezTo>
                  <a:cubicBezTo>
                    <a:pt x="1704" y="1762"/>
                    <a:pt x="1692" y="1921"/>
                    <a:pt x="1674" y="2078"/>
                  </a:cubicBezTo>
                  <a:cubicBezTo>
                    <a:pt x="1668" y="2136"/>
                    <a:pt x="1696" y="2174"/>
                    <a:pt x="1748" y="2196"/>
                  </a:cubicBezTo>
                  <a:cubicBezTo>
                    <a:pt x="1807" y="2221"/>
                    <a:pt x="1865" y="2245"/>
                    <a:pt x="1923" y="2269"/>
                  </a:cubicBezTo>
                  <a:cubicBezTo>
                    <a:pt x="2151" y="2366"/>
                    <a:pt x="2265" y="2541"/>
                    <a:pt x="2270" y="2787"/>
                  </a:cubicBezTo>
                  <a:cubicBezTo>
                    <a:pt x="2271" y="2844"/>
                    <a:pt x="2276" y="2902"/>
                    <a:pt x="2268" y="2957"/>
                  </a:cubicBezTo>
                  <a:cubicBezTo>
                    <a:pt x="2238" y="3172"/>
                    <a:pt x="2253" y="3386"/>
                    <a:pt x="2266" y="3601"/>
                  </a:cubicBezTo>
                  <a:cubicBezTo>
                    <a:pt x="2267" y="3632"/>
                    <a:pt x="2265" y="3664"/>
                    <a:pt x="2258" y="3694"/>
                  </a:cubicBezTo>
                  <a:cubicBezTo>
                    <a:pt x="2251" y="3727"/>
                    <a:pt x="2226" y="3747"/>
                    <a:pt x="2192" y="3753"/>
                  </a:cubicBezTo>
                  <a:cubicBezTo>
                    <a:pt x="2155" y="3760"/>
                    <a:pt x="2109" y="3738"/>
                    <a:pt x="2098" y="3705"/>
                  </a:cubicBezTo>
                  <a:cubicBezTo>
                    <a:pt x="2089" y="3675"/>
                    <a:pt x="2081" y="3644"/>
                    <a:pt x="2080" y="3613"/>
                  </a:cubicBezTo>
                  <a:cubicBezTo>
                    <a:pt x="2078" y="3468"/>
                    <a:pt x="2079" y="3322"/>
                    <a:pt x="2079" y="3177"/>
                  </a:cubicBezTo>
                  <a:cubicBezTo>
                    <a:pt x="2077" y="3177"/>
                    <a:pt x="2080" y="2987"/>
                    <a:pt x="2082" y="28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397">
              <a:extLst>
                <a:ext uri="{FF2B5EF4-FFF2-40B4-BE49-F238E27FC236}">
                  <a16:creationId xmlns:a16="http://schemas.microsoft.com/office/drawing/2014/main" id="{7AC1B6F1-F812-401F-BF43-0C2B97BFC322}"/>
                </a:ext>
              </a:extLst>
            </p:cNvPr>
            <p:cNvSpPr>
              <a:spLocks noEditPoints="1"/>
            </p:cNvSpPr>
            <p:nvPr/>
          </p:nvSpPr>
          <p:spPr bwMode="auto">
            <a:xfrm>
              <a:off x="5516564" y="3325813"/>
              <a:ext cx="225425" cy="52388"/>
            </a:xfrm>
            <a:custGeom>
              <a:avLst/>
              <a:gdLst>
                <a:gd name="T0" fmla="*/ 1817 w 3579"/>
                <a:gd name="T1" fmla="*/ 211 h 827"/>
                <a:gd name="T2" fmla="*/ 472 w 3579"/>
                <a:gd name="T3" fmla="*/ 231 h 827"/>
                <a:gd name="T4" fmla="*/ 264 w 3579"/>
                <a:gd name="T5" fmla="*/ 237 h 827"/>
                <a:gd name="T6" fmla="*/ 194 w 3579"/>
                <a:gd name="T7" fmla="*/ 305 h 827"/>
                <a:gd name="T8" fmla="*/ 201 w 3579"/>
                <a:gd name="T9" fmla="*/ 532 h 827"/>
                <a:gd name="T10" fmla="*/ 317 w 3579"/>
                <a:gd name="T11" fmla="*/ 639 h 827"/>
                <a:gd name="T12" fmla="*/ 374 w 3579"/>
                <a:gd name="T13" fmla="*/ 638 h 827"/>
                <a:gd name="T14" fmla="*/ 1433 w 3579"/>
                <a:gd name="T15" fmla="*/ 615 h 827"/>
                <a:gd name="T16" fmla="*/ 3175 w 3579"/>
                <a:gd name="T17" fmla="*/ 595 h 827"/>
                <a:gd name="T18" fmla="*/ 3327 w 3579"/>
                <a:gd name="T19" fmla="*/ 592 h 827"/>
                <a:gd name="T20" fmla="*/ 3401 w 3579"/>
                <a:gd name="T21" fmla="*/ 523 h 827"/>
                <a:gd name="T22" fmla="*/ 3403 w 3579"/>
                <a:gd name="T23" fmla="*/ 277 h 827"/>
                <a:gd name="T24" fmla="*/ 3312 w 3579"/>
                <a:gd name="T25" fmla="*/ 190 h 827"/>
                <a:gd name="T26" fmla="*/ 3180 w 3579"/>
                <a:gd name="T27" fmla="*/ 191 h 827"/>
                <a:gd name="T28" fmla="*/ 1817 w 3579"/>
                <a:gd name="T29" fmla="*/ 211 h 827"/>
                <a:gd name="T30" fmla="*/ 690 w 3579"/>
                <a:gd name="T31" fmla="*/ 810 h 827"/>
                <a:gd name="T32" fmla="*/ 235 w 3579"/>
                <a:gd name="T33" fmla="*/ 826 h 827"/>
                <a:gd name="T34" fmla="*/ 122 w 3579"/>
                <a:gd name="T35" fmla="*/ 818 h 827"/>
                <a:gd name="T36" fmla="*/ 36 w 3579"/>
                <a:gd name="T37" fmla="*/ 728 h 827"/>
                <a:gd name="T38" fmla="*/ 31 w 3579"/>
                <a:gd name="T39" fmla="*/ 671 h 827"/>
                <a:gd name="T40" fmla="*/ 3 w 3579"/>
                <a:gd name="T41" fmla="*/ 274 h 827"/>
                <a:gd name="T42" fmla="*/ 4 w 3579"/>
                <a:gd name="T43" fmla="*/ 179 h 827"/>
                <a:gd name="T44" fmla="*/ 96 w 3579"/>
                <a:gd name="T45" fmla="*/ 71 h 827"/>
                <a:gd name="T46" fmla="*/ 322 w 3579"/>
                <a:gd name="T47" fmla="*/ 47 h 827"/>
                <a:gd name="T48" fmla="*/ 1669 w 3579"/>
                <a:gd name="T49" fmla="*/ 33 h 827"/>
                <a:gd name="T50" fmla="*/ 2580 w 3579"/>
                <a:gd name="T51" fmla="*/ 23 h 827"/>
                <a:gd name="T52" fmla="*/ 3357 w 3579"/>
                <a:gd name="T53" fmla="*/ 1 h 827"/>
                <a:gd name="T54" fmla="*/ 3490 w 3579"/>
                <a:gd name="T55" fmla="*/ 7 h 827"/>
                <a:gd name="T56" fmla="*/ 3575 w 3579"/>
                <a:gd name="T57" fmla="*/ 97 h 827"/>
                <a:gd name="T58" fmla="*/ 3579 w 3579"/>
                <a:gd name="T59" fmla="*/ 134 h 827"/>
                <a:gd name="T60" fmla="*/ 3575 w 3579"/>
                <a:gd name="T61" fmla="*/ 647 h 827"/>
                <a:gd name="T62" fmla="*/ 3460 w 3579"/>
                <a:gd name="T63" fmla="*/ 767 h 827"/>
                <a:gd name="T64" fmla="*/ 3403 w 3579"/>
                <a:gd name="T65" fmla="*/ 769 h 827"/>
                <a:gd name="T66" fmla="*/ 690 w 3579"/>
                <a:gd name="T67" fmla="*/ 81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9" h="827">
                  <a:moveTo>
                    <a:pt x="1817" y="211"/>
                  </a:moveTo>
                  <a:cubicBezTo>
                    <a:pt x="1817" y="214"/>
                    <a:pt x="921" y="227"/>
                    <a:pt x="472" y="231"/>
                  </a:cubicBezTo>
                  <a:cubicBezTo>
                    <a:pt x="403" y="231"/>
                    <a:pt x="334" y="233"/>
                    <a:pt x="264" y="237"/>
                  </a:cubicBezTo>
                  <a:cubicBezTo>
                    <a:pt x="214" y="240"/>
                    <a:pt x="193" y="260"/>
                    <a:pt x="194" y="305"/>
                  </a:cubicBezTo>
                  <a:cubicBezTo>
                    <a:pt x="195" y="381"/>
                    <a:pt x="197" y="457"/>
                    <a:pt x="201" y="532"/>
                  </a:cubicBezTo>
                  <a:cubicBezTo>
                    <a:pt x="206" y="624"/>
                    <a:pt x="223" y="639"/>
                    <a:pt x="317" y="639"/>
                  </a:cubicBezTo>
                  <a:cubicBezTo>
                    <a:pt x="336" y="640"/>
                    <a:pt x="355" y="639"/>
                    <a:pt x="374" y="638"/>
                  </a:cubicBezTo>
                  <a:cubicBezTo>
                    <a:pt x="727" y="630"/>
                    <a:pt x="1080" y="620"/>
                    <a:pt x="1433" y="615"/>
                  </a:cubicBezTo>
                  <a:cubicBezTo>
                    <a:pt x="2014" y="607"/>
                    <a:pt x="2595" y="602"/>
                    <a:pt x="3175" y="595"/>
                  </a:cubicBezTo>
                  <a:cubicBezTo>
                    <a:pt x="3226" y="595"/>
                    <a:pt x="3276" y="595"/>
                    <a:pt x="3327" y="592"/>
                  </a:cubicBezTo>
                  <a:cubicBezTo>
                    <a:pt x="3373" y="590"/>
                    <a:pt x="3400" y="566"/>
                    <a:pt x="3401" y="523"/>
                  </a:cubicBezTo>
                  <a:cubicBezTo>
                    <a:pt x="3404" y="441"/>
                    <a:pt x="3404" y="359"/>
                    <a:pt x="3403" y="277"/>
                  </a:cubicBezTo>
                  <a:cubicBezTo>
                    <a:pt x="3402" y="205"/>
                    <a:pt x="3386" y="191"/>
                    <a:pt x="3312" y="190"/>
                  </a:cubicBezTo>
                  <a:cubicBezTo>
                    <a:pt x="3268" y="189"/>
                    <a:pt x="3224" y="190"/>
                    <a:pt x="3180" y="191"/>
                  </a:cubicBezTo>
                  <a:cubicBezTo>
                    <a:pt x="2726" y="197"/>
                    <a:pt x="2271" y="204"/>
                    <a:pt x="1817" y="211"/>
                  </a:cubicBezTo>
                  <a:close/>
                  <a:moveTo>
                    <a:pt x="690" y="810"/>
                  </a:moveTo>
                  <a:cubicBezTo>
                    <a:pt x="538" y="812"/>
                    <a:pt x="387" y="822"/>
                    <a:pt x="235" y="826"/>
                  </a:cubicBezTo>
                  <a:cubicBezTo>
                    <a:pt x="197" y="827"/>
                    <a:pt x="159" y="826"/>
                    <a:pt x="122" y="818"/>
                  </a:cubicBezTo>
                  <a:cubicBezTo>
                    <a:pt x="76" y="807"/>
                    <a:pt x="45" y="777"/>
                    <a:pt x="36" y="728"/>
                  </a:cubicBezTo>
                  <a:cubicBezTo>
                    <a:pt x="33" y="709"/>
                    <a:pt x="32" y="690"/>
                    <a:pt x="31" y="671"/>
                  </a:cubicBezTo>
                  <a:cubicBezTo>
                    <a:pt x="21" y="539"/>
                    <a:pt x="12" y="406"/>
                    <a:pt x="3" y="274"/>
                  </a:cubicBezTo>
                  <a:cubicBezTo>
                    <a:pt x="1" y="242"/>
                    <a:pt x="0" y="210"/>
                    <a:pt x="4" y="179"/>
                  </a:cubicBezTo>
                  <a:cubicBezTo>
                    <a:pt x="11" y="124"/>
                    <a:pt x="42" y="81"/>
                    <a:pt x="96" y="71"/>
                  </a:cubicBezTo>
                  <a:cubicBezTo>
                    <a:pt x="170" y="57"/>
                    <a:pt x="246" y="49"/>
                    <a:pt x="322" y="47"/>
                  </a:cubicBezTo>
                  <a:cubicBezTo>
                    <a:pt x="771" y="41"/>
                    <a:pt x="1220" y="38"/>
                    <a:pt x="1669" y="33"/>
                  </a:cubicBezTo>
                  <a:cubicBezTo>
                    <a:pt x="1973" y="30"/>
                    <a:pt x="2276" y="29"/>
                    <a:pt x="2580" y="23"/>
                  </a:cubicBezTo>
                  <a:cubicBezTo>
                    <a:pt x="2839" y="18"/>
                    <a:pt x="3098" y="8"/>
                    <a:pt x="3357" y="1"/>
                  </a:cubicBezTo>
                  <a:cubicBezTo>
                    <a:pt x="3401" y="0"/>
                    <a:pt x="3446" y="2"/>
                    <a:pt x="3490" y="7"/>
                  </a:cubicBezTo>
                  <a:cubicBezTo>
                    <a:pt x="3534" y="12"/>
                    <a:pt x="3568" y="51"/>
                    <a:pt x="3575" y="97"/>
                  </a:cubicBezTo>
                  <a:cubicBezTo>
                    <a:pt x="3577" y="109"/>
                    <a:pt x="3579" y="122"/>
                    <a:pt x="3579" y="134"/>
                  </a:cubicBezTo>
                  <a:cubicBezTo>
                    <a:pt x="3578" y="305"/>
                    <a:pt x="3579" y="476"/>
                    <a:pt x="3575" y="647"/>
                  </a:cubicBezTo>
                  <a:cubicBezTo>
                    <a:pt x="3574" y="731"/>
                    <a:pt x="3541" y="760"/>
                    <a:pt x="3460" y="767"/>
                  </a:cubicBezTo>
                  <a:cubicBezTo>
                    <a:pt x="3441" y="769"/>
                    <a:pt x="3422" y="768"/>
                    <a:pt x="3403" y="769"/>
                  </a:cubicBezTo>
                  <a:cubicBezTo>
                    <a:pt x="2872" y="780"/>
                    <a:pt x="1063" y="804"/>
                    <a:pt x="690" y="8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398">
              <a:extLst>
                <a:ext uri="{FF2B5EF4-FFF2-40B4-BE49-F238E27FC236}">
                  <a16:creationId xmlns:a16="http://schemas.microsoft.com/office/drawing/2014/main" id="{181E6A6B-F952-4343-9F5A-C00664DEFAB8}"/>
                </a:ext>
              </a:extLst>
            </p:cNvPr>
            <p:cNvSpPr>
              <a:spLocks/>
            </p:cNvSpPr>
            <p:nvPr/>
          </p:nvSpPr>
          <p:spPr bwMode="auto">
            <a:xfrm>
              <a:off x="5522914" y="3421063"/>
              <a:ext cx="217488" cy="12700"/>
            </a:xfrm>
            <a:custGeom>
              <a:avLst/>
              <a:gdLst>
                <a:gd name="T0" fmla="*/ 238 w 3472"/>
                <a:gd name="T1" fmla="*/ 211 h 212"/>
                <a:gd name="T2" fmla="*/ 68 w 3472"/>
                <a:gd name="T3" fmla="*/ 204 h 212"/>
                <a:gd name="T4" fmla="*/ 1 w 3472"/>
                <a:gd name="T5" fmla="*/ 123 h 212"/>
                <a:gd name="T6" fmla="*/ 72 w 3472"/>
                <a:gd name="T7" fmla="*/ 45 h 212"/>
                <a:gd name="T8" fmla="*/ 148 w 3472"/>
                <a:gd name="T9" fmla="*/ 38 h 212"/>
                <a:gd name="T10" fmla="*/ 1113 w 3472"/>
                <a:gd name="T11" fmla="*/ 15 h 212"/>
                <a:gd name="T12" fmla="*/ 3234 w 3472"/>
                <a:gd name="T13" fmla="*/ 0 h 212"/>
                <a:gd name="T14" fmla="*/ 3403 w 3472"/>
                <a:gd name="T15" fmla="*/ 8 h 212"/>
                <a:gd name="T16" fmla="*/ 3470 w 3472"/>
                <a:gd name="T17" fmla="*/ 88 h 212"/>
                <a:gd name="T18" fmla="*/ 3399 w 3472"/>
                <a:gd name="T19" fmla="*/ 166 h 212"/>
                <a:gd name="T20" fmla="*/ 3305 w 3472"/>
                <a:gd name="T21" fmla="*/ 174 h 212"/>
                <a:gd name="T22" fmla="*/ 1734 w 3472"/>
                <a:gd name="T23" fmla="*/ 204 h 212"/>
                <a:gd name="T24" fmla="*/ 238 w 3472"/>
                <a:gd name="T25"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2" h="212">
                  <a:moveTo>
                    <a:pt x="238" y="211"/>
                  </a:moveTo>
                  <a:cubicBezTo>
                    <a:pt x="181" y="212"/>
                    <a:pt x="124" y="209"/>
                    <a:pt x="68" y="204"/>
                  </a:cubicBezTo>
                  <a:cubicBezTo>
                    <a:pt x="32" y="200"/>
                    <a:pt x="0" y="156"/>
                    <a:pt x="1" y="123"/>
                  </a:cubicBezTo>
                  <a:cubicBezTo>
                    <a:pt x="3" y="87"/>
                    <a:pt x="35" y="52"/>
                    <a:pt x="72" y="45"/>
                  </a:cubicBezTo>
                  <a:cubicBezTo>
                    <a:pt x="97" y="41"/>
                    <a:pt x="122" y="38"/>
                    <a:pt x="148" y="38"/>
                  </a:cubicBezTo>
                  <a:cubicBezTo>
                    <a:pt x="469" y="30"/>
                    <a:pt x="791" y="18"/>
                    <a:pt x="1113" y="15"/>
                  </a:cubicBezTo>
                  <a:cubicBezTo>
                    <a:pt x="1820" y="7"/>
                    <a:pt x="2527" y="4"/>
                    <a:pt x="3234" y="0"/>
                  </a:cubicBezTo>
                  <a:cubicBezTo>
                    <a:pt x="3290" y="0"/>
                    <a:pt x="3347" y="2"/>
                    <a:pt x="3403" y="8"/>
                  </a:cubicBezTo>
                  <a:cubicBezTo>
                    <a:pt x="3440" y="11"/>
                    <a:pt x="3472" y="55"/>
                    <a:pt x="3470" y="88"/>
                  </a:cubicBezTo>
                  <a:cubicBezTo>
                    <a:pt x="3468" y="124"/>
                    <a:pt x="3436" y="160"/>
                    <a:pt x="3399" y="166"/>
                  </a:cubicBezTo>
                  <a:cubicBezTo>
                    <a:pt x="3368" y="171"/>
                    <a:pt x="3336" y="173"/>
                    <a:pt x="3305" y="174"/>
                  </a:cubicBezTo>
                  <a:cubicBezTo>
                    <a:pt x="2781" y="184"/>
                    <a:pt x="2257" y="194"/>
                    <a:pt x="1734" y="204"/>
                  </a:cubicBezTo>
                  <a:cubicBezTo>
                    <a:pt x="1734" y="202"/>
                    <a:pt x="736" y="208"/>
                    <a:pt x="238" y="2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399">
              <a:extLst>
                <a:ext uri="{FF2B5EF4-FFF2-40B4-BE49-F238E27FC236}">
                  <a16:creationId xmlns:a16="http://schemas.microsoft.com/office/drawing/2014/main" id="{8709FAE9-DE92-4096-9C97-E2FF7BEB5B10}"/>
                </a:ext>
              </a:extLst>
            </p:cNvPr>
            <p:cNvSpPr>
              <a:spLocks/>
            </p:cNvSpPr>
            <p:nvPr/>
          </p:nvSpPr>
          <p:spPr bwMode="auto">
            <a:xfrm>
              <a:off x="5638801" y="3454400"/>
              <a:ext cx="101600" cy="12700"/>
            </a:xfrm>
            <a:custGeom>
              <a:avLst/>
              <a:gdLst>
                <a:gd name="T0" fmla="*/ 788 w 1612"/>
                <a:gd name="T1" fmla="*/ 199 h 200"/>
                <a:gd name="T2" fmla="*/ 183 w 1612"/>
                <a:gd name="T3" fmla="*/ 198 h 200"/>
                <a:gd name="T4" fmla="*/ 54 w 1612"/>
                <a:gd name="T5" fmla="*/ 181 h 200"/>
                <a:gd name="T6" fmla="*/ 6 w 1612"/>
                <a:gd name="T7" fmla="*/ 109 h 200"/>
                <a:gd name="T8" fmla="*/ 57 w 1612"/>
                <a:gd name="T9" fmla="*/ 38 h 200"/>
                <a:gd name="T10" fmla="*/ 130 w 1612"/>
                <a:gd name="T11" fmla="*/ 25 h 200"/>
                <a:gd name="T12" fmla="*/ 1435 w 1612"/>
                <a:gd name="T13" fmla="*/ 1 h 200"/>
                <a:gd name="T14" fmla="*/ 1546 w 1612"/>
                <a:gd name="T15" fmla="*/ 16 h 200"/>
                <a:gd name="T16" fmla="*/ 1600 w 1612"/>
                <a:gd name="T17" fmla="*/ 87 h 200"/>
                <a:gd name="T18" fmla="*/ 1544 w 1612"/>
                <a:gd name="T19" fmla="*/ 174 h 200"/>
                <a:gd name="T20" fmla="*/ 1413 w 1612"/>
                <a:gd name="T21" fmla="*/ 187 h 200"/>
                <a:gd name="T22" fmla="*/ 788 w 1612"/>
                <a:gd name="T23" fmla="*/ 19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2" h="200">
                  <a:moveTo>
                    <a:pt x="788" y="199"/>
                  </a:moveTo>
                  <a:cubicBezTo>
                    <a:pt x="587" y="199"/>
                    <a:pt x="385" y="200"/>
                    <a:pt x="183" y="198"/>
                  </a:cubicBezTo>
                  <a:cubicBezTo>
                    <a:pt x="140" y="198"/>
                    <a:pt x="93" y="196"/>
                    <a:pt x="54" y="181"/>
                  </a:cubicBezTo>
                  <a:cubicBezTo>
                    <a:pt x="31" y="172"/>
                    <a:pt x="11" y="136"/>
                    <a:pt x="6" y="109"/>
                  </a:cubicBezTo>
                  <a:cubicBezTo>
                    <a:pt x="0" y="78"/>
                    <a:pt x="24" y="50"/>
                    <a:pt x="57" y="38"/>
                  </a:cubicBezTo>
                  <a:cubicBezTo>
                    <a:pt x="80" y="30"/>
                    <a:pt x="106" y="25"/>
                    <a:pt x="130" y="25"/>
                  </a:cubicBezTo>
                  <a:cubicBezTo>
                    <a:pt x="565" y="16"/>
                    <a:pt x="1000" y="8"/>
                    <a:pt x="1435" y="1"/>
                  </a:cubicBezTo>
                  <a:cubicBezTo>
                    <a:pt x="1472" y="0"/>
                    <a:pt x="1513" y="2"/>
                    <a:pt x="1546" y="16"/>
                  </a:cubicBezTo>
                  <a:cubicBezTo>
                    <a:pt x="1570" y="27"/>
                    <a:pt x="1590" y="60"/>
                    <a:pt x="1600" y="87"/>
                  </a:cubicBezTo>
                  <a:cubicBezTo>
                    <a:pt x="1612" y="117"/>
                    <a:pt x="1577" y="168"/>
                    <a:pt x="1544" y="174"/>
                  </a:cubicBezTo>
                  <a:cubicBezTo>
                    <a:pt x="1501" y="182"/>
                    <a:pt x="1457" y="187"/>
                    <a:pt x="1413" y="187"/>
                  </a:cubicBezTo>
                  <a:cubicBezTo>
                    <a:pt x="1205" y="189"/>
                    <a:pt x="789" y="195"/>
                    <a:pt x="788"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400">
              <a:extLst>
                <a:ext uri="{FF2B5EF4-FFF2-40B4-BE49-F238E27FC236}">
                  <a16:creationId xmlns:a16="http://schemas.microsoft.com/office/drawing/2014/main" id="{F438DB0E-352F-4A67-94BC-A08615C2BEFE}"/>
                </a:ext>
              </a:extLst>
            </p:cNvPr>
            <p:cNvSpPr>
              <a:spLocks/>
            </p:cNvSpPr>
            <p:nvPr/>
          </p:nvSpPr>
          <p:spPr bwMode="auto">
            <a:xfrm>
              <a:off x="5521326" y="3459163"/>
              <a:ext cx="98425" cy="11113"/>
            </a:xfrm>
            <a:custGeom>
              <a:avLst/>
              <a:gdLst>
                <a:gd name="T0" fmla="*/ 764 w 1566"/>
                <a:gd name="T1" fmla="*/ 176 h 176"/>
                <a:gd name="T2" fmla="*/ 196 w 1566"/>
                <a:gd name="T3" fmla="*/ 175 h 176"/>
                <a:gd name="T4" fmla="*/ 64 w 1566"/>
                <a:gd name="T5" fmla="*/ 166 h 176"/>
                <a:gd name="T6" fmla="*/ 5 w 1566"/>
                <a:gd name="T7" fmla="*/ 101 h 176"/>
                <a:gd name="T8" fmla="*/ 61 w 1566"/>
                <a:gd name="T9" fmla="*/ 13 h 176"/>
                <a:gd name="T10" fmla="*/ 173 w 1566"/>
                <a:gd name="T11" fmla="*/ 1 h 176"/>
                <a:gd name="T12" fmla="*/ 1404 w 1566"/>
                <a:gd name="T13" fmla="*/ 0 h 176"/>
                <a:gd name="T14" fmla="*/ 1515 w 1566"/>
                <a:gd name="T15" fmla="*/ 13 h 176"/>
                <a:gd name="T16" fmla="*/ 1565 w 1566"/>
                <a:gd name="T17" fmla="*/ 85 h 176"/>
                <a:gd name="T18" fmla="*/ 1519 w 1566"/>
                <a:gd name="T19" fmla="*/ 158 h 176"/>
                <a:gd name="T20" fmla="*/ 1389 w 1566"/>
                <a:gd name="T21" fmla="*/ 173 h 176"/>
                <a:gd name="T22" fmla="*/ 764 w 1566"/>
                <a:gd name="T23" fmla="*/ 174 h 176"/>
                <a:gd name="T24" fmla="*/ 764 w 1566"/>
                <a:gd name="T25"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6" h="176">
                  <a:moveTo>
                    <a:pt x="764" y="176"/>
                  </a:moveTo>
                  <a:cubicBezTo>
                    <a:pt x="575" y="176"/>
                    <a:pt x="385" y="176"/>
                    <a:pt x="196" y="175"/>
                  </a:cubicBezTo>
                  <a:cubicBezTo>
                    <a:pt x="152" y="175"/>
                    <a:pt x="108" y="173"/>
                    <a:pt x="64" y="166"/>
                  </a:cubicBezTo>
                  <a:cubicBezTo>
                    <a:pt x="31" y="160"/>
                    <a:pt x="10" y="135"/>
                    <a:pt x="5" y="101"/>
                  </a:cubicBezTo>
                  <a:cubicBezTo>
                    <a:pt x="0" y="62"/>
                    <a:pt x="25" y="19"/>
                    <a:pt x="61" y="13"/>
                  </a:cubicBezTo>
                  <a:cubicBezTo>
                    <a:pt x="97" y="6"/>
                    <a:pt x="135" y="1"/>
                    <a:pt x="173" y="1"/>
                  </a:cubicBezTo>
                  <a:cubicBezTo>
                    <a:pt x="583" y="0"/>
                    <a:pt x="993" y="0"/>
                    <a:pt x="1404" y="0"/>
                  </a:cubicBezTo>
                  <a:cubicBezTo>
                    <a:pt x="1441" y="0"/>
                    <a:pt x="1479" y="4"/>
                    <a:pt x="1515" y="13"/>
                  </a:cubicBezTo>
                  <a:cubicBezTo>
                    <a:pt x="1548" y="21"/>
                    <a:pt x="1564" y="49"/>
                    <a:pt x="1565" y="85"/>
                  </a:cubicBezTo>
                  <a:cubicBezTo>
                    <a:pt x="1566" y="120"/>
                    <a:pt x="1551" y="150"/>
                    <a:pt x="1519" y="158"/>
                  </a:cubicBezTo>
                  <a:cubicBezTo>
                    <a:pt x="1477" y="170"/>
                    <a:pt x="1432" y="173"/>
                    <a:pt x="1389" y="173"/>
                  </a:cubicBezTo>
                  <a:cubicBezTo>
                    <a:pt x="1181" y="175"/>
                    <a:pt x="972" y="174"/>
                    <a:pt x="764" y="174"/>
                  </a:cubicBezTo>
                  <a:lnTo>
                    <a:pt x="764"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401">
              <a:extLst>
                <a:ext uri="{FF2B5EF4-FFF2-40B4-BE49-F238E27FC236}">
                  <a16:creationId xmlns:a16="http://schemas.microsoft.com/office/drawing/2014/main" id="{E411915A-0A93-4B7F-990C-2FCD7105715D}"/>
                </a:ext>
              </a:extLst>
            </p:cNvPr>
            <p:cNvSpPr>
              <a:spLocks noEditPoints="1"/>
            </p:cNvSpPr>
            <p:nvPr/>
          </p:nvSpPr>
          <p:spPr bwMode="auto">
            <a:xfrm>
              <a:off x="5527676" y="3176588"/>
              <a:ext cx="46038" cy="46038"/>
            </a:xfrm>
            <a:custGeom>
              <a:avLst/>
              <a:gdLst>
                <a:gd name="T0" fmla="*/ 538 w 722"/>
                <a:gd name="T1" fmla="*/ 362 h 724"/>
                <a:gd name="T2" fmla="*/ 356 w 722"/>
                <a:gd name="T3" fmla="*/ 184 h 724"/>
                <a:gd name="T4" fmla="*/ 192 w 722"/>
                <a:gd name="T5" fmla="*/ 358 h 724"/>
                <a:gd name="T6" fmla="*/ 351 w 722"/>
                <a:gd name="T7" fmla="*/ 535 h 724"/>
                <a:gd name="T8" fmla="*/ 538 w 722"/>
                <a:gd name="T9" fmla="*/ 362 h 724"/>
                <a:gd name="T10" fmla="*/ 358 w 722"/>
                <a:gd name="T11" fmla="*/ 713 h 724"/>
                <a:gd name="T12" fmla="*/ 3 w 722"/>
                <a:gd name="T13" fmla="*/ 352 h 724"/>
                <a:gd name="T14" fmla="*/ 375 w 722"/>
                <a:gd name="T15" fmla="*/ 5 h 724"/>
                <a:gd name="T16" fmla="*/ 722 w 722"/>
                <a:gd name="T17" fmla="*/ 359 h 724"/>
                <a:gd name="T18" fmla="*/ 358 w 722"/>
                <a:gd name="T19" fmla="*/ 71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2" h="724">
                  <a:moveTo>
                    <a:pt x="538" y="362"/>
                  </a:moveTo>
                  <a:cubicBezTo>
                    <a:pt x="540" y="269"/>
                    <a:pt x="450" y="182"/>
                    <a:pt x="356" y="184"/>
                  </a:cubicBezTo>
                  <a:cubicBezTo>
                    <a:pt x="266" y="186"/>
                    <a:pt x="194" y="264"/>
                    <a:pt x="192" y="358"/>
                  </a:cubicBezTo>
                  <a:cubicBezTo>
                    <a:pt x="191" y="452"/>
                    <a:pt x="261" y="529"/>
                    <a:pt x="351" y="535"/>
                  </a:cubicBezTo>
                  <a:cubicBezTo>
                    <a:pt x="444" y="542"/>
                    <a:pt x="537" y="455"/>
                    <a:pt x="538" y="362"/>
                  </a:cubicBezTo>
                  <a:close/>
                  <a:moveTo>
                    <a:pt x="358" y="713"/>
                  </a:moveTo>
                  <a:cubicBezTo>
                    <a:pt x="154" y="722"/>
                    <a:pt x="0" y="551"/>
                    <a:pt x="3" y="352"/>
                  </a:cubicBezTo>
                  <a:cubicBezTo>
                    <a:pt x="6" y="167"/>
                    <a:pt x="156" y="0"/>
                    <a:pt x="375" y="5"/>
                  </a:cubicBezTo>
                  <a:cubicBezTo>
                    <a:pt x="537" y="9"/>
                    <a:pt x="722" y="133"/>
                    <a:pt x="722" y="359"/>
                  </a:cubicBezTo>
                  <a:cubicBezTo>
                    <a:pt x="722" y="580"/>
                    <a:pt x="548" y="724"/>
                    <a:pt x="358" y="7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402">
              <a:extLst>
                <a:ext uri="{FF2B5EF4-FFF2-40B4-BE49-F238E27FC236}">
                  <a16:creationId xmlns:a16="http://schemas.microsoft.com/office/drawing/2014/main" id="{5CAEF827-6BA0-4916-89EA-0FB121D63A9E}"/>
                </a:ext>
              </a:extLst>
            </p:cNvPr>
            <p:cNvSpPr>
              <a:spLocks noEditPoints="1"/>
            </p:cNvSpPr>
            <p:nvPr/>
          </p:nvSpPr>
          <p:spPr bwMode="auto">
            <a:xfrm>
              <a:off x="5351464" y="1962150"/>
              <a:ext cx="327025" cy="330200"/>
            </a:xfrm>
            <a:custGeom>
              <a:avLst/>
              <a:gdLst>
                <a:gd name="T0" fmla="*/ 2597 w 5184"/>
                <a:gd name="T1" fmla="*/ 1311 h 5269"/>
                <a:gd name="T2" fmla="*/ 2632 w 5184"/>
                <a:gd name="T3" fmla="*/ 4059 h 5269"/>
                <a:gd name="T4" fmla="*/ 3034 w 5184"/>
                <a:gd name="T5" fmla="*/ 5169 h 5269"/>
                <a:gd name="T6" fmla="*/ 2123 w 5184"/>
                <a:gd name="T7" fmla="*/ 5044 h 5269"/>
                <a:gd name="T8" fmla="*/ 1929 w 5184"/>
                <a:gd name="T9" fmla="*/ 4574 h 5269"/>
                <a:gd name="T10" fmla="*/ 1420 w 5184"/>
                <a:gd name="T11" fmla="*/ 4335 h 5269"/>
                <a:gd name="T12" fmla="*/ 816 w 5184"/>
                <a:gd name="T13" fmla="*/ 4522 h 5269"/>
                <a:gd name="T14" fmla="*/ 536 w 5184"/>
                <a:gd name="T15" fmla="*/ 3958 h 5269"/>
                <a:gd name="T16" fmla="*/ 710 w 5184"/>
                <a:gd name="T17" fmla="*/ 3412 h 5269"/>
                <a:gd name="T18" fmla="*/ 106 w 5184"/>
                <a:gd name="T19" fmla="*/ 3098 h 5269"/>
                <a:gd name="T20" fmla="*/ 371 w 5184"/>
                <a:gd name="T21" fmla="*/ 2153 h 5269"/>
                <a:gd name="T22" fmla="*/ 751 w 5184"/>
                <a:gd name="T23" fmla="*/ 1791 h 5269"/>
                <a:gd name="T24" fmla="*/ 733 w 5184"/>
                <a:gd name="T25" fmla="*/ 1317 h 5269"/>
                <a:gd name="T26" fmla="*/ 610 w 5184"/>
                <a:gd name="T27" fmla="*/ 1053 h 5269"/>
                <a:gd name="T28" fmla="*/ 1448 w 5184"/>
                <a:gd name="T29" fmla="*/ 944 h 5269"/>
                <a:gd name="T30" fmla="*/ 2063 w 5184"/>
                <a:gd name="T31" fmla="*/ 686 h 5269"/>
                <a:gd name="T32" fmla="*/ 2198 w 5184"/>
                <a:gd name="T33" fmla="*/ 276 h 5269"/>
                <a:gd name="T34" fmla="*/ 3119 w 5184"/>
                <a:gd name="T35" fmla="*/ 94 h 5269"/>
                <a:gd name="T36" fmla="*/ 3820 w 5184"/>
                <a:gd name="T37" fmla="*/ 982 h 5269"/>
                <a:gd name="T38" fmla="*/ 4086 w 5184"/>
                <a:gd name="T39" fmla="*/ 695 h 5269"/>
                <a:gd name="T40" fmla="*/ 4621 w 5184"/>
                <a:gd name="T41" fmla="*/ 1075 h 5269"/>
                <a:gd name="T42" fmla="*/ 4438 w 5184"/>
                <a:gd name="T43" fmla="*/ 1460 h 5269"/>
                <a:gd name="T44" fmla="*/ 4555 w 5184"/>
                <a:gd name="T45" fmla="*/ 2068 h 5269"/>
                <a:gd name="T46" fmla="*/ 4908 w 5184"/>
                <a:gd name="T47" fmla="*/ 2155 h 5269"/>
                <a:gd name="T48" fmla="*/ 5104 w 5184"/>
                <a:gd name="T49" fmla="*/ 3053 h 5269"/>
                <a:gd name="T50" fmla="*/ 4792 w 5184"/>
                <a:gd name="T51" fmla="*/ 3099 h 5269"/>
                <a:gd name="T52" fmla="*/ 4434 w 5184"/>
                <a:gd name="T53" fmla="*/ 3548 h 5269"/>
                <a:gd name="T54" fmla="*/ 4440 w 5184"/>
                <a:gd name="T55" fmla="*/ 3944 h 5269"/>
                <a:gd name="T56" fmla="*/ 4603 w 5184"/>
                <a:gd name="T57" fmla="*/ 4216 h 5269"/>
                <a:gd name="T58" fmla="*/ 3991 w 5184"/>
                <a:gd name="T59" fmla="*/ 4659 h 5269"/>
                <a:gd name="T60" fmla="*/ 3716 w 5184"/>
                <a:gd name="T61" fmla="*/ 4389 h 5269"/>
                <a:gd name="T62" fmla="*/ 3034 w 5184"/>
                <a:gd name="T63" fmla="*/ 5169 h 5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84" h="5269">
                  <a:moveTo>
                    <a:pt x="4006" y="2675"/>
                  </a:moveTo>
                  <a:cubicBezTo>
                    <a:pt x="4026" y="1933"/>
                    <a:pt x="3345" y="1300"/>
                    <a:pt x="2597" y="1311"/>
                  </a:cubicBezTo>
                  <a:cubicBezTo>
                    <a:pt x="1901" y="1321"/>
                    <a:pt x="1197" y="1887"/>
                    <a:pt x="1210" y="2704"/>
                  </a:cubicBezTo>
                  <a:cubicBezTo>
                    <a:pt x="1222" y="3550"/>
                    <a:pt x="1951" y="4065"/>
                    <a:pt x="2632" y="4059"/>
                  </a:cubicBezTo>
                  <a:cubicBezTo>
                    <a:pt x="3329" y="4053"/>
                    <a:pt x="4028" y="3435"/>
                    <a:pt x="4006" y="2675"/>
                  </a:cubicBezTo>
                  <a:close/>
                  <a:moveTo>
                    <a:pt x="3034" y="5169"/>
                  </a:moveTo>
                  <a:cubicBezTo>
                    <a:pt x="2728" y="5258"/>
                    <a:pt x="2443" y="5269"/>
                    <a:pt x="2141" y="5218"/>
                  </a:cubicBezTo>
                  <a:cubicBezTo>
                    <a:pt x="2134" y="5153"/>
                    <a:pt x="2124" y="5099"/>
                    <a:pt x="2123" y="5044"/>
                  </a:cubicBezTo>
                  <a:cubicBezTo>
                    <a:pt x="2121" y="4981"/>
                    <a:pt x="2129" y="4917"/>
                    <a:pt x="2130" y="4854"/>
                  </a:cubicBezTo>
                  <a:cubicBezTo>
                    <a:pt x="2132" y="4647"/>
                    <a:pt x="2130" y="4651"/>
                    <a:pt x="1929" y="4574"/>
                  </a:cubicBezTo>
                  <a:cubicBezTo>
                    <a:pt x="1806" y="4527"/>
                    <a:pt x="1688" y="4466"/>
                    <a:pt x="1568" y="4410"/>
                  </a:cubicBezTo>
                  <a:cubicBezTo>
                    <a:pt x="1523" y="4389"/>
                    <a:pt x="1479" y="4365"/>
                    <a:pt x="1420" y="4335"/>
                  </a:cubicBezTo>
                  <a:cubicBezTo>
                    <a:pt x="1367" y="4392"/>
                    <a:pt x="1315" y="4444"/>
                    <a:pt x="1268" y="4501"/>
                  </a:cubicBezTo>
                  <a:cubicBezTo>
                    <a:pt x="1072" y="4744"/>
                    <a:pt x="1041" y="4747"/>
                    <a:pt x="816" y="4522"/>
                  </a:cubicBezTo>
                  <a:cubicBezTo>
                    <a:pt x="709" y="4415"/>
                    <a:pt x="606" y="4303"/>
                    <a:pt x="512" y="4185"/>
                  </a:cubicBezTo>
                  <a:cubicBezTo>
                    <a:pt x="434" y="4087"/>
                    <a:pt x="443" y="4042"/>
                    <a:pt x="536" y="3958"/>
                  </a:cubicBezTo>
                  <a:cubicBezTo>
                    <a:pt x="629" y="3874"/>
                    <a:pt x="727" y="3794"/>
                    <a:pt x="835" y="3701"/>
                  </a:cubicBezTo>
                  <a:cubicBezTo>
                    <a:pt x="794" y="3606"/>
                    <a:pt x="749" y="3510"/>
                    <a:pt x="710" y="3412"/>
                  </a:cubicBezTo>
                  <a:cubicBezTo>
                    <a:pt x="673" y="3319"/>
                    <a:pt x="642" y="3222"/>
                    <a:pt x="607" y="3123"/>
                  </a:cubicBezTo>
                  <a:cubicBezTo>
                    <a:pt x="443" y="3053"/>
                    <a:pt x="269" y="3169"/>
                    <a:pt x="106" y="3098"/>
                  </a:cubicBezTo>
                  <a:cubicBezTo>
                    <a:pt x="0" y="2856"/>
                    <a:pt x="2" y="2367"/>
                    <a:pt x="112" y="2154"/>
                  </a:cubicBezTo>
                  <a:cubicBezTo>
                    <a:pt x="196" y="2154"/>
                    <a:pt x="284" y="2157"/>
                    <a:pt x="371" y="2153"/>
                  </a:cubicBezTo>
                  <a:cubicBezTo>
                    <a:pt x="452" y="2151"/>
                    <a:pt x="532" y="2142"/>
                    <a:pt x="617" y="2135"/>
                  </a:cubicBezTo>
                  <a:cubicBezTo>
                    <a:pt x="664" y="2013"/>
                    <a:pt x="702" y="1899"/>
                    <a:pt x="751" y="1791"/>
                  </a:cubicBezTo>
                  <a:cubicBezTo>
                    <a:pt x="798" y="1688"/>
                    <a:pt x="857" y="1591"/>
                    <a:pt x="919" y="1477"/>
                  </a:cubicBezTo>
                  <a:cubicBezTo>
                    <a:pt x="854" y="1422"/>
                    <a:pt x="794" y="1369"/>
                    <a:pt x="733" y="1317"/>
                  </a:cubicBezTo>
                  <a:cubicBezTo>
                    <a:pt x="699" y="1288"/>
                    <a:pt x="661" y="1265"/>
                    <a:pt x="628" y="1235"/>
                  </a:cubicBezTo>
                  <a:cubicBezTo>
                    <a:pt x="562" y="1174"/>
                    <a:pt x="559" y="1130"/>
                    <a:pt x="610" y="1053"/>
                  </a:cubicBezTo>
                  <a:cubicBezTo>
                    <a:pt x="683" y="942"/>
                    <a:pt x="935" y="706"/>
                    <a:pt x="1071" y="624"/>
                  </a:cubicBezTo>
                  <a:cubicBezTo>
                    <a:pt x="1224" y="687"/>
                    <a:pt x="1300" y="848"/>
                    <a:pt x="1448" y="944"/>
                  </a:cubicBezTo>
                  <a:cubicBezTo>
                    <a:pt x="1474" y="934"/>
                    <a:pt x="1511" y="925"/>
                    <a:pt x="1541" y="907"/>
                  </a:cubicBezTo>
                  <a:cubicBezTo>
                    <a:pt x="1705" y="809"/>
                    <a:pt x="1878" y="736"/>
                    <a:pt x="2063" y="686"/>
                  </a:cubicBezTo>
                  <a:cubicBezTo>
                    <a:pt x="2194" y="651"/>
                    <a:pt x="2223" y="603"/>
                    <a:pt x="2215" y="465"/>
                  </a:cubicBezTo>
                  <a:cubicBezTo>
                    <a:pt x="2211" y="402"/>
                    <a:pt x="2198" y="339"/>
                    <a:pt x="2198" y="276"/>
                  </a:cubicBezTo>
                  <a:cubicBezTo>
                    <a:pt x="2198" y="209"/>
                    <a:pt x="2208" y="141"/>
                    <a:pt x="2215" y="65"/>
                  </a:cubicBezTo>
                  <a:cubicBezTo>
                    <a:pt x="2531" y="15"/>
                    <a:pt x="2827" y="0"/>
                    <a:pt x="3119" y="94"/>
                  </a:cubicBezTo>
                  <a:cubicBezTo>
                    <a:pt x="3172" y="290"/>
                    <a:pt x="3095" y="471"/>
                    <a:pt x="3115" y="647"/>
                  </a:cubicBezTo>
                  <a:cubicBezTo>
                    <a:pt x="3348" y="758"/>
                    <a:pt x="3575" y="866"/>
                    <a:pt x="3820" y="982"/>
                  </a:cubicBezTo>
                  <a:cubicBezTo>
                    <a:pt x="3845" y="958"/>
                    <a:pt x="3886" y="921"/>
                    <a:pt x="3923" y="880"/>
                  </a:cubicBezTo>
                  <a:cubicBezTo>
                    <a:pt x="3979" y="820"/>
                    <a:pt x="4028" y="754"/>
                    <a:pt x="4086" y="695"/>
                  </a:cubicBezTo>
                  <a:cubicBezTo>
                    <a:pt x="4137" y="643"/>
                    <a:pt x="4185" y="635"/>
                    <a:pt x="4236" y="684"/>
                  </a:cubicBezTo>
                  <a:cubicBezTo>
                    <a:pt x="4369" y="810"/>
                    <a:pt x="4501" y="938"/>
                    <a:pt x="4621" y="1075"/>
                  </a:cubicBezTo>
                  <a:cubicBezTo>
                    <a:pt x="4699" y="1164"/>
                    <a:pt x="4688" y="1222"/>
                    <a:pt x="4606" y="1307"/>
                  </a:cubicBezTo>
                  <a:cubicBezTo>
                    <a:pt x="4554" y="1361"/>
                    <a:pt x="4494" y="1409"/>
                    <a:pt x="4438" y="1460"/>
                  </a:cubicBezTo>
                  <a:cubicBezTo>
                    <a:pt x="4402" y="1493"/>
                    <a:pt x="4366" y="1527"/>
                    <a:pt x="4338" y="1552"/>
                  </a:cubicBezTo>
                  <a:cubicBezTo>
                    <a:pt x="4414" y="1733"/>
                    <a:pt x="4487" y="1899"/>
                    <a:pt x="4555" y="2068"/>
                  </a:cubicBezTo>
                  <a:cubicBezTo>
                    <a:pt x="4583" y="2136"/>
                    <a:pt x="4624" y="2168"/>
                    <a:pt x="4699" y="2162"/>
                  </a:cubicBezTo>
                  <a:cubicBezTo>
                    <a:pt x="4768" y="2156"/>
                    <a:pt x="4838" y="2154"/>
                    <a:pt x="4908" y="2155"/>
                  </a:cubicBezTo>
                  <a:cubicBezTo>
                    <a:pt x="4970" y="2156"/>
                    <a:pt x="5032" y="2164"/>
                    <a:pt x="5104" y="2171"/>
                  </a:cubicBezTo>
                  <a:cubicBezTo>
                    <a:pt x="5184" y="2466"/>
                    <a:pt x="5164" y="2751"/>
                    <a:pt x="5104" y="3053"/>
                  </a:cubicBezTo>
                  <a:cubicBezTo>
                    <a:pt x="5043" y="3068"/>
                    <a:pt x="4985" y="3087"/>
                    <a:pt x="4925" y="3097"/>
                  </a:cubicBezTo>
                  <a:cubicBezTo>
                    <a:pt x="4882" y="3104"/>
                    <a:pt x="4837" y="3099"/>
                    <a:pt x="4792" y="3099"/>
                  </a:cubicBezTo>
                  <a:cubicBezTo>
                    <a:pt x="4603" y="3102"/>
                    <a:pt x="4605" y="3102"/>
                    <a:pt x="4540" y="3285"/>
                  </a:cubicBezTo>
                  <a:cubicBezTo>
                    <a:pt x="4509" y="3374"/>
                    <a:pt x="4475" y="3463"/>
                    <a:pt x="4434" y="3548"/>
                  </a:cubicBezTo>
                  <a:cubicBezTo>
                    <a:pt x="4393" y="3633"/>
                    <a:pt x="4343" y="3712"/>
                    <a:pt x="4288" y="3810"/>
                  </a:cubicBezTo>
                  <a:cubicBezTo>
                    <a:pt x="4339" y="3854"/>
                    <a:pt x="4389" y="3901"/>
                    <a:pt x="4440" y="3944"/>
                  </a:cubicBezTo>
                  <a:cubicBezTo>
                    <a:pt x="4489" y="3985"/>
                    <a:pt x="4539" y="4023"/>
                    <a:pt x="4587" y="4065"/>
                  </a:cubicBezTo>
                  <a:cubicBezTo>
                    <a:pt x="4637" y="4109"/>
                    <a:pt x="4648" y="4166"/>
                    <a:pt x="4603" y="4216"/>
                  </a:cubicBezTo>
                  <a:cubicBezTo>
                    <a:pt x="4464" y="4371"/>
                    <a:pt x="4324" y="4525"/>
                    <a:pt x="4177" y="4671"/>
                  </a:cubicBezTo>
                  <a:cubicBezTo>
                    <a:pt x="4119" y="4729"/>
                    <a:pt x="4056" y="4719"/>
                    <a:pt x="3991" y="4659"/>
                  </a:cubicBezTo>
                  <a:cubicBezTo>
                    <a:pt x="3921" y="4595"/>
                    <a:pt x="3857" y="4524"/>
                    <a:pt x="3790" y="4457"/>
                  </a:cubicBezTo>
                  <a:cubicBezTo>
                    <a:pt x="3764" y="4431"/>
                    <a:pt x="3736" y="4407"/>
                    <a:pt x="3716" y="4389"/>
                  </a:cubicBezTo>
                  <a:cubicBezTo>
                    <a:pt x="3485" y="4484"/>
                    <a:pt x="3266" y="4576"/>
                    <a:pt x="3034" y="4672"/>
                  </a:cubicBezTo>
                  <a:cubicBezTo>
                    <a:pt x="3034" y="4830"/>
                    <a:pt x="3034" y="4992"/>
                    <a:pt x="3034" y="5169"/>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403">
              <a:extLst>
                <a:ext uri="{FF2B5EF4-FFF2-40B4-BE49-F238E27FC236}">
                  <a16:creationId xmlns:a16="http://schemas.microsoft.com/office/drawing/2014/main" id="{97BEF9A6-5CBE-4BAC-98BE-A8585D298297}"/>
                </a:ext>
              </a:extLst>
            </p:cNvPr>
            <p:cNvSpPr>
              <a:spLocks noEditPoints="1"/>
            </p:cNvSpPr>
            <p:nvPr/>
          </p:nvSpPr>
          <p:spPr bwMode="auto">
            <a:xfrm>
              <a:off x="5343526" y="1952625"/>
              <a:ext cx="344488" cy="349250"/>
            </a:xfrm>
            <a:custGeom>
              <a:avLst/>
              <a:gdLst>
                <a:gd name="T0" fmla="*/ 4269 w 5472"/>
                <a:gd name="T1" fmla="*/ 866 h 5555"/>
                <a:gd name="T2" fmla="*/ 3881 w 5472"/>
                <a:gd name="T3" fmla="*/ 1154 h 5555"/>
                <a:gd name="T4" fmla="*/ 3216 w 5472"/>
                <a:gd name="T5" fmla="*/ 728 h 5555"/>
                <a:gd name="T6" fmla="*/ 3189 w 5472"/>
                <a:gd name="T7" fmla="*/ 247 h 5555"/>
                <a:gd name="T8" fmla="*/ 2397 w 5472"/>
                <a:gd name="T9" fmla="*/ 706 h 5555"/>
                <a:gd name="T10" fmla="*/ 1599 w 5472"/>
                <a:gd name="T11" fmla="*/ 1154 h 5555"/>
                <a:gd name="T12" fmla="*/ 759 w 5472"/>
                <a:gd name="T13" fmla="*/ 1298 h 5555"/>
                <a:gd name="T14" fmla="*/ 1074 w 5472"/>
                <a:gd name="T15" fmla="*/ 1567 h 5555"/>
                <a:gd name="T16" fmla="*/ 824 w 5472"/>
                <a:gd name="T17" fmla="*/ 2254 h 5555"/>
                <a:gd name="T18" fmla="*/ 331 w 5472"/>
                <a:gd name="T19" fmla="*/ 2329 h 5555"/>
                <a:gd name="T20" fmla="*/ 330 w 5472"/>
                <a:gd name="T21" fmla="*/ 3229 h 5555"/>
                <a:gd name="T22" fmla="*/ 813 w 5472"/>
                <a:gd name="T23" fmla="*/ 3294 h 5555"/>
                <a:gd name="T24" fmla="*/ 645 w 5472"/>
                <a:gd name="T25" fmla="*/ 4205 h 5555"/>
                <a:gd name="T26" fmla="*/ 1233 w 5472"/>
                <a:gd name="T27" fmla="*/ 4778 h 5555"/>
                <a:gd name="T28" fmla="*/ 2181 w 5472"/>
                <a:gd name="T29" fmla="*/ 4713 h 5555"/>
                <a:gd name="T30" fmla="*/ 2300 w 5472"/>
                <a:gd name="T31" fmla="*/ 5250 h 5555"/>
                <a:gd name="T32" fmla="*/ 3034 w 5472"/>
                <a:gd name="T33" fmla="*/ 5317 h 5555"/>
                <a:gd name="T34" fmla="*/ 3233 w 5472"/>
                <a:gd name="T35" fmla="*/ 4738 h 5555"/>
                <a:gd name="T36" fmla="*/ 3906 w 5472"/>
                <a:gd name="T37" fmla="*/ 4502 h 5555"/>
                <a:gd name="T38" fmla="*/ 4256 w 5472"/>
                <a:gd name="T39" fmla="*/ 4818 h 5555"/>
                <a:gd name="T40" fmla="*/ 4560 w 5472"/>
                <a:gd name="T41" fmla="*/ 4120 h 5555"/>
                <a:gd name="T42" fmla="*/ 4677 w 5472"/>
                <a:gd name="T43" fmla="*/ 3327 h 5555"/>
                <a:gd name="T44" fmla="*/ 5238 w 5472"/>
                <a:gd name="T45" fmla="*/ 3078 h 5555"/>
                <a:gd name="T46" fmla="*/ 5220 w 5472"/>
                <a:gd name="T47" fmla="*/ 2343 h 5555"/>
                <a:gd name="T48" fmla="*/ 4489 w 5472"/>
                <a:gd name="T49" fmla="*/ 1818 h 5555"/>
                <a:gd name="T50" fmla="*/ 4791 w 5472"/>
                <a:gd name="T51" fmla="*/ 1329 h 5555"/>
                <a:gd name="T52" fmla="*/ 4479 w 5472"/>
                <a:gd name="T53" fmla="*/ 722 h 5555"/>
                <a:gd name="T54" fmla="*/ 4948 w 5472"/>
                <a:gd name="T55" fmla="*/ 1444 h 5555"/>
                <a:gd name="T56" fmla="*/ 4781 w 5472"/>
                <a:gd name="T57" fmla="*/ 1992 h 5555"/>
                <a:gd name="T58" fmla="*/ 5408 w 5472"/>
                <a:gd name="T59" fmla="*/ 2307 h 5555"/>
                <a:gd name="T60" fmla="*/ 5250 w 5472"/>
                <a:gd name="T61" fmla="*/ 3379 h 5555"/>
                <a:gd name="T62" fmla="*/ 4652 w 5472"/>
                <a:gd name="T63" fmla="*/ 3878 h 5555"/>
                <a:gd name="T64" fmla="*/ 4884 w 5472"/>
                <a:gd name="T65" fmla="*/ 4147 h 5555"/>
                <a:gd name="T66" fmla="*/ 4475 w 5472"/>
                <a:gd name="T67" fmla="*/ 4876 h 5555"/>
                <a:gd name="T68" fmla="*/ 3883 w 5472"/>
                <a:gd name="T69" fmla="*/ 4747 h 5555"/>
                <a:gd name="T70" fmla="*/ 3322 w 5472"/>
                <a:gd name="T71" fmla="*/ 4980 h 5555"/>
                <a:gd name="T72" fmla="*/ 3016 w 5472"/>
                <a:gd name="T73" fmla="*/ 5508 h 5555"/>
                <a:gd name="T74" fmla="*/ 2120 w 5472"/>
                <a:gd name="T75" fmla="*/ 5390 h 5555"/>
                <a:gd name="T76" fmla="*/ 2080 w 5472"/>
                <a:gd name="T77" fmla="*/ 4879 h 5555"/>
                <a:gd name="T78" fmla="*/ 1292 w 5472"/>
                <a:gd name="T79" fmla="*/ 4978 h 5555"/>
                <a:gd name="T80" fmla="*/ 463 w 5472"/>
                <a:gd name="T81" fmla="*/ 4285 h 5555"/>
                <a:gd name="T82" fmla="*/ 802 w 5472"/>
                <a:gd name="T83" fmla="*/ 3808 h 5555"/>
                <a:gd name="T84" fmla="*/ 373 w 5472"/>
                <a:gd name="T85" fmla="*/ 3407 h 5555"/>
                <a:gd name="T86" fmla="*/ 79 w 5472"/>
                <a:gd name="T87" fmla="*/ 3218 h 5555"/>
                <a:gd name="T88" fmla="*/ 393 w 5472"/>
                <a:gd name="T89" fmla="*/ 2144 h 5555"/>
                <a:gd name="T90" fmla="*/ 874 w 5472"/>
                <a:gd name="T91" fmla="*/ 1667 h 5555"/>
                <a:gd name="T92" fmla="*/ 562 w 5472"/>
                <a:gd name="T93" fmla="*/ 1230 h 5555"/>
                <a:gd name="T94" fmla="*/ 1359 w 5472"/>
                <a:gd name="T95" fmla="*/ 655 h 5555"/>
                <a:gd name="T96" fmla="*/ 1769 w 5472"/>
                <a:gd name="T97" fmla="*/ 843 h 5555"/>
                <a:gd name="T98" fmla="*/ 2207 w 5472"/>
                <a:gd name="T99" fmla="*/ 303 h 5555"/>
                <a:gd name="T100" fmla="*/ 2351 w 5472"/>
                <a:gd name="T101" fmla="*/ 64 h 5555"/>
                <a:gd name="T102" fmla="*/ 3363 w 5472"/>
                <a:gd name="T103" fmla="*/ 106 h 5555"/>
                <a:gd name="T104" fmla="*/ 3408 w 5472"/>
                <a:gd name="T105" fmla="*/ 638 h 5555"/>
                <a:gd name="T106" fmla="*/ 3948 w 5472"/>
                <a:gd name="T107" fmla="*/ 950 h 5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72" h="5555">
                  <a:moveTo>
                    <a:pt x="4791" y="1329"/>
                  </a:moveTo>
                  <a:cubicBezTo>
                    <a:pt x="4676" y="1139"/>
                    <a:pt x="4515" y="998"/>
                    <a:pt x="4353" y="857"/>
                  </a:cubicBezTo>
                  <a:cubicBezTo>
                    <a:pt x="4326" y="834"/>
                    <a:pt x="4293" y="840"/>
                    <a:pt x="4269" y="866"/>
                  </a:cubicBezTo>
                  <a:cubicBezTo>
                    <a:pt x="4238" y="898"/>
                    <a:pt x="4209" y="931"/>
                    <a:pt x="4180" y="965"/>
                  </a:cubicBezTo>
                  <a:cubicBezTo>
                    <a:pt x="4130" y="1022"/>
                    <a:pt x="4083" y="1082"/>
                    <a:pt x="4032" y="1137"/>
                  </a:cubicBezTo>
                  <a:cubicBezTo>
                    <a:pt x="3981" y="1191"/>
                    <a:pt x="3942" y="1193"/>
                    <a:pt x="3881" y="1154"/>
                  </a:cubicBezTo>
                  <a:cubicBezTo>
                    <a:pt x="3823" y="1116"/>
                    <a:pt x="3767" y="1074"/>
                    <a:pt x="3706" y="1041"/>
                  </a:cubicBezTo>
                  <a:cubicBezTo>
                    <a:pt x="3584" y="974"/>
                    <a:pt x="3456" y="919"/>
                    <a:pt x="3321" y="882"/>
                  </a:cubicBezTo>
                  <a:cubicBezTo>
                    <a:pt x="3236" y="859"/>
                    <a:pt x="3209" y="815"/>
                    <a:pt x="3216" y="728"/>
                  </a:cubicBezTo>
                  <a:cubicBezTo>
                    <a:pt x="3218" y="697"/>
                    <a:pt x="3227" y="666"/>
                    <a:pt x="3229" y="635"/>
                  </a:cubicBezTo>
                  <a:cubicBezTo>
                    <a:pt x="3235" y="527"/>
                    <a:pt x="3241" y="420"/>
                    <a:pt x="3245" y="313"/>
                  </a:cubicBezTo>
                  <a:cubicBezTo>
                    <a:pt x="3246" y="277"/>
                    <a:pt x="3224" y="254"/>
                    <a:pt x="3189" y="247"/>
                  </a:cubicBezTo>
                  <a:cubicBezTo>
                    <a:pt x="2989" y="210"/>
                    <a:pt x="2787" y="183"/>
                    <a:pt x="2585" y="218"/>
                  </a:cubicBezTo>
                  <a:cubicBezTo>
                    <a:pt x="2365" y="255"/>
                    <a:pt x="2376" y="201"/>
                    <a:pt x="2386" y="461"/>
                  </a:cubicBezTo>
                  <a:cubicBezTo>
                    <a:pt x="2389" y="542"/>
                    <a:pt x="2398" y="625"/>
                    <a:pt x="2397" y="706"/>
                  </a:cubicBezTo>
                  <a:cubicBezTo>
                    <a:pt x="2396" y="784"/>
                    <a:pt x="2356" y="835"/>
                    <a:pt x="2276" y="854"/>
                  </a:cubicBezTo>
                  <a:cubicBezTo>
                    <a:pt x="2097" y="897"/>
                    <a:pt x="1927" y="965"/>
                    <a:pt x="1766" y="1056"/>
                  </a:cubicBezTo>
                  <a:cubicBezTo>
                    <a:pt x="1712" y="1087"/>
                    <a:pt x="1658" y="1119"/>
                    <a:pt x="1599" y="1154"/>
                  </a:cubicBezTo>
                  <a:cubicBezTo>
                    <a:pt x="1487" y="1076"/>
                    <a:pt x="1409" y="966"/>
                    <a:pt x="1311" y="878"/>
                  </a:cubicBezTo>
                  <a:cubicBezTo>
                    <a:pt x="1285" y="853"/>
                    <a:pt x="1257" y="830"/>
                    <a:pt x="1232" y="809"/>
                  </a:cubicBezTo>
                  <a:cubicBezTo>
                    <a:pt x="1007" y="957"/>
                    <a:pt x="857" y="1114"/>
                    <a:pt x="759" y="1298"/>
                  </a:cubicBezTo>
                  <a:cubicBezTo>
                    <a:pt x="766" y="1308"/>
                    <a:pt x="771" y="1321"/>
                    <a:pt x="780" y="1329"/>
                  </a:cubicBezTo>
                  <a:cubicBezTo>
                    <a:pt x="839" y="1376"/>
                    <a:pt x="900" y="1421"/>
                    <a:pt x="959" y="1469"/>
                  </a:cubicBezTo>
                  <a:cubicBezTo>
                    <a:pt x="999" y="1500"/>
                    <a:pt x="1039" y="1531"/>
                    <a:pt x="1074" y="1567"/>
                  </a:cubicBezTo>
                  <a:cubicBezTo>
                    <a:pt x="1108" y="1600"/>
                    <a:pt x="1110" y="1647"/>
                    <a:pt x="1086" y="1688"/>
                  </a:cubicBezTo>
                  <a:cubicBezTo>
                    <a:pt x="1058" y="1737"/>
                    <a:pt x="1027" y="1785"/>
                    <a:pt x="999" y="1835"/>
                  </a:cubicBezTo>
                  <a:cubicBezTo>
                    <a:pt x="924" y="1968"/>
                    <a:pt x="866" y="2108"/>
                    <a:pt x="824" y="2254"/>
                  </a:cubicBezTo>
                  <a:cubicBezTo>
                    <a:pt x="809" y="2304"/>
                    <a:pt x="780" y="2327"/>
                    <a:pt x="730" y="2329"/>
                  </a:cubicBezTo>
                  <a:cubicBezTo>
                    <a:pt x="692" y="2330"/>
                    <a:pt x="654" y="2332"/>
                    <a:pt x="616" y="2332"/>
                  </a:cubicBezTo>
                  <a:cubicBezTo>
                    <a:pt x="521" y="2331"/>
                    <a:pt x="426" y="2329"/>
                    <a:pt x="331" y="2329"/>
                  </a:cubicBezTo>
                  <a:cubicBezTo>
                    <a:pt x="280" y="2329"/>
                    <a:pt x="259" y="2346"/>
                    <a:pt x="249" y="2390"/>
                  </a:cubicBezTo>
                  <a:cubicBezTo>
                    <a:pt x="185" y="2654"/>
                    <a:pt x="210" y="2917"/>
                    <a:pt x="260" y="3179"/>
                  </a:cubicBezTo>
                  <a:cubicBezTo>
                    <a:pt x="266" y="3216"/>
                    <a:pt x="296" y="3230"/>
                    <a:pt x="330" y="3229"/>
                  </a:cubicBezTo>
                  <a:cubicBezTo>
                    <a:pt x="399" y="3225"/>
                    <a:pt x="469" y="3219"/>
                    <a:pt x="538" y="3214"/>
                  </a:cubicBezTo>
                  <a:cubicBezTo>
                    <a:pt x="595" y="3210"/>
                    <a:pt x="651" y="3204"/>
                    <a:pt x="708" y="3205"/>
                  </a:cubicBezTo>
                  <a:cubicBezTo>
                    <a:pt x="765" y="3206"/>
                    <a:pt x="798" y="3234"/>
                    <a:pt x="813" y="3294"/>
                  </a:cubicBezTo>
                  <a:cubicBezTo>
                    <a:pt x="857" y="3467"/>
                    <a:pt x="926" y="3629"/>
                    <a:pt x="1011" y="3785"/>
                  </a:cubicBezTo>
                  <a:cubicBezTo>
                    <a:pt x="1023" y="3807"/>
                    <a:pt x="1030" y="3831"/>
                    <a:pt x="1043" y="3860"/>
                  </a:cubicBezTo>
                  <a:cubicBezTo>
                    <a:pt x="903" y="3972"/>
                    <a:pt x="763" y="4080"/>
                    <a:pt x="645" y="4205"/>
                  </a:cubicBezTo>
                  <a:cubicBezTo>
                    <a:pt x="649" y="4219"/>
                    <a:pt x="649" y="4226"/>
                    <a:pt x="652" y="4231"/>
                  </a:cubicBezTo>
                  <a:cubicBezTo>
                    <a:pt x="779" y="4455"/>
                    <a:pt x="962" y="4628"/>
                    <a:pt x="1165" y="4781"/>
                  </a:cubicBezTo>
                  <a:cubicBezTo>
                    <a:pt x="1180" y="4792"/>
                    <a:pt x="1221" y="4790"/>
                    <a:pt x="1233" y="4778"/>
                  </a:cubicBezTo>
                  <a:cubicBezTo>
                    <a:pt x="1303" y="4705"/>
                    <a:pt x="1370" y="4629"/>
                    <a:pt x="1433" y="4551"/>
                  </a:cubicBezTo>
                  <a:cubicBezTo>
                    <a:pt x="1538" y="4421"/>
                    <a:pt x="1561" y="4413"/>
                    <a:pt x="1698" y="4497"/>
                  </a:cubicBezTo>
                  <a:cubicBezTo>
                    <a:pt x="1850" y="4589"/>
                    <a:pt x="2010" y="4665"/>
                    <a:pt x="2181" y="4713"/>
                  </a:cubicBezTo>
                  <a:cubicBezTo>
                    <a:pt x="2287" y="4742"/>
                    <a:pt x="2302" y="4771"/>
                    <a:pt x="2306" y="4871"/>
                  </a:cubicBezTo>
                  <a:cubicBezTo>
                    <a:pt x="2307" y="4909"/>
                    <a:pt x="2304" y="4947"/>
                    <a:pt x="2303" y="4985"/>
                  </a:cubicBezTo>
                  <a:cubicBezTo>
                    <a:pt x="2302" y="5073"/>
                    <a:pt x="2300" y="5162"/>
                    <a:pt x="2300" y="5250"/>
                  </a:cubicBezTo>
                  <a:cubicBezTo>
                    <a:pt x="2301" y="5310"/>
                    <a:pt x="2319" y="5336"/>
                    <a:pt x="2374" y="5342"/>
                  </a:cubicBezTo>
                  <a:cubicBezTo>
                    <a:pt x="2462" y="5351"/>
                    <a:pt x="2550" y="5361"/>
                    <a:pt x="2638" y="5357"/>
                  </a:cubicBezTo>
                  <a:cubicBezTo>
                    <a:pt x="2771" y="5351"/>
                    <a:pt x="2903" y="5336"/>
                    <a:pt x="3034" y="5317"/>
                  </a:cubicBezTo>
                  <a:cubicBezTo>
                    <a:pt x="3152" y="5299"/>
                    <a:pt x="3153" y="5263"/>
                    <a:pt x="3146" y="5181"/>
                  </a:cubicBezTo>
                  <a:cubicBezTo>
                    <a:pt x="3138" y="5080"/>
                    <a:pt x="3134" y="4978"/>
                    <a:pt x="3133" y="4877"/>
                  </a:cubicBezTo>
                  <a:cubicBezTo>
                    <a:pt x="3133" y="4791"/>
                    <a:pt x="3153" y="4765"/>
                    <a:pt x="3233" y="4738"/>
                  </a:cubicBezTo>
                  <a:cubicBezTo>
                    <a:pt x="3305" y="4714"/>
                    <a:pt x="3380" y="4698"/>
                    <a:pt x="3450" y="4670"/>
                  </a:cubicBezTo>
                  <a:cubicBezTo>
                    <a:pt x="3567" y="4623"/>
                    <a:pt x="3684" y="4575"/>
                    <a:pt x="3784" y="4494"/>
                  </a:cubicBezTo>
                  <a:cubicBezTo>
                    <a:pt x="3821" y="4464"/>
                    <a:pt x="3870" y="4470"/>
                    <a:pt x="3906" y="4502"/>
                  </a:cubicBezTo>
                  <a:cubicBezTo>
                    <a:pt x="3929" y="4523"/>
                    <a:pt x="3949" y="4548"/>
                    <a:pt x="3970" y="4571"/>
                  </a:cubicBezTo>
                  <a:cubicBezTo>
                    <a:pt x="4031" y="4636"/>
                    <a:pt x="4091" y="4701"/>
                    <a:pt x="4153" y="4764"/>
                  </a:cubicBezTo>
                  <a:cubicBezTo>
                    <a:pt x="4178" y="4790"/>
                    <a:pt x="4199" y="4827"/>
                    <a:pt x="4256" y="4818"/>
                  </a:cubicBezTo>
                  <a:cubicBezTo>
                    <a:pt x="4439" y="4666"/>
                    <a:pt x="4611" y="4494"/>
                    <a:pt x="4749" y="4291"/>
                  </a:cubicBezTo>
                  <a:cubicBezTo>
                    <a:pt x="4736" y="4273"/>
                    <a:pt x="4730" y="4260"/>
                    <a:pt x="4721" y="4252"/>
                  </a:cubicBezTo>
                  <a:cubicBezTo>
                    <a:pt x="4668" y="4207"/>
                    <a:pt x="4614" y="4163"/>
                    <a:pt x="4560" y="4120"/>
                  </a:cubicBezTo>
                  <a:cubicBezTo>
                    <a:pt x="4516" y="4084"/>
                    <a:pt x="4469" y="4050"/>
                    <a:pt x="4428" y="4012"/>
                  </a:cubicBezTo>
                  <a:cubicBezTo>
                    <a:pt x="4391" y="3978"/>
                    <a:pt x="4386" y="3931"/>
                    <a:pt x="4415" y="3892"/>
                  </a:cubicBezTo>
                  <a:cubicBezTo>
                    <a:pt x="4543" y="3722"/>
                    <a:pt x="4620" y="3528"/>
                    <a:pt x="4677" y="3327"/>
                  </a:cubicBezTo>
                  <a:cubicBezTo>
                    <a:pt x="4702" y="3237"/>
                    <a:pt x="4759" y="3205"/>
                    <a:pt x="4841" y="3202"/>
                  </a:cubicBezTo>
                  <a:cubicBezTo>
                    <a:pt x="4924" y="3199"/>
                    <a:pt x="5006" y="3201"/>
                    <a:pt x="5088" y="3200"/>
                  </a:cubicBezTo>
                  <a:cubicBezTo>
                    <a:pt x="5209" y="3197"/>
                    <a:pt x="5214" y="3193"/>
                    <a:pt x="5238" y="3078"/>
                  </a:cubicBezTo>
                  <a:cubicBezTo>
                    <a:pt x="5244" y="3047"/>
                    <a:pt x="5252" y="3016"/>
                    <a:pt x="5253" y="2985"/>
                  </a:cubicBezTo>
                  <a:cubicBezTo>
                    <a:pt x="5253" y="2808"/>
                    <a:pt x="5253" y="2631"/>
                    <a:pt x="5249" y="2454"/>
                  </a:cubicBezTo>
                  <a:cubicBezTo>
                    <a:pt x="5248" y="2417"/>
                    <a:pt x="5230" y="2382"/>
                    <a:pt x="5220" y="2343"/>
                  </a:cubicBezTo>
                  <a:cubicBezTo>
                    <a:pt x="5101" y="2333"/>
                    <a:pt x="4988" y="2342"/>
                    <a:pt x="4875" y="2349"/>
                  </a:cubicBezTo>
                  <a:cubicBezTo>
                    <a:pt x="4730" y="2358"/>
                    <a:pt x="4697" y="2337"/>
                    <a:pt x="4656" y="2199"/>
                  </a:cubicBezTo>
                  <a:cubicBezTo>
                    <a:pt x="4617" y="2064"/>
                    <a:pt x="4561" y="1938"/>
                    <a:pt x="4489" y="1818"/>
                  </a:cubicBezTo>
                  <a:cubicBezTo>
                    <a:pt x="4419" y="1699"/>
                    <a:pt x="4419" y="1692"/>
                    <a:pt x="4524" y="1601"/>
                  </a:cubicBezTo>
                  <a:cubicBezTo>
                    <a:pt x="4552" y="1576"/>
                    <a:pt x="4583" y="1553"/>
                    <a:pt x="4611" y="1528"/>
                  </a:cubicBezTo>
                  <a:cubicBezTo>
                    <a:pt x="4677" y="1470"/>
                    <a:pt x="4740" y="1407"/>
                    <a:pt x="4791" y="1329"/>
                  </a:cubicBezTo>
                  <a:close/>
                  <a:moveTo>
                    <a:pt x="3948" y="950"/>
                  </a:moveTo>
                  <a:cubicBezTo>
                    <a:pt x="4005" y="884"/>
                    <a:pt x="4061" y="817"/>
                    <a:pt x="4120" y="751"/>
                  </a:cubicBezTo>
                  <a:cubicBezTo>
                    <a:pt x="4268" y="586"/>
                    <a:pt x="4306" y="581"/>
                    <a:pt x="4479" y="722"/>
                  </a:cubicBezTo>
                  <a:cubicBezTo>
                    <a:pt x="4637" y="849"/>
                    <a:pt x="4780" y="992"/>
                    <a:pt x="4902" y="1155"/>
                  </a:cubicBezTo>
                  <a:cubicBezTo>
                    <a:pt x="4924" y="1186"/>
                    <a:pt x="4943" y="1218"/>
                    <a:pt x="4964" y="1251"/>
                  </a:cubicBezTo>
                  <a:cubicBezTo>
                    <a:pt x="5007" y="1319"/>
                    <a:pt x="4998" y="1385"/>
                    <a:pt x="4948" y="1444"/>
                  </a:cubicBezTo>
                  <a:cubicBezTo>
                    <a:pt x="4894" y="1506"/>
                    <a:pt x="4836" y="1564"/>
                    <a:pt x="4777" y="1622"/>
                  </a:cubicBezTo>
                  <a:cubicBezTo>
                    <a:pt x="4742" y="1656"/>
                    <a:pt x="4700" y="1686"/>
                    <a:pt x="4662" y="1718"/>
                  </a:cubicBezTo>
                  <a:cubicBezTo>
                    <a:pt x="4706" y="1821"/>
                    <a:pt x="4747" y="1905"/>
                    <a:pt x="4781" y="1992"/>
                  </a:cubicBezTo>
                  <a:cubicBezTo>
                    <a:pt x="4860" y="2191"/>
                    <a:pt x="4817" y="2165"/>
                    <a:pt x="5055" y="2164"/>
                  </a:cubicBezTo>
                  <a:cubicBezTo>
                    <a:pt x="5099" y="2164"/>
                    <a:pt x="5143" y="2153"/>
                    <a:pt x="5187" y="2150"/>
                  </a:cubicBezTo>
                  <a:cubicBezTo>
                    <a:pt x="5311" y="2140"/>
                    <a:pt x="5383" y="2189"/>
                    <a:pt x="5408" y="2307"/>
                  </a:cubicBezTo>
                  <a:cubicBezTo>
                    <a:pt x="5472" y="2608"/>
                    <a:pt x="5462" y="2910"/>
                    <a:pt x="5400" y="3210"/>
                  </a:cubicBezTo>
                  <a:cubicBezTo>
                    <a:pt x="5395" y="3235"/>
                    <a:pt x="5382" y="3258"/>
                    <a:pt x="5375" y="3282"/>
                  </a:cubicBezTo>
                  <a:cubicBezTo>
                    <a:pt x="5357" y="3346"/>
                    <a:pt x="5311" y="3376"/>
                    <a:pt x="5250" y="3379"/>
                  </a:cubicBezTo>
                  <a:cubicBezTo>
                    <a:pt x="5149" y="3386"/>
                    <a:pt x="5048" y="3389"/>
                    <a:pt x="4946" y="3388"/>
                  </a:cubicBezTo>
                  <a:cubicBezTo>
                    <a:pt x="4879" y="3387"/>
                    <a:pt x="4849" y="3415"/>
                    <a:pt x="4825" y="3478"/>
                  </a:cubicBezTo>
                  <a:cubicBezTo>
                    <a:pt x="4775" y="3614"/>
                    <a:pt x="4710" y="3745"/>
                    <a:pt x="4652" y="3878"/>
                  </a:cubicBezTo>
                  <a:cubicBezTo>
                    <a:pt x="4638" y="3910"/>
                    <a:pt x="4640" y="3940"/>
                    <a:pt x="4667" y="3964"/>
                  </a:cubicBezTo>
                  <a:cubicBezTo>
                    <a:pt x="4710" y="4002"/>
                    <a:pt x="4753" y="4038"/>
                    <a:pt x="4797" y="4075"/>
                  </a:cubicBezTo>
                  <a:cubicBezTo>
                    <a:pt x="4826" y="4099"/>
                    <a:pt x="4857" y="4122"/>
                    <a:pt x="4884" y="4147"/>
                  </a:cubicBezTo>
                  <a:cubicBezTo>
                    <a:pt x="4970" y="4228"/>
                    <a:pt x="4978" y="4285"/>
                    <a:pt x="4916" y="4380"/>
                  </a:cubicBezTo>
                  <a:cubicBezTo>
                    <a:pt x="4884" y="4428"/>
                    <a:pt x="4851" y="4474"/>
                    <a:pt x="4812" y="4516"/>
                  </a:cubicBezTo>
                  <a:cubicBezTo>
                    <a:pt x="4702" y="4638"/>
                    <a:pt x="4590" y="4758"/>
                    <a:pt x="4475" y="4876"/>
                  </a:cubicBezTo>
                  <a:cubicBezTo>
                    <a:pt x="4436" y="4916"/>
                    <a:pt x="4390" y="4951"/>
                    <a:pt x="4343" y="4982"/>
                  </a:cubicBezTo>
                  <a:cubicBezTo>
                    <a:pt x="4232" y="5057"/>
                    <a:pt x="4173" y="5051"/>
                    <a:pt x="4077" y="4955"/>
                  </a:cubicBezTo>
                  <a:cubicBezTo>
                    <a:pt x="4011" y="4887"/>
                    <a:pt x="3948" y="4816"/>
                    <a:pt x="3883" y="4747"/>
                  </a:cubicBezTo>
                  <a:cubicBezTo>
                    <a:pt x="3854" y="4716"/>
                    <a:pt x="3820" y="4708"/>
                    <a:pt x="3780" y="4725"/>
                  </a:cubicBezTo>
                  <a:cubicBezTo>
                    <a:pt x="3646" y="4782"/>
                    <a:pt x="3512" y="4838"/>
                    <a:pt x="3378" y="4892"/>
                  </a:cubicBezTo>
                  <a:cubicBezTo>
                    <a:pt x="3337" y="4909"/>
                    <a:pt x="3321" y="4938"/>
                    <a:pt x="3322" y="4980"/>
                  </a:cubicBezTo>
                  <a:cubicBezTo>
                    <a:pt x="3325" y="5088"/>
                    <a:pt x="3331" y="5195"/>
                    <a:pt x="3328" y="5303"/>
                  </a:cubicBezTo>
                  <a:cubicBezTo>
                    <a:pt x="3326" y="5404"/>
                    <a:pt x="3298" y="5437"/>
                    <a:pt x="3201" y="5465"/>
                  </a:cubicBezTo>
                  <a:cubicBezTo>
                    <a:pt x="3140" y="5483"/>
                    <a:pt x="3078" y="5499"/>
                    <a:pt x="3016" y="5508"/>
                  </a:cubicBezTo>
                  <a:cubicBezTo>
                    <a:pt x="2765" y="5541"/>
                    <a:pt x="2513" y="5555"/>
                    <a:pt x="2260" y="5514"/>
                  </a:cubicBezTo>
                  <a:cubicBezTo>
                    <a:pt x="2248" y="5512"/>
                    <a:pt x="2235" y="5511"/>
                    <a:pt x="2223" y="5509"/>
                  </a:cubicBezTo>
                  <a:cubicBezTo>
                    <a:pt x="2160" y="5493"/>
                    <a:pt x="2122" y="5455"/>
                    <a:pt x="2120" y="5390"/>
                  </a:cubicBezTo>
                  <a:cubicBezTo>
                    <a:pt x="2115" y="5277"/>
                    <a:pt x="2116" y="5163"/>
                    <a:pt x="2116" y="5049"/>
                  </a:cubicBezTo>
                  <a:cubicBezTo>
                    <a:pt x="2116" y="5018"/>
                    <a:pt x="2120" y="4986"/>
                    <a:pt x="2123" y="4954"/>
                  </a:cubicBezTo>
                  <a:cubicBezTo>
                    <a:pt x="2125" y="4919"/>
                    <a:pt x="2113" y="4893"/>
                    <a:pt x="2080" y="4879"/>
                  </a:cubicBezTo>
                  <a:cubicBezTo>
                    <a:pt x="1918" y="4809"/>
                    <a:pt x="1756" y="4740"/>
                    <a:pt x="1587" y="4667"/>
                  </a:cubicBezTo>
                  <a:cubicBezTo>
                    <a:pt x="1537" y="4724"/>
                    <a:pt x="1484" y="4787"/>
                    <a:pt x="1429" y="4847"/>
                  </a:cubicBezTo>
                  <a:cubicBezTo>
                    <a:pt x="1385" y="4893"/>
                    <a:pt x="1340" y="4938"/>
                    <a:pt x="1292" y="4978"/>
                  </a:cubicBezTo>
                  <a:cubicBezTo>
                    <a:pt x="1229" y="5031"/>
                    <a:pt x="1190" y="5033"/>
                    <a:pt x="1121" y="4983"/>
                  </a:cubicBezTo>
                  <a:cubicBezTo>
                    <a:pt x="952" y="4861"/>
                    <a:pt x="792" y="4726"/>
                    <a:pt x="660" y="4562"/>
                  </a:cubicBezTo>
                  <a:cubicBezTo>
                    <a:pt x="590" y="4474"/>
                    <a:pt x="528" y="4378"/>
                    <a:pt x="463" y="4285"/>
                  </a:cubicBezTo>
                  <a:cubicBezTo>
                    <a:pt x="420" y="4223"/>
                    <a:pt x="434" y="4162"/>
                    <a:pt x="478" y="4110"/>
                  </a:cubicBezTo>
                  <a:cubicBezTo>
                    <a:pt x="514" y="4067"/>
                    <a:pt x="559" y="4031"/>
                    <a:pt x="600" y="3992"/>
                  </a:cubicBezTo>
                  <a:cubicBezTo>
                    <a:pt x="665" y="3932"/>
                    <a:pt x="730" y="3873"/>
                    <a:pt x="802" y="3808"/>
                  </a:cubicBezTo>
                  <a:cubicBezTo>
                    <a:pt x="774" y="3741"/>
                    <a:pt x="749" y="3678"/>
                    <a:pt x="723" y="3615"/>
                  </a:cubicBezTo>
                  <a:cubicBezTo>
                    <a:pt x="694" y="3546"/>
                    <a:pt x="665" y="3477"/>
                    <a:pt x="635" y="3408"/>
                  </a:cubicBezTo>
                  <a:cubicBezTo>
                    <a:pt x="548" y="3380"/>
                    <a:pt x="461" y="3407"/>
                    <a:pt x="373" y="3407"/>
                  </a:cubicBezTo>
                  <a:cubicBezTo>
                    <a:pt x="317" y="3407"/>
                    <a:pt x="260" y="3412"/>
                    <a:pt x="204" y="3407"/>
                  </a:cubicBezTo>
                  <a:cubicBezTo>
                    <a:pt x="149" y="3402"/>
                    <a:pt x="113" y="3365"/>
                    <a:pt x="99" y="3311"/>
                  </a:cubicBezTo>
                  <a:cubicBezTo>
                    <a:pt x="91" y="3281"/>
                    <a:pt x="85" y="3250"/>
                    <a:pt x="79" y="3218"/>
                  </a:cubicBezTo>
                  <a:cubicBezTo>
                    <a:pt x="30" y="2943"/>
                    <a:pt x="0" y="2666"/>
                    <a:pt x="59" y="2390"/>
                  </a:cubicBezTo>
                  <a:cubicBezTo>
                    <a:pt x="100" y="2203"/>
                    <a:pt x="94" y="2121"/>
                    <a:pt x="355" y="2142"/>
                  </a:cubicBezTo>
                  <a:cubicBezTo>
                    <a:pt x="368" y="2143"/>
                    <a:pt x="381" y="2145"/>
                    <a:pt x="393" y="2144"/>
                  </a:cubicBezTo>
                  <a:cubicBezTo>
                    <a:pt x="475" y="2142"/>
                    <a:pt x="564" y="2160"/>
                    <a:pt x="636" y="2132"/>
                  </a:cubicBezTo>
                  <a:cubicBezTo>
                    <a:pt x="717" y="2102"/>
                    <a:pt x="708" y="1992"/>
                    <a:pt x="746" y="1922"/>
                  </a:cubicBezTo>
                  <a:cubicBezTo>
                    <a:pt x="791" y="1838"/>
                    <a:pt x="831" y="1752"/>
                    <a:pt x="874" y="1667"/>
                  </a:cubicBezTo>
                  <a:cubicBezTo>
                    <a:pt x="862" y="1611"/>
                    <a:pt x="811" y="1591"/>
                    <a:pt x="774" y="1559"/>
                  </a:cubicBezTo>
                  <a:cubicBezTo>
                    <a:pt x="711" y="1507"/>
                    <a:pt x="644" y="1458"/>
                    <a:pt x="584" y="1403"/>
                  </a:cubicBezTo>
                  <a:cubicBezTo>
                    <a:pt x="530" y="1352"/>
                    <a:pt x="527" y="1297"/>
                    <a:pt x="562" y="1230"/>
                  </a:cubicBezTo>
                  <a:cubicBezTo>
                    <a:pt x="565" y="1225"/>
                    <a:pt x="569" y="1219"/>
                    <a:pt x="573" y="1214"/>
                  </a:cubicBezTo>
                  <a:cubicBezTo>
                    <a:pt x="730" y="981"/>
                    <a:pt x="920" y="780"/>
                    <a:pt x="1158" y="627"/>
                  </a:cubicBezTo>
                  <a:cubicBezTo>
                    <a:pt x="1240" y="574"/>
                    <a:pt x="1286" y="583"/>
                    <a:pt x="1359" y="655"/>
                  </a:cubicBezTo>
                  <a:cubicBezTo>
                    <a:pt x="1395" y="691"/>
                    <a:pt x="1427" y="730"/>
                    <a:pt x="1462" y="766"/>
                  </a:cubicBezTo>
                  <a:cubicBezTo>
                    <a:pt x="1511" y="815"/>
                    <a:pt x="1561" y="864"/>
                    <a:pt x="1609" y="911"/>
                  </a:cubicBezTo>
                  <a:cubicBezTo>
                    <a:pt x="1675" y="906"/>
                    <a:pt x="1718" y="864"/>
                    <a:pt x="1769" y="843"/>
                  </a:cubicBezTo>
                  <a:cubicBezTo>
                    <a:pt x="1886" y="797"/>
                    <a:pt x="2002" y="745"/>
                    <a:pt x="2121" y="705"/>
                  </a:cubicBezTo>
                  <a:cubicBezTo>
                    <a:pt x="2202" y="677"/>
                    <a:pt x="2217" y="666"/>
                    <a:pt x="2214" y="568"/>
                  </a:cubicBezTo>
                  <a:cubicBezTo>
                    <a:pt x="2211" y="480"/>
                    <a:pt x="2208" y="391"/>
                    <a:pt x="2207" y="303"/>
                  </a:cubicBezTo>
                  <a:cubicBezTo>
                    <a:pt x="2206" y="259"/>
                    <a:pt x="2210" y="214"/>
                    <a:pt x="2214" y="170"/>
                  </a:cubicBezTo>
                  <a:cubicBezTo>
                    <a:pt x="2217" y="130"/>
                    <a:pt x="2239" y="100"/>
                    <a:pt x="2278" y="85"/>
                  </a:cubicBezTo>
                  <a:cubicBezTo>
                    <a:pt x="2302" y="77"/>
                    <a:pt x="2326" y="67"/>
                    <a:pt x="2351" y="64"/>
                  </a:cubicBezTo>
                  <a:cubicBezTo>
                    <a:pt x="2545" y="42"/>
                    <a:pt x="2738" y="0"/>
                    <a:pt x="2936" y="30"/>
                  </a:cubicBezTo>
                  <a:cubicBezTo>
                    <a:pt x="3048" y="47"/>
                    <a:pt x="3161" y="62"/>
                    <a:pt x="3273" y="80"/>
                  </a:cubicBezTo>
                  <a:cubicBezTo>
                    <a:pt x="3303" y="84"/>
                    <a:pt x="3334" y="95"/>
                    <a:pt x="3363" y="106"/>
                  </a:cubicBezTo>
                  <a:cubicBezTo>
                    <a:pt x="3417" y="126"/>
                    <a:pt x="3445" y="164"/>
                    <a:pt x="3441" y="222"/>
                  </a:cubicBezTo>
                  <a:cubicBezTo>
                    <a:pt x="3435" y="330"/>
                    <a:pt x="3429" y="437"/>
                    <a:pt x="3421" y="544"/>
                  </a:cubicBezTo>
                  <a:cubicBezTo>
                    <a:pt x="3419" y="575"/>
                    <a:pt x="3411" y="606"/>
                    <a:pt x="3408" y="638"/>
                  </a:cubicBezTo>
                  <a:cubicBezTo>
                    <a:pt x="3405" y="679"/>
                    <a:pt x="3416" y="713"/>
                    <a:pt x="3459" y="729"/>
                  </a:cubicBezTo>
                  <a:cubicBezTo>
                    <a:pt x="3477" y="735"/>
                    <a:pt x="3495" y="740"/>
                    <a:pt x="3513" y="749"/>
                  </a:cubicBezTo>
                  <a:cubicBezTo>
                    <a:pt x="3650" y="812"/>
                    <a:pt x="3787" y="875"/>
                    <a:pt x="3948" y="9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404">
              <a:extLst>
                <a:ext uri="{FF2B5EF4-FFF2-40B4-BE49-F238E27FC236}">
                  <a16:creationId xmlns:a16="http://schemas.microsoft.com/office/drawing/2014/main" id="{60243ED8-B6E5-4EC5-A719-06602A9D649F}"/>
                </a:ext>
              </a:extLst>
            </p:cNvPr>
            <p:cNvSpPr>
              <a:spLocks noEditPoints="1"/>
            </p:cNvSpPr>
            <p:nvPr/>
          </p:nvSpPr>
          <p:spPr bwMode="auto">
            <a:xfrm>
              <a:off x="5414964" y="2038350"/>
              <a:ext cx="193675" cy="182563"/>
            </a:xfrm>
            <a:custGeom>
              <a:avLst/>
              <a:gdLst>
                <a:gd name="T0" fmla="*/ 2868 w 3081"/>
                <a:gd name="T1" fmla="*/ 1492 h 2912"/>
                <a:gd name="T2" fmla="*/ 2663 w 3081"/>
                <a:gd name="T3" fmla="*/ 796 h 2912"/>
                <a:gd name="T4" fmla="*/ 931 w 3081"/>
                <a:gd name="T5" fmla="*/ 458 h 2912"/>
                <a:gd name="T6" fmla="*/ 635 w 3081"/>
                <a:gd name="T7" fmla="*/ 2243 h 2912"/>
                <a:gd name="T8" fmla="*/ 1888 w 3081"/>
                <a:gd name="T9" fmla="*/ 2682 h 2912"/>
                <a:gd name="T10" fmla="*/ 2868 w 3081"/>
                <a:gd name="T11" fmla="*/ 1492 h 2912"/>
                <a:gd name="T12" fmla="*/ 1607 w 3081"/>
                <a:gd name="T13" fmla="*/ 2895 h 2912"/>
                <a:gd name="T14" fmla="*/ 239 w 3081"/>
                <a:gd name="T15" fmla="*/ 1888 h 2912"/>
                <a:gd name="T16" fmla="*/ 1285 w 3081"/>
                <a:gd name="T17" fmla="*/ 110 h 2912"/>
                <a:gd name="T18" fmla="*/ 2562 w 3081"/>
                <a:gd name="T19" fmla="*/ 414 h 2912"/>
                <a:gd name="T20" fmla="*/ 3057 w 3081"/>
                <a:gd name="T21" fmla="*/ 1440 h 2912"/>
                <a:gd name="T22" fmla="*/ 1908 w 3081"/>
                <a:gd name="T23" fmla="*/ 2867 h 2912"/>
                <a:gd name="T24" fmla="*/ 1607 w 3081"/>
                <a:gd name="T25" fmla="*/ 2895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1" h="2912">
                  <a:moveTo>
                    <a:pt x="2868" y="1492"/>
                  </a:moveTo>
                  <a:cubicBezTo>
                    <a:pt x="2869" y="1226"/>
                    <a:pt x="2801" y="996"/>
                    <a:pt x="2663" y="796"/>
                  </a:cubicBezTo>
                  <a:cubicBezTo>
                    <a:pt x="2274" y="236"/>
                    <a:pt x="1506" y="86"/>
                    <a:pt x="931" y="458"/>
                  </a:cubicBezTo>
                  <a:cubicBezTo>
                    <a:pt x="371" y="821"/>
                    <a:pt x="130" y="1615"/>
                    <a:pt x="635" y="2243"/>
                  </a:cubicBezTo>
                  <a:cubicBezTo>
                    <a:pt x="955" y="2642"/>
                    <a:pt x="1388" y="2780"/>
                    <a:pt x="1888" y="2682"/>
                  </a:cubicBezTo>
                  <a:cubicBezTo>
                    <a:pt x="2454" y="2571"/>
                    <a:pt x="2865" y="2064"/>
                    <a:pt x="2868" y="1492"/>
                  </a:cubicBezTo>
                  <a:close/>
                  <a:moveTo>
                    <a:pt x="1607" y="2895"/>
                  </a:moveTo>
                  <a:cubicBezTo>
                    <a:pt x="1069" y="2912"/>
                    <a:pt x="441" y="2558"/>
                    <a:pt x="239" y="1888"/>
                  </a:cubicBezTo>
                  <a:cubicBezTo>
                    <a:pt x="0" y="1093"/>
                    <a:pt x="497" y="293"/>
                    <a:pt x="1285" y="110"/>
                  </a:cubicBezTo>
                  <a:cubicBezTo>
                    <a:pt x="1758" y="0"/>
                    <a:pt x="2191" y="101"/>
                    <a:pt x="2562" y="414"/>
                  </a:cubicBezTo>
                  <a:cubicBezTo>
                    <a:pt x="2877" y="680"/>
                    <a:pt x="3041" y="1024"/>
                    <a:pt x="3057" y="1440"/>
                  </a:cubicBezTo>
                  <a:cubicBezTo>
                    <a:pt x="3081" y="2055"/>
                    <a:pt x="2663" y="2705"/>
                    <a:pt x="1908" y="2867"/>
                  </a:cubicBezTo>
                  <a:cubicBezTo>
                    <a:pt x="1811" y="2888"/>
                    <a:pt x="1708" y="2887"/>
                    <a:pt x="1607" y="28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405">
              <a:extLst>
                <a:ext uri="{FF2B5EF4-FFF2-40B4-BE49-F238E27FC236}">
                  <a16:creationId xmlns:a16="http://schemas.microsoft.com/office/drawing/2014/main" id="{78AD9E88-39A7-4F4B-87D2-DBABD06F9ABC}"/>
                </a:ext>
              </a:extLst>
            </p:cNvPr>
            <p:cNvSpPr>
              <a:spLocks/>
            </p:cNvSpPr>
            <p:nvPr/>
          </p:nvSpPr>
          <p:spPr bwMode="auto">
            <a:xfrm>
              <a:off x="6224589" y="2508250"/>
              <a:ext cx="38100" cy="46038"/>
            </a:xfrm>
            <a:custGeom>
              <a:avLst/>
              <a:gdLst>
                <a:gd name="T0" fmla="*/ 620 w 620"/>
                <a:gd name="T1" fmla="*/ 354 h 734"/>
                <a:gd name="T2" fmla="*/ 587 w 620"/>
                <a:gd name="T3" fmla="*/ 488 h 734"/>
                <a:gd name="T4" fmla="*/ 254 w 620"/>
                <a:gd name="T5" fmla="*/ 682 h 734"/>
                <a:gd name="T6" fmla="*/ 70 w 620"/>
                <a:gd name="T7" fmla="*/ 269 h 734"/>
                <a:gd name="T8" fmla="*/ 126 w 620"/>
                <a:gd name="T9" fmla="*/ 171 h 734"/>
                <a:gd name="T10" fmla="*/ 390 w 620"/>
                <a:gd name="T11" fmla="*/ 35 h 734"/>
                <a:gd name="T12" fmla="*/ 620 w 620"/>
                <a:gd name="T13" fmla="*/ 354 h 734"/>
              </a:gdLst>
              <a:ahLst/>
              <a:cxnLst>
                <a:cxn ang="0">
                  <a:pos x="T0" y="T1"/>
                </a:cxn>
                <a:cxn ang="0">
                  <a:pos x="T2" y="T3"/>
                </a:cxn>
                <a:cxn ang="0">
                  <a:pos x="T4" y="T5"/>
                </a:cxn>
                <a:cxn ang="0">
                  <a:pos x="T6" y="T7"/>
                </a:cxn>
                <a:cxn ang="0">
                  <a:pos x="T8" y="T9"/>
                </a:cxn>
                <a:cxn ang="0">
                  <a:pos x="T10" y="T11"/>
                </a:cxn>
                <a:cxn ang="0">
                  <a:pos x="T12" y="T13"/>
                </a:cxn>
              </a:cxnLst>
              <a:rect l="0" t="0" r="r" b="b"/>
              <a:pathLst>
                <a:path w="620" h="734">
                  <a:moveTo>
                    <a:pt x="620" y="354"/>
                  </a:moveTo>
                  <a:cubicBezTo>
                    <a:pt x="614" y="379"/>
                    <a:pt x="606" y="436"/>
                    <a:pt x="587" y="488"/>
                  </a:cubicBezTo>
                  <a:cubicBezTo>
                    <a:pt x="525" y="657"/>
                    <a:pt x="389" y="734"/>
                    <a:pt x="254" y="682"/>
                  </a:cubicBezTo>
                  <a:cubicBezTo>
                    <a:pt x="80" y="615"/>
                    <a:pt x="0" y="435"/>
                    <a:pt x="70" y="269"/>
                  </a:cubicBezTo>
                  <a:cubicBezTo>
                    <a:pt x="85" y="235"/>
                    <a:pt x="103" y="200"/>
                    <a:pt x="126" y="171"/>
                  </a:cubicBezTo>
                  <a:cubicBezTo>
                    <a:pt x="193" y="87"/>
                    <a:pt x="261" y="0"/>
                    <a:pt x="390" y="35"/>
                  </a:cubicBezTo>
                  <a:cubicBezTo>
                    <a:pt x="529" y="73"/>
                    <a:pt x="614" y="179"/>
                    <a:pt x="620" y="354"/>
                  </a:cubicBezTo>
                  <a:close/>
                </a:path>
              </a:pathLst>
            </a:custGeom>
            <a:solidFill>
              <a:srgbClr val="405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407">
              <a:extLst>
                <a:ext uri="{FF2B5EF4-FFF2-40B4-BE49-F238E27FC236}">
                  <a16:creationId xmlns:a16="http://schemas.microsoft.com/office/drawing/2014/main" id="{6D4C6F30-0BA1-4927-8488-9DF34015C82B}"/>
                </a:ext>
              </a:extLst>
            </p:cNvPr>
            <p:cNvSpPr>
              <a:spLocks noEditPoints="1"/>
            </p:cNvSpPr>
            <p:nvPr/>
          </p:nvSpPr>
          <p:spPr bwMode="auto">
            <a:xfrm>
              <a:off x="6078538" y="2359025"/>
              <a:ext cx="341313" cy="338138"/>
            </a:xfrm>
            <a:custGeom>
              <a:avLst/>
              <a:gdLst>
                <a:gd name="T0" fmla="*/ 2633 w 5430"/>
                <a:gd name="T1" fmla="*/ 2340 h 5389"/>
                <a:gd name="T2" fmla="*/ 2472 w 5430"/>
                <a:gd name="T3" fmla="*/ 2420 h 5389"/>
                <a:gd name="T4" fmla="*/ 2294 w 5430"/>
                <a:gd name="T5" fmla="*/ 2754 h 5389"/>
                <a:gd name="T6" fmla="*/ 2711 w 5430"/>
                <a:gd name="T7" fmla="*/ 3076 h 5389"/>
                <a:gd name="T8" fmla="*/ 3004 w 5430"/>
                <a:gd name="T9" fmla="*/ 2646 h 5389"/>
                <a:gd name="T10" fmla="*/ 3062 w 5430"/>
                <a:gd name="T11" fmla="*/ 2383 h 5389"/>
                <a:gd name="T12" fmla="*/ 3419 w 5430"/>
                <a:gd name="T13" fmla="*/ 1941 h 5389"/>
                <a:gd name="T14" fmla="*/ 4124 w 5430"/>
                <a:gd name="T15" fmla="*/ 1175 h 5389"/>
                <a:gd name="T16" fmla="*/ 4180 w 5430"/>
                <a:gd name="T17" fmla="*/ 1101 h 5389"/>
                <a:gd name="T18" fmla="*/ 4174 w 5430"/>
                <a:gd name="T19" fmla="*/ 1067 h 5389"/>
                <a:gd name="T20" fmla="*/ 4127 w 5430"/>
                <a:gd name="T21" fmla="*/ 1049 h 5389"/>
                <a:gd name="T22" fmla="*/ 3997 w 5430"/>
                <a:gd name="T23" fmla="*/ 1157 h 5389"/>
                <a:gd name="T24" fmla="*/ 3013 w 5430"/>
                <a:gd name="T25" fmla="*/ 2283 h 5389"/>
                <a:gd name="T26" fmla="*/ 2954 w 5430"/>
                <a:gd name="T27" fmla="*/ 2357 h 5389"/>
                <a:gd name="T28" fmla="*/ 2836 w 5430"/>
                <a:gd name="T29" fmla="*/ 2399 h 5389"/>
                <a:gd name="T30" fmla="*/ 2764 w 5430"/>
                <a:gd name="T31" fmla="*/ 2299 h 5389"/>
                <a:gd name="T32" fmla="*/ 2760 w 5430"/>
                <a:gd name="T33" fmla="*/ 2224 h 5389"/>
                <a:gd name="T34" fmla="*/ 2730 w 5430"/>
                <a:gd name="T35" fmla="*/ 1466 h 5389"/>
                <a:gd name="T36" fmla="*/ 2718 w 5430"/>
                <a:gd name="T37" fmla="*/ 1316 h 5389"/>
                <a:gd name="T38" fmla="*/ 2661 w 5430"/>
                <a:gd name="T39" fmla="*/ 1225 h 5389"/>
                <a:gd name="T40" fmla="*/ 2600 w 5430"/>
                <a:gd name="T41" fmla="*/ 1426 h 5389"/>
                <a:gd name="T42" fmla="*/ 2628 w 5430"/>
                <a:gd name="T43" fmla="*/ 2145 h 5389"/>
                <a:gd name="T44" fmla="*/ 2633 w 5430"/>
                <a:gd name="T45" fmla="*/ 2340 h 5389"/>
                <a:gd name="T46" fmla="*/ 5339 w 5430"/>
                <a:gd name="T47" fmla="*/ 2603 h 5389"/>
                <a:gd name="T48" fmla="*/ 5083 w 5430"/>
                <a:gd name="T49" fmla="*/ 2611 h 5389"/>
                <a:gd name="T50" fmla="*/ 4826 w 5430"/>
                <a:gd name="T51" fmla="*/ 2645 h 5389"/>
                <a:gd name="T52" fmla="*/ 5086 w 5430"/>
                <a:gd name="T53" fmla="*/ 2712 h 5389"/>
                <a:gd name="T54" fmla="*/ 5344 w 5430"/>
                <a:gd name="T55" fmla="*/ 2717 h 5389"/>
                <a:gd name="T56" fmla="*/ 4624 w 5430"/>
                <a:gd name="T57" fmla="*/ 4557 h 5389"/>
                <a:gd name="T58" fmla="*/ 2957 w 5430"/>
                <a:gd name="T59" fmla="*/ 5299 h 5389"/>
                <a:gd name="T60" fmla="*/ 2866 w 5430"/>
                <a:gd name="T61" fmla="*/ 4705 h 5389"/>
                <a:gd name="T62" fmla="*/ 2801 w 5430"/>
                <a:gd name="T63" fmla="*/ 4794 h 5389"/>
                <a:gd name="T64" fmla="*/ 2807 w 5430"/>
                <a:gd name="T65" fmla="*/ 5116 h 5389"/>
                <a:gd name="T66" fmla="*/ 2811 w 5430"/>
                <a:gd name="T67" fmla="*/ 5315 h 5389"/>
                <a:gd name="T68" fmla="*/ 2586 w 5430"/>
                <a:gd name="T69" fmla="*/ 5362 h 5389"/>
                <a:gd name="T70" fmla="*/ 870 w 5430"/>
                <a:gd name="T71" fmla="*/ 4649 h 5389"/>
                <a:gd name="T72" fmla="*/ 77 w 5430"/>
                <a:gd name="T73" fmla="*/ 3233 h 5389"/>
                <a:gd name="T74" fmla="*/ 67 w 5430"/>
                <a:gd name="T75" fmla="*/ 2928 h 5389"/>
                <a:gd name="T76" fmla="*/ 685 w 5430"/>
                <a:gd name="T77" fmla="*/ 2836 h 5389"/>
                <a:gd name="T78" fmla="*/ 619 w 5430"/>
                <a:gd name="T79" fmla="*/ 2757 h 5389"/>
                <a:gd name="T80" fmla="*/ 186 w 5430"/>
                <a:gd name="T81" fmla="*/ 2792 h 5389"/>
                <a:gd name="T82" fmla="*/ 55 w 5430"/>
                <a:gd name="T83" fmla="*/ 2795 h 5389"/>
                <a:gd name="T84" fmla="*/ 35 w 5430"/>
                <a:gd name="T85" fmla="*/ 2395 h 5389"/>
                <a:gd name="T86" fmla="*/ 553 w 5430"/>
                <a:gd name="T87" fmla="*/ 1070 h 5389"/>
                <a:gd name="T88" fmla="*/ 2317 w 5430"/>
                <a:gd name="T89" fmla="*/ 33 h 5389"/>
                <a:gd name="T90" fmla="*/ 2504 w 5430"/>
                <a:gd name="T91" fmla="*/ 6 h 5389"/>
                <a:gd name="T92" fmla="*/ 2613 w 5430"/>
                <a:gd name="T93" fmla="*/ 104 h 5389"/>
                <a:gd name="T94" fmla="*/ 2615 w 5430"/>
                <a:gd name="T95" fmla="*/ 483 h 5389"/>
                <a:gd name="T96" fmla="*/ 2628 w 5430"/>
                <a:gd name="T97" fmla="*/ 615 h 5389"/>
                <a:gd name="T98" fmla="*/ 2682 w 5430"/>
                <a:gd name="T99" fmla="*/ 666 h 5389"/>
                <a:gd name="T100" fmla="*/ 2718 w 5430"/>
                <a:gd name="T101" fmla="*/ 439 h 5389"/>
                <a:gd name="T102" fmla="*/ 2738 w 5430"/>
                <a:gd name="T103" fmla="*/ 232 h 5389"/>
                <a:gd name="T104" fmla="*/ 2767 w 5430"/>
                <a:gd name="T105" fmla="*/ 7 h 5389"/>
                <a:gd name="T106" fmla="*/ 4781 w 5430"/>
                <a:gd name="T107" fmla="*/ 989 h 5389"/>
                <a:gd name="T108" fmla="*/ 5339 w 5430"/>
                <a:gd name="T109" fmla="*/ 2603 h 5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30" h="5389">
                  <a:moveTo>
                    <a:pt x="2633" y="2340"/>
                  </a:moveTo>
                  <a:cubicBezTo>
                    <a:pt x="2562" y="2375"/>
                    <a:pt x="2513" y="2392"/>
                    <a:pt x="2472" y="2420"/>
                  </a:cubicBezTo>
                  <a:cubicBezTo>
                    <a:pt x="2357" y="2500"/>
                    <a:pt x="2274" y="2608"/>
                    <a:pt x="2294" y="2754"/>
                  </a:cubicBezTo>
                  <a:cubicBezTo>
                    <a:pt x="2326" y="2986"/>
                    <a:pt x="2525" y="3105"/>
                    <a:pt x="2711" y="3076"/>
                  </a:cubicBezTo>
                  <a:cubicBezTo>
                    <a:pt x="2913" y="3043"/>
                    <a:pt x="3054" y="2847"/>
                    <a:pt x="3004" y="2646"/>
                  </a:cubicBezTo>
                  <a:cubicBezTo>
                    <a:pt x="2978" y="2541"/>
                    <a:pt x="2999" y="2461"/>
                    <a:pt x="3062" y="2383"/>
                  </a:cubicBezTo>
                  <a:cubicBezTo>
                    <a:pt x="3181" y="2235"/>
                    <a:pt x="3292" y="2081"/>
                    <a:pt x="3419" y="1941"/>
                  </a:cubicBezTo>
                  <a:cubicBezTo>
                    <a:pt x="3651" y="1683"/>
                    <a:pt x="3857" y="1401"/>
                    <a:pt x="4124" y="1175"/>
                  </a:cubicBezTo>
                  <a:cubicBezTo>
                    <a:pt x="4147" y="1156"/>
                    <a:pt x="4164" y="1127"/>
                    <a:pt x="4180" y="1101"/>
                  </a:cubicBezTo>
                  <a:cubicBezTo>
                    <a:pt x="4184" y="1093"/>
                    <a:pt x="4181" y="1073"/>
                    <a:pt x="4174" y="1067"/>
                  </a:cubicBezTo>
                  <a:cubicBezTo>
                    <a:pt x="4160" y="1057"/>
                    <a:pt x="4134" y="1044"/>
                    <a:pt x="4127" y="1049"/>
                  </a:cubicBezTo>
                  <a:cubicBezTo>
                    <a:pt x="4081" y="1082"/>
                    <a:pt x="4036" y="1117"/>
                    <a:pt x="3997" y="1157"/>
                  </a:cubicBezTo>
                  <a:cubicBezTo>
                    <a:pt x="3647" y="1513"/>
                    <a:pt x="3316" y="1886"/>
                    <a:pt x="3013" y="2283"/>
                  </a:cubicBezTo>
                  <a:cubicBezTo>
                    <a:pt x="2993" y="2308"/>
                    <a:pt x="2974" y="2333"/>
                    <a:pt x="2954" y="2357"/>
                  </a:cubicBezTo>
                  <a:cubicBezTo>
                    <a:pt x="2923" y="2393"/>
                    <a:pt x="2884" y="2411"/>
                    <a:pt x="2836" y="2399"/>
                  </a:cubicBezTo>
                  <a:cubicBezTo>
                    <a:pt x="2786" y="2386"/>
                    <a:pt x="2768" y="2347"/>
                    <a:pt x="2764" y="2299"/>
                  </a:cubicBezTo>
                  <a:cubicBezTo>
                    <a:pt x="2762" y="2274"/>
                    <a:pt x="2761" y="2249"/>
                    <a:pt x="2760" y="2224"/>
                  </a:cubicBezTo>
                  <a:cubicBezTo>
                    <a:pt x="2750" y="1971"/>
                    <a:pt x="2740" y="1719"/>
                    <a:pt x="2730" y="1466"/>
                  </a:cubicBezTo>
                  <a:cubicBezTo>
                    <a:pt x="2728" y="1416"/>
                    <a:pt x="2730" y="1364"/>
                    <a:pt x="2718" y="1316"/>
                  </a:cubicBezTo>
                  <a:cubicBezTo>
                    <a:pt x="2711" y="1285"/>
                    <a:pt x="2683" y="1258"/>
                    <a:pt x="2661" y="1225"/>
                  </a:cubicBezTo>
                  <a:cubicBezTo>
                    <a:pt x="2582" y="1286"/>
                    <a:pt x="2598" y="1359"/>
                    <a:pt x="2600" y="1426"/>
                  </a:cubicBezTo>
                  <a:cubicBezTo>
                    <a:pt x="2608" y="1666"/>
                    <a:pt x="2619" y="1906"/>
                    <a:pt x="2628" y="2145"/>
                  </a:cubicBezTo>
                  <a:cubicBezTo>
                    <a:pt x="2630" y="2208"/>
                    <a:pt x="2631" y="2270"/>
                    <a:pt x="2633" y="2340"/>
                  </a:cubicBezTo>
                  <a:close/>
                  <a:moveTo>
                    <a:pt x="5339" y="2603"/>
                  </a:moveTo>
                  <a:cubicBezTo>
                    <a:pt x="5257" y="2605"/>
                    <a:pt x="5169" y="2600"/>
                    <a:pt x="5083" y="2611"/>
                  </a:cubicBezTo>
                  <a:cubicBezTo>
                    <a:pt x="5001" y="2622"/>
                    <a:pt x="4910" y="2566"/>
                    <a:pt x="4826" y="2645"/>
                  </a:cubicBezTo>
                  <a:cubicBezTo>
                    <a:pt x="4898" y="2750"/>
                    <a:pt x="5000" y="2706"/>
                    <a:pt x="5086" y="2712"/>
                  </a:cubicBezTo>
                  <a:cubicBezTo>
                    <a:pt x="5173" y="2717"/>
                    <a:pt x="5260" y="2716"/>
                    <a:pt x="5344" y="2717"/>
                  </a:cubicBezTo>
                  <a:cubicBezTo>
                    <a:pt x="5426" y="3233"/>
                    <a:pt x="5129" y="4051"/>
                    <a:pt x="4624" y="4557"/>
                  </a:cubicBezTo>
                  <a:cubicBezTo>
                    <a:pt x="4134" y="5049"/>
                    <a:pt x="3362" y="5389"/>
                    <a:pt x="2957" y="5299"/>
                  </a:cubicBezTo>
                  <a:cubicBezTo>
                    <a:pt x="2905" y="5120"/>
                    <a:pt x="2920" y="4923"/>
                    <a:pt x="2866" y="4705"/>
                  </a:cubicBezTo>
                  <a:cubicBezTo>
                    <a:pt x="2830" y="4752"/>
                    <a:pt x="2801" y="4773"/>
                    <a:pt x="2801" y="4794"/>
                  </a:cubicBezTo>
                  <a:cubicBezTo>
                    <a:pt x="2799" y="4901"/>
                    <a:pt x="2804" y="5009"/>
                    <a:pt x="2807" y="5116"/>
                  </a:cubicBezTo>
                  <a:cubicBezTo>
                    <a:pt x="2809" y="5185"/>
                    <a:pt x="2810" y="5253"/>
                    <a:pt x="2811" y="5315"/>
                  </a:cubicBezTo>
                  <a:cubicBezTo>
                    <a:pt x="2738" y="5382"/>
                    <a:pt x="2658" y="5366"/>
                    <a:pt x="2586" y="5362"/>
                  </a:cubicBezTo>
                  <a:cubicBezTo>
                    <a:pt x="1933" y="5319"/>
                    <a:pt x="1352" y="5097"/>
                    <a:pt x="870" y="4649"/>
                  </a:cubicBezTo>
                  <a:cubicBezTo>
                    <a:pt x="456" y="4265"/>
                    <a:pt x="195" y="3787"/>
                    <a:pt x="77" y="3233"/>
                  </a:cubicBezTo>
                  <a:cubicBezTo>
                    <a:pt x="56" y="3136"/>
                    <a:pt x="24" y="3038"/>
                    <a:pt x="67" y="2928"/>
                  </a:cubicBezTo>
                  <a:cubicBezTo>
                    <a:pt x="270" y="2881"/>
                    <a:pt x="484" y="2884"/>
                    <a:pt x="685" y="2836"/>
                  </a:cubicBezTo>
                  <a:cubicBezTo>
                    <a:pt x="693" y="2771"/>
                    <a:pt x="661" y="2754"/>
                    <a:pt x="619" y="2757"/>
                  </a:cubicBezTo>
                  <a:cubicBezTo>
                    <a:pt x="475" y="2767"/>
                    <a:pt x="330" y="2781"/>
                    <a:pt x="186" y="2792"/>
                  </a:cubicBezTo>
                  <a:cubicBezTo>
                    <a:pt x="144" y="2795"/>
                    <a:pt x="101" y="2794"/>
                    <a:pt x="55" y="2795"/>
                  </a:cubicBezTo>
                  <a:cubicBezTo>
                    <a:pt x="0" y="2658"/>
                    <a:pt x="21" y="2524"/>
                    <a:pt x="35" y="2395"/>
                  </a:cubicBezTo>
                  <a:cubicBezTo>
                    <a:pt x="89" y="1908"/>
                    <a:pt x="254" y="1461"/>
                    <a:pt x="553" y="1070"/>
                  </a:cubicBezTo>
                  <a:cubicBezTo>
                    <a:pt x="1000" y="486"/>
                    <a:pt x="1586" y="136"/>
                    <a:pt x="2317" y="33"/>
                  </a:cubicBezTo>
                  <a:cubicBezTo>
                    <a:pt x="2379" y="25"/>
                    <a:pt x="2441" y="11"/>
                    <a:pt x="2504" y="6"/>
                  </a:cubicBezTo>
                  <a:cubicBezTo>
                    <a:pt x="2576" y="0"/>
                    <a:pt x="2611" y="31"/>
                    <a:pt x="2613" y="104"/>
                  </a:cubicBezTo>
                  <a:cubicBezTo>
                    <a:pt x="2616" y="230"/>
                    <a:pt x="2613" y="357"/>
                    <a:pt x="2615" y="483"/>
                  </a:cubicBezTo>
                  <a:cubicBezTo>
                    <a:pt x="2616" y="527"/>
                    <a:pt x="2618" y="572"/>
                    <a:pt x="2628" y="615"/>
                  </a:cubicBezTo>
                  <a:cubicBezTo>
                    <a:pt x="2632" y="632"/>
                    <a:pt x="2659" y="644"/>
                    <a:pt x="2682" y="666"/>
                  </a:cubicBezTo>
                  <a:cubicBezTo>
                    <a:pt x="2743" y="588"/>
                    <a:pt x="2710" y="510"/>
                    <a:pt x="2718" y="439"/>
                  </a:cubicBezTo>
                  <a:cubicBezTo>
                    <a:pt x="2725" y="370"/>
                    <a:pt x="2733" y="301"/>
                    <a:pt x="2738" y="232"/>
                  </a:cubicBezTo>
                  <a:cubicBezTo>
                    <a:pt x="2743" y="158"/>
                    <a:pt x="2721" y="81"/>
                    <a:pt x="2767" y="7"/>
                  </a:cubicBezTo>
                  <a:cubicBezTo>
                    <a:pt x="3589" y="34"/>
                    <a:pt x="4261" y="361"/>
                    <a:pt x="4781" y="989"/>
                  </a:cubicBezTo>
                  <a:cubicBezTo>
                    <a:pt x="5174" y="1465"/>
                    <a:pt x="5430" y="2219"/>
                    <a:pt x="5339" y="2603"/>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408">
              <a:extLst>
                <a:ext uri="{FF2B5EF4-FFF2-40B4-BE49-F238E27FC236}">
                  <a16:creationId xmlns:a16="http://schemas.microsoft.com/office/drawing/2014/main" id="{41D58F05-2BA9-496E-B638-C6F939D9175E}"/>
                </a:ext>
              </a:extLst>
            </p:cNvPr>
            <p:cNvSpPr>
              <a:spLocks noEditPoints="1"/>
            </p:cNvSpPr>
            <p:nvPr/>
          </p:nvSpPr>
          <p:spPr bwMode="auto">
            <a:xfrm>
              <a:off x="6067426" y="2346325"/>
              <a:ext cx="361950" cy="360363"/>
            </a:xfrm>
            <a:custGeom>
              <a:avLst/>
              <a:gdLst>
                <a:gd name="T0" fmla="*/ 5509 w 5768"/>
                <a:gd name="T1" fmla="*/ 2954 h 5731"/>
                <a:gd name="T2" fmla="*/ 5418 w 5768"/>
                <a:gd name="T3" fmla="*/ 2936 h 5731"/>
                <a:gd name="T4" fmla="*/ 5190 w 5768"/>
                <a:gd name="T5" fmla="*/ 2936 h 5731"/>
                <a:gd name="T6" fmla="*/ 5022 w 5768"/>
                <a:gd name="T7" fmla="*/ 2913 h 5731"/>
                <a:gd name="T8" fmla="*/ 4964 w 5768"/>
                <a:gd name="T9" fmla="*/ 2827 h 5731"/>
                <a:gd name="T10" fmla="*/ 5034 w 5768"/>
                <a:gd name="T11" fmla="*/ 2751 h 5731"/>
                <a:gd name="T12" fmla="*/ 5109 w 5768"/>
                <a:gd name="T13" fmla="*/ 2749 h 5731"/>
                <a:gd name="T14" fmla="*/ 5451 w 5768"/>
                <a:gd name="T15" fmla="*/ 2747 h 5731"/>
                <a:gd name="T16" fmla="*/ 5521 w 5768"/>
                <a:gd name="T17" fmla="*/ 2666 h 5731"/>
                <a:gd name="T18" fmla="*/ 5447 w 5768"/>
                <a:gd name="T19" fmla="*/ 2237 h 5731"/>
                <a:gd name="T20" fmla="*/ 3043 w 5768"/>
                <a:gd name="T21" fmla="*/ 225 h 5731"/>
                <a:gd name="T22" fmla="*/ 2949 w 5768"/>
                <a:gd name="T23" fmla="*/ 260 h 5731"/>
                <a:gd name="T24" fmla="*/ 2943 w 5768"/>
                <a:gd name="T25" fmla="*/ 435 h 5731"/>
                <a:gd name="T26" fmla="*/ 2945 w 5768"/>
                <a:gd name="T27" fmla="*/ 739 h 5731"/>
                <a:gd name="T28" fmla="*/ 2934 w 5768"/>
                <a:gd name="T29" fmla="*/ 831 h 5731"/>
                <a:gd name="T30" fmla="*/ 2865 w 5768"/>
                <a:gd name="T31" fmla="*/ 886 h 5731"/>
                <a:gd name="T32" fmla="*/ 2800 w 5768"/>
                <a:gd name="T33" fmla="*/ 860 h 5731"/>
                <a:gd name="T34" fmla="*/ 2761 w 5768"/>
                <a:gd name="T35" fmla="*/ 758 h 5731"/>
                <a:gd name="T36" fmla="*/ 2762 w 5768"/>
                <a:gd name="T37" fmla="*/ 322 h 5731"/>
                <a:gd name="T38" fmla="*/ 2734 w 5768"/>
                <a:gd name="T39" fmla="*/ 232 h 5731"/>
                <a:gd name="T40" fmla="*/ 2275 w 5768"/>
                <a:gd name="T41" fmla="*/ 292 h 5731"/>
                <a:gd name="T42" fmla="*/ 478 w 5768"/>
                <a:gd name="T43" fmla="*/ 1768 h 5731"/>
                <a:gd name="T44" fmla="*/ 235 w 5768"/>
                <a:gd name="T45" fmla="*/ 2833 h 5731"/>
                <a:gd name="T46" fmla="*/ 342 w 5768"/>
                <a:gd name="T47" fmla="*/ 2941 h 5731"/>
                <a:gd name="T48" fmla="*/ 512 w 5768"/>
                <a:gd name="T49" fmla="*/ 2922 h 5731"/>
                <a:gd name="T50" fmla="*/ 775 w 5768"/>
                <a:gd name="T51" fmla="*/ 2895 h 5731"/>
                <a:gd name="T52" fmla="*/ 850 w 5768"/>
                <a:gd name="T53" fmla="*/ 2900 h 5731"/>
                <a:gd name="T54" fmla="*/ 927 w 5768"/>
                <a:gd name="T55" fmla="*/ 2995 h 5731"/>
                <a:gd name="T56" fmla="*/ 855 w 5768"/>
                <a:gd name="T57" fmla="*/ 3073 h 5731"/>
                <a:gd name="T58" fmla="*/ 723 w 5768"/>
                <a:gd name="T59" fmla="*/ 3084 h 5731"/>
                <a:gd name="T60" fmla="*/ 266 w 5768"/>
                <a:gd name="T61" fmla="*/ 3148 h 5731"/>
                <a:gd name="T62" fmla="*/ 281 w 5768"/>
                <a:gd name="T63" fmla="*/ 3338 h 5731"/>
                <a:gd name="T64" fmla="*/ 1092 w 5768"/>
                <a:gd name="T65" fmla="*/ 4806 h 5731"/>
                <a:gd name="T66" fmla="*/ 2678 w 5768"/>
                <a:gd name="T67" fmla="*/ 5499 h 5731"/>
                <a:gd name="T68" fmla="*/ 2924 w 5768"/>
                <a:gd name="T69" fmla="*/ 5498 h 5731"/>
                <a:gd name="T70" fmla="*/ 2970 w 5768"/>
                <a:gd name="T71" fmla="*/ 5448 h 5731"/>
                <a:gd name="T72" fmla="*/ 2966 w 5768"/>
                <a:gd name="T73" fmla="*/ 5373 h 5731"/>
                <a:gd name="T74" fmla="*/ 2938 w 5768"/>
                <a:gd name="T75" fmla="*/ 5014 h 5731"/>
                <a:gd name="T76" fmla="*/ 2963 w 5768"/>
                <a:gd name="T77" fmla="*/ 4907 h 5731"/>
                <a:gd name="T78" fmla="*/ 3041 w 5768"/>
                <a:gd name="T79" fmla="*/ 4867 h 5731"/>
                <a:gd name="T80" fmla="*/ 3109 w 5768"/>
                <a:gd name="T81" fmla="*/ 4924 h 5731"/>
                <a:gd name="T82" fmla="*/ 3124 w 5768"/>
                <a:gd name="T83" fmla="*/ 5055 h 5731"/>
                <a:gd name="T84" fmla="*/ 3149 w 5768"/>
                <a:gd name="T85" fmla="*/ 5414 h 5731"/>
                <a:gd name="T86" fmla="*/ 3238 w 5768"/>
                <a:gd name="T87" fmla="*/ 5484 h 5731"/>
                <a:gd name="T88" fmla="*/ 3608 w 5768"/>
                <a:gd name="T89" fmla="*/ 5403 h 5731"/>
                <a:gd name="T90" fmla="*/ 5419 w 5768"/>
                <a:gd name="T91" fmla="*/ 3594 h 5731"/>
                <a:gd name="T92" fmla="*/ 5509 w 5768"/>
                <a:gd name="T93" fmla="*/ 2954 h 5731"/>
                <a:gd name="T94" fmla="*/ 5703 w 5768"/>
                <a:gd name="T95" fmla="*/ 2801 h 5731"/>
                <a:gd name="T96" fmla="*/ 2949 w 5768"/>
                <a:gd name="T97" fmla="*/ 5690 h 5731"/>
                <a:gd name="T98" fmla="*/ 61 w 5768"/>
                <a:gd name="T99" fmla="*/ 2917 h 5731"/>
                <a:gd name="T100" fmla="*/ 2824 w 5768"/>
                <a:gd name="T101" fmla="*/ 37 h 5731"/>
                <a:gd name="T102" fmla="*/ 5703 w 5768"/>
                <a:gd name="T103" fmla="*/ 2801 h 5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8" h="5731">
                  <a:moveTo>
                    <a:pt x="5509" y="2954"/>
                  </a:moveTo>
                  <a:cubicBezTo>
                    <a:pt x="5477" y="2947"/>
                    <a:pt x="5448" y="2936"/>
                    <a:pt x="5418" y="2936"/>
                  </a:cubicBezTo>
                  <a:cubicBezTo>
                    <a:pt x="5342" y="2934"/>
                    <a:pt x="5266" y="2940"/>
                    <a:pt x="5190" y="2936"/>
                  </a:cubicBezTo>
                  <a:cubicBezTo>
                    <a:pt x="5134" y="2934"/>
                    <a:pt x="5077" y="2925"/>
                    <a:pt x="5022" y="2913"/>
                  </a:cubicBezTo>
                  <a:cubicBezTo>
                    <a:pt x="4982" y="2904"/>
                    <a:pt x="4962" y="2868"/>
                    <a:pt x="4964" y="2827"/>
                  </a:cubicBezTo>
                  <a:cubicBezTo>
                    <a:pt x="4965" y="2788"/>
                    <a:pt x="4995" y="2755"/>
                    <a:pt x="5034" y="2751"/>
                  </a:cubicBezTo>
                  <a:cubicBezTo>
                    <a:pt x="5059" y="2749"/>
                    <a:pt x="5084" y="2750"/>
                    <a:pt x="5109" y="2749"/>
                  </a:cubicBezTo>
                  <a:cubicBezTo>
                    <a:pt x="5223" y="2749"/>
                    <a:pt x="5337" y="2749"/>
                    <a:pt x="5451" y="2747"/>
                  </a:cubicBezTo>
                  <a:cubicBezTo>
                    <a:pt x="5510" y="2747"/>
                    <a:pt x="5531" y="2724"/>
                    <a:pt x="5521" y="2666"/>
                  </a:cubicBezTo>
                  <a:cubicBezTo>
                    <a:pt x="5498" y="2522"/>
                    <a:pt x="5482" y="2377"/>
                    <a:pt x="5447" y="2237"/>
                  </a:cubicBezTo>
                  <a:cubicBezTo>
                    <a:pt x="5190" y="1172"/>
                    <a:pt x="4269" y="310"/>
                    <a:pt x="3043" y="225"/>
                  </a:cubicBezTo>
                  <a:cubicBezTo>
                    <a:pt x="3013" y="222"/>
                    <a:pt x="2980" y="217"/>
                    <a:pt x="2949" y="260"/>
                  </a:cubicBezTo>
                  <a:cubicBezTo>
                    <a:pt x="2947" y="311"/>
                    <a:pt x="2943" y="373"/>
                    <a:pt x="2943" y="435"/>
                  </a:cubicBezTo>
                  <a:cubicBezTo>
                    <a:pt x="2942" y="536"/>
                    <a:pt x="2945" y="638"/>
                    <a:pt x="2945" y="739"/>
                  </a:cubicBezTo>
                  <a:cubicBezTo>
                    <a:pt x="2945" y="770"/>
                    <a:pt x="2948" y="806"/>
                    <a:pt x="2934" y="831"/>
                  </a:cubicBezTo>
                  <a:cubicBezTo>
                    <a:pt x="2922" y="856"/>
                    <a:pt x="2892" y="878"/>
                    <a:pt x="2865" y="886"/>
                  </a:cubicBezTo>
                  <a:cubicBezTo>
                    <a:pt x="2847" y="892"/>
                    <a:pt x="2812" y="877"/>
                    <a:pt x="2800" y="860"/>
                  </a:cubicBezTo>
                  <a:cubicBezTo>
                    <a:pt x="2780" y="831"/>
                    <a:pt x="2761" y="793"/>
                    <a:pt x="2761" y="758"/>
                  </a:cubicBezTo>
                  <a:cubicBezTo>
                    <a:pt x="2757" y="613"/>
                    <a:pt x="2761" y="468"/>
                    <a:pt x="2762" y="322"/>
                  </a:cubicBezTo>
                  <a:cubicBezTo>
                    <a:pt x="2762" y="292"/>
                    <a:pt x="2774" y="259"/>
                    <a:pt x="2734" y="232"/>
                  </a:cubicBezTo>
                  <a:cubicBezTo>
                    <a:pt x="2582" y="218"/>
                    <a:pt x="2426" y="253"/>
                    <a:pt x="2275" y="292"/>
                  </a:cubicBezTo>
                  <a:cubicBezTo>
                    <a:pt x="1447" y="503"/>
                    <a:pt x="846" y="996"/>
                    <a:pt x="478" y="1768"/>
                  </a:cubicBezTo>
                  <a:cubicBezTo>
                    <a:pt x="318" y="2104"/>
                    <a:pt x="250" y="2463"/>
                    <a:pt x="235" y="2833"/>
                  </a:cubicBezTo>
                  <a:cubicBezTo>
                    <a:pt x="231" y="2930"/>
                    <a:pt x="250" y="2947"/>
                    <a:pt x="342" y="2941"/>
                  </a:cubicBezTo>
                  <a:cubicBezTo>
                    <a:pt x="399" y="2936"/>
                    <a:pt x="455" y="2929"/>
                    <a:pt x="512" y="2922"/>
                  </a:cubicBezTo>
                  <a:cubicBezTo>
                    <a:pt x="599" y="2913"/>
                    <a:pt x="687" y="2903"/>
                    <a:pt x="775" y="2895"/>
                  </a:cubicBezTo>
                  <a:cubicBezTo>
                    <a:pt x="800" y="2893"/>
                    <a:pt x="826" y="2896"/>
                    <a:pt x="850" y="2900"/>
                  </a:cubicBezTo>
                  <a:cubicBezTo>
                    <a:pt x="894" y="2908"/>
                    <a:pt x="931" y="2956"/>
                    <a:pt x="927" y="2995"/>
                  </a:cubicBezTo>
                  <a:cubicBezTo>
                    <a:pt x="924" y="3030"/>
                    <a:pt x="892" y="3068"/>
                    <a:pt x="855" y="3073"/>
                  </a:cubicBezTo>
                  <a:cubicBezTo>
                    <a:pt x="811" y="3079"/>
                    <a:pt x="767" y="3081"/>
                    <a:pt x="723" y="3084"/>
                  </a:cubicBezTo>
                  <a:cubicBezTo>
                    <a:pt x="572" y="3092"/>
                    <a:pt x="423" y="3110"/>
                    <a:pt x="266" y="3148"/>
                  </a:cubicBezTo>
                  <a:cubicBezTo>
                    <a:pt x="271" y="3215"/>
                    <a:pt x="270" y="3278"/>
                    <a:pt x="281" y="3338"/>
                  </a:cubicBezTo>
                  <a:cubicBezTo>
                    <a:pt x="393" y="3915"/>
                    <a:pt x="660" y="4408"/>
                    <a:pt x="1092" y="4806"/>
                  </a:cubicBezTo>
                  <a:cubicBezTo>
                    <a:pt x="1539" y="5219"/>
                    <a:pt x="2072" y="5445"/>
                    <a:pt x="2678" y="5499"/>
                  </a:cubicBezTo>
                  <a:cubicBezTo>
                    <a:pt x="2759" y="5506"/>
                    <a:pt x="2842" y="5500"/>
                    <a:pt x="2924" y="5498"/>
                  </a:cubicBezTo>
                  <a:cubicBezTo>
                    <a:pt x="2951" y="5497"/>
                    <a:pt x="2970" y="5479"/>
                    <a:pt x="2970" y="5448"/>
                  </a:cubicBezTo>
                  <a:cubicBezTo>
                    <a:pt x="2969" y="5423"/>
                    <a:pt x="2968" y="5398"/>
                    <a:pt x="2966" y="5373"/>
                  </a:cubicBezTo>
                  <a:cubicBezTo>
                    <a:pt x="2957" y="5253"/>
                    <a:pt x="2944" y="5134"/>
                    <a:pt x="2938" y="5014"/>
                  </a:cubicBezTo>
                  <a:cubicBezTo>
                    <a:pt x="2936" y="4979"/>
                    <a:pt x="2948" y="4940"/>
                    <a:pt x="2963" y="4907"/>
                  </a:cubicBezTo>
                  <a:cubicBezTo>
                    <a:pt x="2976" y="4878"/>
                    <a:pt x="3009" y="4856"/>
                    <a:pt x="3041" y="4867"/>
                  </a:cubicBezTo>
                  <a:cubicBezTo>
                    <a:pt x="3068" y="4877"/>
                    <a:pt x="3100" y="4900"/>
                    <a:pt x="3109" y="4924"/>
                  </a:cubicBezTo>
                  <a:cubicBezTo>
                    <a:pt x="3123" y="4965"/>
                    <a:pt x="3121" y="5011"/>
                    <a:pt x="3124" y="5055"/>
                  </a:cubicBezTo>
                  <a:cubicBezTo>
                    <a:pt x="3133" y="5174"/>
                    <a:pt x="3138" y="5295"/>
                    <a:pt x="3149" y="5414"/>
                  </a:cubicBezTo>
                  <a:cubicBezTo>
                    <a:pt x="3154" y="5471"/>
                    <a:pt x="3183" y="5494"/>
                    <a:pt x="3238" y="5484"/>
                  </a:cubicBezTo>
                  <a:cubicBezTo>
                    <a:pt x="3362" y="5459"/>
                    <a:pt x="3488" y="5441"/>
                    <a:pt x="3608" y="5403"/>
                  </a:cubicBezTo>
                  <a:cubicBezTo>
                    <a:pt x="4526" y="5116"/>
                    <a:pt x="5134" y="4515"/>
                    <a:pt x="5419" y="3594"/>
                  </a:cubicBezTo>
                  <a:cubicBezTo>
                    <a:pt x="5482" y="3389"/>
                    <a:pt x="5527" y="3179"/>
                    <a:pt x="5509" y="2954"/>
                  </a:cubicBezTo>
                  <a:close/>
                  <a:moveTo>
                    <a:pt x="5703" y="2801"/>
                  </a:moveTo>
                  <a:cubicBezTo>
                    <a:pt x="5768" y="4256"/>
                    <a:pt x="4587" y="5648"/>
                    <a:pt x="2949" y="5690"/>
                  </a:cubicBezTo>
                  <a:cubicBezTo>
                    <a:pt x="1346" y="5731"/>
                    <a:pt x="60" y="4420"/>
                    <a:pt x="61" y="2917"/>
                  </a:cubicBezTo>
                  <a:cubicBezTo>
                    <a:pt x="0" y="1491"/>
                    <a:pt x="1150" y="75"/>
                    <a:pt x="2824" y="37"/>
                  </a:cubicBezTo>
                  <a:cubicBezTo>
                    <a:pt x="4409" y="0"/>
                    <a:pt x="5690" y="1280"/>
                    <a:pt x="5703" y="28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409">
              <a:extLst>
                <a:ext uri="{FF2B5EF4-FFF2-40B4-BE49-F238E27FC236}">
                  <a16:creationId xmlns:a16="http://schemas.microsoft.com/office/drawing/2014/main" id="{0390237C-E9FB-448F-9EE2-612D0B157A2E}"/>
                </a:ext>
              </a:extLst>
            </p:cNvPr>
            <p:cNvSpPr>
              <a:spLocks noEditPoints="1"/>
            </p:cNvSpPr>
            <p:nvPr/>
          </p:nvSpPr>
          <p:spPr bwMode="auto">
            <a:xfrm>
              <a:off x="6219826" y="2420938"/>
              <a:ext cx="125413" cy="133350"/>
            </a:xfrm>
            <a:custGeom>
              <a:avLst/>
              <a:gdLst>
                <a:gd name="T0" fmla="*/ 610 w 1979"/>
                <a:gd name="T1" fmla="*/ 1733 h 2138"/>
                <a:gd name="T2" fmla="*/ 394 w 1979"/>
                <a:gd name="T3" fmla="*/ 1523 h 2138"/>
                <a:gd name="T4" fmla="*/ 187 w 1979"/>
                <a:gd name="T5" fmla="*/ 1746 h 2138"/>
                <a:gd name="T6" fmla="*/ 398 w 1979"/>
                <a:gd name="T7" fmla="*/ 1943 h 2138"/>
                <a:gd name="T8" fmla="*/ 610 w 1979"/>
                <a:gd name="T9" fmla="*/ 1733 h 2138"/>
                <a:gd name="T10" fmla="*/ 355 w 1979"/>
                <a:gd name="T11" fmla="*/ 1321 h 2138"/>
                <a:gd name="T12" fmla="*/ 323 w 1979"/>
                <a:gd name="T13" fmla="*/ 532 h 2138"/>
                <a:gd name="T14" fmla="*/ 312 w 1979"/>
                <a:gd name="T15" fmla="*/ 362 h 2138"/>
                <a:gd name="T16" fmla="*/ 323 w 1979"/>
                <a:gd name="T17" fmla="*/ 269 h 2138"/>
                <a:gd name="T18" fmla="*/ 401 w 1979"/>
                <a:gd name="T19" fmla="*/ 198 h 2138"/>
                <a:gd name="T20" fmla="*/ 488 w 1979"/>
                <a:gd name="T21" fmla="*/ 281 h 2138"/>
                <a:gd name="T22" fmla="*/ 508 w 1979"/>
                <a:gd name="T23" fmla="*/ 621 h 2138"/>
                <a:gd name="T24" fmla="*/ 545 w 1979"/>
                <a:gd name="T25" fmla="*/ 1282 h 2138"/>
                <a:gd name="T26" fmla="*/ 562 w 1979"/>
                <a:gd name="T27" fmla="*/ 1355 h 2138"/>
                <a:gd name="T28" fmla="*/ 641 w 1979"/>
                <a:gd name="T29" fmla="*/ 1374 h 2138"/>
                <a:gd name="T30" fmla="*/ 736 w 1979"/>
                <a:gd name="T31" fmla="*/ 1256 h 2138"/>
                <a:gd name="T32" fmla="*/ 1719 w 1979"/>
                <a:gd name="T33" fmla="*/ 129 h 2138"/>
                <a:gd name="T34" fmla="*/ 1833 w 1979"/>
                <a:gd name="T35" fmla="*/ 31 h 2138"/>
                <a:gd name="T36" fmla="*/ 1952 w 1979"/>
                <a:gd name="T37" fmla="*/ 40 h 2138"/>
                <a:gd name="T38" fmla="*/ 1947 w 1979"/>
                <a:gd name="T39" fmla="*/ 162 h 2138"/>
                <a:gd name="T40" fmla="*/ 1881 w 1979"/>
                <a:gd name="T41" fmla="*/ 231 h 2138"/>
                <a:gd name="T42" fmla="*/ 940 w 1979"/>
                <a:gd name="T43" fmla="*/ 1294 h 2138"/>
                <a:gd name="T44" fmla="*/ 765 w 1979"/>
                <a:gd name="T45" fmla="*/ 1530 h 2138"/>
                <a:gd name="T46" fmla="*/ 797 w 1979"/>
                <a:gd name="T47" fmla="*/ 1726 h 2138"/>
                <a:gd name="T48" fmla="*/ 412 w 1979"/>
                <a:gd name="T49" fmla="*/ 2132 h 2138"/>
                <a:gd name="T50" fmla="*/ 0 w 1979"/>
                <a:gd name="T51" fmla="*/ 1749 h 2138"/>
                <a:gd name="T52" fmla="*/ 191 w 1979"/>
                <a:gd name="T53" fmla="*/ 1400 h 2138"/>
                <a:gd name="T54" fmla="*/ 355 w 1979"/>
                <a:gd name="T55" fmla="*/ 132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79" h="2138">
                  <a:moveTo>
                    <a:pt x="610" y="1733"/>
                  </a:moveTo>
                  <a:cubicBezTo>
                    <a:pt x="607" y="1611"/>
                    <a:pt x="516" y="1522"/>
                    <a:pt x="394" y="1523"/>
                  </a:cubicBezTo>
                  <a:cubicBezTo>
                    <a:pt x="282" y="1524"/>
                    <a:pt x="183" y="1631"/>
                    <a:pt x="187" y="1746"/>
                  </a:cubicBezTo>
                  <a:cubicBezTo>
                    <a:pt x="191" y="1853"/>
                    <a:pt x="286" y="1942"/>
                    <a:pt x="398" y="1943"/>
                  </a:cubicBezTo>
                  <a:cubicBezTo>
                    <a:pt x="524" y="1945"/>
                    <a:pt x="612" y="1857"/>
                    <a:pt x="610" y="1733"/>
                  </a:cubicBezTo>
                  <a:close/>
                  <a:moveTo>
                    <a:pt x="355" y="1321"/>
                  </a:moveTo>
                  <a:cubicBezTo>
                    <a:pt x="356" y="1048"/>
                    <a:pt x="344" y="790"/>
                    <a:pt x="323" y="532"/>
                  </a:cubicBezTo>
                  <a:cubicBezTo>
                    <a:pt x="318" y="476"/>
                    <a:pt x="313" y="419"/>
                    <a:pt x="312" y="362"/>
                  </a:cubicBezTo>
                  <a:cubicBezTo>
                    <a:pt x="312" y="331"/>
                    <a:pt x="317" y="299"/>
                    <a:pt x="323" y="269"/>
                  </a:cubicBezTo>
                  <a:cubicBezTo>
                    <a:pt x="332" y="227"/>
                    <a:pt x="365" y="199"/>
                    <a:pt x="401" y="198"/>
                  </a:cubicBezTo>
                  <a:cubicBezTo>
                    <a:pt x="444" y="197"/>
                    <a:pt x="484" y="231"/>
                    <a:pt x="488" y="281"/>
                  </a:cubicBezTo>
                  <a:cubicBezTo>
                    <a:pt x="497" y="394"/>
                    <a:pt x="501" y="507"/>
                    <a:pt x="508" y="621"/>
                  </a:cubicBezTo>
                  <a:cubicBezTo>
                    <a:pt x="520" y="841"/>
                    <a:pt x="532" y="1062"/>
                    <a:pt x="545" y="1282"/>
                  </a:cubicBezTo>
                  <a:cubicBezTo>
                    <a:pt x="547" y="1307"/>
                    <a:pt x="555" y="1331"/>
                    <a:pt x="562" y="1355"/>
                  </a:cubicBezTo>
                  <a:cubicBezTo>
                    <a:pt x="571" y="1382"/>
                    <a:pt x="624" y="1395"/>
                    <a:pt x="641" y="1374"/>
                  </a:cubicBezTo>
                  <a:cubicBezTo>
                    <a:pt x="674" y="1335"/>
                    <a:pt x="705" y="1296"/>
                    <a:pt x="736" y="1256"/>
                  </a:cubicBezTo>
                  <a:cubicBezTo>
                    <a:pt x="1042" y="862"/>
                    <a:pt x="1368" y="485"/>
                    <a:pt x="1719" y="129"/>
                  </a:cubicBezTo>
                  <a:cubicBezTo>
                    <a:pt x="1754" y="94"/>
                    <a:pt x="1793" y="60"/>
                    <a:pt x="1833" y="31"/>
                  </a:cubicBezTo>
                  <a:cubicBezTo>
                    <a:pt x="1874" y="0"/>
                    <a:pt x="1925" y="7"/>
                    <a:pt x="1952" y="40"/>
                  </a:cubicBezTo>
                  <a:cubicBezTo>
                    <a:pt x="1979" y="74"/>
                    <a:pt x="1978" y="125"/>
                    <a:pt x="1947" y="162"/>
                  </a:cubicBezTo>
                  <a:cubicBezTo>
                    <a:pt x="1926" y="186"/>
                    <a:pt x="1904" y="209"/>
                    <a:pt x="1881" y="231"/>
                  </a:cubicBezTo>
                  <a:cubicBezTo>
                    <a:pt x="1545" y="565"/>
                    <a:pt x="1236" y="924"/>
                    <a:pt x="940" y="1294"/>
                  </a:cubicBezTo>
                  <a:cubicBezTo>
                    <a:pt x="877" y="1372"/>
                    <a:pt x="820" y="1456"/>
                    <a:pt x="765" y="1530"/>
                  </a:cubicBezTo>
                  <a:cubicBezTo>
                    <a:pt x="777" y="1603"/>
                    <a:pt x="795" y="1664"/>
                    <a:pt x="797" y="1726"/>
                  </a:cubicBezTo>
                  <a:cubicBezTo>
                    <a:pt x="806" y="1950"/>
                    <a:pt x="637" y="2126"/>
                    <a:pt x="412" y="2132"/>
                  </a:cubicBezTo>
                  <a:cubicBezTo>
                    <a:pt x="195" y="2138"/>
                    <a:pt x="1" y="1963"/>
                    <a:pt x="0" y="1749"/>
                  </a:cubicBezTo>
                  <a:cubicBezTo>
                    <a:pt x="0" y="1602"/>
                    <a:pt x="58" y="1478"/>
                    <a:pt x="191" y="1400"/>
                  </a:cubicBezTo>
                  <a:cubicBezTo>
                    <a:pt x="239" y="1372"/>
                    <a:pt x="292" y="1351"/>
                    <a:pt x="355" y="13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410">
              <a:extLst>
                <a:ext uri="{FF2B5EF4-FFF2-40B4-BE49-F238E27FC236}">
                  <a16:creationId xmlns:a16="http://schemas.microsoft.com/office/drawing/2014/main" id="{6BDD8CB4-4461-4EA1-8F9E-0CBD0E84A35D}"/>
                </a:ext>
              </a:extLst>
            </p:cNvPr>
            <p:cNvSpPr>
              <a:spLocks noEditPoints="1"/>
            </p:cNvSpPr>
            <p:nvPr/>
          </p:nvSpPr>
          <p:spPr bwMode="auto">
            <a:xfrm>
              <a:off x="7777163" y="3181350"/>
              <a:ext cx="282575" cy="284163"/>
            </a:xfrm>
            <a:custGeom>
              <a:avLst/>
              <a:gdLst>
                <a:gd name="T0" fmla="*/ 1805 w 4480"/>
                <a:gd name="T1" fmla="*/ 1363 h 4521"/>
                <a:gd name="T2" fmla="*/ 1823 w 4480"/>
                <a:gd name="T3" fmla="*/ 1504 h 4521"/>
                <a:gd name="T4" fmla="*/ 2019 w 4480"/>
                <a:gd name="T5" fmla="*/ 1976 h 4521"/>
                <a:gd name="T6" fmla="*/ 2013 w 4480"/>
                <a:gd name="T7" fmla="*/ 2291 h 4521"/>
                <a:gd name="T8" fmla="*/ 2099 w 4480"/>
                <a:gd name="T9" fmla="*/ 2651 h 4521"/>
                <a:gd name="T10" fmla="*/ 2478 w 4480"/>
                <a:gd name="T11" fmla="*/ 2571 h 4521"/>
                <a:gd name="T12" fmla="*/ 2510 w 4480"/>
                <a:gd name="T13" fmla="*/ 2339 h 4521"/>
                <a:gd name="T14" fmla="*/ 2545 w 4480"/>
                <a:gd name="T15" fmla="*/ 2076 h 4521"/>
                <a:gd name="T16" fmla="*/ 2822 w 4480"/>
                <a:gd name="T17" fmla="*/ 1692 h 4521"/>
                <a:gd name="T18" fmla="*/ 3168 w 4480"/>
                <a:gd name="T19" fmla="*/ 1194 h 4521"/>
                <a:gd name="T20" fmla="*/ 3121 w 4480"/>
                <a:gd name="T21" fmla="*/ 1089 h 4521"/>
                <a:gd name="T22" fmla="*/ 3015 w 4480"/>
                <a:gd name="T23" fmla="*/ 1232 h 4521"/>
                <a:gd name="T24" fmla="*/ 2435 w 4480"/>
                <a:gd name="T25" fmla="*/ 2052 h 4521"/>
                <a:gd name="T26" fmla="*/ 2336 w 4480"/>
                <a:gd name="T27" fmla="*/ 2132 h 4521"/>
                <a:gd name="T28" fmla="*/ 2170 w 4480"/>
                <a:gd name="T29" fmla="*/ 2046 h 4521"/>
                <a:gd name="T30" fmla="*/ 1942 w 4480"/>
                <a:gd name="T31" fmla="*/ 1525 h 4521"/>
                <a:gd name="T32" fmla="*/ 1805 w 4480"/>
                <a:gd name="T33" fmla="*/ 1363 h 4521"/>
                <a:gd name="T34" fmla="*/ 26 w 4480"/>
                <a:gd name="T35" fmla="*/ 2381 h 4521"/>
                <a:gd name="T36" fmla="*/ 318 w 4480"/>
                <a:gd name="T37" fmla="*/ 2371 h 4521"/>
                <a:gd name="T38" fmla="*/ 576 w 4480"/>
                <a:gd name="T39" fmla="*/ 2321 h 4521"/>
                <a:gd name="T40" fmla="*/ 318 w 4480"/>
                <a:gd name="T41" fmla="*/ 2253 h 4521"/>
                <a:gd name="T42" fmla="*/ 29 w 4480"/>
                <a:gd name="T43" fmla="*/ 2222 h 4521"/>
                <a:gd name="T44" fmla="*/ 11 w 4480"/>
                <a:gd name="T45" fmla="*/ 2116 h 4521"/>
                <a:gd name="T46" fmla="*/ 513 w 4480"/>
                <a:gd name="T47" fmla="*/ 849 h 4521"/>
                <a:gd name="T48" fmla="*/ 1867 w 4480"/>
                <a:gd name="T49" fmla="*/ 41 h 4521"/>
                <a:gd name="T50" fmla="*/ 2259 w 4480"/>
                <a:gd name="T51" fmla="*/ 35 h 4521"/>
                <a:gd name="T52" fmla="*/ 2293 w 4480"/>
                <a:gd name="T53" fmla="*/ 239 h 4521"/>
                <a:gd name="T54" fmla="*/ 2298 w 4480"/>
                <a:gd name="T55" fmla="*/ 485 h 4521"/>
                <a:gd name="T56" fmla="*/ 2360 w 4480"/>
                <a:gd name="T57" fmla="*/ 599 h 4521"/>
                <a:gd name="T58" fmla="*/ 2419 w 4480"/>
                <a:gd name="T59" fmla="*/ 41 h 4521"/>
                <a:gd name="T60" fmla="*/ 4410 w 4480"/>
                <a:gd name="T61" fmla="*/ 2171 h 4521"/>
                <a:gd name="T62" fmla="*/ 3898 w 4480"/>
                <a:gd name="T63" fmla="*/ 2257 h 4521"/>
                <a:gd name="T64" fmla="*/ 4158 w 4480"/>
                <a:gd name="T65" fmla="*/ 2307 h 4521"/>
                <a:gd name="T66" fmla="*/ 4397 w 4480"/>
                <a:gd name="T67" fmla="*/ 2333 h 4521"/>
                <a:gd name="T68" fmla="*/ 2279 w 4480"/>
                <a:gd name="T69" fmla="*/ 4463 h 4521"/>
                <a:gd name="T70" fmla="*/ 2239 w 4480"/>
                <a:gd name="T71" fmla="*/ 4230 h 4521"/>
                <a:gd name="T72" fmla="*/ 2242 w 4480"/>
                <a:gd name="T73" fmla="*/ 3984 h 4521"/>
                <a:gd name="T74" fmla="*/ 2189 w 4480"/>
                <a:gd name="T75" fmla="*/ 3904 h 4521"/>
                <a:gd name="T76" fmla="*/ 2100 w 4480"/>
                <a:gd name="T77" fmla="*/ 4448 h 4521"/>
                <a:gd name="T78" fmla="*/ 764 w 4480"/>
                <a:gd name="T79" fmla="*/ 3965 h 4521"/>
                <a:gd name="T80" fmla="*/ 26 w 4480"/>
                <a:gd name="T81" fmla="*/ 2381 h 4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80" h="4521">
                  <a:moveTo>
                    <a:pt x="1805" y="1363"/>
                  </a:moveTo>
                  <a:cubicBezTo>
                    <a:pt x="1812" y="1423"/>
                    <a:pt x="1809" y="1467"/>
                    <a:pt x="1823" y="1504"/>
                  </a:cubicBezTo>
                  <a:cubicBezTo>
                    <a:pt x="1885" y="1663"/>
                    <a:pt x="1946" y="1822"/>
                    <a:pt x="2019" y="1976"/>
                  </a:cubicBezTo>
                  <a:cubicBezTo>
                    <a:pt x="2071" y="2086"/>
                    <a:pt x="2095" y="2177"/>
                    <a:pt x="2013" y="2291"/>
                  </a:cubicBezTo>
                  <a:cubicBezTo>
                    <a:pt x="1923" y="2415"/>
                    <a:pt x="1972" y="2570"/>
                    <a:pt x="2099" y="2651"/>
                  </a:cubicBezTo>
                  <a:cubicBezTo>
                    <a:pt x="2234" y="2737"/>
                    <a:pt x="2389" y="2704"/>
                    <a:pt x="2478" y="2571"/>
                  </a:cubicBezTo>
                  <a:cubicBezTo>
                    <a:pt x="2526" y="2499"/>
                    <a:pt x="2552" y="2420"/>
                    <a:pt x="2510" y="2339"/>
                  </a:cubicBezTo>
                  <a:cubicBezTo>
                    <a:pt x="2459" y="2240"/>
                    <a:pt x="2485" y="2158"/>
                    <a:pt x="2545" y="2076"/>
                  </a:cubicBezTo>
                  <a:cubicBezTo>
                    <a:pt x="2638" y="1948"/>
                    <a:pt x="2731" y="1821"/>
                    <a:pt x="2822" y="1692"/>
                  </a:cubicBezTo>
                  <a:cubicBezTo>
                    <a:pt x="2939" y="1527"/>
                    <a:pt x="3053" y="1360"/>
                    <a:pt x="3168" y="1194"/>
                  </a:cubicBezTo>
                  <a:cubicBezTo>
                    <a:pt x="3196" y="1152"/>
                    <a:pt x="3205" y="1111"/>
                    <a:pt x="3121" y="1089"/>
                  </a:cubicBezTo>
                  <a:cubicBezTo>
                    <a:pt x="3088" y="1133"/>
                    <a:pt x="3051" y="1182"/>
                    <a:pt x="3015" y="1232"/>
                  </a:cubicBezTo>
                  <a:cubicBezTo>
                    <a:pt x="2822" y="1506"/>
                    <a:pt x="2630" y="1780"/>
                    <a:pt x="2435" y="2052"/>
                  </a:cubicBezTo>
                  <a:cubicBezTo>
                    <a:pt x="2411" y="2086"/>
                    <a:pt x="2374" y="2118"/>
                    <a:pt x="2336" y="2132"/>
                  </a:cubicBezTo>
                  <a:cubicBezTo>
                    <a:pt x="2266" y="2156"/>
                    <a:pt x="2209" y="2128"/>
                    <a:pt x="2170" y="2046"/>
                  </a:cubicBezTo>
                  <a:cubicBezTo>
                    <a:pt x="2090" y="1874"/>
                    <a:pt x="2018" y="1699"/>
                    <a:pt x="1942" y="1525"/>
                  </a:cubicBezTo>
                  <a:cubicBezTo>
                    <a:pt x="1918" y="1469"/>
                    <a:pt x="1914" y="1400"/>
                    <a:pt x="1805" y="1363"/>
                  </a:cubicBezTo>
                  <a:close/>
                  <a:moveTo>
                    <a:pt x="26" y="2381"/>
                  </a:moveTo>
                  <a:cubicBezTo>
                    <a:pt x="132" y="2378"/>
                    <a:pt x="225" y="2378"/>
                    <a:pt x="318" y="2371"/>
                  </a:cubicBezTo>
                  <a:cubicBezTo>
                    <a:pt x="402" y="2364"/>
                    <a:pt x="495" y="2401"/>
                    <a:pt x="576" y="2321"/>
                  </a:cubicBezTo>
                  <a:cubicBezTo>
                    <a:pt x="507" y="2215"/>
                    <a:pt x="403" y="2262"/>
                    <a:pt x="318" y="2253"/>
                  </a:cubicBezTo>
                  <a:cubicBezTo>
                    <a:pt x="225" y="2244"/>
                    <a:pt x="129" y="2265"/>
                    <a:pt x="29" y="2222"/>
                  </a:cubicBezTo>
                  <a:cubicBezTo>
                    <a:pt x="23" y="2187"/>
                    <a:pt x="8" y="2151"/>
                    <a:pt x="11" y="2116"/>
                  </a:cubicBezTo>
                  <a:cubicBezTo>
                    <a:pt x="60" y="1647"/>
                    <a:pt x="212" y="1218"/>
                    <a:pt x="513" y="849"/>
                  </a:cubicBezTo>
                  <a:cubicBezTo>
                    <a:pt x="867" y="415"/>
                    <a:pt x="1320" y="146"/>
                    <a:pt x="1867" y="41"/>
                  </a:cubicBezTo>
                  <a:cubicBezTo>
                    <a:pt x="1997" y="16"/>
                    <a:pt x="2130" y="0"/>
                    <a:pt x="2259" y="35"/>
                  </a:cubicBezTo>
                  <a:cubicBezTo>
                    <a:pt x="2311" y="100"/>
                    <a:pt x="2290" y="172"/>
                    <a:pt x="2293" y="239"/>
                  </a:cubicBezTo>
                  <a:cubicBezTo>
                    <a:pt x="2296" y="321"/>
                    <a:pt x="2291" y="404"/>
                    <a:pt x="2298" y="485"/>
                  </a:cubicBezTo>
                  <a:cubicBezTo>
                    <a:pt x="2301" y="515"/>
                    <a:pt x="2329" y="543"/>
                    <a:pt x="2360" y="599"/>
                  </a:cubicBezTo>
                  <a:cubicBezTo>
                    <a:pt x="2438" y="397"/>
                    <a:pt x="2365" y="209"/>
                    <a:pt x="2419" y="41"/>
                  </a:cubicBezTo>
                  <a:cubicBezTo>
                    <a:pt x="3424" y="1"/>
                    <a:pt x="4480" y="1018"/>
                    <a:pt x="4410" y="2171"/>
                  </a:cubicBezTo>
                  <a:cubicBezTo>
                    <a:pt x="4257" y="2259"/>
                    <a:pt x="4063" y="2140"/>
                    <a:pt x="3898" y="2257"/>
                  </a:cubicBezTo>
                  <a:cubicBezTo>
                    <a:pt x="3984" y="2335"/>
                    <a:pt x="4076" y="2298"/>
                    <a:pt x="4158" y="2307"/>
                  </a:cubicBezTo>
                  <a:cubicBezTo>
                    <a:pt x="4238" y="2316"/>
                    <a:pt x="4322" y="2291"/>
                    <a:pt x="4397" y="2333"/>
                  </a:cubicBezTo>
                  <a:cubicBezTo>
                    <a:pt x="4439" y="3308"/>
                    <a:pt x="3511" y="4443"/>
                    <a:pt x="2279" y="4463"/>
                  </a:cubicBezTo>
                  <a:cubicBezTo>
                    <a:pt x="2217" y="4395"/>
                    <a:pt x="2239" y="4310"/>
                    <a:pt x="2239" y="4230"/>
                  </a:cubicBezTo>
                  <a:cubicBezTo>
                    <a:pt x="2238" y="4148"/>
                    <a:pt x="2245" y="4066"/>
                    <a:pt x="2242" y="3984"/>
                  </a:cubicBezTo>
                  <a:cubicBezTo>
                    <a:pt x="2241" y="3962"/>
                    <a:pt x="2214" y="3940"/>
                    <a:pt x="2189" y="3904"/>
                  </a:cubicBezTo>
                  <a:cubicBezTo>
                    <a:pt x="2082" y="4088"/>
                    <a:pt x="2142" y="4279"/>
                    <a:pt x="2100" y="4448"/>
                  </a:cubicBezTo>
                  <a:cubicBezTo>
                    <a:pt x="1771" y="4521"/>
                    <a:pt x="1148" y="4287"/>
                    <a:pt x="764" y="3965"/>
                  </a:cubicBezTo>
                  <a:cubicBezTo>
                    <a:pt x="261" y="3544"/>
                    <a:pt x="0" y="2859"/>
                    <a:pt x="26" y="238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411">
              <a:extLst>
                <a:ext uri="{FF2B5EF4-FFF2-40B4-BE49-F238E27FC236}">
                  <a16:creationId xmlns:a16="http://schemas.microsoft.com/office/drawing/2014/main" id="{8038E07E-2841-4CD8-86D3-6FEC175190A8}"/>
                </a:ext>
              </a:extLst>
            </p:cNvPr>
            <p:cNvSpPr>
              <a:spLocks/>
            </p:cNvSpPr>
            <p:nvPr/>
          </p:nvSpPr>
          <p:spPr bwMode="auto">
            <a:xfrm>
              <a:off x="7905751" y="3322638"/>
              <a:ext cx="26988" cy="25400"/>
            </a:xfrm>
            <a:custGeom>
              <a:avLst/>
              <a:gdLst>
                <a:gd name="T0" fmla="*/ 162 w 433"/>
                <a:gd name="T1" fmla="*/ 3 h 412"/>
                <a:gd name="T2" fmla="*/ 407 w 433"/>
                <a:gd name="T3" fmla="*/ 156 h 412"/>
                <a:gd name="T4" fmla="*/ 358 w 433"/>
                <a:gd name="T5" fmla="*/ 343 h 412"/>
                <a:gd name="T6" fmla="*/ 132 w 433"/>
                <a:gd name="T7" fmla="*/ 374 h 412"/>
                <a:gd name="T8" fmla="*/ 25 w 433"/>
                <a:gd name="T9" fmla="*/ 114 h 412"/>
                <a:gd name="T10" fmla="*/ 162 w 433"/>
                <a:gd name="T11" fmla="*/ 3 h 412"/>
              </a:gdLst>
              <a:ahLst/>
              <a:cxnLst>
                <a:cxn ang="0">
                  <a:pos x="T0" y="T1"/>
                </a:cxn>
                <a:cxn ang="0">
                  <a:pos x="T2" y="T3"/>
                </a:cxn>
                <a:cxn ang="0">
                  <a:pos x="T4" y="T5"/>
                </a:cxn>
                <a:cxn ang="0">
                  <a:pos x="T6" y="T7"/>
                </a:cxn>
                <a:cxn ang="0">
                  <a:pos x="T8" y="T9"/>
                </a:cxn>
                <a:cxn ang="0">
                  <a:pos x="T10" y="T11"/>
                </a:cxn>
              </a:cxnLst>
              <a:rect l="0" t="0" r="r" b="b"/>
              <a:pathLst>
                <a:path w="433" h="412">
                  <a:moveTo>
                    <a:pt x="162" y="3"/>
                  </a:moveTo>
                  <a:cubicBezTo>
                    <a:pt x="233" y="0"/>
                    <a:pt x="380" y="92"/>
                    <a:pt x="407" y="156"/>
                  </a:cubicBezTo>
                  <a:cubicBezTo>
                    <a:pt x="433" y="218"/>
                    <a:pt x="414" y="293"/>
                    <a:pt x="358" y="343"/>
                  </a:cubicBezTo>
                  <a:cubicBezTo>
                    <a:pt x="295" y="399"/>
                    <a:pt x="201" y="412"/>
                    <a:pt x="132" y="374"/>
                  </a:cubicBezTo>
                  <a:cubicBezTo>
                    <a:pt x="55" y="332"/>
                    <a:pt x="0" y="199"/>
                    <a:pt x="25" y="114"/>
                  </a:cubicBezTo>
                  <a:cubicBezTo>
                    <a:pt x="42" y="55"/>
                    <a:pt x="103" y="6"/>
                    <a:pt x="162" y="3"/>
                  </a:cubicBezTo>
                  <a:close/>
                </a:path>
              </a:pathLst>
            </a:custGeom>
            <a:solidFill>
              <a:srgbClr val="405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412">
              <a:extLst>
                <a:ext uri="{FF2B5EF4-FFF2-40B4-BE49-F238E27FC236}">
                  <a16:creationId xmlns:a16="http://schemas.microsoft.com/office/drawing/2014/main" id="{9300E787-9CB2-4357-8131-A6D00AB0AC0B}"/>
                </a:ext>
              </a:extLst>
            </p:cNvPr>
            <p:cNvSpPr>
              <a:spLocks/>
            </p:cNvSpPr>
            <p:nvPr/>
          </p:nvSpPr>
          <p:spPr bwMode="auto">
            <a:xfrm>
              <a:off x="7710488" y="3430588"/>
              <a:ext cx="44450" cy="49213"/>
            </a:xfrm>
            <a:custGeom>
              <a:avLst/>
              <a:gdLst>
                <a:gd name="T0" fmla="*/ 74 w 715"/>
                <a:gd name="T1" fmla="*/ 784 h 788"/>
                <a:gd name="T2" fmla="*/ 5 w 715"/>
                <a:gd name="T3" fmla="*/ 709 h 788"/>
                <a:gd name="T4" fmla="*/ 23 w 715"/>
                <a:gd name="T5" fmla="*/ 637 h 788"/>
                <a:gd name="T6" fmla="*/ 125 w 715"/>
                <a:gd name="T7" fmla="*/ 501 h 788"/>
                <a:gd name="T8" fmla="*/ 535 w 715"/>
                <a:gd name="T9" fmla="*/ 59 h 788"/>
                <a:gd name="T10" fmla="*/ 683 w 715"/>
                <a:gd name="T11" fmla="*/ 39 h 788"/>
                <a:gd name="T12" fmla="*/ 673 w 715"/>
                <a:gd name="T13" fmla="*/ 176 h 788"/>
                <a:gd name="T14" fmla="*/ 584 w 715"/>
                <a:gd name="T15" fmla="*/ 273 h 788"/>
                <a:gd name="T16" fmla="*/ 184 w 715"/>
                <a:gd name="T17" fmla="*/ 725 h 788"/>
                <a:gd name="T18" fmla="*/ 74 w 715"/>
                <a:gd name="T19" fmla="*/ 78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788">
                  <a:moveTo>
                    <a:pt x="74" y="784"/>
                  </a:moveTo>
                  <a:cubicBezTo>
                    <a:pt x="36" y="783"/>
                    <a:pt x="0" y="745"/>
                    <a:pt x="5" y="709"/>
                  </a:cubicBezTo>
                  <a:cubicBezTo>
                    <a:pt x="8" y="684"/>
                    <a:pt x="11" y="657"/>
                    <a:pt x="23" y="637"/>
                  </a:cubicBezTo>
                  <a:cubicBezTo>
                    <a:pt x="54" y="590"/>
                    <a:pt x="87" y="543"/>
                    <a:pt x="125" y="501"/>
                  </a:cubicBezTo>
                  <a:cubicBezTo>
                    <a:pt x="260" y="352"/>
                    <a:pt x="397" y="205"/>
                    <a:pt x="535" y="59"/>
                  </a:cubicBezTo>
                  <a:cubicBezTo>
                    <a:pt x="585" y="6"/>
                    <a:pt x="649" y="0"/>
                    <a:pt x="683" y="39"/>
                  </a:cubicBezTo>
                  <a:cubicBezTo>
                    <a:pt x="715" y="74"/>
                    <a:pt x="713" y="125"/>
                    <a:pt x="673" y="176"/>
                  </a:cubicBezTo>
                  <a:cubicBezTo>
                    <a:pt x="645" y="210"/>
                    <a:pt x="613" y="241"/>
                    <a:pt x="584" y="273"/>
                  </a:cubicBezTo>
                  <a:cubicBezTo>
                    <a:pt x="451" y="424"/>
                    <a:pt x="317" y="574"/>
                    <a:pt x="184" y="725"/>
                  </a:cubicBezTo>
                  <a:cubicBezTo>
                    <a:pt x="154" y="760"/>
                    <a:pt x="122" y="788"/>
                    <a:pt x="74" y="7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413">
              <a:extLst>
                <a:ext uri="{FF2B5EF4-FFF2-40B4-BE49-F238E27FC236}">
                  <a16:creationId xmlns:a16="http://schemas.microsoft.com/office/drawing/2014/main" id="{CE92AC11-2F37-428D-A48B-800D6CFCFAC0}"/>
                </a:ext>
              </a:extLst>
            </p:cNvPr>
            <p:cNvSpPr>
              <a:spLocks/>
            </p:cNvSpPr>
            <p:nvPr/>
          </p:nvSpPr>
          <p:spPr bwMode="auto">
            <a:xfrm>
              <a:off x="7678738" y="3389313"/>
              <a:ext cx="53975" cy="30163"/>
            </a:xfrm>
            <a:custGeom>
              <a:avLst/>
              <a:gdLst>
                <a:gd name="T0" fmla="*/ 843 w 848"/>
                <a:gd name="T1" fmla="*/ 97 h 477"/>
                <a:gd name="T2" fmla="*/ 821 w 848"/>
                <a:gd name="T3" fmla="*/ 140 h 477"/>
                <a:gd name="T4" fmla="*/ 725 w 848"/>
                <a:gd name="T5" fmla="*/ 199 h 477"/>
                <a:gd name="T6" fmla="*/ 195 w 848"/>
                <a:gd name="T7" fmla="*/ 447 h 477"/>
                <a:gd name="T8" fmla="*/ 107 w 848"/>
                <a:gd name="T9" fmla="*/ 477 h 477"/>
                <a:gd name="T10" fmla="*/ 26 w 848"/>
                <a:gd name="T11" fmla="*/ 443 h 477"/>
                <a:gd name="T12" fmla="*/ 29 w 848"/>
                <a:gd name="T13" fmla="*/ 339 h 477"/>
                <a:gd name="T14" fmla="*/ 105 w 848"/>
                <a:gd name="T15" fmla="*/ 285 h 477"/>
                <a:gd name="T16" fmla="*/ 671 w 848"/>
                <a:gd name="T17" fmla="*/ 25 h 477"/>
                <a:gd name="T18" fmla="*/ 761 w 848"/>
                <a:gd name="T19" fmla="*/ 4 h 477"/>
                <a:gd name="T20" fmla="*/ 843 w 848"/>
                <a:gd name="T21" fmla="*/ 9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477">
                  <a:moveTo>
                    <a:pt x="843" y="97"/>
                  </a:moveTo>
                  <a:cubicBezTo>
                    <a:pt x="838" y="107"/>
                    <a:pt x="834" y="129"/>
                    <a:pt x="821" y="140"/>
                  </a:cubicBezTo>
                  <a:cubicBezTo>
                    <a:pt x="791" y="162"/>
                    <a:pt x="759" y="183"/>
                    <a:pt x="725" y="199"/>
                  </a:cubicBezTo>
                  <a:cubicBezTo>
                    <a:pt x="549" y="282"/>
                    <a:pt x="372" y="365"/>
                    <a:pt x="195" y="447"/>
                  </a:cubicBezTo>
                  <a:cubicBezTo>
                    <a:pt x="167" y="460"/>
                    <a:pt x="136" y="477"/>
                    <a:pt x="107" y="477"/>
                  </a:cubicBezTo>
                  <a:cubicBezTo>
                    <a:pt x="79" y="477"/>
                    <a:pt x="47" y="462"/>
                    <a:pt x="26" y="443"/>
                  </a:cubicBezTo>
                  <a:cubicBezTo>
                    <a:pt x="0" y="419"/>
                    <a:pt x="4" y="363"/>
                    <a:pt x="29" y="339"/>
                  </a:cubicBezTo>
                  <a:cubicBezTo>
                    <a:pt x="52" y="319"/>
                    <a:pt x="78" y="298"/>
                    <a:pt x="105" y="285"/>
                  </a:cubicBezTo>
                  <a:cubicBezTo>
                    <a:pt x="293" y="197"/>
                    <a:pt x="482" y="110"/>
                    <a:pt x="671" y="25"/>
                  </a:cubicBezTo>
                  <a:cubicBezTo>
                    <a:pt x="699" y="13"/>
                    <a:pt x="731" y="6"/>
                    <a:pt x="761" y="4"/>
                  </a:cubicBezTo>
                  <a:cubicBezTo>
                    <a:pt x="802" y="0"/>
                    <a:pt x="848" y="51"/>
                    <a:pt x="843" y="9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414">
              <a:extLst>
                <a:ext uri="{FF2B5EF4-FFF2-40B4-BE49-F238E27FC236}">
                  <a16:creationId xmlns:a16="http://schemas.microsoft.com/office/drawing/2014/main" id="{36DBE6F5-C521-4B57-9C44-16F560D3F11F}"/>
                </a:ext>
              </a:extLst>
            </p:cNvPr>
            <p:cNvSpPr>
              <a:spLocks noEditPoints="1"/>
            </p:cNvSpPr>
            <p:nvPr/>
          </p:nvSpPr>
          <p:spPr bwMode="auto">
            <a:xfrm>
              <a:off x="7761288" y="3168650"/>
              <a:ext cx="304800" cy="315913"/>
            </a:xfrm>
            <a:custGeom>
              <a:avLst/>
              <a:gdLst>
                <a:gd name="T0" fmla="*/ 2707 w 4859"/>
                <a:gd name="T1" fmla="*/ 525 h 5044"/>
                <a:gd name="T2" fmla="*/ 2705 w 4859"/>
                <a:gd name="T3" fmla="*/ 525 h 5044"/>
                <a:gd name="T4" fmla="*/ 2704 w 4859"/>
                <a:gd name="T5" fmla="*/ 715 h 5044"/>
                <a:gd name="T6" fmla="*/ 2694 w 4859"/>
                <a:gd name="T7" fmla="*/ 789 h 5044"/>
                <a:gd name="T8" fmla="*/ 2567 w 4859"/>
                <a:gd name="T9" fmla="*/ 820 h 5044"/>
                <a:gd name="T10" fmla="*/ 2517 w 4859"/>
                <a:gd name="T11" fmla="*/ 701 h 5044"/>
                <a:gd name="T12" fmla="*/ 2516 w 4859"/>
                <a:gd name="T13" fmla="*/ 360 h 5044"/>
                <a:gd name="T14" fmla="*/ 2420 w 4859"/>
                <a:gd name="T15" fmla="*/ 262 h 5044"/>
                <a:gd name="T16" fmla="*/ 2064 w 4859"/>
                <a:gd name="T17" fmla="*/ 313 h 5044"/>
                <a:gd name="T18" fmla="*/ 734 w 4859"/>
                <a:gd name="T19" fmla="*/ 1191 h 5044"/>
                <a:gd name="T20" fmla="*/ 322 w 4859"/>
                <a:gd name="T21" fmla="*/ 2238 h 5044"/>
                <a:gd name="T22" fmla="*/ 315 w 4859"/>
                <a:gd name="T23" fmla="*/ 2371 h 5044"/>
                <a:gd name="T24" fmla="*/ 372 w 4859"/>
                <a:gd name="T25" fmla="*/ 2435 h 5044"/>
                <a:gd name="T26" fmla="*/ 466 w 4859"/>
                <a:gd name="T27" fmla="*/ 2444 h 5044"/>
                <a:gd name="T28" fmla="*/ 694 w 4859"/>
                <a:gd name="T29" fmla="*/ 2445 h 5044"/>
                <a:gd name="T30" fmla="*/ 807 w 4859"/>
                <a:gd name="T31" fmla="*/ 2450 h 5044"/>
                <a:gd name="T32" fmla="*/ 884 w 4859"/>
                <a:gd name="T33" fmla="*/ 2541 h 5044"/>
                <a:gd name="T34" fmla="*/ 812 w 4859"/>
                <a:gd name="T35" fmla="*/ 2614 h 5044"/>
                <a:gd name="T36" fmla="*/ 698 w 4859"/>
                <a:gd name="T37" fmla="*/ 2618 h 5044"/>
                <a:gd name="T38" fmla="*/ 394 w 4859"/>
                <a:gd name="T39" fmla="*/ 2619 h 5044"/>
                <a:gd name="T40" fmla="*/ 315 w 4859"/>
                <a:gd name="T41" fmla="*/ 2695 h 5044"/>
                <a:gd name="T42" fmla="*/ 350 w 4859"/>
                <a:gd name="T43" fmla="*/ 2938 h 5044"/>
                <a:gd name="T44" fmla="*/ 1933 w 4859"/>
                <a:gd name="T45" fmla="*/ 4601 h 5044"/>
                <a:gd name="T46" fmla="*/ 2251 w 4859"/>
                <a:gd name="T47" fmla="*/ 4653 h 5044"/>
                <a:gd name="T48" fmla="*/ 2355 w 4859"/>
                <a:gd name="T49" fmla="*/ 4565 h 5044"/>
                <a:gd name="T50" fmla="*/ 2364 w 4859"/>
                <a:gd name="T51" fmla="*/ 4224 h 5044"/>
                <a:gd name="T52" fmla="*/ 2385 w 4859"/>
                <a:gd name="T53" fmla="*/ 4134 h 5044"/>
                <a:gd name="T54" fmla="*/ 2462 w 4859"/>
                <a:gd name="T55" fmla="*/ 4090 h 5044"/>
                <a:gd name="T56" fmla="*/ 2535 w 4859"/>
                <a:gd name="T57" fmla="*/ 4138 h 5044"/>
                <a:gd name="T58" fmla="*/ 2549 w 4859"/>
                <a:gd name="T59" fmla="*/ 4231 h 5044"/>
                <a:gd name="T60" fmla="*/ 2536 w 4859"/>
                <a:gd name="T61" fmla="*/ 4458 h 5044"/>
                <a:gd name="T62" fmla="*/ 2539 w 4859"/>
                <a:gd name="T63" fmla="*/ 4589 h 5044"/>
                <a:gd name="T64" fmla="*/ 2615 w 4859"/>
                <a:gd name="T65" fmla="*/ 4653 h 5044"/>
                <a:gd name="T66" fmla="*/ 2951 w 4859"/>
                <a:gd name="T67" fmla="*/ 4595 h 5044"/>
                <a:gd name="T68" fmla="*/ 4630 w 4859"/>
                <a:gd name="T69" fmla="*/ 2762 h 5044"/>
                <a:gd name="T70" fmla="*/ 4471 w 4859"/>
                <a:gd name="T71" fmla="*/ 2568 h 5044"/>
                <a:gd name="T72" fmla="*/ 4282 w 4859"/>
                <a:gd name="T73" fmla="*/ 2569 h 5044"/>
                <a:gd name="T74" fmla="*/ 4188 w 4859"/>
                <a:gd name="T75" fmla="*/ 2562 h 5044"/>
                <a:gd name="T76" fmla="*/ 4123 w 4859"/>
                <a:gd name="T77" fmla="*/ 2501 h 5044"/>
                <a:gd name="T78" fmla="*/ 4171 w 4859"/>
                <a:gd name="T79" fmla="*/ 2409 h 5044"/>
                <a:gd name="T80" fmla="*/ 4319 w 4859"/>
                <a:gd name="T81" fmla="*/ 2383 h 5044"/>
                <a:gd name="T82" fmla="*/ 4603 w 4859"/>
                <a:gd name="T83" fmla="*/ 2375 h 5044"/>
                <a:gd name="T84" fmla="*/ 4649 w 4859"/>
                <a:gd name="T85" fmla="*/ 2325 h 5044"/>
                <a:gd name="T86" fmla="*/ 4632 w 4859"/>
                <a:gd name="T87" fmla="*/ 2061 h 5044"/>
                <a:gd name="T88" fmla="*/ 3772 w 4859"/>
                <a:gd name="T89" fmla="*/ 659 h 5044"/>
                <a:gd name="T90" fmla="*/ 2757 w 4859"/>
                <a:gd name="T91" fmla="*/ 273 h 5044"/>
                <a:gd name="T92" fmla="*/ 2707 w 4859"/>
                <a:gd name="T93" fmla="*/ 317 h 5044"/>
                <a:gd name="T94" fmla="*/ 2707 w 4859"/>
                <a:gd name="T95" fmla="*/ 525 h 5044"/>
                <a:gd name="T96" fmla="*/ 4844 w 4859"/>
                <a:gd name="T97" fmla="*/ 2410 h 5044"/>
                <a:gd name="T98" fmla="*/ 2898 w 4859"/>
                <a:gd name="T99" fmla="*/ 4800 h 5044"/>
                <a:gd name="T100" fmla="*/ 206 w 4859"/>
                <a:gd name="T101" fmla="*/ 3137 h 5044"/>
                <a:gd name="T102" fmla="*/ 630 w 4859"/>
                <a:gd name="T103" fmla="*/ 1023 h 5044"/>
                <a:gd name="T104" fmla="*/ 2040 w 4859"/>
                <a:gd name="T105" fmla="*/ 129 h 5044"/>
                <a:gd name="T106" fmla="*/ 3734 w 4859"/>
                <a:gd name="T107" fmla="*/ 413 h 5044"/>
                <a:gd name="T108" fmla="*/ 4799 w 4859"/>
                <a:gd name="T109" fmla="*/ 1958 h 5044"/>
                <a:gd name="T110" fmla="*/ 4829 w 4859"/>
                <a:gd name="T111" fmla="*/ 2145 h 5044"/>
                <a:gd name="T112" fmla="*/ 4844 w 4859"/>
                <a:gd name="T113" fmla="*/ 2410 h 5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59" h="5044">
                  <a:moveTo>
                    <a:pt x="2707" y="525"/>
                  </a:moveTo>
                  <a:lnTo>
                    <a:pt x="2705" y="525"/>
                  </a:lnTo>
                  <a:cubicBezTo>
                    <a:pt x="2705" y="589"/>
                    <a:pt x="2706" y="652"/>
                    <a:pt x="2704" y="715"/>
                  </a:cubicBezTo>
                  <a:cubicBezTo>
                    <a:pt x="2703" y="740"/>
                    <a:pt x="2700" y="765"/>
                    <a:pt x="2694" y="789"/>
                  </a:cubicBezTo>
                  <a:cubicBezTo>
                    <a:pt x="2681" y="835"/>
                    <a:pt x="2602" y="853"/>
                    <a:pt x="2567" y="820"/>
                  </a:cubicBezTo>
                  <a:cubicBezTo>
                    <a:pt x="2532" y="788"/>
                    <a:pt x="2517" y="747"/>
                    <a:pt x="2517" y="701"/>
                  </a:cubicBezTo>
                  <a:cubicBezTo>
                    <a:pt x="2517" y="587"/>
                    <a:pt x="2517" y="473"/>
                    <a:pt x="2516" y="360"/>
                  </a:cubicBezTo>
                  <a:cubicBezTo>
                    <a:pt x="2515" y="268"/>
                    <a:pt x="2504" y="254"/>
                    <a:pt x="2420" y="262"/>
                  </a:cubicBezTo>
                  <a:cubicBezTo>
                    <a:pt x="2301" y="275"/>
                    <a:pt x="2181" y="287"/>
                    <a:pt x="2064" y="313"/>
                  </a:cubicBezTo>
                  <a:cubicBezTo>
                    <a:pt x="1511" y="438"/>
                    <a:pt x="1069" y="735"/>
                    <a:pt x="734" y="1191"/>
                  </a:cubicBezTo>
                  <a:cubicBezTo>
                    <a:pt x="505" y="1503"/>
                    <a:pt x="374" y="1856"/>
                    <a:pt x="322" y="2238"/>
                  </a:cubicBezTo>
                  <a:cubicBezTo>
                    <a:pt x="315" y="2282"/>
                    <a:pt x="315" y="2327"/>
                    <a:pt x="315" y="2371"/>
                  </a:cubicBezTo>
                  <a:cubicBezTo>
                    <a:pt x="315" y="2407"/>
                    <a:pt x="338" y="2429"/>
                    <a:pt x="372" y="2435"/>
                  </a:cubicBezTo>
                  <a:cubicBezTo>
                    <a:pt x="403" y="2440"/>
                    <a:pt x="435" y="2443"/>
                    <a:pt x="466" y="2444"/>
                  </a:cubicBezTo>
                  <a:cubicBezTo>
                    <a:pt x="542" y="2445"/>
                    <a:pt x="618" y="2444"/>
                    <a:pt x="694" y="2445"/>
                  </a:cubicBezTo>
                  <a:cubicBezTo>
                    <a:pt x="732" y="2445"/>
                    <a:pt x="769" y="2446"/>
                    <a:pt x="807" y="2450"/>
                  </a:cubicBezTo>
                  <a:cubicBezTo>
                    <a:pt x="857" y="2456"/>
                    <a:pt x="887" y="2494"/>
                    <a:pt x="884" y="2541"/>
                  </a:cubicBezTo>
                  <a:cubicBezTo>
                    <a:pt x="882" y="2579"/>
                    <a:pt x="853" y="2610"/>
                    <a:pt x="812" y="2614"/>
                  </a:cubicBezTo>
                  <a:cubicBezTo>
                    <a:pt x="774" y="2617"/>
                    <a:pt x="736" y="2618"/>
                    <a:pt x="698" y="2618"/>
                  </a:cubicBezTo>
                  <a:cubicBezTo>
                    <a:pt x="597" y="2619"/>
                    <a:pt x="495" y="2618"/>
                    <a:pt x="394" y="2619"/>
                  </a:cubicBezTo>
                  <a:cubicBezTo>
                    <a:pt x="330" y="2619"/>
                    <a:pt x="310" y="2636"/>
                    <a:pt x="315" y="2695"/>
                  </a:cubicBezTo>
                  <a:cubicBezTo>
                    <a:pt x="323" y="2776"/>
                    <a:pt x="333" y="2858"/>
                    <a:pt x="350" y="2938"/>
                  </a:cubicBezTo>
                  <a:cubicBezTo>
                    <a:pt x="547" y="3806"/>
                    <a:pt x="1074" y="4363"/>
                    <a:pt x="1933" y="4601"/>
                  </a:cubicBezTo>
                  <a:cubicBezTo>
                    <a:pt x="2036" y="4629"/>
                    <a:pt x="2144" y="4639"/>
                    <a:pt x="2251" y="4653"/>
                  </a:cubicBezTo>
                  <a:cubicBezTo>
                    <a:pt x="2316" y="4661"/>
                    <a:pt x="2357" y="4658"/>
                    <a:pt x="2355" y="4565"/>
                  </a:cubicBezTo>
                  <a:cubicBezTo>
                    <a:pt x="2353" y="4451"/>
                    <a:pt x="2359" y="4337"/>
                    <a:pt x="2364" y="4224"/>
                  </a:cubicBezTo>
                  <a:cubicBezTo>
                    <a:pt x="2366" y="4193"/>
                    <a:pt x="2369" y="4157"/>
                    <a:pt x="2385" y="4134"/>
                  </a:cubicBezTo>
                  <a:cubicBezTo>
                    <a:pt x="2401" y="4111"/>
                    <a:pt x="2434" y="4094"/>
                    <a:pt x="2462" y="4090"/>
                  </a:cubicBezTo>
                  <a:cubicBezTo>
                    <a:pt x="2494" y="4084"/>
                    <a:pt x="2524" y="4107"/>
                    <a:pt x="2535" y="4138"/>
                  </a:cubicBezTo>
                  <a:cubicBezTo>
                    <a:pt x="2545" y="4168"/>
                    <a:pt x="2550" y="4200"/>
                    <a:pt x="2549" y="4231"/>
                  </a:cubicBezTo>
                  <a:cubicBezTo>
                    <a:pt x="2547" y="4306"/>
                    <a:pt x="2540" y="4382"/>
                    <a:pt x="2536" y="4458"/>
                  </a:cubicBezTo>
                  <a:cubicBezTo>
                    <a:pt x="2534" y="4502"/>
                    <a:pt x="2534" y="4546"/>
                    <a:pt x="2539" y="4589"/>
                  </a:cubicBezTo>
                  <a:cubicBezTo>
                    <a:pt x="2543" y="4635"/>
                    <a:pt x="2571" y="4660"/>
                    <a:pt x="2615" y="4653"/>
                  </a:cubicBezTo>
                  <a:cubicBezTo>
                    <a:pt x="2727" y="4637"/>
                    <a:pt x="2840" y="4622"/>
                    <a:pt x="2951" y="4595"/>
                  </a:cubicBezTo>
                  <a:cubicBezTo>
                    <a:pt x="3759" y="4401"/>
                    <a:pt x="4472" y="3729"/>
                    <a:pt x="4630" y="2762"/>
                  </a:cubicBezTo>
                  <a:cubicBezTo>
                    <a:pt x="4663" y="2563"/>
                    <a:pt x="4662" y="2566"/>
                    <a:pt x="4471" y="2568"/>
                  </a:cubicBezTo>
                  <a:cubicBezTo>
                    <a:pt x="4408" y="2569"/>
                    <a:pt x="4345" y="2570"/>
                    <a:pt x="4282" y="2569"/>
                  </a:cubicBezTo>
                  <a:cubicBezTo>
                    <a:pt x="4250" y="2569"/>
                    <a:pt x="4215" y="2574"/>
                    <a:pt x="4188" y="2562"/>
                  </a:cubicBezTo>
                  <a:cubicBezTo>
                    <a:pt x="4162" y="2551"/>
                    <a:pt x="4138" y="2526"/>
                    <a:pt x="4123" y="2501"/>
                  </a:cubicBezTo>
                  <a:cubicBezTo>
                    <a:pt x="4107" y="2473"/>
                    <a:pt x="4135" y="2420"/>
                    <a:pt x="4171" y="2409"/>
                  </a:cubicBezTo>
                  <a:cubicBezTo>
                    <a:pt x="4219" y="2395"/>
                    <a:pt x="4269" y="2386"/>
                    <a:pt x="4319" y="2383"/>
                  </a:cubicBezTo>
                  <a:cubicBezTo>
                    <a:pt x="4414" y="2377"/>
                    <a:pt x="4508" y="2379"/>
                    <a:pt x="4603" y="2375"/>
                  </a:cubicBezTo>
                  <a:cubicBezTo>
                    <a:pt x="4630" y="2374"/>
                    <a:pt x="4651" y="2353"/>
                    <a:pt x="4649" y="2325"/>
                  </a:cubicBezTo>
                  <a:cubicBezTo>
                    <a:pt x="4645" y="2237"/>
                    <a:pt x="4648" y="2147"/>
                    <a:pt x="4632" y="2061"/>
                  </a:cubicBezTo>
                  <a:cubicBezTo>
                    <a:pt x="4528" y="1483"/>
                    <a:pt x="4251" y="1008"/>
                    <a:pt x="3772" y="659"/>
                  </a:cubicBezTo>
                  <a:cubicBezTo>
                    <a:pt x="3469" y="438"/>
                    <a:pt x="3128" y="316"/>
                    <a:pt x="2757" y="273"/>
                  </a:cubicBezTo>
                  <a:cubicBezTo>
                    <a:pt x="2727" y="269"/>
                    <a:pt x="2709" y="289"/>
                    <a:pt x="2707" y="317"/>
                  </a:cubicBezTo>
                  <a:cubicBezTo>
                    <a:pt x="2706" y="386"/>
                    <a:pt x="2707" y="456"/>
                    <a:pt x="2707" y="525"/>
                  </a:cubicBezTo>
                  <a:close/>
                  <a:moveTo>
                    <a:pt x="4844" y="2410"/>
                  </a:moveTo>
                  <a:cubicBezTo>
                    <a:pt x="4859" y="3457"/>
                    <a:pt x="4125" y="4548"/>
                    <a:pt x="2898" y="4800"/>
                  </a:cubicBezTo>
                  <a:cubicBezTo>
                    <a:pt x="1712" y="5044"/>
                    <a:pt x="531" y="4344"/>
                    <a:pt x="206" y="3137"/>
                  </a:cubicBezTo>
                  <a:cubicBezTo>
                    <a:pt x="0" y="2369"/>
                    <a:pt x="150" y="1657"/>
                    <a:pt x="630" y="1023"/>
                  </a:cubicBezTo>
                  <a:cubicBezTo>
                    <a:pt x="986" y="552"/>
                    <a:pt x="1460" y="253"/>
                    <a:pt x="2040" y="129"/>
                  </a:cubicBezTo>
                  <a:cubicBezTo>
                    <a:pt x="2641" y="0"/>
                    <a:pt x="3211" y="93"/>
                    <a:pt x="3734" y="413"/>
                  </a:cubicBezTo>
                  <a:cubicBezTo>
                    <a:pt x="4315" y="769"/>
                    <a:pt x="4666" y="1291"/>
                    <a:pt x="4799" y="1958"/>
                  </a:cubicBezTo>
                  <a:cubicBezTo>
                    <a:pt x="4811" y="2020"/>
                    <a:pt x="4823" y="2082"/>
                    <a:pt x="4829" y="2145"/>
                  </a:cubicBezTo>
                  <a:cubicBezTo>
                    <a:pt x="4837" y="2233"/>
                    <a:pt x="4839" y="2321"/>
                    <a:pt x="4844" y="24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415">
              <a:extLst>
                <a:ext uri="{FF2B5EF4-FFF2-40B4-BE49-F238E27FC236}">
                  <a16:creationId xmlns:a16="http://schemas.microsoft.com/office/drawing/2014/main" id="{D677D56D-BF1D-4C30-8707-27497D0B3BFC}"/>
                </a:ext>
              </a:extLst>
            </p:cNvPr>
            <p:cNvSpPr>
              <a:spLocks noEditPoints="1"/>
            </p:cNvSpPr>
            <p:nvPr/>
          </p:nvSpPr>
          <p:spPr bwMode="auto">
            <a:xfrm>
              <a:off x="7886701" y="3248025"/>
              <a:ext cx="93663" cy="106363"/>
            </a:xfrm>
            <a:custGeom>
              <a:avLst/>
              <a:gdLst>
                <a:gd name="T0" fmla="*/ 622 w 1483"/>
                <a:gd name="T1" fmla="*/ 1369 h 1695"/>
                <a:gd name="T2" fmla="*/ 482 w 1483"/>
                <a:gd name="T3" fmla="*/ 1249 h 1695"/>
                <a:gd name="T4" fmla="*/ 373 w 1483"/>
                <a:gd name="T5" fmla="*/ 1380 h 1695"/>
                <a:gd name="T6" fmla="*/ 514 w 1483"/>
                <a:gd name="T7" fmla="*/ 1498 h 1695"/>
                <a:gd name="T8" fmla="*/ 622 w 1483"/>
                <a:gd name="T9" fmla="*/ 1369 h 1695"/>
                <a:gd name="T10" fmla="*/ 299 w 1483"/>
                <a:gd name="T11" fmla="*/ 1110 h 1695"/>
                <a:gd name="T12" fmla="*/ 51 w 1483"/>
                <a:gd name="T13" fmla="*/ 513 h 1695"/>
                <a:gd name="T14" fmla="*/ 8 w 1483"/>
                <a:gd name="T15" fmla="*/ 368 h 1695"/>
                <a:gd name="T16" fmla="*/ 61 w 1483"/>
                <a:gd name="T17" fmla="*/ 279 h 1695"/>
                <a:gd name="T18" fmla="*/ 160 w 1483"/>
                <a:gd name="T19" fmla="*/ 312 h 1695"/>
                <a:gd name="T20" fmla="*/ 231 w 1483"/>
                <a:gd name="T21" fmla="*/ 466 h 1695"/>
                <a:gd name="T22" fmla="*/ 440 w 1483"/>
                <a:gd name="T23" fmla="*/ 952 h 1695"/>
                <a:gd name="T24" fmla="*/ 474 w 1483"/>
                <a:gd name="T25" fmla="*/ 1020 h 1695"/>
                <a:gd name="T26" fmla="*/ 629 w 1483"/>
                <a:gd name="T27" fmla="*/ 1022 h 1695"/>
                <a:gd name="T28" fmla="*/ 1239 w 1483"/>
                <a:gd name="T29" fmla="*/ 155 h 1695"/>
                <a:gd name="T30" fmla="*/ 1316 w 1483"/>
                <a:gd name="T31" fmla="*/ 48 h 1695"/>
                <a:gd name="T32" fmla="*/ 1379 w 1483"/>
                <a:gd name="T33" fmla="*/ 10 h 1695"/>
                <a:gd name="T34" fmla="*/ 1461 w 1483"/>
                <a:gd name="T35" fmla="*/ 39 h 1695"/>
                <a:gd name="T36" fmla="*/ 1477 w 1483"/>
                <a:gd name="T37" fmla="*/ 108 h 1695"/>
                <a:gd name="T38" fmla="*/ 1415 w 1483"/>
                <a:gd name="T39" fmla="*/ 224 h 1695"/>
                <a:gd name="T40" fmla="*/ 979 w 1483"/>
                <a:gd name="T41" fmla="*/ 843 h 1695"/>
                <a:gd name="T42" fmla="*/ 837 w 1483"/>
                <a:gd name="T43" fmla="*/ 1044 h 1695"/>
                <a:gd name="T44" fmla="*/ 798 w 1483"/>
                <a:gd name="T45" fmla="*/ 1286 h 1695"/>
                <a:gd name="T46" fmla="*/ 500 w 1483"/>
                <a:gd name="T47" fmla="*/ 1690 h 1695"/>
                <a:gd name="T48" fmla="*/ 218 w 1483"/>
                <a:gd name="T49" fmla="*/ 1233 h 1695"/>
                <a:gd name="T50" fmla="*/ 299 w 1483"/>
                <a:gd name="T51" fmla="*/ 111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3" h="1695">
                  <a:moveTo>
                    <a:pt x="622" y="1369"/>
                  </a:moveTo>
                  <a:cubicBezTo>
                    <a:pt x="617" y="1298"/>
                    <a:pt x="550" y="1240"/>
                    <a:pt x="482" y="1249"/>
                  </a:cubicBezTo>
                  <a:cubicBezTo>
                    <a:pt x="422" y="1256"/>
                    <a:pt x="368" y="1322"/>
                    <a:pt x="373" y="1380"/>
                  </a:cubicBezTo>
                  <a:cubicBezTo>
                    <a:pt x="379" y="1454"/>
                    <a:pt x="440" y="1504"/>
                    <a:pt x="514" y="1498"/>
                  </a:cubicBezTo>
                  <a:cubicBezTo>
                    <a:pt x="581" y="1491"/>
                    <a:pt x="625" y="1437"/>
                    <a:pt x="622" y="1369"/>
                  </a:cubicBezTo>
                  <a:close/>
                  <a:moveTo>
                    <a:pt x="299" y="1110"/>
                  </a:moveTo>
                  <a:cubicBezTo>
                    <a:pt x="215" y="907"/>
                    <a:pt x="131" y="711"/>
                    <a:pt x="51" y="513"/>
                  </a:cubicBezTo>
                  <a:cubicBezTo>
                    <a:pt x="31" y="466"/>
                    <a:pt x="18" y="417"/>
                    <a:pt x="8" y="368"/>
                  </a:cubicBezTo>
                  <a:cubicBezTo>
                    <a:pt x="0" y="330"/>
                    <a:pt x="27" y="290"/>
                    <a:pt x="61" y="279"/>
                  </a:cubicBezTo>
                  <a:cubicBezTo>
                    <a:pt x="99" y="266"/>
                    <a:pt x="143" y="278"/>
                    <a:pt x="160" y="312"/>
                  </a:cubicBezTo>
                  <a:cubicBezTo>
                    <a:pt x="187" y="362"/>
                    <a:pt x="209" y="414"/>
                    <a:pt x="231" y="466"/>
                  </a:cubicBezTo>
                  <a:cubicBezTo>
                    <a:pt x="301" y="628"/>
                    <a:pt x="370" y="790"/>
                    <a:pt x="440" y="952"/>
                  </a:cubicBezTo>
                  <a:cubicBezTo>
                    <a:pt x="450" y="975"/>
                    <a:pt x="461" y="998"/>
                    <a:pt x="474" y="1020"/>
                  </a:cubicBezTo>
                  <a:cubicBezTo>
                    <a:pt x="510" y="1079"/>
                    <a:pt x="588" y="1080"/>
                    <a:pt x="629" y="1022"/>
                  </a:cubicBezTo>
                  <a:cubicBezTo>
                    <a:pt x="832" y="733"/>
                    <a:pt x="1036" y="444"/>
                    <a:pt x="1239" y="155"/>
                  </a:cubicBezTo>
                  <a:cubicBezTo>
                    <a:pt x="1264" y="119"/>
                    <a:pt x="1287" y="81"/>
                    <a:pt x="1316" y="48"/>
                  </a:cubicBezTo>
                  <a:cubicBezTo>
                    <a:pt x="1331" y="30"/>
                    <a:pt x="1356" y="17"/>
                    <a:pt x="1379" y="10"/>
                  </a:cubicBezTo>
                  <a:cubicBezTo>
                    <a:pt x="1411" y="0"/>
                    <a:pt x="1443" y="10"/>
                    <a:pt x="1461" y="39"/>
                  </a:cubicBezTo>
                  <a:cubicBezTo>
                    <a:pt x="1473" y="59"/>
                    <a:pt x="1483" y="89"/>
                    <a:pt x="1477" y="108"/>
                  </a:cubicBezTo>
                  <a:cubicBezTo>
                    <a:pt x="1462" y="149"/>
                    <a:pt x="1440" y="188"/>
                    <a:pt x="1415" y="224"/>
                  </a:cubicBezTo>
                  <a:cubicBezTo>
                    <a:pt x="1270" y="431"/>
                    <a:pt x="1125" y="637"/>
                    <a:pt x="979" y="843"/>
                  </a:cubicBezTo>
                  <a:cubicBezTo>
                    <a:pt x="932" y="910"/>
                    <a:pt x="887" y="979"/>
                    <a:pt x="837" y="1044"/>
                  </a:cubicBezTo>
                  <a:cubicBezTo>
                    <a:pt x="778" y="1119"/>
                    <a:pt x="769" y="1188"/>
                    <a:pt x="798" y="1286"/>
                  </a:cubicBezTo>
                  <a:cubicBezTo>
                    <a:pt x="861" y="1500"/>
                    <a:pt x="713" y="1685"/>
                    <a:pt x="500" y="1690"/>
                  </a:cubicBezTo>
                  <a:cubicBezTo>
                    <a:pt x="292" y="1695"/>
                    <a:pt x="110" y="1484"/>
                    <a:pt x="218" y="1233"/>
                  </a:cubicBezTo>
                  <a:cubicBezTo>
                    <a:pt x="238" y="1188"/>
                    <a:pt x="273" y="1149"/>
                    <a:pt x="299" y="11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16">
              <a:extLst>
                <a:ext uri="{FF2B5EF4-FFF2-40B4-BE49-F238E27FC236}">
                  <a16:creationId xmlns:a16="http://schemas.microsoft.com/office/drawing/2014/main" id="{7E9BFC0A-99FA-4F83-9311-D5D813BA8170}"/>
                </a:ext>
              </a:extLst>
            </p:cNvPr>
            <p:cNvSpPr>
              <a:spLocks noEditPoints="1"/>
            </p:cNvSpPr>
            <p:nvPr/>
          </p:nvSpPr>
          <p:spPr bwMode="auto">
            <a:xfrm>
              <a:off x="4948238" y="3935413"/>
              <a:ext cx="258763" cy="257175"/>
            </a:xfrm>
            <a:custGeom>
              <a:avLst/>
              <a:gdLst>
                <a:gd name="T0" fmla="*/ 2008 w 4123"/>
                <a:gd name="T1" fmla="*/ 2264 h 4111"/>
                <a:gd name="T2" fmla="*/ 2103 w 4123"/>
                <a:gd name="T3" fmla="*/ 2223 h 4111"/>
                <a:gd name="T4" fmla="*/ 3102 w 4123"/>
                <a:gd name="T5" fmla="*/ 1244 h 4111"/>
                <a:gd name="T6" fmla="*/ 3086 w 4123"/>
                <a:gd name="T7" fmla="*/ 1194 h 4111"/>
                <a:gd name="T8" fmla="*/ 2977 w 4123"/>
                <a:gd name="T9" fmla="*/ 1246 h 4111"/>
                <a:gd name="T10" fmla="*/ 2623 w 4123"/>
                <a:gd name="T11" fmla="*/ 1588 h 4111"/>
                <a:gd name="T12" fmla="*/ 2172 w 4123"/>
                <a:gd name="T13" fmla="*/ 2021 h 4111"/>
                <a:gd name="T14" fmla="*/ 2074 w 4123"/>
                <a:gd name="T15" fmla="*/ 2066 h 4111"/>
                <a:gd name="T16" fmla="*/ 2040 w 4123"/>
                <a:gd name="T17" fmla="*/ 1853 h 4111"/>
                <a:gd name="T18" fmla="*/ 2008 w 4123"/>
                <a:gd name="T19" fmla="*/ 1268 h 4111"/>
                <a:gd name="T20" fmla="*/ 1937 w 4123"/>
                <a:gd name="T21" fmla="*/ 1173 h 4111"/>
                <a:gd name="T22" fmla="*/ 1912 w 4123"/>
                <a:gd name="T23" fmla="*/ 1293 h 4111"/>
                <a:gd name="T24" fmla="*/ 1942 w 4123"/>
                <a:gd name="T25" fmla="*/ 2145 h 4111"/>
                <a:gd name="T26" fmla="*/ 1971 w 4123"/>
                <a:gd name="T27" fmla="*/ 2233 h 4111"/>
                <a:gd name="T28" fmla="*/ 2008 w 4123"/>
                <a:gd name="T29" fmla="*/ 2264 h 4111"/>
                <a:gd name="T30" fmla="*/ 80 w 4123"/>
                <a:gd name="T31" fmla="*/ 2148 h 4111"/>
                <a:gd name="T32" fmla="*/ 621 w 4123"/>
                <a:gd name="T33" fmla="*/ 2046 h 4111"/>
                <a:gd name="T34" fmla="*/ 346 w 4123"/>
                <a:gd name="T35" fmla="*/ 2002 h 4111"/>
                <a:gd name="T36" fmla="*/ 90 w 4123"/>
                <a:gd name="T37" fmla="*/ 2009 h 4111"/>
                <a:gd name="T38" fmla="*/ 618 w 4123"/>
                <a:gd name="T39" fmla="*/ 660 h 4111"/>
                <a:gd name="T40" fmla="*/ 2002 w 4123"/>
                <a:gd name="T41" fmla="*/ 90 h 4111"/>
                <a:gd name="T42" fmla="*/ 2076 w 4123"/>
                <a:gd name="T43" fmla="*/ 455 h 4111"/>
                <a:gd name="T44" fmla="*/ 2107 w 4123"/>
                <a:gd name="T45" fmla="*/ 467 h 4111"/>
                <a:gd name="T46" fmla="*/ 2149 w 4123"/>
                <a:gd name="T47" fmla="*/ 93 h 4111"/>
                <a:gd name="T48" fmla="*/ 2409 w 4123"/>
                <a:gd name="T49" fmla="*/ 86 h 4111"/>
                <a:gd name="T50" fmla="*/ 4026 w 4123"/>
                <a:gd name="T51" fmla="*/ 1712 h 4111"/>
                <a:gd name="T52" fmla="*/ 3808 w 4123"/>
                <a:gd name="T53" fmla="*/ 1989 h 4111"/>
                <a:gd name="T54" fmla="*/ 3631 w 4123"/>
                <a:gd name="T55" fmla="*/ 2013 h 4111"/>
                <a:gd name="T56" fmla="*/ 3721 w 4123"/>
                <a:gd name="T57" fmla="*/ 2084 h 4111"/>
                <a:gd name="T58" fmla="*/ 4016 w 4123"/>
                <a:gd name="T59" fmla="*/ 2098 h 4111"/>
                <a:gd name="T60" fmla="*/ 3512 w 4123"/>
                <a:gd name="T61" fmla="*/ 3442 h 4111"/>
                <a:gd name="T62" fmla="*/ 2128 w 4123"/>
                <a:gd name="T63" fmla="*/ 4027 h 4111"/>
                <a:gd name="T64" fmla="*/ 2057 w 4123"/>
                <a:gd name="T65" fmla="*/ 3551 h 4111"/>
                <a:gd name="T66" fmla="*/ 2003 w 4123"/>
                <a:gd name="T67" fmla="*/ 3779 h 4111"/>
                <a:gd name="T68" fmla="*/ 2004 w 4123"/>
                <a:gd name="T69" fmla="*/ 4032 h 4111"/>
                <a:gd name="T70" fmla="*/ 1863 w 4123"/>
                <a:gd name="T71" fmla="*/ 4052 h 4111"/>
                <a:gd name="T72" fmla="*/ 82 w 4123"/>
                <a:gd name="T73" fmla="*/ 2397 h 4111"/>
                <a:gd name="T74" fmla="*/ 80 w 4123"/>
                <a:gd name="T75" fmla="*/ 2148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23" h="4111">
                  <a:moveTo>
                    <a:pt x="2008" y="2264"/>
                  </a:moveTo>
                  <a:cubicBezTo>
                    <a:pt x="2037" y="2252"/>
                    <a:pt x="2078" y="2246"/>
                    <a:pt x="2103" y="2223"/>
                  </a:cubicBezTo>
                  <a:cubicBezTo>
                    <a:pt x="2437" y="1898"/>
                    <a:pt x="2770" y="1571"/>
                    <a:pt x="3102" y="1244"/>
                  </a:cubicBezTo>
                  <a:cubicBezTo>
                    <a:pt x="3106" y="1240"/>
                    <a:pt x="3095" y="1222"/>
                    <a:pt x="3086" y="1194"/>
                  </a:cubicBezTo>
                  <a:cubicBezTo>
                    <a:pt x="3048" y="1211"/>
                    <a:pt x="3005" y="1220"/>
                    <a:pt x="2977" y="1246"/>
                  </a:cubicBezTo>
                  <a:cubicBezTo>
                    <a:pt x="2857" y="1357"/>
                    <a:pt x="2741" y="1474"/>
                    <a:pt x="2623" y="1588"/>
                  </a:cubicBezTo>
                  <a:cubicBezTo>
                    <a:pt x="2473" y="1733"/>
                    <a:pt x="2324" y="1878"/>
                    <a:pt x="2172" y="2021"/>
                  </a:cubicBezTo>
                  <a:cubicBezTo>
                    <a:pt x="2149" y="2043"/>
                    <a:pt x="2110" y="2050"/>
                    <a:pt x="2074" y="2066"/>
                  </a:cubicBezTo>
                  <a:cubicBezTo>
                    <a:pt x="2028" y="1991"/>
                    <a:pt x="2043" y="1921"/>
                    <a:pt x="2040" y="1853"/>
                  </a:cubicBezTo>
                  <a:cubicBezTo>
                    <a:pt x="2030" y="1658"/>
                    <a:pt x="2022" y="1463"/>
                    <a:pt x="2008" y="1268"/>
                  </a:cubicBezTo>
                  <a:cubicBezTo>
                    <a:pt x="2006" y="1243"/>
                    <a:pt x="1973" y="1220"/>
                    <a:pt x="1937" y="1173"/>
                  </a:cubicBezTo>
                  <a:cubicBezTo>
                    <a:pt x="1924" y="1235"/>
                    <a:pt x="1911" y="1264"/>
                    <a:pt x="1912" y="1293"/>
                  </a:cubicBezTo>
                  <a:cubicBezTo>
                    <a:pt x="1920" y="1577"/>
                    <a:pt x="1930" y="1861"/>
                    <a:pt x="1942" y="2145"/>
                  </a:cubicBezTo>
                  <a:cubicBezTo>
                    <a:pt x="1943" y="2175"/>
                    <a:pt x="1959" y="2204"/>
                    <a:pt x="1971" y="2233"/>
                  </a:cubicBezTo>
                  <a:cubicBezTo>
                    <a:pt x="1975" y="2243"/>
                    <a:pt x="1990" y="2249"/>
                    <a:pt x="2008" y="2264"/>
                  </a:cubicBezTo>
                  <a:close/>
                  <a:moveTo>
                    <a:pt x="80" y="2148"/>
                  </a:moveTo>
                  <a:cubicBezTo>
                    <a:pt x="271" y="2104"/>
                    <a:pt x="456" y="2165"/>
                    <a:pt x="621" y="2046"/>
                  </a:cubicBezTo>
                  <a:cubicBezTo>
                    <a:pt x="529" y="1956"/>
                    <a:pt x="431" y="1983"/>
                    <a:pt x="346" y="2002"/>
                  </a:cubicBezTo>
                  <a:cubicBezTo>
                    <a:pt x="258" y="2021"/>
                    <a:pt x="175" y="2036"/>
                    <a:pt x="90" y="2009"/>
                  </a:cubicBezTo>
                  <a:cubicBezTo>
                    <a:pt x="0" y="1666"/>
                    <a:pt x="249" y="1034"/>
                    <a:pt x="618" y="660"/>
                  </a:cubicBezTo>
                  <a:cubicBezTo>
                    <a:pt x="1009" y="264"/>
                    <a:pt x="1648" y="0"/>
                    <a:pt x="2002" y="90"/>
                  </a:cubicBezTo>
                  <a:cubicBezTo>
                    <a:pt x="2027" y="211"/>
                    <a:pt x="2051" y="333"/>
                    <a:pt x="2076" y="455"/>
                  </a:cubicBezTo>
                  <a:cubicBezTo>
                    <a:pt x="2077" y="458"/>
                    <a:pt x="2087" y="459"/>
                    <a:pt x="2107" y="467"/>
                  </a:cubicBezTo>
                  <a:cubicBezTo>
                    <a:pt x="2187" y="351"/>
                    <a:pt x="2113" y="213"/>
                    <a:pt x="2149" y="93"/>
                  </a:cubicBezTo>
                  <a:cubicBezTo>
                    <a:pt x="2236" y="37"/>
                    <a:pt x="2327" y="70"/>
                    <a:pt x="2409" y="86"/>
                  </a:cubicBezTo>
                  <a:cubicBezTo>
                    <a:pt x="3309" y="261"/>
                    <a:pt x="3887" y="913"/>
                    <a:pt x="4026" y="1712"/>
                  </a:cubicBezTo>
                  <a:cubicBezTo>
                    <a:pt x="4064" y="1929"/>
                    <a:pt x="4102" y="2000"/>
                    <a:pt x="3808" y="1989"/>
                  </a:cubicBezTo>
                  <a:cubicBezTo>
                    <a:pt x="3761" y="1988"/>
                    <a:pt x="3714" y="2001"/>
                    <a:pt x="3631" y="2013"/>
                  </a:cubicBezTo>
                  <a:cubicBezTo>
                    <a:pt x="3680" y="2053"/>
                    <a:pt x="3699" y="2082"/>
                    <a:pt x="3721" y="2084"/>
                  </a:cubicBezTo>
                  <a:cubicBezTo>
                    <a:pt x="3820" y="2093"/>
                    <a:pt x="3921" y="2094"/>
                    <a:pt x="4016" y="2098"/>
                  </a:cubicBezTo>
                  <a:cubicBezTo>
                    <a:pt x="4123" y="2348"/>
                    <a:pt x="3878" y="3066"/>
                    <a:pt x="3512" y="3442"/>
                  </a:cubicBezTo>
                  <a:cubicBezTo>
                    <a:pt x="3133" y="3831"/>
                    <a:pt x="2486" y="4111"/>
                    <a:pt x="2128" y="4027"/>
                  </a:cubicBezTo>
                  <a:cubicBezTo>
                    <a:pt x="2066" y="3881"/>
                    <a:pt x="2154" y="3705"/>
                    <a:pt x="2057" y="3551"/>
                  </a:cubicBezTo>
                  <a:cubicBezTo>
                    <a:pt x="1958" y="3619"/>
                    <a:pt x="2000" y="3703"/>
                    <a:pt x="2003" y="3779"/>
                  </a:cubicBezTo>
                  <a:cubicBezTo>
                    <a:pt x="2006" y="3860"/>
                    <a:pt x="2004" y="3941"/>
                    <a:pt x="2004" y="4032"/>
                  </a:cubicBezTo>
                  <a:cubicBezTo>
                    <a:pt x="1946" y="4041"/>
                    <a:pt x="1904" y="4056"/>
                    <a:pt x="1863" y="4052"/>
                  </a:cubicBezTo>
                  <a:cubicBezTo>
                    <a:pt x="1018" y="3969"/>
                    <a:pt x="254" y="3365"/>
                    <a:pt x="82" y="2397"/>
                  </a:cubicBezTo>
                  <a:cubicBezTo>
                    <a:pt x="68" y="2319"/>
                    <a:pt x="80" y="2237"/>
                    <a:pt x="80" y="2148"/>
                  </a:cubicBezTo>
                  <a:close/>
                </a:path>
              </a:pathLst>
            </a:custGeom>
            <a:solidFill>
              <a:srgbClr val="FFFFEE"/>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417">
              <a:extLst>
                <a:ext uri="{FF2B5EF4-FFF2-40B4-BE49-F238E27FC236}">
                  <a16:creationId xmlns:a16="http://schemas.microsoft.com/office/drawing/2014/main" id="{1A4B51E3-D4C3-4ED2-A191-7F6A2EC7C076}"/>
                </a:ext>
              </a:extLst>
            </p:cNvPr>
            <p:cNvSpPr>
              <a:spLocks noEditPoints="1"/>
            </p:cNvSpPr>
            <p:nvPr/>
          </p:nvSpPr>
          <p:spPr bwMode="auto">
            <a:xfrm>
              <a:off x="4941888" y="3929063"/>
              <a:ext cx="273050" cy="269875"/>
            </a:xfrm>
            <a:custGeom>
              <a:avLst/>
              <a:gdLst>
                <a:gd name="T0" fmla="*/ 2284 w 4327"/>
                <a:gd name="T1" fmla="*/ 196 h 4297"/>
                <a:gd name="T2" fmla="*/ 2270 w 4327"/>
                <a:gd name="T3" fmla="*/ 266 h 4297"/>
                <a:gd name="T4" fmla="*/ 2274 w 4327"/>
                <a:gd name="T5" fmla="*/ 398 h 4297"/>
                <a:gd name="T6" fmla="*/ 2274 w 4327"/>
                <a:gd name="T7" fmla="*/ 512 h 4297"/>
                <a:gd name="T8" fmla="*/ 2187 w 4327"/>
                <a:gd name="T9" fmla="*/ 615 h 4297"/>
                <a:gd name="T10" fmla="*/ 2105 w 4327"/>
                <a:gd name="T11" fmla="*/ 526 h 4297"/>
                <a:gd name="T12" fmla="*/ 2090 w 4327"/>
                <a:gd name="T13" fmla="*/ 375 h 4297"/>
                <a:gd name="T14" fmla="*/ 1883 w 4327"/>
                <a:gd name="T15" fmla="*/ 206 h 4297"/>
                <a:gd name="T16" fmla="*/ 373 w 4327"/>
                <a:gd name="T17" fmla="*/ 1314 h 4297"/>
                <a:gd name="T18" fmla="*/ 190 w 4327"/>
                <a:gd name="T19" fmla="*/ 1968 h 4297"/>
                <a:gd name="T20" fmla="*/ 272 w 4327"/>
                <a:gd name="T21" fmla="*/ 2065 h 4297"/>
                <a:gd name="T22" fmla="*/ 613 w 4327"/>
                <a:gd name="T23" fmla="*/ 2059 h 4297"/>
                <a:gd name="T24" fmla="*/ 688 w 4327"/>
                <a:gd name="T25" fmla="*/ 2056 h 4297"/>
                <a:gd name="T26" fmla="*/ 754 w 4327"/>
                <a:gd name="T27" fmla="*/ 2115 h 4297"/>
                <a:gd name="T28" fmla="*/ 715 w 4327"/>
                <a:gd name="T29" fmla="*/ 2214 h 4297"/>
                <a:gd name="T30" fmla="*/ 624 w 4327"/>
                <a:gd name="T31" fmla="*/ 2236 h 4297"/>
                <a:gd name="T32" fmla="*/ 265 w 4327"/>
                <a:gd name="T33" fmla="*/ 2263 h 4297"/>
                <a:gd name="T34" fmla="*/ 192 w 4327"/>
                <a:gd name="T35" fmla="*/ 2346 h 4297"/>
                <a:gd name="T36" fmla="*/ 511 w 4327"/>
                <a:gd name="T37" fmla="*/ 3230 h 4297"/>
                <a:gd name="T38" fmla="*/ 1993 w 4327"/>
                <a:gd name="T39" fmla="*/ 4109 h 4297"/>
                <a:gd name="T40" fmla="*/ 2058 w 4327"/>
                <a:gd name="T41" fmla="*/ 4055 h 4297"/>
                <a:gd name="T42" fmla="*/ 2050 w 4327"/>
                <a:gd name="T43" fmla="*/ 3809 h 4297"/>
                <a:gd name="T44" fmla="*/ 2071 w 4327"/>
                <a:gd name="T45" fmla="*/ 3643 h 4297"/>
                <a:gd name="T46" fmla="*/ 2148 w 4327"/>
                <a:gd name="T47" fmla="*/ 3600 h 4297"/>
                <a:gd name="T48" fmla="*/ 2217 w 4327"/>
                <a:gd name="T49" fmla="*/ 3655 h 4297"/>
                <a:gd name="T50" fmla="*/ 2231 w 4327"/>
                <a:gd name="T51" fmla="*/ 3728 h 4297"/>
                <a:gd name="T52" fmla="*/ 2237 w 4327"/>
                <a:gd name="T53" fmla="*/ 3899 h 4297"/>
                <a:gd name="T54" fmla="*/ 2453 w 4327"/>
                <a:gd name="T55" fmla="*/ 4086 h 4297"/>
                <a:gd name="T56" fmla="*/ 3612 w 4327"/>
                <a:gd name="T57" fmla="*/ 3457 h 4297"/>
                <a:gd name="T58" fmla="*/ 4099 w 4327"/>
                <a:gd name="T59" fmla="*/ 2386 h 4297"/>
                <a:gd name="T60" fmla="*/ 3949 w 4327"/>
                <a:gd name="T61" fmla="*/ 2224 h 4297"/>
                <a:gd name="T62" fmla="*/ 3835 w 4327"/>
                <a:gd name="T63" fmla="*/ 2224 h 4297"/>
                <a:gd name="T64" fmla="*/ 3778 w 4327"/>
                <a:gd name="T65" fmla="*/ 2221 h 4297"/>
                <a:gd name="T66" fmla="*/ 3699 w 4327"/>
                <a:gd name="T67" fmla="*/ 2128 h 4297"/>
                <a:gd name="T68" fmla="*/ 3767 w 4327"/>
                <a:gd name="T69" fmla="*/ 2048 h 4297"/>
                <a:gd name="T70" fmla="*/ 3937 w 4327"/>
                <a:gd name="T71" fmla="*/ 2036 h 4297"/>
                <a:gd name="T72" fmla="*/ 4100 w 4327"/>
                <a:gd name="T73" fmla="*/ 2013 h 4297"/>
                <a:gd name="T74" fmla="*/ 2284 w 4327"/>
                <a:gd name="T75" fmla="*/ 196 h 4297"/>
                <a:gd name="T76" fmla="*/ 4290 w 4327"/>
                <a:gd name="T77" fmla="*/ 2147 h 4297"/>
                <a:gd name="T78" fmla="*/ 2151 w 4327"/>
                <a:gd name="T79" fmla="*/ 4297 h 4297"/>
                <a:gd name="T80" fmla="*/ 1 w 4327"/>
                <a:gd name="T81" fmla="*/ 2151 h 4297"/>
                <a:gd name="T82" fmla="*/ 2147 w 4327"/>
                <a:gd name="T83" fmla="*/ 1 h 4297"/>
                <a:gd name="T84" fmla="*/ 4290 w 4327"/>
                <a:gd name="T85" fmla="*/ 2147 h 4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7" h="4297">
                  <a:moveTo>
                    <a:pt x="2284" y="196"/>
                  </a:moveTo>
                  <a:cubicBezTo>
                    <a:pt x="2279" y="219"/>
                    <a:pt x="2270" y="242"/>
                    <a:pt x="2270" y="266"/>
                  </a:cubicBezTo>
                  <a:cubicBezTo>
                    <a:pt x="2269" y="310"/>
                    <a:pt x="2273" y="354"/>
                    <a:pt x="2274" y="398"/>
                  </a:cubicBezTo>
                  <a:cubicBezTo>
                    <a:pt x="2275" y="436"/>
                    <a:pt x="2276" y="474"/>
                    <a:pt x="2274" y="512"/>
                  </a:cubicBezTo>
                  <a:cubicBezTo>
                    <a:pt x="2270" y="576"/>
                    <a:pt x="2233" y="618"/>
                    <a:pt x="2187" y="615"/>
                  </a:cubicBezTo>
                  <a:cubicBezTo>
                    <a:pt x="2146" y="613"/>
                    <a:pt x="2112" y="578"/>
                    <a:pt x="2105" y="526"/>
                  </a:cubicBezTo>
                  <a:cubicBezTo>
                    <a:pt x="2099" y="476"/>
                    <a:pt x="2094" y="425"/>
                    <a:pt x="2090" y="375"/>
                  </a:cubicBezTo>
                  <a:cubicBezTo>
                    <a:pt x="2076" y="185"/>
                    <a:pt x="2099" y="172"/>
                    <a:pt x="1883" y="206"/>
                  </a:cubicBezTo>
                  <a:cubicBezTo>
                    <a:pt x="1187" y="315"/>
                    <a:pt x="686" y="686"/>
                    <a:pt x="373" y="1314"/>
                  </a:cubicBezTo>
                  <a:cubicBezTo>
                    <a:pt x="270" y="1519"/>
                    <a:pt x="219" y="1741"/>
                    <a:pt x="190" y="1968"/>
                  </a:cubicBezTo>
                  <a:cubicBezTo>
                    <a:pt x="182" y="2034"/>
                    <a:pt x="207" y="2065"/>
                    <a:pt x="272" y="2065"/>
                  </a:cubicBezTo>
                  <a:cubicBezTo>
                    <a:pt x="386" y="2065"/>
                    <a:pt x="500" y="2061"/>
                    <a:pt x="613" y="2059"/>
                  </a:cubicBezTo>
                  <a:cubicBezTo>
                    <a:pt x="638" y="2059"/>
                    <a:pt x="664" y="2053"/>
                    <a:pt x="688" y="2056"/>
                  </a:cubicBezTo>
                  <a:cubicBezTo>
                    <a:pt x="721" y="2061"/>
                    <a:pt x="746" y="2080"/>
                    <a:pt x="754" y="2115"/>
                  </a:cubicBezTo>
                  <a:cubicBezTo>
                    <a:pt x="762" y="2154"/>
                    <a:pt x="745" y="2202"/>
                    <a:pt x="715" y="2214"/>
                  </a:cubicBezTo>
                  <a:cubicBezTo>
                    <a:pt x="686" y="2224"/>
                    <a:pt x="655" y="2233"/>
                    <a:pt x="624" y="2236"/>
                  </a:cubicBezTo>
                  <a:cubicBezTo>
                    <a:pt x="504" y="2246"/>
                    <a:pt x="384" y="2254"/>
                    <a:pt x="265" y="2263"/>
                  </a:cubicBezTo>
                  <a:cubicBezTo>
                    <a:pt x="204" y="2267"/>
                    <a:pt x="185" y="2289"/>
                    <a:pt x="192" y="2346"/>
                  </a:cubicBezTo>
                  <a:cubicBezTo>
                    <a:pt x="233" y="2664"/>
                    <a:pt x="330" y="2962"/>
                    <a:pt x="511" y="3230"/>
                  </a:cubicBezTo>
                  <a:cubicBezTo>
                    <a:pt x="866" y="3756"/>
                    <a:pt x="1367" y="4039"/>
                    <a:pt x="1993" y="4109"/>
                  </a:cubicBezTo>
                  <a:cubicBezTo>
                    <a:pt x="2026" y="4112"/>
                    <a:pt x="2058" y="4088"/>
                    <a:pt x="2058" y="4055"/>
                  </a:cubicBezTo>
                  <a:cubicBezTo>
                    <a:pt x="2058" y="3973"/>
                    <a:pt x="2054" y="3891"/>
                    <a:pt x="2050" y="3809"/>
                  </a:cubicBezTo>
                  <a:cubicBezTo>
                    <a:pt x="2048" y="3753"/>
                    <a:pt x="2041" y="3695"/>
                    <a:pt x="2071" y="3643"/>
                  </a:cubicBezTo>
                  <a:cubicBezTo>
                    <a:pt x="2088" y="3614"/>
                    <a:pt x="2114" y="3589"/>
                    <a:pt x="2148" y="3600"/>
                  </a:cubicBezTo>
                  <a:cubicBezTo>
                    <a:pt x="2174" y="3609"/>
                    <a:pt x="2201" y="3631"/>
                    <a:pt x="2217" y="3655"/>
                  </a:cubicBezTo>
                  <a:cubicBezTo>
                    <a:pt x="2230" y="3674"/>
                    <a:pt x="2229" y="3703"/>
                    <a:pt x="2231" y="3728"/>
                  </a:cubicBezTo>
                  <a:cubicBezTo>
                    <a:pt x="2234" y="3785"/>
                    <a:pt x="2237" y="3842"/>
                    <a:pt x="2237" y="3899"/>
                  </a:cubicBezTo>
                  <a:cubicBezTo>
                    <a:pt x="2235" y="4156"/>
                    <a:pt x="2245" y="4118"/>
                    <a:pt x="2453" y="4086"/>
                  </a:cubicBezTo>
                  <a:cubicBezTo>
                    <a:pt x="2914" y="4016"/>
                    <a:pt x="3302" y="3804"/>
                    <a:pt x="3612" y="3457"/>
                  </a:cubicBezTo>
                  <a:cubicBezTo>
                    <a:pt x="3884" y="3152"/>
                    <a:pt x="4045" y="2794"/>
                    <a:pt x="4099" y="2386"/>
                  </a:cubicBezTo>
                  <a:cubicBezTo>
                    <a:pt x="4121" y="2218"/>
                    <a:pt x="4112" y="2221"/>
                    <a:pt x="3949" y="2224"/>
                  </a:cubicBezTo>
                  <a:cubicBezTo>
                    <a:pt x="3911" y="2224"/>
                    <a:pt x="3873" y="2224"/>
                    <a:pt x="3835" y="2224"/>
                  </a:cubicBezTo>
                  <a:cubicBezTo>
                    <a:pt x="3816" y="2223"/>
                    <a:pt x="3797" y="2223"/>
                    <a:pt x="3778" y="2221"/>
                  </a:cubicBezTo>
                  <a:cubicBezTo>
                    <a:pt x="3732" y="2214"/>
                    <a:pt x="3698" y="2173"/>
                    <a:pt x="3699" y="2128"/>
                  </a:cubicBezTo>
                  <a:cubicBezTo>
                    <a:pt x="3701" y="2091"/>
                    <a:pt x="3729" y="2053"/>
                    <a:pt x="3767" y="2048"/>
                  </a:cubicBezTo>
                  <a:cubicBezTo>
                    <a:pt x="3823" y="2041"/>
                    <a:pt x="3880" y="2041"/>
                    <a:pt x="3937" y="2036"/>
                  </a:cubicBezTo>
                  <a:cubicBezTo>
                    <a:pt x="3991" y="2031"/>
                    <a:pt x="4051" y="2052"/>
                    <a:pt x="4100" y="2013"/>
                  </a:cubicBezTo>
                  <a:cubicBezTo>
                    <a:pt x="4070" y="1108"/>
                    <a:pt x="3297" y="251"/>
                    <a:pt x="2284" y="196"/>
                  </a:cubicBezTo>
                  <a:close/>
                  <a:moveTo>
                    <a:pt x="4290" y="2147"/>
                  </a:moveTo>
                  <a:cubicBezTo>
                    <a:pt x="4327" y="3178"/>
                    <a:pt x="3492" y="4297"/>
                    <a:pt x="2151" y="4297"/>
                  </a:cubicBezTo>
                  <a:cubicBezTo>
                    <a:pt x="885" y="4296"/>
                    <a:pt x="0" y="3298"/>
                    <a:pt x="1" y="2151"/>
                  </a:cubicBezTo>
                  <a:cubicBezTo>
                    <a:pt x="2" y="942"/>
                    <a:pt x="950" y="3"/>
                    <a:pt x="2147" y="1"/>
                  </a:cubicBezTo>
                  <a:cubicBezTo>
                    <a:pt x="3473" y="0"/>
                    <a:pt x="4326" y="1113"/>
                    <a:pt x="4290" y="21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18">
              <a:extLst>
                <a:ext uri="{FF2B5EF4-FFF2-40B4-BE49-F238E27FC236}">
                  <a16:creationId xmlns:a16="http://schemas.microsoft.com/office/drawing/2014/main" id="{EAD56A63-B23C-4CBF-BBC4-F4BCB4B8ABA4}"/>
                </a:ext>
              </a:extLst>
            </p:cNvPr>
            <p:cNvSpPr>
              <a:spLocks/>
            </p:cNvSpPr>
            <p:nvPr/>
          </p:nvSpPr>
          <p:spPr bwMode="auto">
            <a:xfrm>
              <a:off x="5065713" y="4006850"/>
              <a:ext cx="80963" cy="74613"/>
            </a:xfrm>
            <a:custGeom>
              <a:avLst/>
              <a:gdLst>
                <a:gd name="T0" fmla="*/ 201 w 1289"/>
                <a:gd name="T1" fmla="*/ 902 h 1199"/>
                <a:gd name="T2" fmla="*/ 427 w 1289"/>
                <a:gd name="T3" fmla="*/ 708 h 1199"/>
                <a:gd name="T4" fmla="*/ 1038 w 1289"/>
                <a:gd name="T5" fmla="*/ 115 h 1199"/>
                <a:gd name="T6" fmla="*/ 1156 w 1289"/>
                <a:gd name="T7" fmla="*/ 21 h 1199"/>
                <a:gd name="T8" fmla="*/ 1258 w 1289"/>
                <a:gd name="T9" fmla="*/ 42 h 1199"/>
                <a:gd name="T10" fmla="*/ 1265 w 1289"/>
                <a:gd name="T11" fmla="*/ 145 h 1199"/>
                <a:gd name="T12" fmla="*/ 1202 w 1289"/>
                <a:gd name="T13" fmla="*/ 216 h 1199"/>
                <a:gd name="T14" fmla="*/ 359 w 1289"/>
                <a:gd name="T15" fmla="*/ 1032 h 1199"/>
                <a:gd name="T16" fmla="*/ 214 w 1289"/>
                <a:gd name="T17" fmla="*/ 1152 h 1199"/>
                <a:gd name="T18" fmla="*/ 39 w 1289"/>
                <a:gd name="T19" fmla="*/ 1079 h 1199"/>
                <a:gd name="T20" fmla="*/ 30 w 1289"/>
                <a:gd name="T21" fmla="*/ 1005 h 1199"/>
                <a:gd name="T22" fmla="*/ 22 w 1289"/>
                <a:gd name="T23" fmla="*/ 740 h 1199"/>
                <a:gd name="T24" fmla="*/ 2 w 1289"/>
                <a:gd name="T25" fmla="*/ 267 h 1199"/>
                <a:gd name="T26" fmla="*/ 7 w 1289"/>
                <a:gd name="T27" fmla="*/ 60 h 1199"/>
                <a:gd name="T28" fmla="*/ 74 w 1289"/>
                <a:gd name="T29" fmla="*/ 4 h 1199"/>
                <a:gd name="T30" fmla="*/ 154 w 1289"/>
                <a:gd name="T31" fmla="*/ 41 h 1199"/>
                <a:gd name="T32" fmla="*/ 182 w 1289"/>
                <a:gd name="T33" fmla="*/ 148 h 1199"/>
                <a:gd name="T34" fmla="*/ 196 w 1289"/>
                <a:gd name="T35" fmla="*/ 659 h 1199"/>
                <a:gd name="T36" fmla="*/ 201 w 1289"/>
                <a:gd name="T37" fmla="*/ 90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9" h="1199">
                  <a:moveTo>
                    <a:pt x="201" y="902"/>
                  </a:moveTo>
                  <a:cubicBezTo>
                    <a:pt x="304" y="830"/>
                    <a:pt x="365" y="768"/>
                    <a:pt x="427" y="708"/>
                  </a:cubicBezTo>
                  <a:cubicBezTo>
                    <a:pt x="631" y="510"/>
                    <a:pt x="834" y="312"/>
                    <a:pt x="1038" y="115"/>
                  </a:cubicBezTo>
                  <a:cubicBezTo>
                    <a:pt x="1074" y="80"/>
                    <a:pt x="1114" y="49"/>
                    <a:pt x="1156" y="21"/>
                  </a:cubicBezTo>
                  <a:cubicBezTo>
                    <a:pt x="1186" y="0"/>
                    <a:pt x="1231" y="12"/>
                    <a:pt x="1258" y="42"/>
                  </a:cubicBezTo>
                  <a:cubicBezTo>
                    <a:pt x="1285" y="71"/>
                    <a:pt x="1289" y="115"/>
                    <a:pt x="1265" y="145"/>
                  </a:cubicBezTo>
                  <a:cubicBezTo>
                    <a:pt x="1246" y="171"/>
                    <a:pt x="1225" y="194"/>
                    <a:pt x="1202" y="216"/>
                  </a:cubicBezTo>
                  <a:cubicBezTo>
                    <a:pt x="922" y="488"/>
                    <a:pt x="641" y="760"/>
                    <a:pt x="359" y="1032"/>
                  </a:cubicBezTo>
                  <a:cubicBezTo>
                    <a:pt x="314" y="1075"/>
                    <a:pt x="266" y="1117"/>
                    <a:pt x="214" y="1152"/>
                  </a:cubicBezTo>
                  <a:cubicBezTo>
                    <a:pt x="143" y="1199"/>
                    <a:pt x="58" y="1162"/>
                    <a:pt x="39" y="1079"/>
                  </a:cubicBezTo>
                  <a:cubicBezTo>
                    <a:pt x="33" y="1055"/>
                    <a:pt x="31" y="1030"/>
                    <a:pt x="30" y="1005"/>
                  </a:cubicBezTo>
                  <a:cubicBezTo>
                    <a:pt x="27" y="916"/>
                    <a:pt x="25" y="828"/>
                    <a:pt x="22" y="740"/>
                  </a:cubicBezTo>
                  <a:cubicBezTo>
                    <a:pt x="15" y="582"/>
                    <a:pt x="7" y="425"/>
                    <a:pt x="2" y="267"/>
                  </a:cubicBezTo>
                  <a:cubicBezTo>
                    <a:pt x="0" y="198"/>
                    <a:pt x="0" y="129"/>
                    <a:pt x="7" y="60"/>
                  </a:cubicBezTo>
                  <a:cubicBezTo>
                    <a:pt x="10" y="28"/>
                    <a:pt x="40" y="9"/>
                    <a:pt x="74" y="4"/>
                  </a:cubicBezTo>
                  <a:cubicBezTo>
                    <a:pt x="108" y="0"/>
                    <a:pt x="140" y="11"/>
                    <a:pt x="154" y="41"/>
                  </a:cubicBezTo>
                  <a:cubicBezTo>
                    <a:pt x="169" y="74"/>
                    <a:pt x="181" y="112"/>
                    <a:pt x="182" y="148"/>
                  </a:cubicBezTo>
                  <a:cubicBezTo>
                    <a:pt x="189" y="318"/>
                    <a:pt x="192" y="488"/>
                    <a:pt x="196" y="659"/>
                  </a:cubicBezTo>
                  <a:cubicBezTo>
                    <a:pt x="197" y="728"/>
                    <a:pt x="198" y="796"/>
                    <a:pt x="201" y="9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19">
              <a:extLst>
                <a:ext uri="{FF2B5EF4-FFF2-40B4-BE49-F238E27FC236}">
                  <a16:creationId xmlns:a16="http://schemas.microsoft.com/office/drawing/2014/main" id="{2D3F6141-CAF3-44D5-84DE-48E5F3F3B4EB}"/>
                </a:ext>
              </a:extLst>
            </p:cNvPr>
            <p:cNvSpPr>
              <a:spLocks noEditPoints="1"/>
            </p:cNvSpPr>
            <p:nvPr/>
          </p:nvSpPr>
          <p:spPr bwMode="auto">
            <a:xfrm>
              <a:off x="4157663" y="4543425"/>
              <a:ext cx="252413" cy="252413"/>
            </a:xfrm>
            <a:custGeom>
              <a:avLst/>
              <a:gdLst>
                <a:gd name="T0" fmla="*/ 1964 w 4018"/>
                <a:gd name="T1" fmla="*/ 2223 h 4015"/>
                <a:gd name="T2" fmla="*/ 2030 w 4018"/>
                <a:gd name="T3" fmla="*/ 2201 h 4015"/>
                <a:gd name="T4" fmla="*/ 3030 w 4018"/>
                <a:gd name="T5" fmla="*/ 1249 h 4015"/>
                <a:gd name="T6" fmla="*/ 3066 w 4018"/>
                <a:gd name="T7" fmla="*/ 1185 h 4015"/>
                <a:gd name="T8" fmla="*/ 2931 w 4018"/>
                <a:gd name="T9" fmla="*/ 1205 h 4015"/>
                <a:gd name="T10" fmla="*/ 2578 w 4018"/>
                <a:gd name="T11" fmla="*/ 1548 h 4015"/>
                <a:gd name="T12" fmla="*/ 2144 w 4018"/>
                <a:gd name="T13" fmla="*/ 1970 h 4015"/>
                <a:gd name="T14" fmla="*/ 2034 w 4018"/>
                <a:gd name="T15" fmla="*/ 2032 h 4015"/>
                <a:gd name="T16" fmla="*/ 1990 w 4018"/>
                <a:gd name="T17" fmla="*/ 1802 h 4015"/>
                <a:gd name="T18" fmla="*/ 1965 w 4018"/>
                <a:gd name="T19" fmla="*/ 1236 h 4015"/>
                <a:gd name="T20" fmla="*/ 1911 w 4018"/>
                <a:gd name="T21" fmla="*/ 1142 h 4015"/>
                <a:gd name="T22" fmla="*/ 1868 w 4018"/>
                <a:gd name="T23" fmla="*/ 1337 h 4015"/>
                <a:gd name="T24" fmla="*/ 1878 w 4018"/>
                <a:gd name="T25" fmla="*/ 1885 h 4015"/>
                <a:gd name="T26" fmla="*/ 1881 w 4018"/>
                <a:gd name="T27" fmla="*/ 2036 h 4015"/>
                <a:gd name="T28" fmla="*/ 1964 w 4018"/>
                <a:gd name="T29" fmla="*/ 2223 h 4015"/>
                <a:gd name="T30" fmla="*/ 1963 w 4018"/>
                <a:gd name="T31" fmla="*/ 47 h 4015"/>
                <a:gd name="T32" fmla="*/ 2043 w 4018"/>
                <a:gd name="T33" fmla="*/ 453 h 4015"/>
                <a:gd name="T34" fmla="*/ 2104 w 4018"/>
                <a:gd name="T35" fmla="*/ 356 h 4015"/>
                <a:gd name="T36" fmla="*/ 2106 w 4018"/>
                <a:gd name="T37" fmla="*/ 54 h 4015"/>
                <a:gd name="T38" fmla="*/ 2304 w 4018"/>
                <a:gd name="T39" fmla="*/ 37 h 4015"/>
                <a:gd name="T40" fmla="*/ 3861 w 4018"/>
                <a:gd name="T41" fmla="*/ 1248 h 4015"/>
                <a:gd name="T42" fmla="*/ 3998 w 4018"/>
                <a:gd name="T43" fmla="*/ 1797 h 4015"/>
                <a:gd name="T44" fmla="*/ 3863 w 4018"/>
                <a:gd name="T45" fmla="*/ 1946 h 4015"/>
                <a:gd name="T46" fmla="*/ 3692 w 4018"/>
                <a:gd name="T47" fmla="*/ 1951 h 4015"/>
                <a:gd name="T48" fmla="*/ 3600 w 4018"/>
                <a:gd name="T49" fmla="*/ 1994 h 4015"/>
                <a:gd name="T50" fmla="*/ 3976 w 4018"/>
                <a:gd name="T51" fmla="*/ 2068 h 4015"/>
                <a:gd name="T52" fmla="*/ 4001 w 4018"/>
                <a:gd name="T53" fmla="*/ 2228 h 4015"/>
                <a:gd name="T54" fmla="*/ 2516 w 4018"/>
                <a:gd name="T55" fmla="*/ 3954 h 4015"/>
                <a:gd name="T56" fmla="*/ 2218 w 4018"/>
                <a:gd name="T57" fmla="*/ 4009 h 4015"/>
                <a:gd name="T58" fmla="*/ 2088 w 4018"/>
                <a:gd name="T59" fmla="*/ 4000 h 4015"/>
                <a:gd name="T60" fmla="*/ 2020 w 4018"/>
                <a:gd name="T61" fmla="*/ 3510 h 4015"/>
                <a:gd name="T62" fmla="*/ 1949 w 4018"/>
                <a:gd name="T63" fmla="*/ 3679 h 4015"/>
                <a:gd name="T64" fmla="*/ 1950 w 4018"/>
                <a:gd name="T65" fmla="*/ 3990 h 4015"/>
                <a:gd name="T66" fmla="*/ 1822 w 4018"/>
                <a:gd name="T67" fmla="*/ 4010 h 4015"/>
                <a:gd name="T68" fmla="*/ 139 w 4018"/>
                <a:gd name="T69" fmla="*/ 2723 h 4015"/>
                <a:gd name="T70" fmla="*/ 32 w 4018"/>
                <a:gd name="T71" fmla="*/ 2302 h 4015"/>
                <a:gd name="T72" fmla="*/ 30 w 4018"/>
                <a:gd name="T73" fmla="*/ 2114 h 4015"/>
                <a:gd name="T74" fmla="*/ 569 w 4018"/>
                <a:gd name="T75" fmla="*/ 2013 h 4015"/>
                <a:gd name="T76" fmla="*/ 298 w 4018"/>
                <a:gd name="T77" fmla="*/ 1975 h 4015"/>
                <a:gd name="T78" fmla="*/ 53 w 4018"/>
                <a:gd name="T79" fmla="*/ 1975 h 4015"/>
                <a:gd name="T80" fmla="*/ 38 w 4018"/>
                <a:gd name="T81" fmla="*/ 1670 h 4015"/>
                <a:gd name="T82" fmla="*/ 828 w 4018"/>
                <a:gd name="T83" fmla="*/ 398 h 4015"/>
                <a:gd name="T84" fmla="*/ 1789 w 4018"/>
                <a:gd name="T85" fmla="*/ 27 h 4015"/>
                <a:gd name="T86" fmla="*/ 1902 w 4018"/>
                <a:gd name="T87" fmla="*/ 25 h 4015"/>
                <a:gd name="T88" fmla="*/ 1963 w 4018"/>
                <a:gd name="T89" fmla="*/ 47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18" h="4015">
                  <a:moveTo>
                    <a:pt x="1964" y="2223"/>
                  </a:moveTo>
                  <a:cubicBezTo>
                    <a:pt x="1984" y="2217"/>
                    <a:pt x="2014" y="2216"/>
                    <a:pt x="2030" y="2201"/>
                  </a:cubicBezTo>
                  <a:cubicBezTo>
                    <a:pt x="2364" y="1885"/>
                    <a:pt x="2698" y="1567"/>
                    <a:pt x="3030" y="1249"/>
                  </a:cubicBezTo>
                  <a:cubicBezTo>
                    <a:pt x="3046" y="1234"/>
                    <a:pt x="3053" y="1208"/>
                    <a:pt x="3066" y="1185"/>
                  </a:cubicBezTo>
                  <a:cubicBezTo>
                    <a:pt x="3004" y="1133"/>
                    <a:pt x="2965" y="1173"/>
                    <a:pt x="2931" y="1205"/>
                  </a:cubicBezTo>
                  <a:cubicBezTo>
                    <a:pt x="2812" y="1318"/>
                    <a:pt x="2695" y="1433"/>
                    <a:pt x="2578" y="1548"/>
                  </a:cubicBezTo>
                  <a:cubicBezTo>
                    <a:pt x="2433" y="1688"/>
                    <a:pt x="2290" y="1831"/>
                    <a:pt x="2144" y="1970"/>
                  </a:cubicBezTo>
                  <a:cubicBezTo>
                    <a:pt x="2115" y="1997"/>
                    <a:pt x="2073" y="2010"/>
                    <a:pt x="2034" y="2032"/>
                  </a:cubicBezTo>
                  <a:cubicBezTo>
                    <a:pt x="1976" y="1952"/>
                    <a:pt x="1992" y="1876"/>
                    <a:pt x="1990" y="1802"/>
                  </a:cubicBezTo>
                  <a:cubicBezTo>
                    <a:pt x="1985" y="1613"/>
                    <a:pt x="1977" y="1425"/>
                    <a:pt x="1965" y="1236"/>
                  </a:cubicBezTo>
                  <a:cubicBezTo>
                    <a:pt x="1963" y="1208"/>
                    <a:pt x="1935" y="1181"/>
                    <a:pt x="1911" y="1142"/>
                  </a:cubicBezTo>
                  <a:cubicBezTo>
                    <a:pt x="1851" y="1212"/>
                    <a:pt x="1867" y="1277"/>
                    <a:pt x="1868" y="1337"/>
                  </a:cubicBezTo>
                  <a:cubicBezTo>
                    <a:pt x="1869" y="1519"/>
                    <a:pt x="1874" y="1702"/>
                    <a:pt x="1878" y="1885"/>
                  </a:cubicBezTo>
                  <a:cubicBezTo>
                    <a:pt x="1879" y="1935"/>
                    <a:pt x="1874" y="1986"/>
                    <a:pt x="1881" y="2036"/>
                  </a:cubicBezTo>
                  <a:cubicBezTo>
                    <a:pt x="1889" y="2103"/>
                    <a:pt x="1889" y="2176"/>
                    <a:pt x="1964" y="2223"/>
                  </a:cubicBezTo>
                  <a:close/>
                  <a:moveTo>
                    <a:pt x="1963" y="47"/>
                  </a:moveTo>
                  <a:cubicBezTo>
                    <a:pt x="1998" y="180"/>
                    <a:pt x="1977" y="311"/>
                    <a:pt x="2043" y="453"/>
                  </a:cubicBezTo>
                  <a:cubicBezTo>
                    <a:pt x="2072" y="409"/>
                    <a:pt x="2102" y="383"/>
                    <a:pt x="2104" y="356"/>
                  </a:cubicBezTo>
                  <a:cubicBezTo>
                    <a:pt x="2109" y="256"/>
                    <a:pt x="2106" y="156"/>
                    <a:pt x="2106" y="54"/>
                  </a:cubicBezTo>
                  <a:cubicBezTo>
                    <a:pt x="2166" y="0"/>
                    <a:pt x="2237" y="26"/>
                    <a:pt x="2304" y="37"/>
                  </a:cubicBezTo>
                  <a:cubicBezTo>
                    <a:pt x="3039" y="162"/>
                    <a:pt x="3563" y="561"/>
                    <a:pt x="3861" y="1248"/>
                  </a:cubicBezTo>
                  <a:cubicBezTo>
                    <a:pt x="3937" y="1422"/>
                    <a:pt x="3983" y="1607"/>
                    <a:pt x="3998" y="1797"/>
                  </a:cubicBezTo>
                  <a:cubicBezTo>
                    <a:pt x="4008" y="1916"/>
                    <a:pt x="3985" y="1939"/>
                    <a:pt x="3863" y="1946"/>
                  </a:cubicBezTo>
                  <a:cubicBezTo>
                    <a:pt x="3806" y="1949"/>
                    <a:pt x="3749" y="1945"/>
                    <a:pt x="3692" y="1951"/>
                  </a:cubicBezTo>
                  <a:cubicBezTo>
                    <a:pt x="3666" y="1954"/>
                    <a:pt x="3641" y="1974"/>
                    <a:pt x="3600" y="1994"/>
                  </a:cubicBezTo>
                  <a:cubicBezTo>
                    <a:pt x="3725" y="2093"/>
                    <a:pt x="3862" y="2016"/>
                    <a:pt x="3976" y="2068"/>
                  </a:cubicBezTo>
                  <a:cubicBezTo>
                    <a:pt x="4018" y="2114"/>
                    <a:pt x="4006" y="2171"/>
                    <a:pt x="4001" y="2228"/>
                  </a:cubicBezTo>
                  <a:cubicBezTo>
                    <a:pt x="3926" y="3049"/>
                    <a:pt x="3318" y="3758"/>
                    <a:pt x="2516" y="3954"/>
                  </a:cubicBezTo>
                  <a:cubicBezTo>
                    <a:pt x="2418" y="3978"/>
                    <a:pt x="2318" y="3995"/>
                    <a:pt x="2218" y="4009"/>
                  </a:cubicBezTo>
                  <a:cubicBezTo>
                    <a:pt x="2176" y="4015"/>
                    <a:pt x="2133" y="4004"/>
                    <a:pt x="2088" y="4000"/>
                  </a:cubicBezTo>
                  <a:cubicBezTo>
                    <a:pt x="2024" y="3841"/>
                    <a:pt x="2103" y="3666"/>
                    <a:pt x="2020" y="3510"/>
                  </a:cubicBezTo>
                  <a:cubicBezTo>
                    <a:pt x="1932" y="3553"/>
                    <a:pt x="1948" y="3617"/>
                    <a:pt x="1949" y="3679"/>
                  </a:cubicBezTo>
                  <a:cubicBezTo>
                    <a:pt x="1952" y="3779"/>
                    <a:pt x="1950" y="3878"/>
                    <a:pt x="1950" y="3990"/>
                  </a:cubicBezTo>
                  <a:cubicBezTo>
                    <a:pt x="1904" y="3998"/>
                    <a:pt x="1862" y="4015"/>
                    <a:pt x="1822" y="4010"/>
                  </a:cubicBezTo>
                  <a:cubicBezTo>
                    <a:pt x="1012" y="3907"/>
                    <a:pt x="442" y="3487"/>
                    <a:pt x="139" y="2723"/>
                  </a:cubicBezTo>
                  <a:cubicBezTo>
                    <a:pt x="86" y="2589"/>
                    <a:pt x="62" y="2443"/>
                    <a:pt x="32" y="2302"/>
                  </a:cubicBezTo>
                  <a:cubicBezTo>
                    <a:pt x="20" y="2243"/>
                    <a:pt x="30" y="2179"/>
                    <a:pt x="30" y="2114"/>
                  </a:cubicBezTo>
                  <a:cubicBezTo>
                    <a:pt x="206" y="2057"/>
                    <a:pt x="392" y="2122"/>
                    <a:pt x="569" y="2013"/>
                  </a:cubicBezTo>
                  <a:cubicBezTo>
                    <a:pt x="469" y="1951"/>
                    <a:pt x="382" y="1973"/>
                    <a:pt x="298" y="1975"/>
                  </a:cubicBezTo>
                  <a:cubicBezTo>
                    <a:pt x="217" y="1976"/>
                    <a:pt x="137" y="1975"/>
                    <a:pt x="53" y="1975"/>
                  </a:cubicBezTo>
                  <a:cubicBezTo>
                    <a:pt x="0" y="1868"/>
                    <a:pt x="20" y="1766"/>
                    <a:pt x="38" y="1670"/>
                  </a:cubicBezTo>
                  <a:cubicBezTo>
                    <a:pt x="137" y="1145"/>
                    <a:pt x="394" y="714"/>
                    <a:pt x="828" y="398"/>
                  </a:cubicBezTo>
                  <a:cubicBezTo>
                    <a:pt x="1114" y="189"/>
                    <a:pt x="1435" y="63"/>
                    <a:pt x="1789" y="27"/>
                  </a:cubicBezTo>
                  <a:cubicBezTo>
                    <a:pt x="1827" y="24"/>
                    <a:pt x="1865" y="23"/>
                    <a:pt x="1902" y="25"/>
                  </a:cubicBezTo>
                  <a:cubicBezTo>
                    <a:pt x="1920" y="26"/>
                    <a:pt x="1937" y="38"/>
                    <a:pt x="1963" y="4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420">
              <a:extLst>
                <a:ext uri="{FF2B5EF4-FFF2-40B4-BE49-F238E27FC236}">
                  <a16:creationId xmlns:a16="http://schemas.microsoft.com/office/drawing/2014/main" id="{8D1AB609-9999-4FC6-A850-07F361519A3C}"/>
                </a:ext>
              </a:extLst>
            </p:cNvPr>
            <p:cNvSpPr>
              <a:spLocks noEditPoints="1"/>
            </p:cNvSpPr>
            <p:nvPr/>
          </p:nvSpPr>
          <p:spPr bwMode="auto">
            <a:xfrm>
              <a:off x="4148138" y="4535488"/>
              <a:ext cx="273050" cy="269875"/>
            </a:xfrm>
            <a:custGeom>
              <a:avLst/>
              <a:gdLst>
                <a:gd name="T0" fmla="*/ 457 w 4327"/>
                <a:gd name="T1" fmla="*/ 2075 h 4298"/>
                <a:gd name="T2" fmla="*/ 457 w 4327"/>
                <a:gd name="T3" fmla="*/ 2070 h 4298"/>
                <a:gd name="T4" fmla="*/ 684 w 4327"/>
                <a:gd name="T5" fmla="*/ 2057 h 4298"/>
                <a:gd name="T6" fmla="*/ 752 w 4327"/>
                <a:gd name="T7" fmla="*/ 2114 h 4298"/>
                <a:gd name="T8" fmla="*/ 716 w 4327"/>
                <a:gd name="T9" fmla="*/ 2213 h 4298"/>
                <a:gd name="T10" fmla="*/ 663 w 4327"/>
                <a:gd name="T11" fmla="*/ 2232 h 4298"/>
                <a:gd name="T12" fmla="*/ 361 w 4327"/>
                <a:gd name="T13" fmla="*/ 2260 h 4298"/>
                <a:gd name="T14" fmla="*/ 209 w 4327"/>
                <a:gd name="T15" fmla="*/ 2438 h 4298"/>
                <a:gd name="T16" fmla="*/ 214 w 4327"/>
                <a:gd name="T17" fmla="*/ 2475 h 4298"/>
                <a:gd name="T18" fmla="*/ 856 w 4327"/>
                <a:gd name="T19" fmla="*/ 3627 h 4298"/>
                <a:gd name="T20" fmla="*/ 1969 w 4327"/>
                <a:gd name="T21" fmla="*/ 4107 h 4298"/>
                <a:gd name="T22" fmla="*/ 2061 w 4327"/>
                <a:gd name="T23" fmla="*/ 4022 h 4298"/>
                <a:gd name="T24" fmla="*/ 2048 w 4327"/>
                <a:gd name="T25" fmla="*/ 3777 h 4298"/>
                <a:gd name="T26" fmla="*/ 2079 w 4327"/>
                <a:gd name="T27" fmla="*/ 3631 h 4298"/>
                <a:gd name="T28" fmla="*/ 2207 w 4327"/>
                <a:gd name="T29" fmla="*/ 3634 h 4298"/>
                <a:gd name="T30" fmla="*/ 2229 w 4327"/>
                <a:gd name="T31" fmla="*/ 3724 h 4298"/>
                <a:gd name="T32" fmla="*/ 2240 w 4327"/>
                <a:gd name="T33" fmla="*/ 4046 h 4298"/>
                <a:gd name="T34" fmla="*/ 2317 w 4327"/>
                <a:gd name="T35" fmla="*/ 4109 h 4298"/>
                <a:gd name="T36" fmla="*/ 3705 w 4327"/>
                <a:gd name="T37" fmla="*/ 3346 h 4298"/>
                <a:gd name="T38" fmla="*/ 4111 w 4327"/>
                <a:gd name="T39" fmla="*/ 2281 h 4298"/>
                <a:gd name="T40" fmla="*/ 4069 w 4327"/>
                <a:gd name="T41" fmla="*/ 2229 h 4298"/>
                <a:gd name="T42" fmla="*/ 3899 w 4327"/>
                <a:gd name="T43" fmla="*/ 2224 h 4298"/>
                <a:gd name="T44" fmla="*/ 3767 w 4327"/>
                <a:gd name="T45" fmla="*/ 2217 h 4298"/>
                <a:gd name="T46" fmla="*/ 3700 w 4327"/>
                <a:gd name="T47" fmla="*/ 2136 h 4298"/>
                <a:gd name="T48" fmla="*/ 3762 w 4327"/>
                <a:gd name="T49" fmla="*/ 2051 h 4298"/>
                <a:gd name="T50" fmla="*/ 3855 w 4327"/>
                <a:gd name="T51" fmla="*/ 2038 h 4298"/>
                <a:gd name="T52" fmla="*/ 4063 w 4327"/>
                <a:gd name="T53" fmla="*/ 2032 h 4298"/>
                <a:gd name="T54" fmla="*/ 4107 w 4327"/>
                <a:gd name="T55" fmla="*/ 1981 h 4298"/>
                <a:gd name="T56" fmla="*/ 4090 w 4327"/>
                <a:gd name="T57" fmla="*/ 1869 h 4298"/>
                <a:gd name="T58" fmla="*/ 3418 w 4327"/>
                <a:gd name="T59" fmla="*/ 653 h 4298"/>
                <a:gd name="T60" fmla="*/ 2336 w 4327"/>
                <a:gd name="T61" fmla="*/ 194 h 4298"/>
                <a:gd name="T62" fmla="*/ 2269 w 4327"/>
                <a:gd name="T63" fmla="*/ 259 h 4298"/>
                <a:gd name="T64" fmla="*/ 2275 w 4327"/>
                <a:gd name="T65" fmla="*/ 467 h 4298"/>
                <a:gd name="T66" fmla="*/ 2264 w 4327"/>
                <a:gd name="T67" fmla="*/ 561 h 4298"/>
                <a:gd name="T68" fmla="*/ 2194 w 4327"/>
                <a:gd name="T69" fmla="*/ 614 h 4298"/>
                <a:gd name="T70" fmla="*/ 2120 w 4327"/>
                <a:gd name="T71" fmla="*/ 568 h 4298"/>
                <a:gd name="T72" fmla="*/ 2102 w 4327"/>
                <a:gd name="T73" fmla="*/ 496 h 4298"/>
                <a:gd name="T74" fmla="*/ 2080 w 4327"/>
                <a:gd name="T75" fmla="*/ 251 h 4298"/>
                <a:gd name="T76" fmla="*/ 2003 w 4327"/>
                <a:gd name="T77" fmla="*/ 189 h 4298"/>
                <a:gd name="T78" fmla="*/ 1759 w 4327"/>
                <a:gd name="T79" fmla="*/ 225 h 4298"/>
                <a:gd name="T80" fmla="*/ 189 w 4327"/>
                <a:gd name="T81" fmla="*/ 1977 h 4298"/>
                <a:gd name="T82" fmla="*/ 268 w 4327"/>
                <a:gd name="T83" fmla="*/ 2074 h 4298"/>
                <a:gd name="T84" fmla="*/ 457 w 4327"/>
                <a:gd name="T85" fmla="*/ 2075 h 4298"/>
                <a:gd name="T86" fmla="*/ 4290 w 4327"/>
                <a:gd name="T87" fmla="*/ 2147 h 4298"/>
                <a:gd name="T88" fmla="*/ 2151 w 4327"/>
                <a:gd name="T89" fmla="*/ 4297 h 4298"/>
                <a:gd name="T90" fmla="*/ 1 w 4327"/>
                <a:gd name="T91" fmla="*/ 2153 h 4298"/>
                <a:gd name="T92" fmla="*/ 2145 w 4327"/>
                <a:gd name="T93" fmla="*/ 2 h 4298"/>
                <a:gd name="T94" fmla="*/ 4290 w 4327"/>
                <a:gd name="T95" fmla="*/ 2147 h 4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7" h="4298">
                  <a:moveTo>
                    <a:pt x="457" y="2075"/>
                  </a:moveTo>
                  <a:lnTo>
                    <a:pt x="457" y="2070"/>
                  </a:lnTo>
                  <a:cubicBezTo>
                    <a:pt x="533" y="2065"/>
                    <a:pt x="608" y="2057"/>
                    <a:pt x="684" y="2057"/>
                  </a:cubicBezTo>
                  <a:cubicBezTo>
                    <a:pt x="715" y="2057"/>
                    <a:pt x="742" y="2080"/>
                    <a:pt x="752" y="2114"/>
                  </a:cubicBezTo>
                  <a:cubicBezTo>
                    <a:pt x="762" y="2151"/>
                    <a:pt x="746" y="2200"/>
                    <a:pt x="716" y="2213"/>
                  </a:cubicBezTo>
                  <a:cubicBezTo>
                    <a:pt x="699" y="2221"/>
                    <a:pt x="681" y="2230"/>
                    <a:pt x="663" y="2232"/>
                  </a:cubicBezTo>
                  <a:cubicBezTo>
                    <a:pt x="562" y="2243"/>
                    <a:pt x="462" y="2257"/>
                    <a:pt x="361" y="2260"/>
                  </a:cubicBezTo>
                  <a:cubicBezTo>
                    <a:pt x="190" y="2264"/>
                    <a:pt x="166" y="2260"/>
                    <a:pt x="209" y="2438"/>
                  </a:cubicBezTo>
                  <a:cubicBezTo>
                    <a:pt x="212" y="2450"/>
                    <a:pt x="212" y="2463"/>
                    <a:pt x="214" y="2475"/>
                  </a:cubicBezTo>
                  <a:cubicBezTo>
                    <a:pt x="292" y="2935"/>
                    <a:pt x="507" y="3320"/>
                    <a:pt x="856" y="3627"/>
                  </a:cubicBezTo>
                  <a:cubicBezTo>
                    <a:pt x="1175" y="3907"/>
                    <a:pt x="1550" y="4060"/>
                    <a:pt x="1969" y="4107"/>
                  </a:cubicBezTo>
                  <a:cubicBezTo>
                    <a:pt x="2034" y="4115"/>
                    <a:pt x="2062" y="4093"/>
                    <a:pt x="2061" y="4022"/>
                  </a:cubicBezTo>
                  <a:cubicBezTo>
                    <a:pt x="2060" y="3940"/>
                    <a:pt x="2053" y="3858"/>
                    <a:pt x="2048" y="3777"/>
                  </a:cubicBezTo>
                  <a:cubicBezTo>
                    <a:pt x="2045" y="3725"/>
                    <a:pt x="2049" y="3676"/>
                    <a:pt x="2079" y="3631"/>
                  </a:cubicBezTo>
                  <a:cubicBezTo>
                    <a:pt x="2108" y="3587"/>
                    <a:pt x="2184" y="3587"/>
                    <a:pt x="2207" y="3634"/>
                  </a:cubicBezTo>
                  <a:cubicBezTo>
                    <a:pt x="2220" y="3662"/>
                    <a:pt x="2228" y="3694"/>
                    <a:pt x="2229" y="3724"/>
                  </a:cubicBezTo>
                  <a:cubicBezTo>
                    <a:pt x="2235" y="3832"/>
                    <a:pt x="2235" y="3939"/>
                    <a:pt x="2240" y="4046"/>
                  </a:cubicBezTo>
                  <a:cubicBezTo>
                    <a:pt x="2241" y="4090"/>
                    <a:pt x="2273" y="4114"/>
                    <a:pt x="2317" y="4109"/>
                  </a:cubicBezTo>
                  <a:cubicBezTo>
                    <a:pt x="2884" y="4044"/>
                    <a:pt x="3353" y="3799"/>
                    <a:pt x="3705" y="3346"/>
                  </a:cubicBezTo>
                  <a:cubicBezTo>
                    <a:pt x="3948" y="3033"/>
                    <a:pt x="4077" y="2674"/>
                    <a:pt x="4111" y="2281"/>
                  </a:cubicBezTo>
                  <a:cubicBezTo>
                    <a:pt x="4113" y="2254"/>
                    <a:pt x="4099" y="2230"/>
                    <a:pt x="4069" y="2229"/>
                  </a:cubicBezTo>
                  <a:cubicBezTo>
                    <a:pt x="4012" y="2225"/>
                    <a:pt x="3955" y="2226"/>
                    <a:pt x="3899" y="2224"/>
                  </a:cubicBezTo>
                  <a:cubicBezTo>
                    <a:pt x="3854" y="2223"/>
                    <a:pt x="3810" y="2222"/>
                    <a:pt x="3767" y="2217"/>
                  </a:cubicBezTo>
                  <a:cubicBezTo>
                    <a:pt x="3730" y="2213"/>
                    <a:pt x="3700" y="2173"/>
                    <a:pt x="3700" y="2136"/>
                  </a:cubicBezTo>
                  <a:cubicBezTo>
                    <a:pt x="3699" y="2099"/>
                    <a:pt x="3726" y="2059"/>
                    <a:pt x="3762" y="2051"/>
                  </a:cubicBezTo>
                  <a:cubicBezTo>
                    <a:pt x="3792" y="2043"/>
                    <a:pt x="3824" y="2039"/>
                    <a:pt x="3855" y="2038"/>
                  </a:cubicBezTo>
                  <a:cubicBezTo>
                    <a:pt x="3924" y="2035"/>
                    <a:pt x="3994" y="2035"/>
                    <a:pt x="4063" y="2032"/>
                  </a:cubicBezTo>
                  <a:cubicBezTo>
                    <a:pt x="4093" y="2031"/>
                    <a:pt x="4109" y="2009"/>
                    <a:pt x="4107" y="1981"/>
                  </a:cubicBezTo>
                  <a:cubicBezTo>
                    <a:pt x="4104" y="1943"/>
                    <a:pt x="4096" y="1906"/>
                    <a:pt x="4090" y="1869"/>
                  </a:cubicBezTo>
                  <a:cubicBezTo>
                    <a:pt x="4019" y="1379"/>
                    <a:pt x="3794" y="974"/>
                    <a:pt x="3418" y="653"/>
                  </a:cubicBezTo>
                  <a:cubicBezTo>
                    <a:pt x="3107" y="386"/>
                    <a:pt x="2743" y="240"/>
                    <a:pt x="2336" y="194"/>
                  </a:cubicBezTo>
                  <a:cubicBezTo>
                    <a:pt x="2289" y="188"/>
                    <a:pt x="2268" y="207"/>
                    <a:pt x="2269" y="259"/>
                  </a:cubicBezTo>
                  <a:cubicBezTo>
                    <a:pt x="2270" y="328"/>
                    <a:pt x="2274" y="398"/>
                    <a:pt x="2275" y="467"/>
                  </a:cubicBezTo>
                  <a:cubicBezTo>
                    <a:pt x="2275" y="498"/>
                    <a:pt x="2272" y="531"/>
                    <a:pt x="2264" y="561"/>
                  </a:cubicBezTo>
                  <a:cubicBezTo>
                    <a:pt x="2255" y="593"/>
                    <a:pt x="2226" y="618"/>
                    <a:pt x="2194" y="614"/>
                  </a:cubicBezTo>
                  <a:cubicBezTo>
                    <a:pt x="2167" y="610"/>
                    <a:pt x="2138" y="590"/>
                    <a:pt x="2120" y="568"/>
                  </a:cubicBezTo>
                  <a:cubicBezTo>
                    <a:pt x="2105" y="551"/>
                    <a:pt x="2104" y="521"/>
                    <a:pt x="2102" y="496"/>
                  </a:cubicBezTo>
                  <a:cubicBezTo>
                    <a:pt x="2094" y="415"/>
                    <a:pt x="2088" y="333"/>
                    <a:pt x="2080" y="251"/>
                  </a:cubicBezTo>
                  <a:cubicBezTo>
                    <a:pt x="2076" y="206"/>
                    <a:pt x="2048" y="184"/>
                    <a:pt x="2003" y="189"/>
                  </a:cubicBezTo>
                  <a:cubicBezTo>
                    <a:pt x="1922" y="200"/>
                    <a:pt x="1839" y="208"/>
                    <a:pt x="1759" y="225"/>
                  </a:cubicBezTo>
                  <a:cubicBezTo>
                    <a:pt x="907" y="405"/>
                    <a:pt x="287" y="1082"/>
                    <a:pt x="189" y="1977"/>
                  </a:cubicBezTo>
                  <a:cubicBezTo>
                    <a:pt x="181" y="2048"/>
                    <a:pt x="202" y="2073"/>
                    <a:pt x="268" y="2074"/>
                  </a:cubicBezTo>
                  <a:cubicBezTo>
                    <a:pt x="331" y="2076"/>
                    <a:pt x="394" y="2075"/>
                    <a:pt x="457" y="2075"/>
                  </a:cubicBezTo>
                  <a:close/>
                  <a:moveTo>
                    <a:pt x="4290" y="2147"/>
                  </a:moveTo>
                  <a:cubicBezTo>
                    <a:pt x="4327" y="3172"/>
                    <a:pt x="3498" y="4296"/>
                    <a:pt x="2151" y="4297"/>
                  </a:cubicBezTo>
                  <a:cubicBezTo>
                    <a:pt x="889" y="4298"/>
                    <a:pt x="0" y="3303"/>
                    <a:pt x="1" y="2153"/>
                  </a:cubicBezTo>
                  <a:cubicBezTo>
                    <a:pt x="1" y="944"/>
                    <a:pt x="948" y="4"/>
                    <a:pt x="2145" y="2"/>
                  </a:cubicBezTo>
                  <a:cubicBezTo>
                    <a:pt x="3471" y="0"/>
                    <a:pt x="4325" y="1113"/>
                    <a:pt x="4290" y="21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421">
              <a:extLst>
                <a:ext uri="{FF2B5EF4-FFF2-40B4-BE49-F238E27FC236}">
                  <a16:creationId xmlns:a16="http://schemas.microsoft.com/office/drawing/2014/main" id="{8D6C3908-DCC0-488D-8F77-C3B8E594BA55}"/>
                </a:ext>
              </a:extLst>
            </p:cNvPr>
            <p:cNvSpPr>
              <a:spLocks/>
            </p:cNvSpPr>
            <p:nvPr/>
          </p:nvSpPr>
          <p:spPr bwMode="auto">
            <a:xfrm>
              <a:off x="4271963" y="4613275"/>
              <a:ext cx="80963" cy="74613"/>
            </a:xfrm>
            <a:custGeom>
              <a:avLst/>
              <a:gdLst>
                <a:gd name="T0" fmla="*/ 100 w 1290"/>
                <a:gd name="T1" fmla="*/ 3 h 1199"/>
                <a:gd name="T2" fmla="*/ 160 w 1290"/>
                <a:gd name="T3" fmla="*/ 51 h 1199"/>
                <a:gd name="T4" fmla="*/ 183 w 1290"/>
                <a:gd name="T5" fmla="*/ 160 h 1199"/>
                <a:gd name="T6" fmla="*/ 196 w 1290"/>
                <a:gd name="T7" fmla="*/ 633 h 1199"/>
                <a:gd name="T8" fmla="*/ 200 w 1290"/>
                <a:gd name="T9" fmla="*/ 822 h 1199"/>
                <a:gd name="T10" fmla="*/ 221 w 1290"/>
                <a:gd name="T11" fmla="*/ 869 h 1199"/>
                <a:gd name="T12" fmla="*/ 269 w 1290"/>
                <a:gd name="T13" fmla="*/ 858 h 1199"/>
                <a:gd name="T14" fmla="*/ 461 w 1290"/>
                <a:gd name="T15" fmla="*/ 675 h 1199"/>
                <a:gd name="T16" fmla="*/ 1046 w 1290"/>
                <a:gd name="T17" fmla="*/ 109 h 1199"/>
                <a:gd name="T18" fmla="*/ 1165 w 1290"/>
                <a:gd name="T19" fmla="*/ 17 h 1199"/>
                <a:gd name="T20" fmla="*/ 1265 w 1290"/>
                <a:gd name="T21" fmla="*/ 49 h 1199"/>
                <a:gd name="T22" fmla="*/ 1270 w 1290"/>
                <a:gd name="T23" fmla="*/ 138 h 1199"/>
                <a:gd name="T24" fmla="*/ 1196 w 1290"/>
                <a:gd name="T25" fmla="*/ 223 h 1199"/>
                <a:gd name="T26" fmla="*/ 366 w 1290"/>
                <a:gd name="T27" fmla="*/ 1026 h 1199"/>
                <a:gd name="T28" fmla="*/ 205 w 1290"/>
                <a:gd name="T29" fmla="*/ 1157 h 1199"/>
                <a:gd name="T30" fmla="*/ 42 w 1290"/>
                <a:gd name="T31" fmla="*/ 1088 h 1199"/>
                <a:gd name="T32" fmla="*/ 31 w 1290"/>
                <a:gd name="T33" fmla="*/ 1013 h 1199"/>
                <a:gd name="T34" fmla="*/ 23 w 1290"/>
                <a:gd name="T35" fmla="*/ 786 h 1199"/>
                <a:gd name="T36" fmla="*/ 2 w 1290"/>
                <a:gd name="T37" fmla="*/ 257 h 1199"/>
                <a:gd name="T38" fmla="*/ 4 w 1290"/>
                <a:gd name="T39" fmla="*/ 69 h 1199"/>
                <a:gd name="T40" fmla="*/ 100 w 1290"/>
                <a:gd name="T41" fmla="*/ 3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0" h="1199">
                  <a:moveTo>
                    <a:pt x="100" y="3"/>
                  </a:moveTo>
                  <a:cubicBezTo>
                    <a:pt x="115" y="14"/>
                    <a:pt x="148" y="27"/>
                    <a:pt x="160" y="51"/>
                  </a:cubicBezTo>
                  <a:cubicBezTo>
                    <a:pt x="176" y="83"/>
                    <a:pt x="182" y="123"/>
                    <a:pt x="183" y="160"/>
                  </a:cubicBezTo>
                  <a:cubicBezTo>
                    <a:pt x="189" y="317"/>
                    <a:pt x="192" y="475"/>
                    <a:pt x="196" y="633"/>
                  </a:cubicBezTo>
                  <a:cubicBezTo>
                    <a:pt x="198" y="696"/>
                    <a:pt x="197" y="759"/>
                    <a:pt x="200" y="822"/>
                  </a:cubicBezTo>
                  <a:cubicBezTo>
                    <a:pt x="201" y="839"/>
                    <a:pt x="209" y="862"/>
                    <a:pt x="221" y="869"/>
                  </a:cubicBezTo>
                  <a:cubicBezTo>
                    <a:pt x="231" y="876"/>
                    <a:pt x="258" y="868"/>
                    <a:pt x="269" y="858"/>
                  </a:cubicBezTo>
                  <a:cubicBezTo>
                    <a:pt x="334" y="798"/>
                    <a:pt x="397" y="737"/>
                    <a:pt x="461" y="675"/>
                  </a:cubicBezTo>
                  <a:cubicBezTo>
                    <a:pt x="656" y="486"/>
                    <a:pt x="850" y="297"/>
                    <a:pt x="1046" y="109"/>
                  </a:cubicBezTo>
                  <a:cubicBezTo>
                    <a:pt x="1082" y="74"/>
                    <a:pt x="1123" y="45"/>
                    <a:pt x="1165" y="17"/>
                  </a:cubicBezTo>
                  <a:cubicBezTo>
                    <a:pt x="1192" y="0"/>
                    <a:pt x="1245" y="19"/>
                    <a:pt x="1265" y="49"/>
                  </a:cubicBezTo>
                  <a:cubicBezTo>
                    <a:pt x="1284" y="77"/>
                    <a:pt x="1290" y="110"/>
                    <a:pt x="1270" y="138"/>
                  </a:cubicBezTo>
                  <a:cubicBezTo>
                    <a:pt x="1248" y="169"/>
                    <a:pt x="1223" y="197"/>
                    <a:pt x="1196" y="223"/>
                  </a:cubicBezTo>
                  <a:cubicBezTo>
                    <a:pt x="919" y="491"/>
                    <a:pt x="643" y="759"/>
                    <a:pt x="366" y="1026"/>
                  </a:cubicBezTo>
                  <a:cubicBezTo>
                    <a:pt x="316" y="1074"/>
                    <a:pt x="262" y="1119"/>
                    <a:pt x="205" y="1157"/>
                  </a:cubicBezTo>
                  <a:cubicBezTo>
                    <a:pt x="142" y="1199"/>
                    <a:pt x="62" y="1163"/>
                    <a:pt x="42" y="1088"/>
                  </a:cubicBezTo>
                  <a:cubicBezTo>
                    <a:pt x="36" y="1064"/>
                    <a:pt x="32" y="1038"/>
                    <a:pt x="31" y="1013"/>
                  </a:cubicBezTo>
                  <a:cubicBezTo>
                    <a:pt x="27" y="938"/>
                    <a:pt x="26" y="862"/>
                    <a:pt x="23" y="786"/>
                  </a:cubicBezTo>
                  <a:cubicBezTo>
                    <a:pt x="16" y="610"/>
                    <a:pt x="8" y="434"/>
                    <a:pt x="2" y="257"/>
                  </a:cubicBezTo>
                  <a:cubicBezTo>
                    <a:pt x="0" y="194"/>
                    <a:pt x="0" y="132"/>
                    <a:pt x="4" y="69"/>
                  </a:cubicBezTo>
                  <a:cubicBezTo>
                    <a:pt x="7" y="33"/>
                    <a:pt x="48" y="3"/>
                    <a:pt x="10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22">
              <a:extLst>
                <a:ext uri="{FF2B5EF4-FFF2-40B4-BE49-F238E27FC236}">
                  <a16:creationId xmlns:a16="http://schemas.microsoft.com/office/drawing/2014/main" id="{7B39122A-A775-491E-A7E9-CBE445D8F32D}"/>
                </a:ext>
              </a:extLst>
            </p:cNvPr>
            <p:cNvSpPr>
              <a:spLocks noEditPoints="1"/>
            </p:cNvSpPr>
            <p:nvPr/>
          </p:nvSpPr>
          <p:spPr bwMode="auto">
            <a:xfrm>
              <a:off x="6443663" y="5772150"/>
              <a:ext cx="236538" cy="192088"/>
            </a:xfrm>
            <a:custGeom>
              <a:avLst/>
              <a:gdLst>
                <a:gd name="T0" fmla="*/ 1389 w 3754"/>
                <a:gd name="T1" fmla="*/ 965 h 3069"/>
                <a:gd name="T2" fmla="*/ 782 w 3754"/>
                <a:gd name="T3" fmla="*/ 929 h 3069"/>
                <a:gd name="T4" fmla="*/ 756 w 3754"/>
                <a:gd name="T5" fmla="*/ 972 h 3069"/>
                <a:gd name="T6" fmla="*/ 1389 w 3754"/>
                <a:gd name="T7" fmla="*/ 965 h 3069"/>
                <a:gd name="T8" fmla="*/ 1800 w 3754"/>
                <a:gd name="T9" fmla="*/ 937 h 3069"/>
                <a:gd name="T10" fmla="*/ 1851 w 3754"/>
                <a:gd name="T11" fmla="*/ 995 h 3069"/>
                <a:gd name="T12" fmla="*/ 2980 w 3754"/>
                <a:gd name="T13" fmla="*/ 986 h 3069"/>
                <a:gd name="T14" fmla="*/ 3069 w 3754"/>
                <a:gd name="T15" fmla="*/ 948 h 3069"/>
                <a:gd name="T16" fmla="*/ 3016 w 3754"/>
                <a:gd name="T17" fmla="*/ 904 h 3069"/>
                <a:gd name="T18" fmla="*/ 1887 w 3754"/>
                <a:gd name="T19" fmla="*/ 903 h 3069"/>
                <a:gd name="T20" fmla="*/ 1800 w 3754"/>
                <a:gd name="T21" fmla="*/ 937 h 3069"/>
                <a:gd name="T22" fmla="*/ 770 w 3754"/>
                <a:gd name="T23" fmla="*/ 1632 h 3069"/>
                <a:gd name="T24" fmla="*/ 1091 w 3754"/>
                <a:gd name="T25" fmla="*/ 1694 h 3069"/>
                <a:gd name="T26" fmla="*/ 2190 w 3754"/>
                <a:gd name="T27" fmla="*/ 1715 h 3069"/>
                <a:gd name="T28" fmla="*/ 2871 w 3754"/>
                <a:gd name="T29" fmla="*/ 1708 h 3069"/>
                <a:gd name="T30" fmla="*/ 2995 w 3754"/>
                <a:gd name="T31" fmla="*/ 1674 h 3069"/>
                <a:gd name="T32" fmla="*/ 2826 w 3754"/>
                <a:gd name="T33" fmla="*/ 1614 h 3069"/>
                <a:gd name="T34" fmla="*/ 1386 w 3754"/>
                <a:gd name="T35" fmla="*/ 1591 h 3069"/>
                <a:gd name="T36" fmla="*/ 988 w 3754"/>
                <a:gd name="T37" fmla="*/ 1579 h 3069"/>
                <a:gd name="T38" fmla="*/ 770 w 3754"/>
                <a:gd name="T39" fmla="*/ 1632 h 3069"/>
                <a:gd name="T40" fmla="*/ 967 w 3754"/>
                <a:gd name="T41" fmla="*/ 3069 h 3069"/>
                <a:gd name="T42" fmla="*/ 936 w 3754"/>
                <a:gd name="T43" fmla="*/ 2937 h 3069"/>
                <a:gd name="T44" fmla="*/ 918 w 3754"/>
                <a:gd name="T45" fmla="*/ 2465 h 3069"/>
                <a:gd name="T46" fmla="*/ 798 w 3754"/>
                <a:gd name="T47" fmla="*/ 2247 h 3069"/>
                <a:gd name="T48" fmla="*/ 456 w 3754"/>
                <a:gd name="T49" fmla="*/ 1980 h 3069"/>
                <a:gd name="T50" fmla="*/ 524 w 3754"/>
                <a:gd name="T51" fmla="*/ 500 h 3069"/>
                <a:gd name="T52" fmla="*/ 1627 w 3754"/>
                <a:gd name="T53" fmla="*/ 48 h 3069"/>
                <a:gd name="T54" fmla="*/ 3037 w 3754"/>
                <a:gd name="T55" fmla="*/ 308 h 3069"/>
                <a:gd name="T56" fmla="*/ 3581 w 3754"/>
                <a:gd name="T57" fmla="*/ 821 h 3069"/>
                <a:gd name="T58" fmla="*/ 3579 w 3754"/>
                <a:gd name="T59" fmla="*/ 1760 h 3069"/>
                <a:gd name="T60" fmla="*/ 3116 w 3754"/>
                <a:gd name="T61" fmla="*/ 2223 h 3069"/>
                <a:gd name="T62" fmla="*/ 1883 w 3754"/>
                <a:gd name="T63" fmla="*/ 2537 h 3069"/>
                <a:gd name="T64" fmla="*/ 1595 w 3754"/>
                <a:gd name="T65" fmla="*/ 2639 h 3069"/>
                <a:gd name="T66" fmla="*/ 1064 w 3754"/>
                <a:gd name="T67" fmla="*/ 3036 h 3069"/>
                <a:gd name="T68" fmla="*/ 967 w 3754"/>
                <a:gd name="T69" fmla="*/ 3069 h 3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4" h="3069">
                  <a:moveTo>
                    <a:pt x="1389" y="965"/>
                  </a:moveTo>
                  <a:cubicBezTo>
                    <a:pt x="1165" y="899"/>
                    <a:pt x="975" y="892"/>
                    <a:pt x="782" y="929"/>
                  </a:cubicBezTo>
                  <a:cubicBezTo>
                    <a:pt x="772" y="932"/>
                    <a:pt x="765" y="957"/>
                    <a:pt x="756" y="972"/>
                  </a:cubicBezTo>
                  <a:cubicBezTo>
                    <a:pt x="940" y="1043"/>
                    <a:pt x="1213" y="1048"/>
                    <a:pt x="1389" y="965"/>
                  </a:cubicBezTo>
                  <a:close/>
                  <a:moveTo>
                    <a:pt x="1800" y="937"/>
                  </a:moveTo>
                  <a:cubicBezTo>
                    <a:pt x="1827" y="969"/>
                    <a:pt x="1839" y="994"/>
                    <a:pt x="1851" y="995"/>
                  </a:cubicBezTo>
                  <a:cubicBezTo>
                    <a:pt x="2228" y="1023"/>
                    <a:pt x="2604" y="1020"/>
                    <a:pt x="2980" y="986"/>
                  </a:cubicBezTo>
                  <a:cubicBezTo>
                    <a:pt x="3006" y="983"/>
                    <a:pt x="3031" y="965"/>
                    <a:pt x="3069" y="948"/>
                  </a:cubicBezTo>
                  <a:cubicBezTo>
                    <a:pt x="3042" y="925"/>
                    <a:pt x="3029" y="904"/>
                    <a:pt x="3016" y="904"/>
                  </a:cubicBezTo>
                  <a:cubicBezTo>
                    <a:pt x="2640" y="902"/>
                    <a:pt x="2263" y="902"/>
                    <a:pt x="1887" y="903"/>
                  </a:cubicBezTo>
                  <a:cubicBezTo>
                    <a:pt x="1865" y="903"/>
                    <a:pt x="1843" y="919"/>
                    <a:pt x="1800" y="937"/>
                  </a:cubicBezTo>
                  <a:close/>
                  <a:moveTo>
                    <a:pt x="770" y="1632"/>
                  </a:moveTo>
                  <a:cubicBezTo>
                    <a:pt x="890" y="1693"/>
                    <a:pt x="991" y="1693"/>
                    <a:pt x="1091" y="1694"/>
                  </a:cubicBezTo>
                  <a:cubicBezTo>
                    <a:pt x="1458" y="1699"/>
                    <a:pt x="1825" y="1695"/>
                    <a:pt x="2190" y="1715"/>
                  </a:cubicBezTo>
                  <a:cubicBezTo>
                    <a:pt x="2419" y="1727"/>
                    <a:pt x="2644" y="1726"/>
                    <a:pt x="2871" y="1708"/>
                  </a:cubicBezTo>
                  <a:cubicBezTo>
                    <a:pt x="2909" y="1706"/>
                    <a:pt x="2946" y="1688"/>
                    <a:pt x="2995" y="1674"/>
                  </a:cubicBezTo>
                  <a:cubicBezTo>
                    <a:pt x="2939" y="1603"/>
                    <a:pt x="2880" y="1615"/>
                    <a:pt x="2826" y="1614"/>
                  </a:cubicBezTo>
                  <a:cubicBezTo>
                    <a:pt x="2346" y="1606"/>
                    <a:pt x="1866" y="1600"/>
                    <a:pt x="1386" y="1591"/>
                  </a:cubicBezTo>
                  <a:cubicBezTo>
                    <a:pt x="1253" y="1589"/>
                    <a:pt x="1120" y="1581"/>
                    <a:pt x="988" y="1579"/>
                  </a:cubicBezTo>
                  <a:cubicBezTo>
                    <a:pt x="923" y="1578"/>
                    <a:pt x="852" y="1561"/>
                    <a:pt x="770" y="1632"/>
                  </a:cubicBezTo>
                  <a:close/>
                  <a:moveTo>
                    <a:pt x="967" y="3069"/>
                  </a:moveTo>
                  <a:cubicBezTo>
                    <a:pt x="955" y="3019"/>
                    <a:pt x="938" y="2978"/>
                    <a:pt x="936" y="2937"/>
                  </a:cubicBezTo>
                  <a:cubicBezTo>
                    <a:pt x="926" y="2780"/>
                    <a:pt x="917" y="2622"/>
                    <a:pt x="918" y="2465"/>
                  </a:cubicBezTo>
                  <a:cubicBezTo>
                    <a:pt x="918" y="2366"/>
                    <a:pt x="880" y="2303"/>
                    <a:pt x="798" y="2247"/>
                  </a:cubicBezTo>
                  <a:cubicBezTo>
                    <a:pt x="678" y="2167"/>
                    <a:pt x="560" y="2080"/>
                    <a:pt x="456" y="1980"/>
                  </a:cubicBezTo>
                  <a:cubicBezTo>
                    <a:pt x="0" y="1542"/>
                    <a:pt x="52" y="903"/>
                    <a:pt x="524" y="500"/>
                  </a:cubicBezTo>
                  <a:cubicBezTo>
                    <a:pt x="840" y="231"/>
                    <a:pt x="1214" y="88"/>
                    <a:pt x="1627" y="48"/>
                  </a:cubicBezTo>
                  <a:cubicBezTo>
                    <a:pt x="2123" y="0"/>
                    <a:pt x="2596" y="64"/>
                    <a:pt x="3037" y="308"/>
                  </a:cubicBezTo>
                  <a:cubicBezTo>
                    <a:pt x="3263" y="433"/>
                    <a:pt x="3456" y="592"/>
                    <a:pt x="3581" y="821"/>
                  </a:cubicBezTo>
                  <a:cubicBezTo>
                    <a:pt x="3751" y="1133"/>
                    <a:pt x="3754" y="1448"/>
                    <a:pt x="3579" y="1760"/>
                  </a:cubicBezTo>
                  <a:cubicBezTo>
                    <a:pt x="3469" y="1957"/>
                    <a:pt x="3309" y="2109"/>
                    <a:pt x="3116" y="2223"/>
                  </a:cubicBezTo>
                  <a:cubicBezTo>
                    <a:pt x="2735" y="2449"/>
                    <a:pt x="2321" y="2544"/>
                    <a:pt x="1883" y="2537"/>
                  </a:cubicBezTo>
                  <a:cubicBezTo>
                    <a:pt x="1767" y="2535"/>
                    <a:pt x="1684" y="2564"/>
                    <a:pt x="1595" y="2639"/>
                  </a:cubicBezTo>
                  <a:cubicBezTo>
                    <a:pt x="1426" y="2781"/>
                    <a:pt x="1243" y="2906"/>
                    <a:pt x="1064" y="3036"/>
                  </a:cubicBezTo>
                  <a:cubicBezTo>
                    <a:pt x="1041" y="3053"/>
                    <a:pt x="1008" y="3056"/>
                    <a:pt x="967" y="306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423">
              <a:extLst>
                <a:ext uri="{FF2B5EF4-FFF2-40B4-BE49-F238E27FC236}">
                  <a16:creationId xmlns:a16="http://schemas.microsoft.com/office/drawing/2014/main" id="{51B3514E-A685-4C3E-82EF-7D3A912E9D95}"/>
                </a:ext>
              </a:extLst>
            </p:cNvPr>
            <p:cNvSpPr>
              <a:spLocks noEditPoints="1"/>
            </p:cNvSpPr>
            <p:nvPr/>
          </p:nvSpPr>
          <p:spPr bwMode="auto">
            <a:xfrm>
              <a:off x="6437313" y="5764213"/>
              <a:ext cx="250825" cy="217488"/>
            </a:xfrm>
            <a:custGeom>
              <a:avLst/>
              <a:gdLst>
                <a:gd name="T0" fmla="*/ 1084 w 3979"/>
                <a:gd name="T1" fmla="*/ 3137 h 3462"/>
                <a:gd name="T2" fmla="*/ 1128 w 3979"/>
                <a:gd name="T3" fmla="*/ 3130 h 3462"/>
                <a:gd name="T4" fmla="*/ 1704 w 3979"/>
                <a:gd name="T5" fmla="*/ 2696 h 3462"/>
                <a:gd name="T6" fmla="*/ 1944 w 3979"/>
                <a:gd name="T7" fmla="*/ 2616 h 3462"/>
                <a:gd name="T8" fmla="*/ 2873 w 3979"/>
                <a:gd name="T9" fmla="*/ 2465 h 3462"/>
                <a:gd name="T10" fmla="*/ 3515 w 3979"/>
                <a:gd name="T11" fmla="*/ 2039 h 3462"/>
                <a:gd name="T12" fmla="*/ 3561 w 3979"/>
                <a:gd name="T13" fmla="*/ 841 h 3462"/>
                <a:gd name="T14" fmla="*/ 2624 w 3979"/>
                <a:gd name="T15" fmla="*/ 267 h 3462"/>
                <a:gd name="T16" fmla="*/ 1497 w 3979"/>
                <a:gd name="T17" fmla="*/ 247 h 3462"/>
                <a:gd name="T18" fmla="*/ 756 w 3979"/>
                <a:gd name="T19" fmla="*/ 570 h 3462"/>
                <a:gd name="T20" fmla="*/ 408 w 3979"/>
                <a:gd name="T21" fmla="*/ 942 h 3462"/>
                <a:gd name="T22" fmla="*/ 375 w 3979"/>
                <a:gd name="T23" fmla="*/ 1793 h 3462"/>
                <a:gd name="T24" fmla="*/ 697 w 3979"/>
                <a:gd name="T25" fmla="*/ 2185 h 3462"/>
                <a:gd name="T26" fmla="*/ 916 w 3979"/>
                <a:gd name="T27" fmla="*/ 2335 h 3462"/>
                <a:gd name="T28" fmla="*/ 1059 w 3979"/>
                <a:gd name="T29" fmla="*/ 2577 h 3462"/>
                <a:gd name="T30" fmla="*/ 1070 w 3979"/>
                <a:gd name="T31" fmla="*/ 3070 h 3462"/>
                <a:gd name="T32" fmla="*/ 1084 w 3979"/>
                <a:gd name="T33" fmla="*/ 3137 h 3462"/>
                <a:gd name="T34" fmla="*/ 2005 w 3979"/>
                <a:gd name="T35" fmla="*/ 0 h 3462"/>
                <a:gd name="T36" fmla="*/ 3121 w 3979"/>
                <a:gd name="T37" fmla="*/ 255 h 3462"/>
                <a:gd name="T38" fmla="*/ 3719 w 3979"/>
                <a:gd name="T39" fmla="*/ 741 h 3462"/>
                <a:gd name="T40" fmla="*/ 3945 w 3979"/>
                <a:gd name="T41" fmla="*/ 1542 h 3462"/>
                <a:gd name="T42" fmla="*/ 3624 w 3979"/>
                <a:gd name="T43" fmla="*/ 2194 h 3462"/>
                <a:gd name="T44" fmla="*/ 2913 w 3979"/>
                <a:gd name="T45" fmla="*/ 2652 h 3462"/>
                <a:gd name="T46" fmla="*/ 2059 w 3979"/>
                <a:gd name="T47" fmla="*/ 2807 h 3462"/>
                <a:gd name="T48" fmla="*/ 1945 w 3979"/>
                <a:gd name="T49" fmla="*/ 2807 h 3462"/>
                <a:gd name="T50" fmla="*/ 1805 w 3979"/>
                <a:gd name="T51" fmla="*/ 2854 h 3462"/>
                <a:gd name="T52" fmla="*/ 1112 w 3979"/>
                <a:gd name="T53" fmla="*/ 3383 h 3462"/>
                <a:gd name="T54" fmla="*/ 1034 w 3979"/>
                <a:gd name="T55" fmla="*/ 3437 h 3462"/>
                <a:gd name="T56" fmla="*/ 914 w 3979"/>
                <a:gd name="T57" fmla="*/ 3382 h 3462"/>
                <a:gd name="T58" fmla="*/ 896 w 3979"/>
                <a:gd name="T59" fmla="*/ 3175 h 3462"/>
                <a:gd name="T60" fmla="*/ 868 w 3979"/>
                <a:gd name="T61" fmla="*/ 2588 h 3462"/>
                <a:gd name="T62" fmla="*/ 816 w 3979"/>
                <a:gd name="T63" fmla="*/ 2495 h 3462"/>
                <a:gd name="T64" fmla="*/ 568 w 3979"/>
                <a:gd name="T65" fmla="*/ 2320 h 3462"/>
                <a:gd name="T66" fmla="*/ 267 w 3979"/>
                <a:gd name="T67" fmla="*/ 1981 h 3462"/>
                <a:gd name="T68" fmla="*/ 407 w 3979"/>
                <a:gd name="T69" fmla="*/ 635 h 3462"/>
                <a:gd name="T70" fmla="*/ 1165 w 3979"/>
                <a:gd name="T71" fmla="*/ 148 h 3462"/>
                <a:gd name="T72" fmla="*/ 2005 w 3979"/>
                <a:gd name="T73"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79" h="3462">
                  <a:moveTo>
                    <a:pt x="1084" y="3137"/>
                  </a:moveTo>
                  <a:cubicBezTo>
                    <a:pt x="1106" y="3134"/>
                    <a:pt x="1120" y="3137"/>
                    <a:pt x="1128" y="3130"/>
                  </a:cubicBezTo>
                  <a:cubicBezTo>
                    <a:pt x="1321" y="2987"/>
                    <a:pt x="1517" y="2847"/>
                    <a:pt x="1704" y="2696"/>
                  </a:cubicBezTo>
                  <a:cubicBezTo>
                    <a:pt x="1778" y="2636"/>
                    <a:pt x="1848" y="2610"/>
                    <a:pt x="1944" y="2616"/>
                  </a:cubicBezTo>
                  <a:cubicBezTo>
                    <a:pt x="2264" y="2635"/>
                    <a:pt x="2574" y="2580"/>
                    <a:pt x="2873" y="2465"/>
                  </a:cubicBezTo>
                  <a:cubicBezTo>
                    <a:pt x="3118" y="2371"/>
                    <a:pt x="3338" y="2238"/>
                    <a:pt x="3515" y="2039"/>
                  </a:cubicBezTo>
                  <a:cubicBezTo>
                    <a:pt x="3829" y="1687"/>
                    <a:pt x="3848" y="1205"/>
                    <a:pt x="3561" y="841"/>
                  </a:cubicBezTo>
                  <a:cubicBezTo>
                    <a:pt x="3319" y="533"/>
                    <a:pt x="2989" y="363"/>
                    <a:pt x="2624" y="267"/>
                  </a:cubicBezTo>
                  <a:cubicBezTo>
                    <a:pt x="2254" y="169"/>
                    <a:pt x="1875" y="161"/>
                    <a:pt x="1497" y="247"/>
                  </a:cubicBezTo>
                  <a:cubicBezTo>
                    <a:pt x="1229" y="309"/>
                    <a:pt x="980" y="410"/>
                    <a:pt x="756" y="570"/>
                  </a:cubicBezTo>
                  <a:cubicBezTo>
                    <a:pt x="615" y="670"/>
                    <a:pt x="495" y="791"/>
                    <a:pt x="408" y="942"/>
                  </a:cubicBezTo>
                  <a:cubicBezTo>
                    <a:pt x="249" y="1219"/>
                    <a:pt x="230" y="1503"/>
                    <a:pt x="375" y="1793"/>
                  </a:cubicBezTo>
                  <a:cubicBezTo>
                    <a:pt x="452" y="1948"/>
                    <a:pt x="560" y="2079"/>
                    <a:pt x="697" y="2185"/>
                  </a:cubicBezTo>
                  <a:cubicBezTo>
                    <a:pt x="766" y="2240"/>
                    <a:pt x="838" y="2293"/>
                    <a:pt x="916" y="2335"/>
                  </a:cubicBezTo>
                  <a:cubicBezTo>
                    <a:pt x="1016" y="2388"/>
                    <a:pt x="1063" y="2459"/>
                    <a:pt x="1059" y="2577"/>
                  </a:cubicBezTo>
                  <a:cubicBezTo>
                    <a:pt x="1053" y="2741"/>
                    <a:pt x="1065" y="2906"/>
                    <a:pt x="1070" y="3070"/>
                  </a:cubicBezTo>
                  <a:cubicBezTo>
                    <a:pt x="1071" y="3093"/>
                    <a:pt x="1079" y="3116"/>
                    <a:pt x="1084" y="3137"/>
                  </a:cubicBezTo>
                  <a:close/>
                  <a:moveTo>
                    <a:pt x="2005" y="0"/>
                  </a:moveTo>
                  <a:cubicBezTo>
                    <a:pt x="2404" y="15"/>
                    <a:pt x="2776" y="82"/>
                    <a:pt x="3121" y="255"/>
                  </a:cubicBezTo>
                  <a:cubicBezTo>
                    <a:pt x="3354" y="372"/>
                    <a:pt x="3561" y="528"/>
                    <a:pt x="3719" y="741"/>
                  </a:cubicBezTo>
                  <a:cubicBezTo>
                    <a:pt x="3896" y="980"/>
                    <a:pt x="3979" y="1244"/>
                    <a:pt x="3945" y="1542"/>
                  </a:cubicBezTo>
                  <a:cubicBezTo>
                    <a:pt x="3915" y="1797"/>
                    <a:pt x="3795" y="2009"/>
                    <a:pt x="3624" y="2194"/>
                  </a:cubicBezTo>
                  <a:cubicBezTo>
                    <a:pt x="3427" y="2408"/>
                    <a:pt x="3182" y="2551"/>
                    <a:pt x="2913" y="2652"/>
                  </a:cubicBezTo>
                  <a:cubicBezTo>
                    <a:pt x="2638" y="2754"/>
                    <a:pt x="2351" y="2796"/>
                    <a:pt x="2059" y="2807"/>
                  </a:cubicBezTo>
                  <a:cubicBezTo>
                    <a:pt x="2021" y="2809"/>
                    <a:pt x="1983" y="2809"/>
                    <a:pt x="1945" y="2807"/>
                  </a:cubicBezTo>
                  <a:cubicBezTo>
                    <a:pt x="1892" y="2804"/>
                    <a:pt x="1847" y="2821"/>
                    <a:pt x="1805" y="2854"/>
                  </a:cubicBezTo>
                  <a:cubicBezTo>
                    <a:pt x="1575" y="3031"/>
                    <a:pt x="1343" y="3207"/>
                    <a:pt x="1112" y="3383"/>
                  </a:cubicBezTo>
                  <a:cubicBezTo>
                    <a:pt x="1087" y="3402"/>
                    <a:pt x="1061" y="3421"/>
                    <a:pt x="1034" y="3437"/>
                  </a:cubicBezTo>
                  <a:cubicBezTo>
                    <a:pt x="991" y="3462"/>
                    <a:pt x="922" y="3433"/>
                    <a:pt x="914" y="3382"/>
                  </a:cubicBezTo>
                  <a:cubicBezTo>
                    <a:pt x="903" y="3314"/>
                    <a:pt x="900" y="3244"/>
                    <a:pt x="896" y="3175"/>
                  </a:cubicBezTo>
                  <a:cubicBezTo>
                    <a:pt x="886" y="2979"/>
                    <a:pt x="877" y="2784"/>
                    <a:pt x="868" y="2588"/>
                  </a:cubicBezTo>
                  <a:cubicBezTo>
                    <a:pt x="867" y="2547"/>
                    <a:pt x="851" y="2519"/>
                    <a:pt x="816" y="2495"/>
                  </a:cubicBezTo>
                  <a:cubicBezTo>
                    <a:pt x="731" y="2439"/>
                    <a:pt x="649" y="2381"/>
                    <a:pt x="568" y="2320"/>
                  </a:cubicBezTo>
                  <a:cubicBezTo>
                    <a:pt x="445" y="2227"/>
                    <a:pt x="348" y="2111"/>
                    <a:pt x="267" y="1981"/>
                  </a:cubicBezTo>
                  <a:cubicBezTo>
                    <a:pt x="0" y="1555"/>
                    <a:pt x="38" y="1042"/>
                    <a:pt x="407" y="635"/>
                  </a:cubicBezTo>
                  <a:cubicBezTo>
                    <a:pt x="615" y="405"/>
                    <a:pt x="874" y="252"/>
                    <a:pt x="1165" y="148"/>
                  </a:cubicBezTo>
                  <a:cubicBezTo>
                    <a:pt x="1442" y="50"/>
                    <a:pt x="1729" y="14"/>
                    <a:pt x="20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424">
              <a:extLst>
                <a:ext uri="{FF2B5EF4-FFF2-40B4-BE49-F238E27FC236}">
                  <a16:creationId xmlns:a16="http://schemas.microsoft.com/office/drawing/2014/main" id="{422834F7-B23C-488B-B795-60DF131A6AA2}"/>
                </a:ext>
              </a:extLst>
            </p:cNvPr>
            <p:cNvSpPr>
              <a:spLocks/>
            </p:cNvSpPr>
            <p:nvPr/>
          </p:nvSpPr>
          <p:spPr bwMode="auto">
            <a:xfrm>
              <a:off x="6489701" y="5867400"/>
              <a:ext cx="146050" cy="15875"/>
            </a:xfrm>
            <a:custGeom>
              <a:avLst/>
              <a:gdLst>
                <a:gd name="T0" fmla="*/ 1200 w 2320"/>
                <a:gd name="T1" fmla="*/ 199 h 241"/>
                <a:gd name="T2" fmla="*/ 481 w 2320"/>
                <a:gd name="T3" fmla="*/ 198 h 241"/>
                <a:gd name="T4" fmla="*/ 122 w 2320"/>
                <a:gd name="T5" fmla="*/ 177 h 241"/>
                <a:gd name="T6" fmla="*/ 48 w 2320"/>
                <a:gd name="T7" fmla="*/ 163 h 241"/>
                <a:gd name="T8" fmla="*/ 0 w 2320"/>
                <a:gd name="T9" fmla="*/ 90 h 241"/>
                <a:gd name="T10" fmla="*/ 49 w 2320"/>
                <a:gd name="T11" fmla="*/ 17 h 241"/>
                <a:gd name="T12" fmla="*/ 141 w 2320"/>
                <a:gd name="T13" fmla="*/ 3 h 241"/>
                <a:gd name="T14" fmla="*/ 993 w 2320"/>
                <a:gd name="T15" fmla="*/ 17 h 241"/>
                <a:gd name="T16" fmla="*/ 2128 w 2320"/>
                <a:gd name="T17" fmla="*/ 39 h 241"/>
                <a:gd name="T18" fmla="*/ 2258 w 2320"/>
                <a:gd name="T19" fmla="*/ 51 h 241"/>
                <a:gd name="T20" fmla="*/ 2316 w 2320"/>
                <a:gd name="T21" fmla="*/ 138 h 241"/>
                <a:gd name="T22" fmla="*/ 2258 w 2320"/>
                <a:gd name="T23" fmla="*/ 204 h 241"/>
                <a:gd name="T24" fmla="*/ 2183 w 2320"/>
                <a:gd name="T25" fmla="*/ 213 h 241"/>
                <a:gd name="T26" fmla="*/ 1484 w 2320"/>
                <a:gd name="T27" fmla="*/ 216 h 241"/>
                <a:gd name="T28" fmla="*/ 1200 w 2320"/>
                <a:gd name="T29" fmla="*/ 214 h 241"/>
                <a:gd name="T30" fmla="*/ 1200 w 2320"/>
                <a:gd name="T31" fmla="*/ 1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0" h="241">
                  <a:moveTo>
                    <a:pt x="1200" y="199"/>
                  </a:moveTo>
                  <a:cubicBezTo>
                    <a:pt x="960" y="199"/>
                    <a:pt x="720" y="201"/>
                    <a:pt x="481" y="198"/>
                  </a:cubicBezTo>
                  <a:cubicBezTo>
                    <a:pt x="361" y="197"/>
                    <a:pt x="242" y="185"/>
                    <a:pt x="122" y="177"/>
                  </a:cubicBezTo>
                  <a:cubicBezTo>
                    <a:pt x="97" y="176"/>
                    <a:pt x="72" y="171"/>
                    <a:pt x="48" y="163"/>
                  </a:cubicBezTo>
                  <a:cubicBezTo>
                    <a:pt x="15" y="151"/>
                    <a:pt x="1" y="125"/>
                    <a:pt x="0" y="90"/>
                  </a:cubicBezTo>
                  <a:cubicBezTo>
                    <a:pt x="0" y="54"/>
                    <a:pt x="17" y="27"/>
                    <a:pt x="49" y="17"/>
                  </a:cubicBezTo>
                  <a:cubicBezTo>
                    <a:pt x="78" y="7"/>
                    <a:pt x="110" y="3"/>
                    <a:pt x="141" y="3"/>
                  </a:cubicBezTo>
                  <a:cubicBezTo>
                    <a:pt x="425" y="6"/>
                    <a:pt x="709" y="0"/>
                    <a:pt x="993" y="17"/>
                  </a:cubicBezTo>
                  <a:cubicBezTo>
                    <a:pt x="1371" y="40"/>
                    <a:pt x="1749" y="39"/>
                    <a:pt x="2128" y="39"/>
                  </a:cubicBezTo>
                  <a:cubicBezTo>
                    <a:pt x="2171" y="39"/>
                    <a:pt x="2215" y="44"/>
                    <a:pt x="2258" y="51"/>
                  </a:cubicBezTo>
                  <a:cubicBezTo>
                    <a:pt x="2294" y="58"/>
                    <a:pt x="2320" y="100"/>
                    <a:pt x="2316" y="138"/>
                  </a:cubicBezTo>
                  <a:cubicBezTo>
                    <a:pt x="2312" y="174"/>
                    <a:pt x="2291" y="196"/>
                    <a:pt x="2258" y="204"/>
                  </a:cubicBezTo>
                  <a:cubicBezTo>
                    <a:pt x="2233" y="210"/>
                    <a:pt x="2208" y="213"/>
                    <a:pt x="2183" y="213"/>
                  </a:cubicBezTo>
                  <a:cubicBezTo>
                    <a:pt x="1950" y="218"/>
                    <a:pt x="1717" y="241"/>
                    <a:pt x="1484" y="216"/>
                  </a:cubicBezTo>
                  <a:cubicBezTo>
                    <a:pt x="1390" y="206"/>
                    <a:pt x="1294" y="214"/>
                    <a:pt x="1200" y="214"/>
                  </a:cubicBezTo>
                  <a:cubicBezTo>
                    <a:pt x="1200" y="209"/>
                    <a:pt x="1200" y="204"/>
                    <a:pt x="1200"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25">
              <a:extLst>
                <a:ext uri="{FF2B5EF4-FFF2-40B4-BE49-F238E27FC236}">
                  <a16:creationId xmlns:a16="http://schemas.microsoft.com/office/drawing/2014/main" id="{445B0785-C870-4C5E-93F4-AAEF484EEAFA}"/>
                </a:ext>
              </a:extLst>
            </p:cNvPr>
            <p:cNvSpPr>
              <a:spLocks/>
            </p:cNvSpPr>
            <p:nvPr/>
          </p:nvSpPr>
          <p:spPr bwMode="auto">
            <a:xfrm>
              <a:off x="6553201" y="5824538"/>
              <a:ext cx="87313" cy="14288"/>
            </a:xfrm>
            <a:custGeom>
              <a:avLst/>
              <a:gdLst>
                <a:gd name="T0" fmla="*/ 686 w 1363"/>
                <a:gd name="T1" fmla="*/ 13 h 209"/>
                <a:gd name="T2" fmla="*/ 1139 w 1363"/>
                <a:gd name="T3" fmla="*/ 1 h 209"/>
                <a:gd name="T4" fmla="*/ 1271 w 1363"/>
                <a:gd name="T5" fmla="*/ 4 h 209"/>
                <a:gd name="T6" fmla="*/ 1360 w 1363"/>
                <a:gd name="T7" fmla="*/ 85 h 209"/>
                <a:gd name="T8" fmla="*/ 1276 w 1363"/>
                <a:gd name="T9" fmla="*/ 170 h 209"/>
                <a:gd name="T10" fmla="*/ 1069 w 1363"/>
                <a:gd name="T11" fmla="*/ 182 h 209"/>
                <a:gd name="T12" fmla="*/ 165 w 1363"/>
                <a:gd name="T13" fmla="*/ 192 h 209"/>
                <a:gd name="T14" fmla="*/ 54 w 1363"/>
                <a:gd name="T15" fmla="*/ 173 h 209"/>
                <a:gd name="T16" fmla="*/ 2 w 1363"/>
                <a:gd name="T17" fmla="*/ 102 h 209"/>
                <a:gd name="T18" fmla="*/ 65 w 1363"/>
                <a:gd name="T19" fmla="*/ 19 h 209"/>
                <a:gd name="T20" fmla="*/ 196 w 1363"/>
                <a:gd name="T21" fmla="*/ 9 h 209"/>
                <a:gd name="T22" fmla="*/ 686 w 1363"/>
                <a:gd name="T23" fmla="*/ 8 h 209"/>
                <a:gd name="T24" fmla="*/ 686 w 1363"/>
                <a:gd name="T25" fmla="*/ 1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3" h="209">
                  <a:moveTo>
                    <a:pt x="686" y="13"/>
                  </a:moveTo>
                  <a:cubicBezTo>
                    <a:pt x="837" y="9"/>
                    <a:pt x="988" y="4"/>
                    <a:pt x="1139" y="1"/>
                  </a:cubicBezTo>
                  <a:cubicBezTo>
                    <a:pt x="1183" y="0"/>
                    <a:pt x="1227" y="0"/>
                    <a:pt x="1271" y="4"/>
                  </a:cubicBezTo>
                  <a:cubicBezTo>
                    <a:pt x="1321" y="9"/>
                    <a:pt x="1357" y="44"/>
                    <a:pt x="1360" y="85"/>
                  </a:cubicBezTo>
                  <a:cubicBezTo>
                    <a:pt x="1363" y="126"/>
                    <a:pt x="1327" y="166"/>
                    <a:pt x="1276" y="170"/>
                  </a:cubicBezTo>
                  <a:cubicBezTo>
                    <a:pt x="1208" y="176"/>
                    <a:pt x="1138" y="176"/>
                    <a:pt x="1069" y="182"/>
                  </a:cubicBezTo>
                  <a:cubicBezTo>
                    <a:pt x="768" y="209"/>
                    <a:pt x="466" y="201"/>
                    <a:pt x="165" y="192"/>
                  </a:cubicBezTo>
                  <a:cubicBezTo>
                    <a:pt x="127" y="191"/>
                    <a:pt x="90" y="184"/>
                    <a:pt x="54" y="173"/>
                  </a:cubicBezTo>
                  <a:cubicBezTo>
                    <a:pt x="22" y="163"/>
                    <a:pt x="4" y="137"/>
                    <a:pt x="2" y="102"/>
                  </a:cubicBezTo>
                  <a:cubicBezTo>
                    <a:pt x="0" y="66"/>
                    <a:pt x="29" y="24"/>
                    <a:pt x="65" y="19"/>
                  </a:cubicBezTo>
                  <a:cubicBezTo>
                    <a:pt x="108" y="12"/>
                    <a:pt x="152" y="9"/>
                    <a:pt x="196" y="9"/>
                  </a:cubicBezTo>
                  <a:cubicBezTo>
                    <a:pt x="359" y="8"/>
                    <a:pt x="523" y="8"/>
                    <a:pt x="686" y="8"/>
                  </a:cubicBezTo>
                  <a:lnTo>
                    <a:pt x="68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26">
              <a:extLst>
                <a:ext uri="{FF2B5EF4-FFF2-40B4-BE49-F238E27FC236}">
                  <a16:creationId xmlns:a16="http://schemas.microsoft.com/office/drawing/2014/main" id="{65DEE29D-DC35-45B2-AE3C-EFA1651D7ADB}"/>
                </a:ext>
              </a:extLst>
            </p:cNvPr>
            <p:cNvSpPr>
              <a:spLocks/>
            </p:cNvSpPr>
            <p:nvPr/>
          </p:nvSpPr>
          <p:spPr bwMode="auto">
            <a:xfrm>
              <a:off x="6486526" y="5826125"/>
              <a:ext cx="47625" cy="12700"/>
            </a:xfrm>
            <a:custGeom>
              <a:avLst/>
              <a:gdLst>
                <a:gd name="T0" fmla="*/ 373 w 757"/>
                <a:gd name="T1" fmla="*/ 182 h 194"/>
                <a:gd name="T2" fmla="*/ 128 w 757"/>
                <a:gd name="T3" fmla="*/ 181 h 194"/>
                <a:gd name="T4" fmla="*/ 55 w 757"/>
                <a:gd name="T5" fmla="*/ 164 h 194"/>
                <a:gd name="T6" fmla="*/ 42 w 757"/>
                <a:gd name="T7" fmla="*/ 36 h 194"/>
                <a:gd name="T8" fmla="*/ 127 w 757"/>
                <a:gd name="T9" fmla="*/ 0 h 194"/>
                <a:gd name="T10" fmla="*/ 674 w 757"/>
                <a:gd name="T11" fmla="*/ 23 h 194"/>
                <a:gd name="T12" fmla="*/ 708 w 757"/>
                <a:gd name="T13" fmla="*/ 36 h 194"/>
                <a:gd name="T14" fmla="*/ 750 w 757"/>
                <a:gd name="T15" fmla="*/ 95 h 194"/>
                <a:gd name="T16" fmla="*/ 709 w 757"/>
                <a:gd name="T17" fmla="*/ 172 h 194"/>
                <a:gd name="T18" fmla="*/ 618 w 757"/>
                <a:gd name="T19" fmla="*/ 191 h 194"/>
                <a:gd name="T20" fmla="*/ 373 w 757"/>
                <a:gd name="T21" fmla="*/ 192 h 194"/>
                <a:gd name="T22" fmla="*/ 373 w 757"/>
                <a:gd name="T23" fmla="*/ 18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7" h="194">
                  <a:moveTo>
                    <a:pt x="373" y="182"/>
                  </a:moveTo>
                  <a:cubicBezTo>
                    <a:pt x="291" y="182"/>
                    <a:pt x="210" y="183"/>
                    <a:pt x="128" y="181"/>
                  </a:cubicBezTo>
                  <a:cubicBezTo>
                    <a:pt x="103" y="181"/>
                    <a:pt x="78" y="173"/>
                    <a:pt x="55" y="164"/>
                  </a:cubicBezTo>
                  <a:cubicBezTo>
                    <a:pt x="8" y="144"/>
                    <a:pt x="0" y="64"/>
                    <a:pt x="42" y="36"/>
                  </a:cubicBezTo>
                  <a:cubicBezTo>
                    <a:pt x="68" y="19"/>
                    <a:pt x="99" y="0"/>
                    <a:pt x="127" y="0"/>
                  </a:cubicBezTo>
                  <a:cubicBezTo>
                    <a:pt x="309" y="5"/>
                    <a:pt x="492" y="14"/>
                    <a:pt x="674" y="23"/>
                  </a:cubicBezTo>
                  <a:cubicBezTo>
                    <a:pt x="686" y="24"/>
                    <a:pt x="701" y="28"/>
                    <a:pt x="708" y="36"/>
                  </a:cubicBezTo>
                  <a:cubicBezTo>
                    <a:pt x="725" y="54"/>
                    <a:pt x="745" y="73"/>
                    <a:pt x="750" y="95"/>
                  </a:cubicBezTo>
                  <a:cubicBezTo>
                    <a:pt x="757" y="127"/>
                    <a:pt x="740" y="159"/>
                    <a:pt x="709" y="172"/>
                  </a:cubicBezTo>
                  <a:cubicBezTo>
                    <a:pt x="681" y="184"/>
                    <a:pt x="649" y="190"/>
                    <a:pt x="618" y="191"/>
                  </a:cubicBezTo>
                  <a:cubicBezTo>
                    <a:pt x="537" y="194"/>
                    <a:pt x="455" y="192"/>
                    <a:pt x="373" y="192"/>
                  </a:cubicBezTo>
                  <a:cubicBezTo>
                    <a:pt x="373" y="189"/>
                    <a:pt x="373" y="185"/>
                    <a:pt x="373" y="1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27">
              <a:extLst>
                <a:ext uri="{FF2B5EF4-FFF2-40B4-BE49-F238E27FC236}">
                  <a16:creationId xmlns:a16="http://schemas.microsoft.com/office/drawing/2014/main" id="{22F8573A-14C3-4F0E-8E78-8A32396B4547}"/>
                </a:ext>
              </a:extLst>
            </p:cNvPr>
            <p:cNvSpPr>
              <a:spLocks noEditPoints="1"/>
            </p:cNvSpPr>
            <p:nvPr/>
          </p:nvSpPr>
          <p:spPr bwMode="auto">
            <a:xfrm>
              <a:off x="4992688" y="2146300"/>
              <a:ext cx="236538" cy="193675"/>
            </a:xfrm>
            <a:custGeom>
              <a:avLst/>
              <a:gdLst>
                <a:gd name="T0" fmla="*/ 1389 w 3754"/>
                <a:gd name="T1" fmla="*/ 965 h 3069"/>
                <a:gd name="T2" fmla="*/ 782 w 3754"/>
                <a:gd name="T3" fmla="*/ 929 h 3069"/>
                <a:gd name="T4" fmla="*/ 756 w 3754"/>
                <a:gd name="T5" fmla="*/ 972 h 3069"/>
                <a:gd name="T6" fmla="*/ 1389 w 3754"/>
                <a:gd name="T7" fmla="*/ 965 h 3069"/>
                <a:gd name="T8" fmla="*/ 1799 w 3754"/>
                <a:gd name="T9" fmla="*/ 936 h 3069"/>
                <a:gd name="T10" fmla="*/ 1851 w 3754"/>
                <a:gd name="T11" fmla="*/ 995 h 3069"/>
                <a:gd name="T12" fmla="*/ 2980 w 3754"/>
                <a:gd name="T13" fmla="*/ 985 h 3069"/>
                <a:gd name="T14" fmla="*/ 3069 w 3754"/>
                <a:gd name="T15" fmla="*/ 948 h 3069"/>
                <a:gd name="T16" fmla="*/ 3016 w 3754"/>
                <a:gd name="T17" fmla="*/ 904 h 3069"/>
                <a:gd name="T18" fmla="*/ 1887 w 3754"/>
                <a:gd name="T19" fmla="*/ 903 h 3069"/>
                <a:gd name="T20" fmla="*/ 1799 w 3754"/>
                <a:gd name="T21" fmla="*/ 936 h 3069"/>
                <a:gd name="T22" fmla="*/ 770 w 3754"/>
                <a:gd name="T23" fmla="*/ 1632 h 3069"/>
                <a:gd name="T24" fmla="*/ 1091 w 3754"/>
                <a:gd name="T25" fmla="*/ 1694 h 3069"/>
                <a:gd name="T26" fmla="*/ 2190 w 3754"/>
                <a:gd name="T27" fmla="*/ 1715 h 3069"/>
                <a:gd name="T28" fmla="*/ 2871 w 3754"/>
                <a:gd name="T29" fmla="*/ 1708 h 3069"/>
                <a:gd name="T30" fmla="*/ 2995 w 3754"/>
                <a:gd name="T31" fmla="*/ 1674 h 3069"/>
                <a:gd name="T32" fmla="*/ 2826 w 3754"/>
                <a:gd name="T33" fmla="*/ 1614 h 3069"/>
                <a:gd name="T34" fmla="*/ 1385 w 3754"/>
                <a:gd name="T35" fmla="*/ 1591 h 3069"/>
                <a:gd name="T36" fmla="*/ 988 w 3754"/>
                <a:gd name="T37" fmla="*/ 1578 h 3069"/>
                <a:gd name="T38" fmla="*/ 770 w 3754"/>
                <a:gd name="T39" fmla="*/ 1632 h 3069"/>
                <a:gd name="T40" fmla="*/ 967 w 3754"/>
                <a:gd name="T41" fmla="*/ 3069 h 3069"/>
                <a:gd name="T42" fmla="*/ 935 w 3754"/>
                <a:gd name="T43" fmla="*/ 2937 h 3069"/>
                <a:gd name="T44" fmla="*/ 918 w 3754"/>
                <a:gd name="T45" fmla="*/ 2465 h 3069"/>
                <a:gd name="T46" fmla="*/ 797 w 3754"/>
                <a:gd name="T47" fmla="*/ 2247 h 3069"/>
                <a:gd name="T48" fmla="*/ 456 w 3754"/>
                <a:gd name="T49" fmla="*/ 1980 h 3069"/>
                <a:gd name="T50" fmla="*/ 523 w 3754"/>
                <a:gd name="T51" fmla="*/ 500 h 3069"/>
                <a:gd name="T52" fmla="*/ 1627 w 3754"/>
                <a:gd name="T53" fmla="*/ 48 h 3069"/>
                <a:gd name="T54" fmla="*/ 3037 w 3754"/>
                <a:gd name="T55" fmla="*/ 308 h 3069"/>
                <a:gd name="T56" fmla="*/ 3581 w 3754"/>
                <a:gd name="T57" fmla="*/ 821 h 3069"/>
                <a:gd name="T58" fmla="*/ 3579 w 3754"/>
                <a:gd name="T59" fmla="*/ 1760 h 3069"/>
                <a:gd name="T60" fmla="*/ 3115 w 3754"/>
                <a:gd name="T61" fmla="*/ 2224 h 3069"/>
                <a:gd name="T62" fmla="*/ 1883 w 3754"/>
                <a:gd name="T63" fmla="*/ 2537 h 3069"/>
                <a:gd name="T64" fmla="*/ 1595 w 3754"/>
                <a:gd name="T65" fmla="*/ 2639 h 3069"/>
                <a:gd name="T66" fmla="*/ 1064 w 3754"/>
                <a:gd name="T67" fmla="*/ 3036 h 3069"/>
                <a:gd name="T68" fmla="*/ 967 w 3754"/>
                <a:gd name="T69" fmla="*/ 3069 h 3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4" h="3069">
                  <a:moveTo>
                    <a:pt x="1389" y="965"/>
                  </a:moveTo>
                  <a:cubicBezTo>
                    <a:pt x="1165" y="899"/>
                    <a:pt x="975" y="892"/>
                    <a:pt x="782" y="929"/>
                  </a:cubicBezTo>
                  <a:cubicBezTo>
                    <a:pt x="771" y="931"/>
                    <a:pt x="765" y="956"/>
                    <a:pt x="756" y="972"/>
                  </a:cubicBezTo>
                  <a:cubicBezTo>
                    <a:pt x="940" y="1043"/>
                    <a:pt x="1213" y="1048"/>
                    <a:pt x="1389" y="965"/>
                  </a:cubicBezTo>
                  <a:close/>
                  <a:moveTo>
                    <a:pt x="1799" y="936"/>
                  </a:moveTo>
                  <a:cubicBezTo>
                    <a:pt x="1827" y="969"/>
                    <a:pt x="1838" y="994"/>
                    <a:pt x="1851" y="995"/>
                  </a:cubicBezTo>
                  <a:cubicBezTo>
                    <a:pt x="2228" y="1023"/>
                    <a:pt x="2604" y="1020"/>
                    <a:pt x="2980" y="985"/>
                  </a:cubicBezTo>
                  <a:cubicBezTo>
                    <a:pt x="3006" y="983"/>
                    <a:pt x="3031" y="964"/>
                    <a:pt x="3069" y="948"/>
                  </a:cubicBezTo>
                  <a:cubicBezTo>
                    <a:pt x="3042" y="924"/>
                    <a:pt x="3029" y="904"/>
                    <a:pt x="3016" y="904"/>
                  </a:cubicBezTo>
                  <a:cubicBezTo>
                    <a:pt x="2640" y="902"/>
                    <a:pt x="2263" y="901"/>
                    <a:pt x="1887" y="903"/>
                  </a:cubicBezTo>
                  <a:cubicBezTo>
                    <a:pt x="1865" y="903"/>
                    <a:pt x="1843" y="919"/>
                    <a:pt x="1799" y="936"/>
                  </a:cubicBezTo>
                  <a:close/>
                  <a:moveTo>
                    <a:pt x="770" y="1632"/>
                  </a:moveTo>
                  <a:cubicBezTo>
                    <a:pt x="890" y="1693"/>
                    <a:pt x="990" y="1693"/>
                    <a:pt x="1091" y="1694"/>
                  </a:cubicBezTo>
                  <a:cubicBezTo>
                    <a:pt x="1457" y="1699"/>
                    <a:pt x="1824" y="1694"/>
                    <a:pt x="2190" y="1715"/>
                  </a:cubicBezTo>
                  <a:cubicBezTo>
                    <a:pt x="2418" y="1727"/>
                    <a:pt x="2644" y="1726"/>
                    <a:pt x="2871" y="1708"/>
                  </a:cubicBezTo>
                  <a:cubicBezTo>
                    <a:pt x="2909" y="1706"/>
                    <a:pt x="2946" y="1688"/>
                    <a:pt x="2995" y="1674"/>
                  </a:cubicBezTo>
                  <a:cubicBezTo>
                    <a:pt x="2939" y="1603"/>
                    <a:pt x="2880" y="1615"/>
                    <a:pt x="2826" y="1614"/>
                  </a:cubicBezTo>
                  <a:cubicBezTo>
                    <a:pt x="2346" y="1606"/>
                    <a:pt x="1866" y="1599"/>
                    <a:pt x="1385" y="1591"/>
                  </a:cubicBezTo>
                  <a:cubicBezTo>
                    <a:pt x="1253" y="1589"/>
                    <a:pt x="1120" y="1580"/>
                    <a:pt x="988" y="1578"/>
                  </a:cubicBezTo>
                  <a:cubicBezTo>
                    <a:pt x="922" y="1577"/>
                    <a:pt x="851" y="1561"/>
                    <a:pt x="770" y="1632"/>
                  </a:cubicBezTo>
                  <a:close/>
                  <a:moveTo>
                    <a:pt x="967" y="3069"/>
                  </a:moveTo>
                  <a:cubicBezTo>
                    <a:pt x="954" y="3019"/>
                    <a:pt x="938" y="2979"/>
                    <a:pt x="935" y="2937"/>
                  </a:cubicBezTo>
                  <a:cubicBezTo>
                    <a:pt x="926" y="2780"/>
                    <a:pt x="917" y="2622"/>
                    <a:pt x="918" y="2465"/>
                  </a:cubicBezTo>
                  <a:cubicBezTo>
                    <a:pt x="918" y="2365"/>
                    <a:pt x="880" y="2303"/>
                    <a:pt x="797" y="2247"/>
                  </a:cubicBezTo>
                  <a:cubicBezTo>
                    <a:pt x="678" y="2167"/>
                    <a:pt x="560" y="2080"/>
                    <a:pt x="456" y="1980"/>
                  </a:cubicBezTo>
                  <a:cubicBezTo>
                    <a:pt x="0" y="1542"/>
                    <a:pt x="51" y="902"/>
                    <a:pt x="523" y="500"/>
                  </a:cubicBezTo>
                  <a:cubicBezTo>
                    <a:pt x="839" y="231"/>
                    <a:pt x="1213" y="89"/>
                    <a:pt x="1627" y="48"/>
                  </a:cubicBezTo>
                  <a:cubicBezTo>
                    <a:pt x="2122" y="0"/>
                    <a:pt x="2596" y="64"/>
                    <a:pt x="3037" y="308"/>
                  </a:cubicBezTo>
                  <a:cubicBezTo>
                    <a:pt x="3263" y="432"/>
                    <a:pt x="3456" y="592"/>
                    <a:pt x="3581" y="821"/>
                  </a:cubicBezTo>
                  <a:cubicBezTo>
                    <a:pt x="3751" y="1133"/>
                    <a:pt x="3754" y="1448"/>
                    <a:pt x="3579" y="1760"/>
                  </a:cubicBezTo>
                  <a:cubicBezTo>
                    <a:pt x="3469" y="1957"/>
                    <a:pt x="3309" y="2109"/>
                    <a:pt x="3115" y="2224"/>
                  </a:cubicBezTo>
                  <a:cubicBezTo>
                    <a:pt x="2735" y="2449"/>
                    <a:pt x="2321" y="2544"/>
                    <a:pt x="1883" y="2537"/>
                  </a:cubicBezTo>
                  <a:cubicBezTo>
                    <a:pt x="1767" y="2535"/>
                    <a:pt x="1684" y="2564"/>
                    <a:pt x="1595" y="2639"/>
                  </a:cubicBezTo>
                  <a:cubicBezTo>
                    <a:pt x="1426" y="2781"/>
                    <a:pt x="1243" y="2906"/>
                    <a:pt x="1064" y="3036"/>
                  </a:cubicBezTo>
                  <a:cubicBezTo>
                    <a:pt x="1041" y="3053"/>
                    <a:pt x="1008" y="3056"/>
                    <a:pt x="967" y="3069"/>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28">
              <a:extLst>
                <a:ext uri="{FF2B5EF4-FFF2-40B4-BE49-F238E27FC236}">
                  <a16:creationId xmlns:a16="http://schemas.microsoft.com/office/drawing/2014/main" id="{92FC03E8-1841-44F6-AD68-FA58E0AA98B5}"/>
                </a:ext>
              </a:extLst>
            </p:cNvPr>
            <p:cNvSpPr>
              <a:spLocks noEditPoints="1"/>
            </p:cNvSpPr>
            <p:nvPr/>
          </p:nvSpPr>
          <p:spPr bwMode="auto">
            <a:xfrm>
              <a:off x="4986338" y="2139950"/>
              <a:ext cx="250825" cy="215900"/>
            </a:xfrm>
            <a:custGeom>
              <a:avLst/>
              <a:gdLst>
                <a:gd name="T0" fmla="*/ 1084 w 3979"/>
                <a:gd name="T1" fmla="*/ 3137 h 3462"/>
                <a:gd name="T2" fmla="*/ 1128 w 3979"/>
                <a:gd name="T3" fmla="*/ 3130 h 3462"/>
                <a:gd name="T4" fmla="*/ 1704 w 3979"/>
                <a:gd name="T5" fmla="*/ 2697 h 3462"/>
                <a:gd name="T6" fmla="*/ 1944 w 3979"/>
                <a:gd name="T7" fmla="*/ 2616 h 3462"/>
                <a:gd name="T8" fmla="*/ 2873 w 3979"/>
                <a:gd name="T9" fmla="*/ 2465 h 3462"/>
                <a:gd name="T10" fmla="*/ 3515 w 3979"/>
                <a:gd name="T11" fmla="*/ 2039 h 3462"/>
                <a:gd name="T12" fmla="*/ 3561 w 3979"/>
                <a:gd name="T13" fmla="*/ 841 h 3462"/>
                <a:gd name="T14" fmla="*/ 2624 w 3979"/>
                <a:gd name="T15" fmla="*/ 266 h 3462"/>
                <a:gd name="T16" fmla="*/ 1497 w 3979"/>
                <a:gd name="T17" fmla="*/ 247 h 3462"/>
                <a:gd name="T18" fmla="*/ 756 w 3979"/>
                <a:gd name="T19" fmla="*/ 570 h 3462"/>
                <a:gd name="T20" fmla="*/ 408 w 3979"/>
                <a:gd name="T21" fmla="*/ 942 h 3462"/>
                <a:gd name="T22" fmla="*/ 374 w 3979"/>
                <a:gd name="T23" fmla="*/ 1792 h 3462"/>
                <a:gd name="T24" fmla="*/ 696 w 3979"/>
                <a:gd name="T25" fmla="*/ 2185 h 3462"/>
                <a:gd name="T26" fmla="*/ 916 w 3979"/>
                <a:gd name="T27" fmla="*/ 2334 h 3462"/>
                <a:gd name="T28" fmla="*/ 1058 w 3979"/>
                <a:gd name="T29" fmla="*/ 2577 h 3462"/>
                <a:gd name="T30" fmla="*/ 1070 w 3979"/>
                <a:gd name="T31" fmla="*/ 3070 h 3462"/>
                <a:gd name="T32" fmla="*/ 1084 w 3979"/>
                <a:gd name="T33" fmla="*/ 3137 h 3462"/>
                <a:gd name="T34" fmla="*/ 2005 w 3979"/>
                <a:gd name="T35" fmla="*/ 0 h 3462"/>
                <a:gd name="T36" fmla="*/ 3120 w 3979"/>
                <a:gd name="T37" fmla="*/ 255 h 3462"/>
                <a:gd name="T38" fmla="*/ 3719 w 3979"/>
                <a:gd name="T39" fmla="*/ 741 h 3462"/>
                <a:gd name="T40" fmla="*/ 3944 w 3979"/>
                <a:gd name="T41" fmla="*/ 1542 h 3462"/>
                <a:gd name="T42" fmla="*/ 3624 w 3979"/>
                <a:gd name="T43" fmla="*/ 2194 h 3462"/>
                <a:gd name="T44" fmla="*/ 2912 w 3979"/>
                <a:gd name="T45" fmla="*/ 2651 h 3462"/>
                <a:gd name="T46" fmla="*/ 2059 w 3979"/>
                <a:gd name="T47" fmla="*/ 2807 h 3462"/>
                <a:gd name="T48" fmla="*/ 1945 w 3979"/>
                <a:gd name="T49" fmla="*/ 2807 h 3462"/>
                <a:gd name="T50" fmla="*/ 1805 w 3979"/>
                <a:gd name="T51" fmla="*/ 2854 h 3462"/>
                <a:gd name="T52" fmla="*/ 1111 w 3979"/>
                <a:gd name="T53" fmla="*/ 3383 h 3462"/>
                <a:gd name="T54" fmla="*/ 1034 w 3979"/>
                <a:gd name="T55" fmla="*/ 3437 h 3462"/>
                <a:gd name="T56" fmla="*/ 913 w 3979"/>
                <a:gd name="T57" fmla="*/ 3382 h 3462"/>
                <a:gd name="T58" fmla="*/ 896 w 3979"/>
                <a:gd name="T59" fmla="*/ 3175 h 3462"/>
                <a:gd name="T60" fmla="*/ 868 w 3979"/>
                <a:gd name="T61" fmla="*/ 2588 h 3462"/>
                <a:gd name="T62" fmla="*/ 815 w 3979"/>
                <a:gd name="T63" fmla="*/ 2495 h 3462"/>
                <a:gd name="T64" fmla="*/ 568 w 3979"/>
                <a:gd name="T65" fmla="*/ 2320 h 3462"/>
                <a:gd name="T66" fmla="*/ 267 w 3979"/>
                <a:gd name="T67" fmla="*/ 1981 h 3462"/>
                <a:gd name="T68" fmla="*/ 406 w 3979"/>
                <a:gd name="T69" fmla="*/ 635 h 3462"/>
                <a:gd name="T70" fmla="*/ 1165 w 3979"/>
                <a:gd name="T71" fmla="*/ 149 h 3462"/>
                <a:gd name="T72" fmla="*/ 2005 w 3979"/>
                <a:gd name="T73"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79" h="3462">
                  <a:moveTo>
                    <a:pt x="1084" y="3137"/>
                  </a:moveTo>
                  <a:cubicBezTo>
                    <a:pt x="1105" y="3134"/>
                    <a:pt x="1120" y="3137"/>
                    <a:pt x="1128" y="3130"/>
                  </a:cubicBezTo>
                  <a:cubicBezTo>
                    <a:pt x="1321" y="2987"/>
                    <a:pt x="1517" y="2847"/>
                    <a:pt x="1704" y="2697"/>
                  </a:cubicBezTo>
                  <a:cubicBezTo>
                    <a:pt x="1778" y="2636"/>
                    <a:pt x="1848" y="2610"/>
                    <a:pt x="1944" y="2616"/>
                  </a:cubicBezTo>
                  <a:cubicBezTo>
                    <a:pt x="2264" y="2635"/>
                    <a:pt x="2574" y="2580"/>
                    <a:pt x="2873" y="2465"/>
                  </a:cubicBezTo>
                  <a:cubicBezTo>
                    <a:pt x="3118" y="2371"/>
                    <a:pt x="3338" y="2237"/>
                    <a:pt x="3515" y="2039"/>
                  </a:cubicBezTo>
                  <a:cubicBezTo>
                    <a:pt x="3829" y="1687"/>
                    <a:pt x="3848" y="1204"/>
                    <a:pt x="3561" y="841"/>
                  </a:cubicBezTo>
                  <a:cubicBezTo>
                    <a:pt x="3318" y="533"/>
                    <a:pt x="2989" y="363"/>
                    <a:pt x="2624" y="266"/>
                  </a:cubicBezTo>
                  <a:cubicBezTo>
                    <a:pt x="2254" y="169"/>
                    <a:pt x="1875" y="161"/>
                    <a:pt x="1497" y="247"/>
                  </a:cubicBezTo>
                  <a:cubicBezTo>
                    <a:pt x="1228" y="309"/>
                    <a:pt x="980" y="410"/>
                    <a:pt x="756" y="570"/>
                  </a:cubicBezTo>
                  <a:cubicBezTo>
                    <a:pt x="615" y="670"/>
                    <a:pt x="495" y="791"/>
                    <a:pt x="408" y="942"/>
                  </a:cubicBezTo>
                  <a:cubicBezTo>
                    <a:pt x="249" y="1219"/>
                    <a:pt x="230" y="1502"/>
                    <a:pt x="374" y="1792"/>
                  </a:cubicBezTo>
                  <a:cubicBezTo>
                    <a:pt x="452" y="1948"/>
                    <a:pt x="560" y="2079"/>
                    <a:pt x="696" y="2185"/>
                  </a:cubicBezTo>
                  <a:cubicBezTo>
                    <a:pt x="766" y="2240"/>
                    <a:pt x="838" y="2293"/>
                    <a:pt x="916" y="2334"/>
                  </a:cubicBezTo>
                  <a:cubicBezTo>
                    <a:pt x="1016" y="2388"/>
                    <a:pt x="1062" y="2459"/>
                    <a:pt x="1058" y="2577"/>
                  </a:cubicBezTo>
                  <a:cubicBezTo>
                    <a:pt x="1053" y="2741"/>
                    <a:pt x="1064" y="2906"/>
                    <a:pt x="1070" y="3070"/>
                  </a:cubicBezTo>
                  <a:cubicBezTo>
                    <a:pt x="1071" y="3093"/>
                    <a:pt x="1079" y="3116"/>
                    <a:pt x="1084" y="3137"/>
                  </a:cubicBezTo>
                  <a:close/>
                  <a:moveTo>
                    <a:pt x="2005" y="0"/>
                  </a:moveTo>
                  <a:cubicBezTo>
                    <a:pt x="2403" y="15"/>
                    <a:pt x="2775" y="82"/>
                    <a:pt x="3120" y="255"/>
                  </a:cubicBezTo>
                  <a:cubicBezTo>
                    <a:pt x="3354" y="372"/>
                    <a:pt x="3560" y="528"/>
                    <a:pt x="3719" y="741"/>
                  </a:cubicBezTo>
                  <a:cubicBezTo>
                    <a:pt x="3896" y="980"/>
                    <a:pt x="3979" y="1244"/>
                    <a:pt x="3944" y="1542"/>
                  </a:cubicBezTo>
                  <a:cubicBezTo>
                    <a:pt x="3915" y="1797"/>
                    <a:pt x="3795" y="2009"/>
                    <a:pt x="3624" y="2194"/>
                  </a:cubicBezTo>
                  <a:cubicBezTo>
                    <a:pt x="3427" y="2408"/>
                    <a:pt x="3182" y="2550"/>
                    <a:pt x="2912" y="2651"/>
                  </a:cubicBezTo>
                  <a:cubicBezTo>
                    <a:pt x="2637" y="2754"/>
                    <a:pt x="2351" y="2796"/>
                    <a:pt x="2059" y="2807"/>
                  </a:cubicBezTo>
                  <a:cubicBezTo>
                    <a:pt x="2021" y="2808"/>
                    <a:pt x="1983" y="2809"/>
                    <a:pt x="1945" y="2807"/>
                  </a:cubicBezTo>
                  <a:cubicBezTo>
                    <a:pt x="1891" y="2804"/>
                    <a:pt x="1847" y="2821"/>
                    <a:pt x="1805" y="2854"/>
                  </a:cubicBezTo>
                  <a:cubicBezTo>
                    <a:pt x="1575" y="3031"/>
                    <a:pt x="1343" y="3207"/>
                    <a:pt x="1111" y="3383"/>
                  </a:cubicBezTo>
                  <a:cubicBezTo>
                    <a:pt x="1086" y="3402"/>
                    <a:pt x="1061" y="3421"/>
                    <a:pt x="1034" y="3437"/>
                  </a:cubicBezTo>
                  <a:cubicBezTo>
                    <a:pt x="990" y="3462"/>
                    <a:pt x="921" y="3433"/>
                    <a:pt x="913" y="3382"/>
                  </a:cubicBezTo>
                  <a:cubicBezTo>
                    <a:pt x="903" y="3314"/>
                    <a:pt x="899" y="3244"/>
                    <a:pt x="896" y="3175"/>
                  </a:cubicBezTo>
                  <a:cubicBezTo>
                    <a:pt x="886" y="2979"/>
                    <a:pt x="877" y="2784"/>
                    <a:pt x="868" y="2588"/>
                  </a:cubicBezTo>
                  <a:cubicBezTo>
                    <a:pt x="867" y="2547"/>
                    <a:pt x="851" y="2519"/>
                    <a:pt x="815" y="2495"/>
                  </a:cubicBezTo>
                  <a:cubicBezTo>
                    <a:pt x="731" y="2439"/>
                    <a:pt x="648" y="2381"/>
                    <a:pt x="568" y="2320"/>
                  </a:cubicBezTo>
                  <a:cubicBezTo>
                    <a:pt x="445" y="2227"/>
                    <a:pt x="348" y="2110"/>
                    <a:pt x="267" y="1981"/>
                  </a:cubicBezTo>
                  <a:cubicBezTo>
                    <a:pt x="0" y="1554"/>
                    <a:pt x="38" y="1041"/>
                    <a:pt x="406" y="635"/>
                  </a:cubicBezTo>
                  <a:cubicBezTo>
                    <a:pt x="615" y="404"/>
                    <a:pt x="874" y="251"/>
                    <a:pt x="1165" y="149"/>
                  </a:cubicBezTo>
                  <a:cubicBezTo>
                    <a:pt x="1442" y="50"/>
                    <a:pt x="1729" y="14"/>
                    <a:pt x="20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429">
              <a:extLst>
                <a:ext uri="{FF2B5EF4-FFF2-40B4-BE49-F238E27FC236}">
                  <a16:creationId xmlns:a16="http://schemas.microsoft.com/office/drawing/2014/main" id="{8320553A-D69F-429B-ABB3-5912843213B7}"/>
                </a:ext>
              </a:extLst>
            </p:cNvPr>
            <p:cNvSpPr>
              <a:spLocks/>
            </p:cNvSpPr>
            <p:nvPr/>
          </p:nvSpPr>
          <p:spPr bwMode="auto">
            <a:xfrm>
              <a:off x="5038726" y="2243138"/>
              <a:ext cx="146050" cy="15875"/>
            </a:xfrm>
            <a:custGeom>
              <a:avLst/>
              <a:gdLst>
                <a:gd name="T0" fmla="*/ 1200 w 2320"/>
                <a:gd name="T1" fmla="*/ 199 h 241"/>
                <a:gd name="T2" fmla="*/ 480 w 2320"/>
                <a:gd name="T3" fmla="*/ 198 h 241"/>
                <a:gd name="T4" fmla="*/ 122 w 2320"/>
                <a:gd name="T5" fmla="*/ 177 h 241"/>
                <a:gd name="T6" fmla="*/ 48 w 2320"/>
                <a:gd name="T7" fmla="*/ 163 h 241"/>
                <a:gd name="T8" fmla="*/ 0 w 2320"/>
                <a:gd name="T9" fmla="*/ 90 h 241"/>
                <a:gd name="T10" fmla="*/ 48 w 2320"/>
                <a:gd name="T11" fmla="*/ 17 h 241"/>
                <a:gd name="T12" fmla="*/ 141 w 2320"/>
                <a:gd name="T13" fmla="*/ 3 h 241"/>
                <a:gd name="T14" fmla="*/ 992 w 2320"/>
                <a:gd name="T15" fmla="*/ 17 h 241"/>
                <a:gd name="T16" fmla="*/ 2127 w 2320"/>
                <a:gd name="T17" fmla="*/ 39 h 241"/>
                <a:gd name="T18" fmla="*/ 2258 w 2320"/>
                <a:gd name="T19" fmla="*/ 51 h 241"/>
                <a:gd name="T20" fmla="*/ 2316 w 2320"/>
                <a:gd name="T21" fmla="*/ 138 h 241"/>
                <a:gd name="T22" fmla="*/ 2257 w 2320"/>
                <a:gd name="T23" fmla="*/ 204 h 241"/>
                <a:gd name="T24" fmla="*/ 2183 w 2320"/>
                <a:gd name="T25" fmla="*/ 213 h 241"/>
                <a:gd name="T26" fmla="*/ 1483 w 2320"/>
                <a:gd name="T27" fmla="*/ 216 h 241"/>
                <a:gd name="T28" fmla="*/ 1200 w 2320"/>
                <a:gd name="T29" fmla="*/ 214 h 241"/>
                <a:gd name="T30" fmla="*/ 1200 w 2320"/>
                <a:gd name="T31" fmla="*/ 1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0" h="241">
                  <a:moveTo>
                    <a:pt x="1200" y="199"/>
                  </a:moveTo>
                  <a:cubicBezTo>
                    <a:pt x="960" y="199"/>
                    <a:pt x="720" y="201"/>
                    <a:pt x="480" y="198"/>
                  </a:cubicBezTo>
                  <a:cubicBezTo>
                    <a:pt x="361" y="196"/>
                    <a:pt x="241" y="185"/>
                    <a:pt x="122" y="177"/>
                  </a:cubicBezTo>
                  <a:cubicBezTo>
                    <a:pt x="97" y="176"/>
                    <a:pt x="71" y="171"/>
                    <a:pt x="48" y="163"/>
                  </a:cubicBezTo>
                  <a:cubicBezTo>
                    <a:pt x="15" y="151"/>
                    <a:pt x="0" y="125"/>
                    <a:pt x="0" y="90"/>
                  </a:cubicBezTo>
                  <a:cubicBezTo>
                    <a:pt x="0" y="54"/>
                    <a:pt x="17" y="27"/>
                    <a:pt x="48" y="17"/>
                  </a:cubicBezTo>
                  <a:cubicBezTo>
                    <a:pt x="77" y="6"/>
                    <a:pt x="110" y="3"/>
                    <a:pt x="141" y="3"/>
                  </a:cubicBezTo>
                  <a:cubicBezTo>
                    <a:pt x="425" y="6"/>
                    <a:pt x="709" y="0"/>
                    <a:pt x="992" y="17"/>
                  </a:cubicBezTo>
                  <a:cubicBezTo>
                    <a:pt x="1371" y="40"/>
                    <a:pt x="1749" y="38"/>
                    <a:pt x="2127" y="39"/>
                  </a:cubicBezTo>
                  <a:cubicBezTo>
                    <a:pt x="2171" y="39"/>
                    <a:pt x="2215" y="44"/>
                    <a:pt x="2258" y="51"/>
                  </a:cubicBezTo>
                  <a:cubicBezTo>
                    <a:pt x="2294" y="57"/>
                    <a:pt x="2320" y="100"/>
                    <a:pt x="2316" y="138"/>
                  </a:cubicBezTo>
                  <a:cubicBezTo>
                    <a:pt x="2312" y="173"/>
                    <a:pt x="2290" y="195"/>
                    <a:pt x="2257" y="204"/>
                  </a:cubicBezTo>
                  <a:cubicBezTo>
                    <a:pt x="2233" y="210"/>
                    <a:pt x="2208" y="213"/>
                    <a:pt x="2183" y="213"/>
                  </a:cubicBezTo>
                  <a:cubicBezTo>
                    <a:pt x="1950" y="218"/>
                    <a:pt x="1717" y="241"/>
                    <a:pt x="1483" y="216"/>
                  </a:cubicBezTo>
                  <a:cubicBezTo>
                    <a:pt x="1390" y="206"/>
                    <a:pt x="1294" y="214"/>
                    <a:pt x="1200" y="214"/>
                  </a:cubicBezTo>
                  <a:cubicBezTo>
                    <a:pt x="1200" y="209"/>
                    <a:pt x="1200" y="204"/>
                    <a:pt x="1200"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430">
              <a:extLst>
                <a:ext uri="{FF2B5EF4-FFF2-40B4-BE49-F238E27FC236}">
                  <a16:creationId xmlns:a16="http://schemas.microsoft.com/office/drawing/2014/main" id="{D6A6854D-6589-46CA-BF33-735EFC6090A2}"/>
                </a:ext>
              </a:extLst>
            </p:cNvPr>
            <p:cNvSpPr>
              <a:spLocks/>
            </p:cNvSpPr>
            <p:nvPr/>
          </p:nvSpPr>
          <p:spPr bwMode="auto">
            <a:xfrm>
              <a:off x="5103813" y="2200275"/>
              <a:ext cx="85725" cy="12700"/>
            </a:xfrm>
            <a:custGeom>
              <a:avLst/>
              <a:gdLst>
                <a:gd name="T0" fmla="*/ 686 w 1363"/>
                <a:gd name="T1" fmla="*/ 14 h 210"/>
                <a:gd name="T2" fmla="*/ 1139 w 1363"/>
                <a:gd name="T3" fmla="*/ 2 h 210"/>
                <a:gd name="T4" fmla="*/ 1271 w 1363"/>
                <a:gd name="T5" fmla="*/ 5 h 210"/>
                <a:gd name="T6" fmla="*/ 1360 w 1363"/>
                <a:gd name="T7" fmla="*/ 86 h 210"/>
                <a:gd name="T8" fmla="*/ 1276 w 1363"/>
                <a:gd name="T9" fmla="*/ 171 h 210"/>
                <a:gd name="T10" fmla="*/ 1069 w 1363"/>
                <a:gd name="T11" fmla="*/ 183 h 210"/>
                <a:gd name="T12" fmla="*/ 164 w 1363"/>
                <a:gd name="T13" fmla="*/ 193 h 210"/>
                <a:gd name="T14" fmla="*/ 54 w 1363"/>
                <a:gd name="T15" fmla="*/ 174 h 210"/>
                <a:gd name="T16" fmla="*/ 2 w 1363"/>
                <a:gd name="T17" fmla="*/ 103 h 210"/>
                <a:gd name="T18" fmla="*/ 65 w 1363"/>
                <a:gd name="T19" fmla="*/ 20 h 210"/>
                <a:gd name="T20" fmla="*/ 196 w 1363"/>
                <a:gd name="T21" fmla="*/ 10 h 210"/>
                <a:gd name="T22" fmla="*/ 686 w 1363"/>
                <a:gd name="T23" fmla="*/ 9 h 210"/>
                <a:gd name="T24" fmla="*/ 686 w 1363"/>
                <a:gd name="T25" fmla="*/ 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3" h="210">
                  <a:moveTo>
                    <a:pt x="686" y="14"/>
                  </a:moveTo>
                  <a:cubicBezTo>
                    <a:pt x="837" y="10"/>
                    <a:pt x="988" y="5"/>
                    <a:pt x="1139" y="2"/>
                  </a:cubicBezTo>
                  <a:cubicBezTo>
                    <a:pt x="1183" y="0"/>
                    <a:pt x="1227" y="1"/>
                    <a:pt x="1271" y="5"/>
                  </a:cubicBezTo>
                  <a:cubicBezTo>
                    <a:pt x="1320" y="9"/>
                    <a:pt x="1357" y="45"/>
                    <a:pt x="1360" y="86"/>
                  </a:cubicBezTo>
                  <a:cubicBezTo>
                    <a:pt x="1363" y="126"/>
                    <a:pt x="1326" y="166"/>
                    <a:pt x="1276" y="171"/>
                  </a:cubicBezTo>
                  <a:cubicBezTo>
                    <a:pt x="1207" y="177"/>
                    <a:pt x="1138" y="177"/>
                    <a:pt x="1069" y="183"/>
                  </a:cubicBezTo>
                  <a:cubicBezTo>
                    <a:pt x="768" y="210"/>
                    <a:pt x="466" y="201"/>
                    <a:pt x="164" y="193"/>
                  </a:cubicBezTo>
                  <a:cubicBezTo>
                    <a:pt x="127" y="192"/>
                    <a:pt x="90" y="184"/>
                    <a:pt x="54" y="174"/>
                  </a:cubicBezTo>
                  <a:cubicBezTo>
                    <a:pt x="22" y="164"/>
                    <a:pt x="4" y="138"/>
                    <a:pt x="2" y="103"/>
                  </a:cubicBezTo>
                  <a:cubicBezTo>
                    <a:pt x="0" y="67"/>
                    <a:pt x="29" y="25"/>
                    <a:pt x="65" y="20"/>
                  </a:cubicBezTo>
                  <a:cubicBezTo>
                    <a:pt x="108" y="13"/>
                    <a:pt x="152" y="10"/>
                    <a:pt x="196" y="10"/>
                  </a:cubicBezTo>
                  <a:cubicBezTo>
                    <a:pt x="359" y="8"/>
                    <a:pt x="522" y="9"/>
                    <a:pt x="686" y="9"/>
                  </a:cubicBezTo>
                  <a:lnTo>
                    <a:pt x="68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431">
              <a:extLst>
                <a:ext uri="{FF2B5EF4-FFF2-40B4-BE49-F238E27FC236}">
                  <a16:creationId xmlns:a16="http://schemas.microsoft.com/office/drawing/2014/main" id="{D9CE458D-CE56-4966-90E9-53BD40241CFB}"/>
                </a:ext>
              </a:extLst>
            </p:cNvPr>
            <p:cNvSpPr>
              <a:spLocks/>
            </p:cNvSpPr>
            <p:nvPr/>
          </p:nvSpPr>
          <p:spPr bwMode="auto">
            <a:xfrm>
              <a:off x="5035551" y="2201863"/>
              <a:ext cx="49213" cy="11113"/>
            </a:xfrm>
            <a:custGeom>
              <a:avLst/>
              <a:gdLst>
                <a:gd name="T0" fmla="*/ 373 w 757"/>
                <a:gd name="T1" fmla="*/ 183 h 194"/>
                <a:gd name="T2" fmla="*/ 127 w 757"/>
                <a:gd name="T3" fmla="*/ 182 h 194"/>
                <a:gd name="T4" fmla="*/ 55 w 757"/>
                <a:gd name="T5" fmla="*/ 165 h 194"/>
                <a:gd name="T6" fmla="*/ 42 w 757"/>
                <a:gd name="T7" fmla="*/ 37 h 194"/>
                <a:gd name="T8" fmla="*/ 127 w 757"/>
                <a:gd name="T9" fmla="*/ 1 h 194"/>
                <a:gd name="T10" fmla="*/ 674 w 757"/>
                <a:gd name="T11" fmla="*/ 24 h 194"/>
                <a:gd name="T12" fmla="*/ 708 w 757"/>
                <a:gd name="T13" fmla="*/ 37 h 194"/>
                <a:gd name="T14" fmla="*/ 750 w 757"/>
                <a:gd name="T15" fmla="*/ 96 h 194"/>
                <a:gd name="T16" fmla="*/ 709 w 757"/>
                <a:gd name="T17" fmla="*/ 173 h 194"/>
                <a:gd name="T18" fmla="*/ 618 w 757"/>
                <a:gd name="T19" fmla="*/ 192 h 194"/>
                <a:gd name="T20" fmla="*/ 373 w 757"/>
                <a:gd name="T21" fmla="*/ 193 h 194"/>
                <a:gd name="T22" fmla="*/ 373 w 757"/>
                <a:gd name="T23" fmla="*/ 18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7" h="194">
                  <a:moveTo>
                    <a:pt x="373" y="183"/>
                  </a:moveTo>
                  <a:cubicBezTo>
                    <a:pt x="291" y="183"/>
                    <a:pt x="209" y="184"/>
                    <a:pt x="127" y="182"/>
                  </a:cubicBezTo>
                  <a:cubicBezTo>
                    <a:pt x="103" y="181"/>
                    <a:pt x="78" y="174"/>
                    <a:pt x="55" y="165"/>
                  </a:cubicBezTo>
                  <a:cubicBezTo>
                    <a:pt x="8" y="144"/>
                    <a:pt x="0" y="65"/>
                    <a:pt x="42" y="37"/>
                  </a:cubicBezTo>
                  <a:cubicBezTo>
                    <a:pt x="68" y="20"/>
                    <a:pt x="99" y="0"/>
                    <a:pt x="127" y="1"/>
                  </a:cubicBezTo>
                  <a:cubicBezTo>
                    <a:pt x="309" y="5"/>
                    <a:pt x="491" y="15"/>
                    <a:pt x="674" y="24"/>
                  </a:cubicBezTo>
                  <a:cubicBezTo>
                    <a:pt x="685" y="24"/>
                    <a:pt x="700" y="28"/>
                    <a:pt x="708" y="37"/>
                  </a:cubicBezTo>
                  <a:cubicBezTo>
                    <a:pt x="725" y="54"/>
                    <a:pt x="745" y="74"/>
                    <a:pt x="750" y="96"/>
                  </a:cubicBezTo>
                  <a:cubicBezTo>
                    <a:pt x="757" y="128"/>
                    <a:pt x="740" y="160"/>
                    <a:pt x="709" y="173"/>
                  </a:cubicBezTo>
                  <a:cubicBezTo>
                    <a:pt x="681" y="185"/>
                    <a:pt x="649" y="191"/>
                    <a:pt x="618" y="192"/>
                  </a:cubicBezTo>
                  <a:cubicBezTo>
                    <a:pt x="537" y="194"/>
                    <a:pt x="455" y="193"/>
                    <a:pt x="373" y="193"/>
                  </a:cubicBezTo>
                  <a:cubicBezTo>
                    <a:pt x="373" y="190"/>
                    <a:pt x="373" y="186"/>
                    <a:pt x="373"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432">
              <a:extLst>
                <a:ext uri="{FF2B5EF4-FFF2-40B4-BE49-F238E27FC236}">
                  <a16:creationId xmlns:a16="http://schemas.microsoft.com/office/drawing/2014/main" id="{9C25C4E2-A003-4BB1-8327-453F9AF8D2AE}"/>
                </a:ext>
              </a:extLst>
            </p:cNvPr>
            <p:cNvSpPr>
              <a:spLocks noEditPoints="1"/>
            </p:cNvSpPr>
            <p:nvPr/>
          </p:nvSpPr>
          <p:spPr bwMode="auto">
            <a:xfrm>
              <a:off x="5065713" y="2873375"/>
              <a:ext cx="812800" cy="169863"/>
            </a:xfrm>
            <a:custGeom>
              <a:avLst/>
              <a:gdLst>
                <a:gd name="T0" fmla="*/ 8417 w 12929"/>
                <a:gd name="T1" fmla="*/ 2222 h 2704"/>
                <a:gd name="T2" fmla="*/ 8073 w 12929"/>
                <a:gd name="T3" fmla="*/ 1500 h 2704"/>
                <a:gd name="T4" fmla="*/ 7864 w 12929"/>
                <a:gd name="T5" fmla="*/ 1380 h 2704"/>
                <a:gd name="T6" fmla="*/ 7675 w 12929"/>
                <a:gd name="T7" fmla="*/ 1384 h 2704"/>
                <a:gd name="T8" fmla="*/ 5116 w 12929"/>
                <a:gd name="T9" fmla="*/ 1395 h 2704"/>
                <a:gd name="T10" fmla="*/ 4789 w 12929"/>
                <a:gd name="T11" fmla="*/ 1452 h 2704"/>
                <a:gd name="T12" fmla="*/ 4491 w 12929"/>
                <a:gd name="T13" fmla="*/ 2140 h 2704"/>
                <a:gd name="T14" fmla="*/ 4486 w 12929"/>
                <a:gd name="T15" fmla="*/ 2158 h 2704"/>
                <a:gd name="T16" fmla="*/ 4568 w 12929"/>
                <a:gd name="T17" fmla="*/ 2278 h 2704"/>
                <a:gd name="T18" fmla="*/ 4624 w 12929"/>
                <a:gd name="T19" fmla="*/ 2279 h 2704"/>
                <a:gd name="T20" fmla="*/ 8188 w 12929"/>
                <a:gd name="T21" fmla="*/ 2275 h 2704"/>
                <a:gd name="T22" fmla="*/ 8301 w 12929"/>
                <a:gd name="T23" fmla="*/ 2271 h 2704"/>
                <a:gd name="T24" fmla="*/ 8417 w 12929"/>
                <a:gd name="T25" fmla="*/ 2222 h 2704"/>
                <a:gd name="T26" fmla="*/ 12929 w 12929"/>
                <a:gd name="T27" fmla="*/ 2651 h 2704"/>
                <a:gd name="T28" fmla="*/ 12815 w 12929"/>
                <a:gd name="T29" fmla="*/ 2673 h 2704"/>
                <a:gd name="T30" fmla="*/ 0 w 12929"/>
                <a:gd name="T31" fmla="*/ 2623 h 2704"/>
                <a:gd name="T32" fmla="*/ 29 w 12929"/>
                <a:gd name="T33" fmla="*/ 2503 h 2704"/>
                <a:gd name="T34" fmla="*/ 619 w 12929"/>
                <a:gd name="T35" fmla="*/ 1210 h 2704"/>
                <a:gd name="T36" fmla="*/ 1092 w 12929"/>
                <a:gd name="T37" fmla="*/ 176 h 2704"/>
                <a:gd name="T38" fmla="*/ 1166 w 12929"/>
                <a:gd name="T39" fmla="*/ 32 h 2704"/>
                <a:gd name="T40" fmla="*/ 11757 w 12929"/>
                <a:gd name="T41" fmla="*/ 32 h 2704"/>
                <a:gd name="T42" fmla="*/ 12918 w 12929"/>
                <a:gd name="T43" fmla="*/ 2572 h 2704"/>
                <a:gd name="T44" fmla="*/ 12929 w 12929"/>
                <a:gd name="T45" fmla="*/ 2651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29" h="2704">
                  <a:moveTo>
                    <a:pt x="8417" y="2222"/>
                  </a:moveTo>
                  <a:cubicBezTo>
                    <a:pt x="8295" y="1967"/>
                    <a:pt x="8182" y="1734"/>
                    <a:pt x="8073" y="1500"/>
                  </a:cubicBezTo>
                  <a:cubicBezTo>
                    <a:pt x="8030" y="1408"/>
                    <a:pt x="7969" y="1364"/>
                    <a:pt x="7864" y="1380"/>
                  </a:cubicBezTo>
                  <a:cubicBezTo>
                    <a:pt x="7802" y="1389"/>
                    <a:pt x="7738" y="1383"/>
                    <a:pt x="7675" y="1384"/>
                  </a:cubicBezTo>
                  <a:cubicBezTo>
                    <a:pt x="6822" y="1388"/>
                    <a:pt x="5969" y="1392"/>
                    <a:pt x="5116" y="1395"/>
                  </a:cubicBezTo>
                  <a:cubicBezTo>
                    <a:pt x="5008" y="1396"/>
                    <a:pt x="4904" y="1407"/>
                    <a:pt x="4789" y="1452"/>
                  </a:cubicBezTo>
                  <a:cubicBezTo>
                    <a:pt x="4692" y="1677"/>
                    <a:pt x="4591" y="1908"/>
                    <a:pt x="4491" y="2140"/>
                  </a:cubicBezTo>
                  <a:cubicBezTo>
                    <a:pt x="4489" y="2145"/>
                    <a:pt x="4488" y="2152"/>
                    <a:pt x="4486" y="2158"/>
                  </a:cubicBezTo>
                  <a:cubicBezTo>
                    <a:pt x="4470" y="2222"/>
                    <a:pt x="4500" y="2269"/>
                    <a:pt x="4568" y="2278"/>
                  </a:cubicBezTo>
                  <a:cubicBezTo>
                    <a:pt x="4586" y="2281"/>
                    <a:pt x="4606" y="2279"/>
                    <a:pt x="4624" y="2279"/>
                  </a:cubicBezTo>
                  <a:cubicBezTo>
                    <a:pt x="5812" y="2278"/>
                    <a:pt x="7000" y="2276"/>
                    <a:pt x="8188" y="2275"/>
                  </a:cubicBezTo>
                  <a:cubicBezTo>
                    <a:pt x="8226" y="2275"/>
                    <a:pt x="8265" y="2279"/>
                    <a:pt x="8301" y="2271"/>
                  </a:cubicBezTo>
                  <a:cubicBezTo>
                    <a:pt x="8336" y="2264"/>
                    <a:pt x="8368" y="2244"/>
                    <a:pt x="8417" y="2222"/>
                  </a:cubicBezTo>
                  <a:close/>
                  <a:moveTo>
                    <a:pt x="12929" y="2651"/>
                  </a:moveTo>
                  <a:cubicBezTo>
                    <a:pt x="12886" y="2660"/>
                    <a:pt x="12851" y="2671"/>
                    <a:pt x="12815" y="2673"/>
                  </a:cubicBezTo>
                  <a:cubicBezTo>
                    <a:pt x="12138" y="2704"/>
                    <a:pt x="180" y="2659"/>
                    <a:pt x="0" y="2623"/>
                  </a:cubicBezTo>
                  <a:cubicBezTo>
                    <a:pt x="9" y="2582"/>
                    <a:pt x="13" y="2540"/>
                    <a:pt x="29" y="2503"/>
                  </a:cubicBezTo>
                  <a:cubicBezTo>
                    <a:pt x="225" y="2072"/>
                    <a:pt x="422" y="1641"/>
                    <a:pt x="619" y="1210"/>
                  </a:cubicBezTo>
                  <a:cubicBezTo>
                    <a:pt x="776" y="865"/>
                    <a:pt x="933" y="520"/>
                    <a:pt x="1092" y="176"/>
                  </a:cubicBezTo>
                  <a:cubicBezTo>
                    <a:pt x="1115" y="125"/>
                    <a:pt x="1143" y="76"/>
                    <a:pt x="1166" y="32"/>
                  </a:cubicBezTo>
                  <a:cubicBezTo>
                    <a:pt x="1330" y="2"/>
                    <a:pt x="11572" y="0"/>
                    <a:pt x="11757" y="32"/>
                  </a:cubicBezTo>
                  <a:cubicBezTo>
                    <a:pt x="12147" y="870"/>
                    <a:pt x="12535" y="1719"/>
                    <a:pt x="12918" y="2572"/>
                  </a:cubicBezTo>
                  <a:cubicBezTo>
                    <a:pt x="12927" y="2593"/>
                    <a:pt x="12925" y="2619"/>
                    <a:pt x="12929" y="26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433">
              <a:extLst>
                <a:ext uri="{FF2B5EF4-FFF2-40B4-BE49-F238E27FC236}">
                  <a16:creationId xmlns:a16="http://schemas.microsoft.com/office/drawing/2014/main" id="{7879AB05-73FC-4B54-B1CB-C9AB9E8E2A5A}"/>
                </a:ext>
              </a:extLst>
            </p:cNvPr>
            <p:cNvSpPr>
              <a:spLocks/>
            </p:cNvSpPr>
            <p:nvPr/>
          </p:nvSpPr>
          <p:spPr bwMode="auto">
            <a:xfrm>
              <a:off x="5059363" y="3048000"/>
              <a:ext cx="822325" cy="28575"/>
            </a:xfrm>
            <a:custGeom>
              <a:avLst/>
              <a:gdLst>
                <a:gd name="T0" fmla="*/ 13076 w 13076"/>
                <a:gd name="T1" fmla="*/ 44 h 471"/>
                <a:gd name="T2" fmla="*/ 13076 w 13076"/>
                <a:gd name="T3" fmla="*/ 414 h 471"/>
                <a:gd name="T4" fmla="*/ 12944 w 13076"/>
                <a:gd name="T5" fmla="*/ 438 h 471"/>
                <a:gd name="T6" fmla="*/ 12754 w 13076"/>
                <a:gd name="T7" fmla="*/ 440 h 471"/>
                <a:gd name="T8" fmla="*/ 6777 w 13076"/>
                <a:gd name="T9" fmla="*/ 447 h 471"/>
                <a:gd name="T10" fmla="*/ 3553 w 13076"/>
                <a:gd name="T11" fmla="*/ 464 h 471"/>
                <a:gd name="T12" fmla="*/ 327 w 13076"/>
                <a:gd name="T13" fmla="*/ 465 h 471"/>
                <a:gd name="T14" fmla="*/ 85 w 13076"/>
                <a:gd name="T15" fmla="*/ 465 h 471"/>
                <a:gd name="T16" fmla="*/ 41 w 13076"/>
                <a:gd name="T17" fmla="*/ 24 h 471"/>
                <a:gd name="T18" fmla="*/ 183 w 13076"/>
                <a:gd name="T19" fmla="*/ 4 h 471"/>
                <a:gd name="T20" fmla="*/ 354 w 13076"/>
                <a:gd name="T21" fmla="*/ 2 h 471"/>
                <a:gd name="T22" fmla="*/ 10676 w 13076"/>
                <a:gd name="T23" fmla="*/ 2 h 471"/>
                <a:gd name="T24" fmla="*/ 12913 w 13076"/>
                <a:gd name="T25" fmla="*/ 29 h 471"/>
                <a:gd name="T26" fmla="*/ 13076 w 13076"/>
                <a:gd name="T27" fmla="*/ 4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6" h="471">
                  <a:moveTo>
                    <a:pt x="13076" y="44"/>
                  </a:moveTo>
                  <a:cubicBezTo>
                    <a:pt x="13076" y="179"/>
                    <a:pt x="13076" y="291"/>
                    <a:pt x="13076" y="414"/>
                  </a:cubicBezTo>
                  <a:cubicBezTo>
                    <a:pt x="13027" y="423"/>
                    <a:pt x="12985" y="435"/>
                    <a:pt x="12944" y="438"/>
                  </a:cubicBezTo>
                  <a:cubicBezTo>
                    <a:pt x="12881" y="442"/>
                    <a:pt x="12817" y="440"/>
                    <a:pt x="12754" y="440"/>
                  </a:cubicBezTo>
                  <a:cubicBezTo>
                    <a:pt x="10761" y="440"/>
                    <a:pt x="8769" y="421"/>
                    <a:pt x="6777" y="447"/>
                  </a:cubicBezTo>
                  <a:cubicBezTo>
                    <a:pt x="5702" y="461"/>
                    <a:pt x="4628" y="457"/>
                    <a:pt x="3553" y="464"/>
                  </a:cubicBezTo>
                  <a:cubicBezTo>
                    <a:pt x="2478" y="471"/>
                    <a:pt x="1403" y="465"/>
                    <a:pt x="327" y="465"/>
                  </a:cubicBezTo>
                  <a:cubicBezTo>
                    <a:pt x="246" y="465"/>
                    <a:pt x="164" y="465"/>
                    <a:pt x="85" y="465"/>
                  </a:cubicBezTo>
                  <a:cubicBezTo>
                    <a:pt x="0" y="315"/>
                    <a:pt x="44" y="173"/>
                    <a:pt x="41" y="24"/>
                  </a:cubicBezTo>
                  <a:cubicBezTo>
                    <a:pt x="98" y="15"/>
                    <a:pt x="140" y="6"/>
                    <a:pt x="183" y="4"/>
                  </a:cubicBezTo>
                  <a:cubicBezTo>
                    <a:pt x="240" y="0"/>
                    <a:pt x="297" y="2"/>
                    <a:pt x="354" y="2"/>
                  </a:cubicBezTo>
                  <a:cubicBezTo>
                    <a:pt x="3794" y="2"/>
                    <a:pt x="7235" y="2"/>
                    <a:pt x="10676" y="2"/>
                  </a:cubicBezTo>
                  <a:cubicBezTo>
                    <a:pt x="11421" y="49"/>
                    <a:pt x="12167" y="21"/>
                    <a:pt x="12913" y="29"/>
                  </a:cubicBezTo>
                  <a:cubicBezTo>
                    <a:pt x="12962" y="30"/>
                    <a:pt x="13010" y="38"/>
                    <a:pt x="13076"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434">
              <a:extLst>
                <a:ext uri="{FF2B5EF4-FFF2-40B4-BE49-F238E27FC236}">
                  <a16:creationId xmlns:a16="http://schemas.microsoft.com/office/drawing/2014/main" id="{2B10FD4C-8624-47B4-85AC-F56DF24594A2}"/>
                </a:ext>
              </a:extLst>
            </p:cNvPr>
            <p:cNvSpPr>
              <a:spLocks noEditPoints="1"/>
            </p:cNvSpPr>
            <p:nvPr/>
          </p:nvSpPr>
          <p:spPr bwMode="auto">
            <a:xfrm>
              <a:off x="5140326" y="2371725"/>
              <a:ext cx="663575" cy="495300"/>
            </a:xfrm>
            <a:custGeom>
              <a:avLst/>
              <a:gdLst>
                <a:gd name="T0" fmla="*/ 10013 w 10527"/>
                <a:gd name="T1" fmla="*/ 508 h 7910"/>
                <a:gd name="T2" fmla="*/ 9751 w 10527"/>
                <a:gd name="T3" fmla="*/ 442 h 7910"/>
                <a:gd name="T4" fmla="*/ 8311 w 10527"/>
                <a:gd name="T5" fmla="*/ 463 h 7910"/>
                <a:gd name="T6" fmla="*/ 3720 w 10527"/>
                <a:gd name="T7" fmla="*/ 468 h 7910"/>
                <a:gd name="T8" fmla="*/ 741 w 10527"/>
                <a:gd name="T9" fmla="*/ 468 h 7910"/>
                <a:gd name="T10" fmla="*/ 478 w 10527"/>
                <a:gd name="T11" fmla="*/ 739 h 7910"/>
                <a:gd name="T12" fmla="*/ 478 w 10527"/>
                <a:gd name="T13" fmla="*/ 7095 h 7910"/>
                <a:gd name="T14" fmla="*/ 479 w 10527"/>
                <a:gd name="T15" fmla="*/ 7208 h 7910"/>
                <a:gd name="T16" fmla="*/ 615 w 10527"/>
                <a:gd name="T17" fmla="*/ 7354 h 7910"/>
                <a:gd name="T18" fmla="*/ 710 w 10527"/>
                <a:gd name="T19" fmla="*/ 7355 h 7910"/>
                <a:gd name="T20" fmla="*/ 2683 w 10527"/>
                <a:gd name="T21" fmla="*/ 7367 h 7910"/>
                <a:gd name="T22" fmla="*/ 7899 w 10527"/>
                <a:gd name="T23" fmla="*/ 7390 h 7910"/>
                <a:gd name="T24" fmla="*/ 9758 w 10527"/>
                <a:gd name="T25" fmla="*/ 7392 h 7910"/>
                <a:gd name="T26" fmla="*/ 9949 w 10527"/>
                <a:gd name="T27" fmla="*/ 7374 h 7910"/>
                <a:gd name="T28" fmla="*/ 10010 w 10527"/>
                <a:gd name="T29" fmla="*/ 7043 h 7910"/>
                <a:gd name="T30" fmla="*/ 10022 w 10527"/>
                <a:gd name="T31" fmla="*/ 3135 h 7910"/>
                <a:gd name="T32" fmla="*/ 10022 w 10527"/>
                <a:gd name="T33" fmla="*/ 687 h 7910"/>
                <a:gd name="T34" fmla="*/ 10013 w 10527"/>
                <a:gd name="T35" fmla="*/ 508 h 7910"/>
                <a:gd name="T36" fmla="*/ 12 w 10527"/>
                <a:gd name="T37" fmla="*/ 7877 h 7910"/>
                <a:gd name="T38" fmla="*/ 1 w 10527"/>
                <a:gd name="T39" fmla="*/ 7665 h 7910"/>
                <a:gd name="T40" fmla="*/ 0 w 10527"/>
                <a:gd name="T41" fmla="*/ 1706 h 7910"/>
                <a:gd name="T42" fmla="*/ 27 w 10527"/>
                <a:gd name="T43" fmla="*/ 380 h 7910"/>
                <a:gd name="T44" fmla="*/ 333 w 10527"/>
                <a:gd name="T45" fmla="*/ 35 h 7910"/>
                <a:gd name="T46" fmla="*/ 522 w 10527"/>
                <a:gd name="T47" fmla="*/ 29 h 7910"/>
                <a:gd name="T48" fmla="*/ 3407 w 10527"/>
                <a:gd name="T49" fmla="*/ 28 h 7910"/>
                <a:gd name="T50" fmla="*/ 9951 w 10527"/>
                <a:gd name="T51" fmla="*/ 2 h 7910"/>
                <a:gd name="T52" fmla="*/ 10121 w 10527"/>
                <a:gd name="T53" fmla="*/ 3 h 7910"/>
                <a:gd name="T54" fmla="*/ 10496 w 10527"/>
                <a:gd name="T55" fmla="*/ 355 h 7910"/>
                <a:gd name="T56" fmla="*/ 10499 w 10527"/>
                <a:gd name="T57" fmla="*/ 545 h 7910"/>
                <a:gd name="T58" fmla="*/ 10499 w 10527"/>
                <a:gd name="T59" fmla="*/ 4511 h 7910"/>
                <a:gd name="T60" fmla="*/ 10525 w 10527"/>
                <a:gd name="T61" fmla="*/ 7563 h 7910"/>
                <a:gd name="T62" fmla="*/ 10526 w 10527"/>
                <a:gd name="T63" fmla="*/ 7696 h 7910"/>
                <a:gd name="T64" fmla="*/ 10314 w 10527"/>
                <a:gd name="T65" fmla="*/ 7900 h 7910"/>
                <a:gd name="T66" fmla="*/ 10050 w 10527"/>
                <a:gd name="T67" fmla="*/ 7907 h 7910"/>
                <a:gd name="T68" fmla="*/ 9388 w 10527"/>
                <a:gd name="T69" fmla="*/ 7883 h 7910"/>
                <a:gd name="T70" fmla="*/ 299 w 10527"/>
                <a:gd name="T71" fmla="*/ 7882 h 7910"/>
                <a:gd name="T72" fmla="*/ 12 w 10527"/>
                <a:gd name="T73" fmla="*/ 7877 h 7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27" h="7910">
                  <a:moveTo>
                    <a:pt x="10013" y="508"/>
                  </a:moveTo>
                  <a:cubicBezTo>
                    <a:pt x="9929" y="435"/>
                    <a:pt x="9839" y="441"/>
                    <a:pt x="9751" y="442"/>
                  </a:cubicBezTo>
                  <a:cubicBezTo>
                    <a:pt x="9271" y="442"/>
                    <a:pt x="8791" y="459"/>
                    <a:pt x="8311" y="463"/>
                  </a:cubicBezTo>
                  <a:cubicBezTo>
                    <a:pt x="6781" y="476"/>
                    <a:pt x="5250" y="468"/>
                    <a:pt x="3720" y="468"/>
                  </a:cubicBezTo>
                  <a:cubicBezTo>
                    <a:pt x="2727" y="468"/>
                    <a:pt x="1734" y="468"/>
                    <a:pt x="741" y="468"/>
                  </a:cubicBezTo>
                  <a:cubicBezTo>
                    <a:pt x="487" y="468"/>
                    <a:pt x="478" y="478"/>
                    <a:pt x="478" y="739"/>
                  </a:cubicBezTo>
                  <a:cubicBezTo>
                    <a:pt x="477" y="2857"/>
                    <a:pt x="478" y="4976"/>
                    <a:pt x="478" y="7095"/>
                  </a:cubicBezTo>
                  <a:cubicBezTo>
                    <a:pt x="478" y="7133"/>
                    <a:pt x="476" y="7171"/>
                    <a:pt x="479" y="7208"/>
                  </a:cubicBezTo>
                  <a:cubicBezTo>
                    <a:pt x="487" y="7313"/>
                    <a:pt x="516" y="7344"/>
                    <a:pt x="615" y="7354"/>
                  </a:cubicBezTo>
                  <a:cubicBezTo>
                    <a:pt x="647" y="7357"/>
                    <a:pt x="679" y="7355"/>
                    <a:pt x="710" y="7355"/>
                  </a:cubicBezTo>
                  <a:cubicBezTo>
                    <a:pt x="1368" y="7359"/>
                    <a:pt x="2025" y="7361"/>
                    <a:pt x="2683" y="7367"/>
                  </a:cubicBezTo>
                  <a:cubicBezTo>
                    <a:pt x="4422" y="7383"/>
                    <a:pt x="6160" y="7339"/>
                    <a:pt x="7899" y="7390"/>
                  </a:cubicBezTo>
                  <a:cubicBezTo>
                    <a:pt x="8518" y="7408"/>
                    <a:pt x="9138" y="7394"/>
                    <a:pt x="9758" y="7392"/>
                  </a:cubicBezTo>
                  <a:cubicBezTo>
                    <a:pt x="9825" y="7392"/>
                    <a:pt x="9893" y="7379"/>
                    <a:pt x="9949" y="7374"/>
                  </a:cubicBezTo>
                  <a:cubicBezTo>
                    <a:pt x="10018" y="7258"/>
                    <a:pt x="10010" y="7150"/>
                    <a:pt x="10010" y="7043"/>
                  </a:cubicBezTo>
                  <a:cubicBezTo>
                    <a:pt x="10014" y="5740"/>
                    <a:pt x="10019" y="4438"/>
                    <a:pt x="10022" y="3135"/>
                  </a:cubicBezTo>
                  <a:cubicBezTo>
                    <a:pt x="10023" y="2319"/>
                    <a:pt x="10022" y="1503"/>
                    <a:pt x="10022" y="687"/>
                  </a:cubicBezTo>
                  <a:cubicBezTo>
                    <a:pt x="10022" y="625"/>
                    <a:pt x="10016" y="563"/>
                    <a:pt x="10013" y="508"/>
                  </a:cubicBezTo>
                  <a:close/>
                  <a:moveTo>
                    <a:pt x="12" y="7877"/>
                  </a:moveTo>
                  <a:cubicBezTo>
                    <a:pt x="7" y="7788"/>
                    <a:pt x="1" y="7726"/>
                    <a:pt x="1" y="7665"/>
                  </a:cubicBezTo>
                  <a:cubicBezTo>
                    <a:pt x="0" y="5679"/>
                    <a:pt x="0" y="3693"/>
                    <a:pt x="0" y="1706"/>
                  </a:cubicBezTo>
                  <a:cubicBezTo>
                    <a:pt x="46" y="1265"/>
                    <a:pt x="19" y="822"/>
                    <a:pt x="27" y="380"/>
                  </a:cubicBezTo>
                  <a:cubicBezTo>
                    <a:pt x="30" y="185"/>
                    <a:pt x="136" y="64"/>
                    <a:pt x="333" y="35"/>
                  </a:cubicBezTo>
                  <a:cubicBezTo>
                    <a:pt x="395" y="25"/>
                    <a:pt x="459" y="29"/>
                    <a:pt x="522" y="29"/>
                  </a:cubicBezTo>
                  <a:cubicBezTo>
                    <a:pt x="1484" y="28"/>
                    <a:pt x="2445" y="31"/>
                    <a:pt x="3407" y="28"/>
                  </a:cubicBezTo>
                  <a:cubicBezTo>
                    <a:pt x="5588" y="21"/>
                    <a:pt x="7769" y="11"/>
                    <a:pt x="9951" y="2"/>
                  </a:cubicBezTo>
                  <a:cubicBezTo>
                    <a:pt x="10008" y="2"/>
                    <a:pt x="10065" y="0"/>
                    <a:pt x="10121" y="3"/>
                  </a:cubicBezTo>
                  <a:cubicBezTo>
                    <a:pt x="10331" y="11"/>
                    <a:pt x="10477" y="147"/>
                    <a:pt x="10496" y="355"/>
                  </a:cubicBezTo>
                  <a:cubicBezTo>
                    <a:pt x="10502" y="418"/>
                    <a:pt x="10499" y="482"/>
                    <a:pt x="10499" y="545"/>
                  </a:cubicBezTo>
                  <a:cubicBezTo>
                    <a:pt x="10499" y="1867"/>
                    <a:pt x="10499" y="3189"/>
                    <a:pt x="10499" y="4511"/>
                  </a:cubicBezTo>
                  <a:cubicBezTo>
                    <a:pt x="10500" y="5528"/>
                    <a:pt x="10492" y="6546"/>
                    <a:pt x="10525" y="7563"/>
                  </a:cubicBezTo>
                  <a:cubicBezTo>
                    <a:pt x="10527" y="7608"/>
                    <a:pt x="10526" y="7652"/>
                    <a:pt x="10526" y="7696"/>
                  </a:cubicBezTo>
                  <a:cubicBezTo>
                    <a:pt x="10524" y="7907"/>
                    <a:pt x="10524" y="7905"/>
                    <a:pt x="10314" y="7900"/>
                  </a:cubicBezTo>
                  <a:cubicBezTo>
                    <a:pt x="10226" y="7897"/>
                    <a:pt x="10138" y="7910"/>
                    <a:pt x="10050" y="7907"/>
                  </a:cubicBezTo>
                  <a:cubicBezTo>
                    <a:pt x="9829" y="7902"/>
                    <a:pt x="9609" y="7883"/>
                    <a:pt x="9388" y="7883"/>
                  </a:cubicBezTo>
                  <a:cubicBezTo>
                    <a:pt x="6358" y="7881"/>
                    <a:pt x="3329" y="7882"/>
                    <a:pt x="299" y="7882"/>
                  </a:cubicBezTo>
                  <a:cubicBezTo>
                    <a:pt x="211" y="7882"/>
                    <a:pt x="123" y="7878"/>
                    <a:pt x="12" y="78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435">
              <a:extLst>
                <a:ext uri="{FF2B5EF4-FFF2-40B4-BE49-F238E27FC236}">
                  <a16:creationId xmlns:a16="http://schemas.microsoft.com/office/drawing/2014/main" id="{21D6FAB4-46A2-4B3A-8D0C-B8635522D9FA}"/>
                </a:ext>
              </a:extLst>
            </p:cNvPr>
            <p:cNvSpPr>
              <a:spLocks/>
            </p:cNvSpPr>
            <p:nvPr/>
          </p:nvSpPr>
          <p:spPr bwMode="auto">
            <a:xfrm>
              <a:off x="5356226" y="2965450"/>
              <a:ext cx="225425" cy="44450"/>
            </a:xfrm>
            <a:custGeom>
              <a:avLst/>
              <a:gdLst>
                <a:gd name="T0" fmla="*/ 3587 w 3588"/>
                <a:gd name="T1" fmla="*/ 647 h 706"/>
                <a:gd name="T2" fmla="*/ 3384 w 3588"/>
                <a:gd name="T3" fmla="*/ 686 h 706"/>
                <a:gd name="T4" fmla="*/ 1867 w 3588"/>
                <a:gd name="T5" fmla="*/ 687 h 706"/>
                <a:gd name="T6" fmla="*/ 237 w 3588"/>
                <a:gd name="T7" fmla="*/ 686 h 706"/>
                <a:gd name="T8" fmla="*/ 36 w 3588"/>
                <a:gd name="T9" fmla="*/ 662 h 706"/>
                <a:gd name="T10" fmla="*/ 53 w 3588"/>
                <a:gd name="T11" fmla="*/ 498 h 706"/>
                <a:gd name="T12" fmla="*/ 187 w 3588"/>
                <a:gd name="T13" fmla="*/ 184 h 706"/>
                <a:gd name="T14" fmla="*/ 391 w 3588"/>
                <a:gd name="T15" fmla="*/ 55 h 706"/>
                <a:gd name="T16" fmla="*/ 1338 w 3588"/>
                <a:gd name="T17" fmla="*/ 46 h 706"/>
                <a:gd name="T18" fmla="*/ 2153 w 3588"/>
                <a:gd name="T19" fmla="*/ 41 h 706"/>
                <a:gd name="T20" fmla="*/ 3080 w 3588"/>
                <a:gd name="T21" fmla="*/ 20 h 706"/>
                <a:gd name="T22" fmla="*/ 3137 w 3588"/>
                <a:gd name="T23" fmla="*/ 19 h 706"/>
                <a:gd name="T24" fmla="*/ 3396 w 3588"/>
                <a:gd name="T25" fmla="*/ 181 h 706"/>
                <a:gd name="T26" fmla="*/ 3527 w 3588"/>
                <a:gd name="T27" fmla="*/ 454 h 706"/>
                <a:gd name="T28" fmla="*/ 3587 w 3588"/>
                <a:gd name="T29" fmla="*/ 64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88" h="706">
                  <a:moveTo>
                    <a:pt x="3587" y="647"/>
                  </a:moveTo>
                  <a:cubicBezTo>
                    <a:pt x="3523" y="706"/>
                    <a:pt x="3450" y="686"/>
                    <a:pt x="3384" y="686"/>
                  </a:cubicBezTo>
                  <a:cubicBezTo>
                    <a:pt x="2878" y="688"/>
                    <a:pt x="2373" y="687"/>
                    <a:pt x="1867" y="687"/>
                  </a:cubicBezTo>
                  <a:cubicBezTo>
                    <a:pt x="1324" y="687"/>
                    <a:pt x="780" y="687"/>
                    <a:pt x="237" y="686"/>
                  </a:cubicBezTo>
                  <a:cubicBezTo>
                    <a:pt x="169" y="686"/>
                    <a:pt x="98" y="701"/>
                    <a:pt x="36" y="662"/>
                  </a:cubicBezTo>
                  <a:cubicBezTo>
                    <a:pt x="0" y="600"/>
                    <a:pt x="32" y="549"/>
                    <a:pt x="53" y="498"/>
                  </a:cubicBezTo>
                  <a:cubicBezTo>
                    <a:pt x="96" y="392"/>
                    <a:pt x="146" y="290"/>
                    <a:pt x="187" y="184"/>
                  </a:cubicBezTo>
                  <a:cubicBezTo>
                    <a:pt x="224" y="88"/>
                    <a:pt x="287" y="55"/>
                    <a:pt x="391" y="55"/>
                  </a:cubicBezTo>
                  <a:cubicBezTo>
                    <a:pt x="707" y="57"/>
                    <a:pt x="1022" y="48"/>
                    <a:pt x="1338" y="46"/>
                  </a:cubicBezTo>
                  <a:cubicBezTo>
                    <a:pt x="1610" y="44"/>
                    <a:pt x="1883" y="63"/>
                    <a:pt x="2153" y="41"/>
                  </a:cubicBezTo>
                  <a:cubicBezTo>
                    <a:pt x="2462" y="15"/>
                    <a:pt x="2771" y="27"/>
                    <a:pt x="3080" y="20"/>
                  </a:cubicBezTo>
                  <a:cubicBezTo>
                    <a:pt x="3099" y="19"/>
                    <a:pt x="3118" y="22"/>
                    <a:pt x="3137" y="19"/>
                  </a:cubicBezTo>
                  <a:cubicBezTo>
                    <a:pt x="3269" y="0"/>
                    <a:pt x="3351" y="51"/>
                    <a:pt x="3396" y="181"/>
                  </a:cubicBezTo>
                  <a:cubicBezTo>
                    <a:pt x="3429" y="275"/>
                    <a:pt x="3484" y="362"/>
                    <a:pt x="3527" y="454"/>
                  </a:cubicBezTo>
                  <a:cubicBezTo>
                    <a:pt x="3556" y="516"/>
                    <a:pt x="3588" y="577"/>
                    <a:pt x="3587" y="647"/>
                  </a:cubicBezTo>
                  <a:close/>
                </a:path>
              </a:pathLst>
            </a:custGeom>
            <a:solidFill>
              <a:srgbClr val="BED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436">
              <a:extLst>
                <a:ext uri="{FF2B5EF4-FFF2-40B4-BE49-F238E27FC236}">
                  <a16:creationId xmlns:a16="http://schemas.microsoft.com/office/drawing/2014/main" id="{9D2C072D-82F3-4002-98AA-7E92EE612FB5}"/>
                </a:ext>
              </a:extLst>
            </p:cNvPr>
            <p:cNvSpPr>
              <a:spLocks/>
            </p:cNvSpPr>
            <p:nvPr/>
          </p:nvSpPr>
          <p:spPr bwMode="auto">
            <a:xfrm>
              <a:off x="5176838" y="2473325"/>
              <a:ext cx="127000" cy="352425"/>
            </a:xfrm>
            <a:custGeom>
              <a:avLst/>
              <a:gdLst>
                <a:gd name="T0" fmla="*/ 49 w 2026"/>
                <a:gd name="T1" fmla="*/ 37 h 5608"/>
                <a:gd name="T2" fmla="*/ 1985 w 2026"/>
                <a:gd name="T3" fmla="*/ 38 h 5608"/>
                <a:gd name="T4" fmla="*/ 2009 w 2026"/>
                <a:gd name="T5" fmla="*/ 158 h 5608"/>
                <a:gd name="T6" fmla="*/ 2010 w 2026"/>
                <a:gd name="T7" fmla="*/ 234 h 5608"/>
                <a:gd name="T8" fmla="*/ 2026 w 2026"/>
                <a:gd name="T9" fmla="*/ 5371 h 5608"/>
                <a:gd name="T10" fmla="*/ 2016 w 2026"/>
                <a:gd name="T11" fmla="*/ 5586 h 5608"/>
                <a:gd name="T12" fmla="*/ 1835 w 2026"/>
                <a:gd name="T13" fmla="*/ 5607 h 5608"/>
                <a:gd name="T14" fmla="*/ 185 w 2026"/>
                <a:gd name="T15" fmla="*/ 5607 h 5608"/>
                <a:gd name="T16" fmla="*/ 43 w 2026"/>
                <a:gd name="T17" fmla="*/ 5591 h 5608"/>
                <a:gd name="T18" fmla="*/ 24 w 2026"/>
                <a:gd name="T19" fmla="*/ 5443 h 5608"/>
                <a:gd name="T20" fmla="*/ 30 w 2026"/>
                <a:gd name="T21" fmla="*/ 381 h 5608"/>
                <a:gd name="T22" fmla="*/ 49 w 2026"/>
                <a:gd name="T23" fmla="*/ 37 h 5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6" h="5608">
                  <a:moveTo>
                    <a:pt x="49" y="37"/>
                  </a:moveTo>
                  <a:cubicBezTo>
                    <a:pt x="244" y="0"/>
                    <a:pt x="1812" y="1"/>
                    <a:pt x="1985" y="38"/>
                  </a:cubicBezTo>
                  <a:cubicBezTo>
                    <a:pt x="1992" y="75"/>
                    <a:pt x="2002" y="116"/>
                    <a:pt x="2009" y="158"/>
                  </a:cubicBezTo>
                  <a:cubicBezTo>
                    <a:pt x="2012" y="183"/>
                    <a:pt x="2010" y="209"/>
                    <a:pt x="2010" y="234"/>
                  </a:cubicBezTo>
                  <a:cubicBezTo>
                    <a:pt x="2016" y="1946"/>
                    <a:pt x="2021" y="3659"/>
                    <a:pt x="2026" y="5371"/>
                  </a:cubicBezTo>
                  <a:cubicBezTo>
                    <a:pt x="2026" y="5439"/>
                    <a:pt x="2020" y="5507"/>
                    <a:pt x="2016" y="5586"/>
                  </a:cubicBezTo>
                  <a:cubicBezTo>
                    <a:pt x="1945" y="5594"/>
                    <a:pt x="1890" y="5607"/>
                    <a:pt x="1835" y="5607"/>
                  </a:cubicBezTo>
                  <a:cubicBezTo>
                    <a:pt x="1285" y="5608"/>
                    <a:pt x="735" y="5608"/>
                    <a:pt x="185" y="5607"/>
                  </a:cubicBezTo>
                  <a:cubicBezTo>
                    <a:pt x="142" y="5607"/>
                    <a:pt x="99" y="5597"/>
                    <a:pt x="43" y="5591"/>
                  </a:cubicBezTo>
                  <a:cubicBezTo>
                    <a:pt x="36" y="5539"/>
                    <a:pt x="24" y="5491"/>
                    <a:pt x="24" y="5443"/>
                  </a:cubicBezTo>
                  <a:cubicBezTo>
                    <a:pt x="25" y="3756"/>
                    <a:pt x="27" y="2068"/>
                    <a:pt x="30" y="381"/>
                  </a:cubicBezTo>
                  <a:cubicBezTo>
                    <a:pt x="30" y="269"/>
                    <a:pt x="0" y="155"/>
                    <a:pt x="49" y="3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437">
              <a:extLst>
                <a:ext uri="{FF2B5EF4-FFF2-40B4-BE49-F238E27FC236}">
                  <a16:creationId xmlns:a16="http://schemas.microsoft.com/office/drawing/2014/main" id="{54C60D82-399B-44D6-BC1E-DFFAB5B8CA6C}"/>
                </a:ext>
              </a:extLst>
            </p:cNvPr>
            <p:cNvSpPr>
              <a:spLocks noEditPoints="1"/>
            </p:cNvSpPr>
            <p:nvPr/>
          </p:nvSpPr>
          <p:spPr bwMode="auto">
            <a:xfrm>
              <a:off x="5175251" y="2406650"/>
              <a:ext cx="590550" cy="63500"/>
            </a:xfrm>
            <a:custGeom>
              <a:avLst/>
              <a:gdLst>
                <a:gd name="T0" fmla="*/ 1381 w 9372"/>
                <a:gd name="T1" fmla="*/ 687 h 995"/>
                <a:gd name="T2" fmla="*/ 1384 w 9372"/>
                <a:gd name="T3" fmla="*/ 664 h 995"/>
                <a:gd name="T4" fmla="*/ 1321 w 9372"/>
                <a:gd name="T5" fmla="*/ 652 h 995"/>
                <a:gd name="T6" fmla="*/ 1255 w 9372"/>
                <a:gd name="T7" fmla="*/ 668 h 995"/>
                <a:gd name="T8" fmla="*/ 1260 w 9372"/>
                <a:gd name="T9" fmla="*/ 687 h 995"/>
                <a:gd name="T10" fmla="*/ 1381 w 9372"/>
                <a:gd name="T11" fmla="*/ 687 h 995"/>
                <a:gd name="T12" fmla="*/ 2119 w 9372"/>
                <a:gd name="T13" fmla="*/ 629 h 995"/>
                <a:gd name="T14" fmla="*/ 2149 w 9372"/>
                <a:gd name="T15" fmla="*/ 659 h 995"/>
                <a:gd name="T16" fmla="*/ 2210 w 9372"/>
                <a:gd name="T17" fmla="*/ 577 h 995"/>
                <a:gd name="T18" fmla="*/ 2187 w 9372"/>
                <a:gd name="T19" fmla="*/ 560 h 995"/>
                <a:gd name="T20" fmla="*/ 2119 w 9372"/>
                <a:gd name="T21" fmla="*/ 629 h 995"/>
                <a:gd name="T22" fmla="*/ 1899 w 9372"/>
                <a:gd name="T23" fmla="*/ 322 h 995"/>
                <a:gd name="T24" fmla="*/ 2046 w 9372"/>
                <a:gd name="T25" fmla="*/ 292 h 995"/>
                <a:gd name="T26" fmla="*/ 1899 w 9372"/>
                <a:gd name="T27" fmla="*/ 322 h 995"/>
                <a:gd name="T28" fmla="*/ 1173 w 9372"/>
                <a:gd name="T29" fmla="*/ 337 h 995"/>
                <a:gd name="T30" fmla="*/ 1499 w 9372"/>
                <a:gd name="T31" fmla="*/ 357 h 995"/>
                <a:gd name="T32" fmla="*/ 1376 w 9372"/>
                <a:gd name="T33" fmla="*/ 273 h 995"/>
                <a:gd name="T34" fmla="*/ 1173 w 9372"/>
                <a:gd name="T35" fmla="*/ 337 h 995"/>
                <a:gd name="T36" fmla="*/ 704 w 9372"/>
                <a:gd name="T37" fmla="*/ 344 h 995"/>
                <a:gd name="T38" fmla="*/ 718 w 9372"/>
                <a:gd name="T39" fmla="*/ 333 h 995"/>
                <a:gd name="T40" fmla="*/ 714 w 9372"/>
                <a:gd name="T41" fmla="*/ 316 h 995"/>
                <a:gd name="T42" fmla="*/ 423 w 9372"/>
                <a:gd name="T43" fmla="*/ 326 h 995"/>
                <a:gd name="T44" fmla="*/ 384 w 9372"/>
                <a:gd name="T45" fmla="*/ 588 h 995"/>
                <a:gd name="T46" fmla="*/ 646 w 9372"/>
                <a:gd name="T47" fmla="*/ 667 h 995"/>
                <a:gd name="T48" fmla="*/ 593 w 9372"/>
                <a:gd name="T49" fmla="*/ 645 h 995"/>
                <a:gd name="T50" fmla="*/ 576 w 9372"/>
                <a:gd name="T51" fmla="*/ 638 h 995"/>
                <a:gd name="T52" fmla="*/ 469 w 9372"/>
                <a:gd name="T53" fmla="*/ 361 h 995"/>
                <a:gd name="T54" fmla="*/ 704 w 9372"/>
                <a:gd name="T55" fmla="*/ 344 h 995"/>
                <a:gd name="T56" fmla="*/ 9370 w 9372"/>
                <a:gd name="T57" fmla="*/ 11 h 995"/>
                <a:gd name="T58" fmla="*/ 9370 w 9372"/>
                <a:gd name="T59" fmla="*/ 454 h 995"/>
                <a:gd name="T60" fmla="*/ 9368 w 9372"/>
                <a:gd name="T61" fmla="*/ 834 h 995"/>
                <a:gd name="T62" fmla="*/ 9241 w 9372"/>
                <a:gd name="T63" fmla="*/ 959 h 995"/>
                <a:gd name="T64" fmla="*/ 9070 w 9372"/>
                <a:gd name="T65" fmla="*/ 960 h 995"/>
                <a:gd name="T66" fmla="*/ 5332 w 9372"/>
                <a:gd name="T67" fmla="*/ 965 h 995"/>
                <a:gd name="T68" fmla="*/ 361 w 9372"/>
                <a:gd name="T69" fmla="*/ 982 h 995"/>
                <a:gd name="T70" fmla="*/ 79 w 9372"/>
                <a:gd name="T71" fmla="*/ 971 h 995"/>
                <a:gd name="T72" fmla="*/ 48 w 9372"/>
                <a:gd name="T73" fmla="*/ 514 h 995"/>
                <a:gd name="T74" fmla="*/ 46 w 9372"/>
                <a:gd name="T75" fmla="*/ 53 h 995"/>
                <a:gd name="T76" fmla="*/ 180 w 9372"/>
                <a:gd name="T77" fmla="*/ 19 h 995"/>
                <a:gd name="T78" fmla="*/ 294 w 9372"/>
                <a:gd name="T79" fmla="*/ 16 h 995"/>
                <a:gd name="T80" fmla="*/ 9136 w 9372"/>
                <a:gd name="T81" fmla="*/ 0 h 995"/>
                <a:gd name="T82" fmla="*/ 9370 w 9372"/>
                <a:gd name="T83" fmla="*/ 11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72" h="995">
                  <a:moveTo>
                    <a:pt x="1381" y="687"/>
                  </a:moveTo>
                  <a:cubicBezTo>
                    <a:pt x="1382" y="679"/>
                    <a:pt x="1383" y="672"/>
                    <a:pt x="1384" y="664"/>
                  </a:cubicBezTo>
                  <a:cubicBezTo>
                    <a:pt x="1363" y="660"/>
                    <a:pt x="1341" y="652"/>
                    <a:pt x="1321" y="652"/>
                  </a:cubicBezTo>
                  <a:cubicBezTo>
                    <a:pt x="1299" y="653"/>
                    <a:pt x="1277" y="663"/>
                    <a:pt x="1255" y="668"/>
                  </a:cubicBezTo>
                  <a:cubicBezTo>
                    <a:pt x="1257" y="675"/>
                    <a:pt x="1259" y="681"/>
                    <a:pt x="1260" y="687"/>
                  </a:cubicBezTo>
                  <a:cubicBezTo>
                    <a:pt x="1300" y="687"/>
                    <a:pt x="1341" y="687"/>
                    <a:pt x="1381" y="687"/>
                  </a:cubicBezTo>
                  <a:close/>
                  <a:moveTo>
                    <a:pt x="2119" y="629"/>
                  </a:moveTo>
                  <a:cubicBezTo>
                    <a:pt x="2129" y="639"/>
                    <a:pt x="2139" y="649"/>
                    <a:pt x="2149" y="659"/>
                  </a:cubicBezTo>
                  <a:cubicBezTo>
                    <a:pt x="2169" y="631"/>
                    <a:pt x="2190" y="604"/>
                    <a:pt x="2210" y="577"/>
                  </a:cubicBezTo>
                  <a:cubicBezTo>
                    <a:pt x="2202" y="572"/>
                    <a:pt x="2195" y="565"/>
                    <a:pt x="2187" y="560"/>
                  </a:cubicBezTo>
                  <a:cubicBezTo>
                    <a:pt x="2164" y="583"/>
                    <a:pt x="2142" y="606"/>
                    <a:pt x="2119" y="629"/>
                  </a:cubicBezTo>
                  <a:close/>
                  <a:moveTo>
                    <a:pt x="1899" y="322"/>
                  </a:moveTo>
                  <a:cubicBezTo>
                    <a:pt x="1945" y="325"/>
                    <a:pt x="2001" y="360"/>
                    <a:pt x="2046" y="292"/>
                  </a:cubicBezTo>
                  <a:cubicBezTo>
                    <a:pt x="1987" y="252"/>
                    <a:pt x="1942" y="272"/>
                    <a:pt x="1899" y="322"/>
                  </a:cubicBezTo>
                  <a:close/>
                  <a:moveTo>
                    <a:pt x="1173" y="337"/>
                  </a:moveTo>
                  <a:cubicBezTo>
                    <a:pt x="1284" y="386"/>
                    <a:pt x="1372" y="374"/>
                    <a:pt x="1499" y="357"/>
                  </a:cubicBezTo>
                  <a:cubicBezTo>
                    <a:pt x="1439" y="315"/>
                    <a:pt x="1411" y="283"/>
                    <a:pt x="1376" y="273"/>
                  </a:cubicBezTo>
                  <a:cubicBezTo>
                    <a:pt x="1309" y="253"/>
                    <a:pt x="1242" y="261"/>
                    <a:pt x="1173" y="337"/>
                  </a:cubicBezTo>
                  <a:close/>
                  <a:moveTo>
                    <a:pt x="704" y="344"/>
                  </a:moveTo>
                  <a:cubicBezTo>
                    <a:pt x="709" y="340"/>
                    <a:pt x="716" y="338"/>
                    <a:pt x="718" y="333"/>
                  </a:cubicBezTo>
                  <a:cubicBezTo>
                    <a:pt x="720" y="328"/>
                    <a:pt x="718" y="319"/>
                    <a:pt x="714" y="316"/>
                  </a:cubicBezTo>
                  <a:cubicBezTo>
                    <a:pt x="621" y="247"/>
                    <a:pt x="505" y="251"/>
                    <a:pt x="423" y="326"/>
                  </a:cubicBezTo>
                  <a:cubicBezTo>
                    <a:pt x="356" y="387"/>
                    <a:pt x="339" y="505"/>
                    <a:pt x="384" y="588"/>
                  </a:cubicBezTo>
                  <a:cubicBezTo>
                    <a:pt x="436" y="684"/>
                    <a:pt x="515" y="708"/>
                    <a:pt x="646" y="667"/>
                  </a:cubicBezTo>
                  <a:cubicBezTo>
                    <a:pt x="627" y="659"/>
                    <a:pt x="610" y="652"/>
                    <a:pt x="593" y="645"/>
                  </a:cubicBezTo>
                  <a:cubicBezTo>
                    <a:pt x="587" y="642"/>
                    <a:pt x="581" y="641"/>
                    <a:pt x="576" y="638"/>
                  </a:cubicBezTo>
                  <a:cubicBezTo>
                    <a:pt x="486" y="580"/>
                    <a:pt x="430" y="434"/>
                    <a:pt x="469" y="361"/>
                  </a:cubicBezTo>
                  <a:cubicBezTo>
                    <a:pt x="504" y="295"/>
                    <a:pt x="562" y="291"/>
                    <a:pt x="704" y="344"/>
                  </a:cubicBezTo>
                  <a:close/>
                  <a:moveTo>
                    <a:pt x="9370" y="11"/>
                  </a:moveTo>
                  <a:cubicBezTo>
                    <a:pt x="9370" y="177"/>
                    <a:pt x="9370" y="316"/>
                    <a:pt x="9370" y="454"/>
                  </a:cubicBezTo>
                  <a:cubicBezTo>
                    <a:pt x="9370" y="581"/>
                    <a:pt x="9372" y="707"/>
                    <a:pt x="9368" y="834"/>
                  </a:cubicBezTo>
                  <a:cubicBezTo>
                    <a:pt x="9364" y="933"/>
                    <a:pt x="9342" y="952"/>
                    <a:pt x="9241" y="959"/>
                  </a:cubicBezTo>
                  <a:cubicBezTo>
                    <a:pt x="9184" y="962"/>
                    <a:pt x="9127" y="960"/>
                    <a:pt x="9070" y="960"/>
                  </a:cubicBezTo>
                  <a:cubicBezTo>
                    <a:pt x="7824" y="960"/>
                    <a:pt x="6578" y="942"/>
                    <a:pt x="5332" y="965"/>
                  </a:cubicBezTo>
                  <a:cubicBezTo>
                    <a:pt x="3675" y="995"/>
                    <a:pt x="2018" y="969"/>
                    <a:pt x="361" y="982"/>
                  </a:cubicBezTo>
                  <a:cubicBezTo>
                    <a:pt x="267" y="982"/>
                    <a:pt x="173" y="975"/>
                    <a:pt x="79" y="971"/>
                  </a:cubicBezTo>
                  <a:cubicBezTo>
                    <a:pt x="0" y="815"/>
                    <a:pt x="56" y="662"/>
                    <a:pt x="48" y="514"/>
                  </a:cubicBezTo>
                  <a:cubicBezTo>
                    <a:pt x="41" y="363"/>
                    <a:pt x="46" y="212"/>
                    <a:pt x="46" y="53"/>
                  </a:cubicBezTo>
                  <a:cubicBezTo>
                    <a:pt x="98" y="40"/>
                    <a:pt x="138" y="25"/>
                    <a:pt x="180" y="19"/>
                  </a:cubicBezTo>
                  <a:cubicBezTo>
                    <a:pt x="217" y="13"/>
                    <a:pt x="256" y="16"/>
                    <a:pt x="294" y="16"/>
                  </a:cubicBezTo>
                  <a:cubicBezTo>
                    <a:pt x="3241" y="10"/>
                    <a:pt x="6188" y="5"/>
                    <a:pt x="9136" y="0"/>
                  </a:cubicBezTo>
                  <a:cubicBezTo>
                    <a:pt x="9204" y="0"/>
                    <a:pt x="9272" y="7"/>
                    <a:pt x="9370" y="1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438">
              <a:extLst>
                <a:ext uri="{FF2B5EF4-FFF2-40B4-BE49-F238E27FC236}">
                  <a16:creationId xmlns:a16="http://schemas.microsoft.com/office/drawing/2014/main" id="{9A82BCCB-6864-45A7-B502-8F4BC723BB55}"/>
                </a:ext>
              </a:extLst>
            </p:cNvPr>
            <p:cNvSpPr>
              <a:spLocks noEditPoints="1"/>
            </p:cNvSpPr>
            <p:nvPr/>
          </p:nvSpPr>
          <p:spPr bwMode="auto">
            <a:xfrm>
              <a:off x="5308601" y="2476500"/>
              <a:ext cx="454025" cy="349250"/>
            </a:xfrm>
            <a:custGeom>
              <a:avLst/>
              <a:gdLst>
                <a:gd name="T0" fmla="*/ 4734 w 7209"/>
                <a:gd name="T1" fmla="*/ 3644 h 5588"/>
                <a:gd name="T2" fmla="*/ 5485 w 7209"/>
                <a:gd name="T3" fmla="*/ 3605 h 5588"/>
                <a:gd name="T4" fmla="*/ 5479 w 7209"/>
                <a:gd name="T5" fmla="*/ 3508 h 5588"/>
                <a:gd name="T6" fmla="*/ 4669 w 7209"/>
                <a:gd name="T7" fmla="*/ 3500 h 5588"/>
                <a:gd name="T8" fmla="*/ 4456 w 7209"/>
                <a:gd name="T9" fmla="*/ 2004 h 5588"/>
                <a:gd name="T10" fmla="*/ 3537 w 7209"/>
                <a:gd name="T11" fmla="*/ 1979 h 5588"/>
                <a:gd name="T12" fmla="*/ 3282 w 7209"/>
                <a:gd name="T13" fmla="*/ 2046 h 5588"/>
                <a:gd name="T14" fmla="*/ 3890 w 7209"/>
                <a:gd name="T15" fmla="*/ 2101 h 5588"/>
                <a:gd name="T16" fmla="*/ 4456 w 7209"/>
                <a:gd name="T17" fmla="*/ 2004 h 5588"/>
                <a:gd name="T18" fmla="*/ 1794 w 7209"/>
                <a:gd name="T19" fmla="*/ 2126 h 5588"/>
                <a:gd name="T20" fmla="*/ 2810 w 7209"/>
                <a:gd name="T21" fmla="*/ 2110 h 5588"/>
                <a:gd name="T22" fmla="*/ 2813 w 7209"/>
                <a:gd name="T23" fmla="*/ 2008 h 5588"/>
                <a:gd name="T24" fmla="*/ 1740 w 7209"/>
                <a:gd name="T25" fmla="*/ 1994 h 5588"/>
                <a:gd name="T26" fmla="*/ 3647 w 7209"/>
                <a:gd name="T27" fmla="*/ 2832 h 5588"/>
                <a:gd name="T28" fmla="*/ 5403 w 7209"/>
                <a:gd name="T29" fmla="*/ 2895 h 5588"/>
                <a:gd name="T30" fmla="*/ 5517 w 7209"/>
                <a:gd name="T31" fmla="*/ 2833 h 5588"/>
                <a:gd name="T32" fmla="*/ 5433 w 7209"/>
                <a:gd name="T33" fmla="*/ 2778 h 5588"/>
                <a:gd name="T34" fmla="*/ 3866 w 7209"/>
                <a:gd name="T35" fmla="*/ 2750 h 5588"/>
                <a:gd name="T36" fmla="*/ 3647 w 7209"/>
                <a:gd name="T37" fmla="*/ 2832 h 5588"/>
                <a:gd name="T38" fmla="*/ 1655 w 7209"/>
                <a:gd name="T39" fmla="*/ 2923 h 5588"/>
                <a:gd name="T40" fmla="*/ 3129 w 7209"/>
                <a:gd name="T41" fmla="*/ 2895 h 5588"/>
                <a:gd name="T42" fmla="*/ 3222 w 7209"/>
                <a:gd name="T43" fmla="*/ 2831 h 5588"/>
                <a:gd name="T44" fmla="*/ 3003 w 7209"/>
                <a:gd name="T45" fmla="*/ 2776 h 5588"/>
                <a:gd name="T46" fmla="*/ 602 w 7209"/>
                <a:gd name="T47" fmla="*/ 2815 h 5588"/>
                <a:gd name="T48" fmla="*/ 508 w 7209"/>
                <a:gd name="T49" fmla="*/ 2882 h 5588"/>
                <a:gd name="T50" fmla="*/ 708 w 7209"/>
                <a:gd name="T51" fmla="*/ 2935 h 5588"/>
                <a:gd name="T52" fmla="*/ 1160 w 7209"/>
                <a:gd name="T53" fmla="*/ 3650 h 5588"/>
                <a:gd name="T54" fmla="*/ 1488 w 7209"/>
                <a:gd name="T55" fmla="*/ 3695 h 5588"/>
                <a:gd name="T56" fmla="*/ 3949 w 7209"/>
                <a:gd name="T57" fmla="*/ 3655 h 5588"/>
                <a:gd name="T58" fmla="*/ 3959 w 7209"/>
                <a:gd name="T59" fmla="*/ 3535 h 5588"/>
                <a:gd name="T60" fmla="*/ 2121 w 7209"/>
                <a:gd name="T61" fmla="*/ 3549 h 5588"/>
                <a:gd name="T62" fmla="*/ 1216 w 7209"/>
                <a:gd name="T63" fmla="*/ 3586 h 5588"/>
                <a:gd name="T64" fmla="*/ 3625 w 7209"/>
                <a:gd name="T65" fmla="*/ 729 h 5588"/>
                <a:gd name="T66" fmla="*/ 3353 w 7209"/>
                <a:gd name="T67" fmla="*/ 663 h 5588"/>
                <a:gd name="T68" fmla="*/ 495 w 7209"/>
                <a:gd name="T69" fmla="*/ 700 h 5588"/>
                <a:gd name="T70" fmla="*/ 502 w 7209"/>
                <a:gd name="T71" fmla="*/ 800 h 5588"/>
                <a:gd name="T72" fmla="*/ 3344 w 7209"/>
                <a:gd name="T73" fmla="*/ 809 h 5588"/>
                <a:gd name="T74" fmla="*/ 3625 w 7209"/>
                <a:gd name="T75" fmla="*/ 729 h 5588"/>
                <a:gd name="T76" fmla="*/ 4237 w 7209"/>
                <a:gd name="T77" fmla="*/ 1296 h 5588"/>
                <a:gd name="T78" fmla="*/ 1318 w 7209"/>
                <a:gd name="T79" fmla="*/ 1309 h 5588"/>
                <a:gd name="T80" fmla="*/ 1078 w 7209"/>
                <a:gd name="T81" fmla="*/ 1340 h 5588"/>
                <a:gd name="T82" fmla="*/ 1234 w 7209"/>
                <a:gd name="T83" fmla="*/ 1454 h 5588"/>
                <a:gd name="T84" fmla="*/ 4154 w 7209"/>
                <a:gd name="T85" fmla="*/ 1442 h 5588"/>
                <a:gd name="T86" fmla="*/ 4421 w 7209"/>
                <a:gd name="T87" fmla="*/ 1380 h 5588"/>
                <a:gd name="T88" fmla="*/ 6800 w 7209"/>
                <a:gd name="T89" fmla="*/ 5585 h 5588"/>
                <a:gd name="T90" fmla="*/ 181 w 7209"/>
                <a:gd name="T91" fmla="*/ 5560 h 5588"/>
                <a:gd name="T92" fmla="*/ 29 w 7209"/>
                <a:gd name="T93" fmla="*/ 5411 h 5588"/>
                <a:gd name="T94" fmla="*/ 62 w 7209"/>
                <a:gd name="T95" fmla="*/ 14 h 5588"/>
                <a:gd name="T96" fmla="*/ 7061 w 7209"/>
                <a:gd name="T97" fmla="*/ 0 h 5588"/>
                <a:gd name="T98" fmla="*/ 7208 w 7209"/>
                <a:gd name="T99" fmla="*/ 21 h 5588"/>
                <a:gd name="T100" fmla="*/ 7195 w 7209"/>
                <a:gd name="T101" fmla="*/ 5424 h 5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9" h="5588">
                  <a:moveTo>
                    <a:pt x="4540" y="3544"/>
                  </a:moveTo>
                  <a:cubicBezTo>
                    <a:pt x="4594" y="3648"/>
                    <a:pt x="4666" y="3646"/>
                    <a:pt x="4734" y="3644"/>
                  </a:cubicBezTo>
                  <a:cubicBezTo>
                    <a:pt x="4967" y="3636"/>
                    <a:pt x="5199" y="3626"/>
                    <a:pt x="5431" y="3617"/>
                  </a:cubicBezTo>
                  <a:cubicBezTo>
                    <a:pt x="5449" y="3616"/>
                    <a:pt x="5470" y="3614"/>
                    <a:pt x="5485" y="3605"/>
                  </a:cubicBezTo>
                  <a:cubicBezTo>
                    <a:pt x="5500" y="3597"/>
                    <a:pt x="5520" y="3576"/>
                    <a:pt x="5517" y="3564"/>
                  </a:cubicBezTo>
                  <a:cubicBezTo>
                    <a:pt x="5513" y="3544"/>
                    <a:pt x="5497" y="3522"/>
                    <a:pt x="5479" y="3508"/>
                  </a:cubicBezTo>
                  <a:cubicBezTo>
                    <a:pt x="5466" y="3498"/>
                    <a:pt x="5443" y="3499"/>
                    <a:pt x="5425" y="3499"/>
                  </a:cubicBezTo>
                  <a:cubicBezTo>
                    <a:pt x="5173" y="3498"/>
                    <a:pt x="4921" y="3497"/>
                    <a:pt x="4669" y="3500"/>
                  </a:cubicBezTo>
                  <a:cubicBezTo>
                    <a:pt x="4630" y="3501"/>
                    <a:pt x="4591" y="3527"/>
                    <a:pt x="4540" y="3544"/>
                  </a:cubicBezTo>
                  <a:close/>
                  <a:moveTo>
                    <a:pt x="4456" y="2004"/>
                  </a:moveTo>
                  <a:cubicBezTo>
                    <a:pt x="4409" y="1990"/>
                    <a:pt x="4370" y="1968"/>
                    <a:pt x="4331" y="1968"/>
                  </a:cubicBezTo>
                  <a:cubicBezTo>
                    <a:pt x="4066" y="1969"/>
                    <a:pt x="3802" y="1975"/>
                    <a:pt x="3537" y="1979"/>
                  </a:cubicBezTo>
                  <a:cubicBezTo>
                    <a:pt x="3481" y="1980"/>
                    <a:pt x="3423" y="1977"/>
                    <a:pt x="3368" y="1988"/>
                  </a:cubicBezTo>
                  <a:cubicBezTo>
                    <a:pt x="3338" y="1993"/>
                    <a:pt x="3313" y="2024"/>
                    <a:pt x="3282" y="2046"/>
                  </a:cubicBezTo>
                  <a:cubicBezTo>
                    <a:pt x="3389" y="2126"/>
                    <a:pt x="3414" y="2131"/>
                    <a:pt x="3514" y="2123"/>
                  </a:cubicBezTo>
                  <a:cubicBezTo>
                    <a:pt x="3639" y="2114"/>
                    <a:pt x="3764" y="2104"/>
                    <a:pt x="3890" y="2101"/>
                  </a:cubicBezTo>
                  <a:cubicBezTo>
                    <a:pt x="4035" y="2097"/>
                    <a:pt x="4180" y="2100"/>
                    <a:pt x="4325" y="2099"/>
                  </a:cubicBezTo>
                  <a:cubicBezTo>
                    <a:pt x="4376" y="2099"/>
                    <a:pt x="4427" y="2096"/>
                    <a:pt x="4456" y="2004"/>
                  </a:cubicBezTo>
                  <a:close/>
                  <a:moveTo>
                    <a:pt x="1643" y="2032"/>
                  </a:moveTo>
                  <a:cubicBezTo>
                    <a:pt x="1667" y="2124"/>
                    <a:pt x="1730" y="2126"/>
                    <a:pt x="1794" y="2126"/>
                  </a:cubicBezTo>
                  <a:cubicBezTo>
                    <a:pt x="2103" y="2125"/>
                    <a:pt x="2411" y="2126"/>
                    <a:pt x="2719" y="2125"/>
                  </a:cubicBezTo>
                  <a:cubicBezTo>
                    <a:pt x="2750" y="2125"/>
                    <a:pt x="2784" y="2123"/>
                    <a:pt x="2810" y="2110"/>
                  </a:cubicBezTo>
                  <a:cubicBezTo>
                    <a:pt x="2828" y="2101"/>
                    <a:pt x="2841" y="2072"/>
                    <a:pt x="2844" y="2050"/>
                  </a:cubicBezTo>
                  <a:cubicBezTo>
                    <a:pt x="2846" y="2038"/>
                    <a:pt x="2827" y="2016"/>
                    <a:pt x="2813" y="2008"/>
                  </a:cubicBezTo>
                  <a:cubicBezTo>
                    <a:pt x="2791" y="1998"/>
                    <a:pt x="2765" y="1992"/>
                    <a:pt x="2741" y="1992"/>
                  </a:cubicBezTo>
                  <a:cubicBezTo>
                    <a:pt x="2407" y="1992"/>
                    <a:pt x="2074" y="1991"/>
                    <a:pt x="1740" y="1994"/>
                  </a:cubicBezTo>
                  <a:cubicBezTo>
                    <a:pt x="1708" y="1994"/>
                    <a:pt x="1676" y="2018"/>
                    <a:pt x="1643" y="2032"/>
                  </a:cubicBezTo>
                  <a:close/>
                  <a:moveTo>
                    <a:pt x="3647" y="2832"/>
                  </a:moveTo>
                  <a:cubicBezTo>
                    <a:pt x="3674" y="2892"/>
                    <a:pt x="3729" y="2884"/>
                    <a:pt x="3778" y="2885"/>
                  </a:cubicBezTo>
                  <a:cubicBezTo>
                    <a:pt x="4320" y="2888"/>
                    <a:pt x="4861" y="2892"/>
                    <a:pt x="5403" y="2895"/>
                  </a:cubicBezTo>
                  <a:cubicBezTo>
                    <a:pt x="5428" y="2896"/>
                    <a:pt x="5456" y="2896"/>
                    <a:pt x="5477" y="2886"/>
                  </a:cubicBezTo>
                  <a:cubicBezTo>
                    <a:pt x="5495" y="2876"/>
                    <a:pt x="5518" y="2849"/>
                    <a:pt x="5517" y="2833"/>
                  </a:cubicBezTo>
                  <a:cubicBezTo>
                    <a:pt x="5515" y="2815"/>
                    <a:pt x="5488" y="2798"/>
                    <a:pt x="5469" y="2784"/>
                  </a:cubicBezTo>
                  <a:cubicBezTo>
                    <a:pt x="5460" y="2777"/>
                    <a:pt x="5445" y="2778"/>
                    <a:pt x="5433" y="2778"/>
                  </a:cubicBezTo>
                  <a:cubicBezTo>
                    <a:pt x="5238" y="2769"/>
                    <a:pt x="5044" y="2754"/>
                    <a:pt x="4849" y="2752"/>
                  </a:cubicBezTo>
                  <a:cubicBezTo>
                    <a:pt x="4522" y="2748"/>
                    <a:pt x="4194" y="2750"/>
                    <a:pt x="3866" y="2750"/>
                  </a:cubicBezTo>
                  <a:cubicBezTo>
                    <a:pt x="3822" y="2750"/>
                    <a:pt x="3778" y="2750"/>
                    <a:pt x="3734" y="2754"/>
                  </a:cubicBezTo>
                  <a:cubicBezTo>
                    <a:pt x="3686" y="2758"/>
                    <a:pt x="3651" y="2780"/>
                    <a:pt x="3647" y="2832"/>
                  </a:cubicBezTo>
                  <a:close/>
                  <a:moveTo>
                    <a:pt x="1654" y="2935"/>
                  </a:moveTo>
                  <a:cubicBezTo>
                    <a:pt x="1654" y="2931"/>
                    <a:pt x="1654" y="2927"/>
                    <a:pt x="1655" y="2923"/>
                  </a:cubicBezTo>
                  <a:cubicBezTo>
                    <a:pt x="1894" y="2923"/>
                    <a:pt x="2134" y="2926"/>
                    <a:pt x="2374" y="2922"/>
                  </a:cubicBezTo>
                  <a:cubicBezTo>
                    <a:pt x="2626" y="2917"/>
                    <a:pt x="2877" y="2905"/>
                    <a:pt x="3129" y="2895"/>
                  </a:cubicBezTo>
                  <a:cubicBezTo>
                    <a:pt x="3135" y="2895"/>
                    <a:pt x="3142" y="2895"/>
                    <a:pt x="3148" y="2894"/>
                  </a:cubicBezTo>
                  <a:cubicBezTo>
                    <a:pt x="3189" y="2891"/>
                    <a:pt x="3228" y="2876"/>
                    <a:pt x="3222" y="2831"/>
                  </a:cubicBezTo>
                  <a:cubicBezTo>
                    <a:pt x="3219" y="2811"/>
                    <a:pt x="3180" y="2786"/>
                    <a:pt x="3154" y="2781"/>
                  </a:cubicBezTo>
                  <a:cubicBezTo>
                    <a:pt x="3105" y="2772"/>
                    <a:pt x="3054" y="2776"/>
                    <a:pt x="3003" y="2776"/>
                  </a:cubicBezTo>
                  <a:cubicBezTo>
                    <a:pt x="2429" y="2780"/>
                    <a:pt x="1855" y="2782"/>
                    <a:pt x="1281" y="2789"/>
                  </a:cubicBezTo>
                  <a:cubicBezTo>
                    <a:pt x="1054" y="2792"/>
                    <a:pt x="828" y="2806"/>
                    <a:pt x="602" y="2815"/>
                  </a:cubicBezTo>
                  <a:cubicBezTo>
                    <a:pt x="589" y="2815"/>
                    <a:pt x="573" y="2812"/>
                    <a:pt x="565" y="2819"/>
                  </a:cubicBezTo>
                  <a:cubicBezTo>
                    <a:pt x="543" y="2837"/>
                    <a:pt x="520" y="2858"/>
                    <a:pt x="508" y="2882"/>
                  </a:cubicBezTo>
                  <a:cubicBezTo>
                    <a:pt x="505" y="2888"/>
                    <a:pt x="538" y="2924"/>
                    <a:pt x="558" y="2927"/>
                  </a:cubicBezTo>
                  <a:cubicBezTo>
                    <a:pt x="607" y="2936"/>
                    <a:pt x="658" y="2935"/>
                    <a:pt x="708" y="2935"/>
                  </a:cubicBezTo>
                  <a:cubicBezTo>
                    <a:pt x="1024" y="2936"/>
                    <a:pt x="1339" y="2935"/>
                    <a:pt x="1654" y="2935"/>
                  </a:cubicBezTo>
                  <a:close/>
                  <a:moveTo>
                    <a:pt x="1160" y="3650"/>
                  </a:moveTo>
                  <a:cubicBezTo>
                    <a:pt x="1209" y="3705"/>
                    <a:pt x="1257" y="3721"/>
                    <a:pt x="1319" y="3709"/>
                  </a:cubicBezTo>
                  <a:cubicBezTo>
                    <a:pt x="1374" y="3698"/>
                    <a:pt x="1432" y="3696"/>
                    <a:pt x="1488" y="3695"/>
                  </a:cubicBezTo>
                  <a:cubicBezTo>
                    <a:pt x="1817" y="3690"/>
                    <a:pt x="2145" y="3687"/>
                    <a:pt x="2473" y="3682"/>
                  </a:cubicBezTo>
                  <a:cubicBezTo>
                    <a:pt x="2965" y="3674"/>
                    <a:pt x="3457" y="3665"/>
                    <a:pt x="3949" y="3655"/>
                  </a:cubicBezTo>
                  <a:cubicBezTo>
                    <a:pt x="4008" y="3653"/>
                    <a:pt x="4083" y="3679"/>
                    <a:pt x="4113" y="3598"/>
                  </a:cubicBezTo>
                  <a:cubicBezTo>
                    <a:pt x="4128" y="3559"/>
                    <a:pt x="4077" y="3538"/>
                    <a:pt x="3959" y="3535"/>
                  </a:cubicBezTo>
                  <a:cubicBezTo>
                    <a:pt x="3947" y="3535"/>
                    <a:pt x="3934" y="3535"/>
                    <a:pt x="3921" y="3535"/>
                  </a:cubicBezTo>
                  <a:cubicBezTo>
                    <a:pt x="3321" y="3540"/>
                    <a:pt x="2721" y="3542"/>
                    <a:pt x="2121" y="3549"/>
                  </a:cubicBezTo>
                  <a:cubicBezTo>
                    <a:pt x="1850" y="3552"/>
                    <a:pt x="1579" y="3565"/>
                    <a:pt x="1308" y="3574"/>
                  </a:cubicBezTo>
                  <a:cubicBezTo>
                    <a:pt x="1277" y="3575"/>
                    <a:pt x="1242" y="3573"/>
                    <a:pt x="1216" y="3586"/>
                  </a:cubicBezTo>
                  <a:cubicBezTo>
                    <a:pt x="1192" y="3598"/>
                    <a:pt x="1179" y="3628"/>
                    <a:pt x="1160" y="3650"/>
                  </a:cubicBezTo>
                  <a:close/>
                  <a:moveTo>
                    <a:pt x="3625" y="729"/>
                  </a:moveTo>
                  <a:cubicBezTo>
                    <a:pt x="3545" y="697"/>
                    <a:pt x="3507" y="676"/>
                    <a:pt x="3467" y="666"/>
                  </a:cubicBezTo>
                  <a:cubicBezTo>
                    <a:pt x="3430" y="658"/>
                    <a:pt x="3391" y="663"/>
                    <a:pt x="3353" y="663"/>
                  </a:cubicBezTo>
                  <a:cubicBezTo>
                    <a:pt x="2438" y="671"/>
                    <a:pt x="1522" y="680"/>
                    <a:pt x="607" y="689"/>
                  </a:cubicBezTo>
                  <a:cubicBezTo>
                    <a:pt x="569" y="689"/>
                    <a:pt x="530" y="689"/>
                    <a:pt x="495" y="700"/>
                  </a:cubicBezTo>
                  <a:cubicBezTo>
                    <a:pt x="476" y="705"/>
                    <a:pt x="453" y="735"/>
                    <a:pt x="454" y="753"/>
                  </a:cubicBezTo>
                  <a:cubicBezTo>
                    <a:pt x="456" y="770"/>
                    <a:pt x="483" y="797"/>
                    <a:pt x="502" y="800"/>
                  </a:cubicBezTo>
                  <a:cubicBezTo>
                    <a:pt x="557" y="808"/>
                    <a:pt x="615" y="809"/>
                    <a:pt x="671" y="809"/>
                  </a:cubicBezTo>
                  <a:cubicBezTo>
                    <a:pt x="1562" y="810"/>
                    <a:pt x="2453" y="809"/>
                    <a:pt x="3344" y="809"/>
                  </a:cubicBezTo>
                  <a:cubicBezTo>
                    <a:pt x="3395" y="809"/>
                    <a:pt x="3447" y="813"/>
                    <a:pt x="3495" y="803"/>
                  </a:cubicBezTo>
                  <a:cubicBezTo>
                    <a:pt x="3528" y="797"/>
                    <a:pt x="3557" y="770"/>
                    <a:pt x="3625" y="729"/>
                  </a:cubicBezTo>
                  <a:close/>
                  <a:moveTo>
                    <a:pt x="4421" y="1380"/>
                  </a:moveTo>
                  <a:cubicBezTo>
                    <a:pt x="4367" y="1281"/>
                    <a:pt x="4298" y="1296"/>
                    <a:pt x="4237" y="1296"/>
                  </a:cubicBezTo>
                  <a:cubicBezTo>
                    <a:pt x="4016" y="1299"/>
                    <a:pt x="3795" y="1308"/>
                    <a:pt x="3574" y="1309"/>
                  </a:cubicBezTo>
                  <a:cubicBezTo>
                    <a:pt x="2822" y="1310"/>
                    <a:pt x="2070" y="1309"/>
                    <a:pt x="1318" y="1309"/>
                  </a:cubicBezTo>
                  <a:cubicBezTo>
                    <a:pt x="1267" y="1309"/>
                    <a:pt x="1216" y="1307"/>
                    <a:pt x="1166" y="1311"/>
                  </a:cubicBezTo>
                  <a:cubicBezTo>
                    <a:pt x="1136" y="1314"/>
                    <a:pt x="1105" y="1326"/>
                    <a:pt x="1078" y="1340"/>
                  </a:cubicBezTo>
                  <a:cubicBezTo>
                    <a:pt x="1043" y="1359"/>
                    <a:pt x="1048" y="1422"/>
                    <a:pt x="1086" y="1432"/>
                  </a:cubicBezTo>
                  <a:cubicBezTo>
                    <a:pt x="1134" y="1445"/>
                    <a:pt x="1185" y="1454"/>
                    <a:pt x="1234" y="1454"/>
                  </a:cubicBezTo>
                  <a:cubicBezTo>
                    <a:pt x="1386" y="1453"/>
                    <a:pt x="1537" y="1443"/>
                    <a:pt x="1689" y="1443"/>
                  </a:cubicBezTo>
                  <a:cubicBezTo>
                    <a:pt x="2510" y="1442"/>
                    <a:pt x="3332" y="1443"/>
                    <a:pt x="4154" y="1442"/>
                  </a:cubicBezTo>
                  <a:cubicBezTo>
                    <a:pt x="4204" y="1442"/>
                    <a:pt x="4256" y="1448"/>
                    <a:pt x="4305" y="1438"/>
                  </a:cubicBezTo>
                  <a:cubicBezTo>
                    <a:pt x="4343" y="1431"/>
                    <a:pt x="4378" y="1403"/>
                    <a:pt x="4421" y="1380"/>
                  </a:cubicBezTo>
                  <a:close/>
                  <a:moveTo>
                    <a:pt x="7180" y="5585"/>
                  </a:moveTo>
                  <a:cubicBezTo>
                    <a:pt x="7038" y="5585"/>
                    <a:pt x="6919" y="5585"/>
                    <a:pt x="6800" y="5585"/>
                  </a:cubicBezTo>
                  <a:cubicBezTo>
                    <a:pt x="5269" y="5585"/>
                    <a:pt x="3739" y="5588"/>
                    <a:pt x="2209" y="5584"/>
                  </a:cubicBezTo>
                  <a:cubicBezTo>
                    <a:pt x="1533" y="5582"/>
                    <a:pt x="857" y="5569"/>
                    <a:pt x="181" y="5560"/>
                  </a:cubicBezTo>
                  <a:cubicBezTo>
                    <a:pt x="138" y="5559"/>
                    <a:pt x="95" y="5551"/>
                    <a:pt x="44" y="5545"/>
                  </a:cubicBezTo>
                  <a:cubicBezTo>
                    <a:pt x="38" y="5496"/>
                    <a:pt x="30" y="5454"/>
                    <a:pt x="29" y="5411"/>
                  </a:cubicBezTo>
                  <a:cubicBezTo>
                    <a:pt x="0" y="4274"/>
                    <a:pt x="16" y="218"/>
                    <a:pt x="49" y="28"/>
                  </a:cubicBezTo>
                  <a:cubicBezTo>
                    <a:pt x="54" y="23"/>
                    <a:pt x="57" y="18"/>
                    <a:pt x="62" y="14"/>
                  </a:cubicBezTo>
                  <a:cubicBezTo>
                    <a:pt x="67" y="11"/>
                    <a:pt x="74" y="9"/>
                    <a:pt x="80" y="9"/>
                  </a:cubicBezTo>
                  <a:cubicBezTo>
                    <a:pt x="2407" y="6"/>
                    <a:pt x="4734" y="3"/>
                    <a:pt x="7061" y="0"/>
                  </a:cubicBezTo>
                  <a:cubicBezTo>
                    <a:pt x="7099" y="0"/>
                    <a:pt x="7137" y="2"/>
                    <a:pt x="7175" y="6"/>
                  </a:cubicBezTo>
                  <a:cubicBezTo>
                    <a:pt x="7186" y="7"/>
                    <a:pt x="7197" y="16"/>
                    <a:pt x="7208" y="21"/>
                  </a:cubicBezTo>
                  <a:cubicBezTo>
                    <a:pt x="7208" y="1348"/>
                    <a:pt x="7209" y="2674"/>
                    <a:pt x="7207" y="4001"/>
                  </a:cubicBezTo>
                  <a:cubicBezTo>
                    <a:pt x="7207" y="4475"/>
                    <a:pt x="7200" y="4949"/>
                    <a:pt x="7195" y="5424"/>
                  </a:cubicBezTo>
                  <a:cubicBezTo>
                    <a:pt x="7194" y="5473"/>
                    <a:pt x="7186" y="5522"/>
                    <a:pt x="7180" y="5585"/>
                  </a:cubicBezTo>
                  <a:close/>
                </a:path>
              </a:pathLst>
            </a:custGeom>
            <a:solidFill>
              <a:srgbClr val="FFFFEE"/>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439">
              <a:extLst>
                <a:ext uri="{FF2B5EF4-FFF2-40B4-BE49-F238E27FC236}">
                  <a16:creationId xmlns:a16="http://schemas.microsoft.com/office/drawing/2014/main" id="{73BC1543-786F-4750-98E7-F285B6FC2C43}"/>
                </a:ext>
              </a:extLst>
            </p:cNvPr>
            <p:cNvSpPr>
              <a:spLocks noEditPoints="1"/>
            </p:cNvSpPr>
            <p:nvPr/>
          </p:nvSpPr>
          <p:spPr bwMode="auto">
            <a:xfrm>
              <a:off x="5049838" y="2362200"/>
              <a:ext cx="842963" cy="723900"/>
            </a:xfrm>
            <a:custGeom>
              <a:avLst/>
              <a:gdLst>
                <a:gd name="T0" fmla="*/ 440 w 13397"/>
                <a:gd name="T1" fmla="*/ 11357 h 11547"/>
                <a:gd name="T2" fmla="*/ 12961 w 13397"/>
                <a:gd name="T3" fmla="*/ 11346 h 11547"/>
                <a:gd name="T4" fmla="*/ 13197 w 13397"/>
                <a:gd name="T5" fmla="*/ 11056 h 11547"/>
                <a:gd name="T6" fmla="*/ 12996 w 13397"/>
                <a:gd name="T7" fmla="*/ 10981 h 11547"/>
                <a:gd name="T8" fmla="*/ 202 w 13397"/>
                <a:gd name="T9" fmla="*/ 11177 h 11547"/>
                <a:gd name="T10" fmla="*/ 6688 w 13397"/>
                <a:gd name="T11" fmla="*/ 8012 h 11547"/>
                <a:gd name="T12" fmla="*/ 11679 w 13397"/>
                <a:gd name="T13" fmla="*/ 8014 h 11547"/>
                <a:gd name="T14" fmla="*/ 11918 w 13397"/>
                <a:gd name="T15" fmla="*/ 7943 h 11547"/>
                <a:gd name="T16" fmla="*/ 11910 w 13397"/>
                <a:gd name="T17" fmla="*/ 4736 h 11547"/>
                <a:gd name="T18" fmla="*/ 11895 w 13397"/>
                <a:gd name="T19" fmla="*/ 562 h 11547"/>
                <a:gd name="T20" fmla="*/ 10737 w 13397"/>
                <a:gd name="T21" fmla="*/ 193 h 11547"/>
                <a:gd name="T22" fmla="*/ 2085 w 13397"/>
                <a:gd name="T23" fmla="*/ 209 h 11547"/>
                <a:gd name="T24" fmla="*/ 1494 w 13397"/>
                <a:gd name="T25" fmla="*/ 557 h 11547"/>
                <a:gd name="T26" fmla="*/ 1478 w 13397"/>
                <a:gd name="T27" fmla="*/ 7786 h 11547"/>
                <a:gd name="T28" fmla="*/ 1546 w 13397"/>
                <a:gd name="T29" fmla="*/ 8010 h 11547"/>
                <a:gd name="T30" fmla="*/ 6688 w 13397"/>
                <a:gd name="T31" fmla="*/ 8012 h 11547"/>
                <a:gd name="T32" fmla="*/ 13088 w 13397"/>
                <a:gd name="T33" fmla="*/ 10660 h 11547"/>
                <a:gd name="T34" fmla="*/ 11958 w 13397"/>
                <a:gd name="T35" fmla="*/ 8217 h 11547"/>
                <a:gd name="T36" fmla="*/ 1657 w 13397"/>
                <a:gd name="T37" fmla="*/ 8198 h 11547"/>
                <a:gd name="T38" fmla="*/ 1410 w 13397"/>
                <a:gd name="T39" fmla="*/ 8246 h 11547"/>
                <a:gd name="T40" fmla="*/ 621 w 13397"/>
                <a:gd name="T41" fmla="*/ 9970 h 11547"/>
                <a:gd name="T42" fmla="*/ 324 w 13397"/>
                <a:gd name="T43" fmla="*/ 10775 h 11547"/>
                <a:gd name="T44" fmla="*/ 5941 w 13397"/>
                <a:gd name="T45" fmla="*/ 10787 h 11547"/>
                <a:gd name="T46" fmla="*/ 13140 w 13397"/>
                <a:gd name="T47" fmla="*/ 10789 h 11547"/>
                <a:gd name="T48" fmla="*/ 329 w 13397"/>
                <a:gd name="T49" fmla="*/ 11546 h 11547"/>
                <a:gd name="T50" fmla="*/ 36 w 13397"/>
                <a:gd name="T51" fmla="*/ 11385 h 11547"/>
                <a:gd name="T52" fmla="*/ 152 w 13397"/>
                <a:gd name="T53" fmla="*/ 10539 h 11547"/>
                <a:gd name="T54" fmla="*/ 1291 w 13397"/>
                <a:gd name="T55" fmla="*/ 7884 h 11547"/>
                <a:gd name="T56" fmla="*/ 1320 w 13397"/>
                <a:gd name="T57" fmla="*/ 426 h 11547"/>
                <a:gd name="T58" fmla="*/ 1868 w 13397"/>
                <a:gd name="T59" fmla="*/ 27 h 11547"/>
                <a:gd name="T60" fmla="*/ 9251 w 13397"/>
                <a:gd name="T61" fmla="*/ 6 h 11547"/>
                <a:gd name="T62" fmla="*/ 11623 w 13397"/>
                <a:gd name="T63" fmla="*/ 8 h 11547"/>
                <a:gd name="T64" fmla="*/ 12082 w 13397"/>
                <a:gd name="T65" fmla="*/ 565 h 11547"/>
                <a:gd name="T66" fmla="*/ 12106 w 13397"/>
                <a:gd name="T67" fmla="*/ 7948 h 11547"/>
                <a:gd name="T68" fmla="*/ 13264 w 13397"/>
                <a:gd name="T69" fmla="*/ 10599 h 11547"/>
                <a:gd name="T70" fmla="*/ 13379 w 13397"/>
                <a:gd name="T71" fmla="*/ 11027 h 11547"/>
                <a:gd name="T72" fmla="*/ 13367 w 13397"/>
                <a:gd name="T73" fmla="*/ 11406 h 11547"/>
                <a:gd name="T74" fmla="*/ 13197 w 13397"/>
                <a:gd name="T75" fmla="*/ 11521 h 11547"/>
                <a:gd name="T76" fmla="*/ 8225 w 13397"/>
                <a:gd name="T77" fmla="*/ 11538 h 1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97" h="11547">
                  <a:moveTo>
                    <a:pt x="236" y="11343"/>
                  </a:moveTo>
                  <a:cubicBezTo>
                    <a:pt x="301" y="11371"/>
                    <a:pt x="372" y="11357"/>
                    <a:pt x="440" y="11357"/>
                  </a:cubicBezTo>
                  <a:cubicBezTo>
                    <a:pt x="3804" y="11354"/>
                    <a:pt x="7168" y="11350"/>
                    <a:pt x="10532" y="11347"/>
                  </a:cubicBezTo>
                  <a:cubicBezTo>
                    <a:pt x="11342" y="11347"/>
                    <a:pt x="12151" y="11346"/>
                    <a:pt x="12961" y="11346"/>
                  </a:cubicBezTo>
                  <a:cubicBezTo>
                    <a:pt x="13225" y="11345"/>
                    <a:pt x="13196" y="11369"/>
                    <a:pt x="13199" y="11094"/>
                  </a:cubicBezTo>
                  <a:cubicBezTo>
                    <a:pt x="13199" y="11081"/>
                    <a:pt x="13198" y="11069"/>
                    <a:pt x="13197" y="11056"/>
                  </a:cubicBezTo>
                  <a:cubicBezTo>
                    <a:pt x="13194" y="11009"/>
                    <a:pt x="13172" y="10985"/>
                    <a:pt x="13129" y="10982"/>
                  </a:cubicBezTo>
                  <a:cubicBezTo>
                    <a:pt x="13084" y="10980"/>
                    <a:pt x="13040" y="10981"/>
                    <a:pt x="12996" y="10981"/>
                  </a:cubicBezTo>
                  <a:cubicBezTo>
                    <a:pt x="8797" y="10976"/>
                    <a:pt x="4598" y="10971"/>
                    <a:pt x="399" y="10966"/>
                  </a:cubicBezTo>
                  <a:cubicBezTo>
                    <a:pt x="180" y="10966"/>
                    <a:pt x="200" y="10958"/>
                    <a:pt x="202" y="11177"/>
                  </a:cubicBezTo>
                  <a:cubicBezTo>
                    <a:pt x="202" y="11233"/>
                    <a:pt x="202" y="11290"/>
                    <a:pt x="236" y="11343"/>
                  </a:cubicBezTo>
                  <a:close/>
                  <a:moveTo>
                    <a:pt x="6688" y="8012"/>
                  </a:moveTo>
                  <a:lnTo>
                    <a:pt x="6688" y="8014"/>
                  </a:lnTo>
                  <a:cubicBezTo>
                    <a:pt x="8352" y="8014"/>
                    <a:pt x="10015" y="8014"/>
                    <a:pt x="11679" y="8014"/>
                  </a:cubicBezTo>
                  <a:cubicBezTo>
                    <a:pt x="11736" y="8014"/>
                    <a:pt x="11793" y="8014"/>
                    <a:pt x="11850" y="8013"/>
                  </a:cubicBezTo>
                  <a:cubicBezTo>
                    <a:pt x="11896" y="8012"/>
                    <a:pt x="11917" y="7991"/>
                    <a:pt x="11918" y="7943"/>
                  </a:cubicBezTo>
                  <a:cubicBezTo>
                    <a:pt x="11920" y="7886"/>
                    <a:pt x="11920" y="7829"/>
                    <a:pt x="11919" y="7772"/>
                  </a:cubicBezTo>
                  <a:cubicBezTo>
                    <a:pt x="11916" y="6760"/>
                    <a:pt x="11912" y="5748"/>
                    <a:pt x="11910" y="4736"/>
                  </a:cubicBezTo>
                  <a:cubicBezTo>
                    <a:pt x="11908" y="3610"/>
                    <a:pt x="11908" y="2484"/>
                    <a:pt x="11906" y="1358"/>
                  </a:cubicBezTo>
                  <a:cubicBezTo>
                    <a:pt x="11905" y="1093"/>
                    <a:pt x="11900" y="827"/>
                    <a:pt x="11895" y="562"/>
                  </a:cubicBezTo>
                  <a:cubicBezTo>
                    <a:pt x="11890" y="321"/>
                    <a:pt x="11772" y="199"/>
                    <a:pt x="11534" y="194"/>
                  </a:cubicBezTo>
                  <a:cubicBezTo>
                    <a:pt x="11269" y="189"/>
                    <a:pt x="11003" y="192"/>
                    <a:pt x="10737" y="193"/>
                  </a:cubicBezTo>
                  <a:cubicBezTo>
                    <a:pt x="8163" y="198"/>
                    <a:pt x="5589" y="202"/>
                    <a:pt x="3014" y="207"/>
                  </a:cubicBezTo>
                  <a:cubicBezTo>
                    <a:pt x="2704" y="208"/>
                    <a:pt x="2394" y="208"/>
                    <a:pt x="2085" y="209"/>
                  </a:cubicBezTo>
                  <a:cubicBezTo>
                    <a:pt x="2002" y="210"/>
                    <a:pt x="1920" y="212"/>
                    <a:pt x="1838" y="216"/>
                  </a:cubicBezTo>
                  <a:cubicBezTo>
                    <a:pt x="1614" y="228"/>
                    <a:pt x="1506" y="336"/>
                    <a:pt x="1494" y="557"/>
                  </a:cubicBezTo>
                  <a:cubicBezTo>
                    <a:pt x="1488" y="652"/>
                    <a:pt x="1483" y="746"/>
                    <a:pt x="1483" y="841"/>
                  </a:cubicBezTo>
                  <a:cubicBezTo>
                    <a:pt x="1481" y="3156"/>
                    <a:pt x="1479" y="5471"/>
                    <a:pt x="1478" y="7786"/>
                  </a:cubicBezTo>
                  <a:cubicBezTo>
                    <a:pt x="1478" y="7837"/>
                    <a:pt x="1477" y="7888"/>
                    <a:pt x="1479" y="7938"/>
                  </a:cubicBezTo>
                  <a:cubicBezTo>
                    <a:pt x="1481" y="7988"/>
                    <a:pt x="1500" y="8009"/>
                    <a:pt x="1546" y="8010"/>
                  </a:cubicBezTo>
                  <a:cubicBezTo>
                    <a:pt x="1603" y="8012"/>
                    <a:pt x="1660" y="8012"/>
                    <a:pt x="1717" y="8012"/>
                  </a:cubicBezTo>
                  <a:cubicBezTo>
                    <a:pt x="3374" y="8012"/>
                    <a:pt x="5031" y="8012"/>
                    <a:pt x="6688" y="8012"/>
                  </a:cubicBezTo>
                  <a:close/>
                  <a:moveTo>
                    <a:pt x="13140" y="10789"/>
                  </a:moveTo>
                  <a:cubicBezTo>
                    <a:pt x="13116" y="10730"/>
                    <a:pt x="13104" y="10694"/>
                    <a:pt x="13088" y="10660"/>
                  </a:cubicBezTo>
                  <a:cubicBezTo>
                    <a:pt x="12754" y="9930"/>
                    <a:pt x="12420" y="9201"/>
                    <a:pt x="12085" y="8471"/>
                  </a:cubicBezTo>
                  <a:cubicBezTo>
                    <a:pt x="12046" y="8385"/>
                    <a:pt x="12001" y="8302"/>
                    <a:pt x="11958" y="8217"/>
                  </a:cubicBezTo>
                  <a:cubicBezTo>
                    <a:pt x="11860" y="8183"/>
                    <a:pt x="11758" y="8204"/>
                    <a:pt x="11658" y="8204"/>
                  </a:cubicBezTo>
                  <a:cubicBezTo>
                    <a:pt x="8325" y="8201"/>
                    <a:pt x="4991" y="8200"/>
                    <a:pt x="1657" y="8198"/>
                  </a:cubicBezTo>
                  <a:cubicBezTo>
                    <a:pt x="1600" y="8198"/>
                    <a:pt x="1543" y="8198"/>
                    <a:pt x="1487" y="8200"/>
                  </a:cubicBezTo>
                  <a:cubicBezTo>
                    <a:pt x="1453" y="8201"/>
                    <a:pt x="1426" y="8215"/>
                    <a:pt x="1410" y="8246"/>
                  </a:cubicBezTo>
                  <a:cubicBezTo>
                    <a:pt x="1397" y="8275"/>
                    <a:pt x="1383" y="8303"/>
                    <a:pt x="1370" y="8332"/>
                  </a:cubicBezTo>
                  <a:cubicBezTo>
                    <a:pt x="1120" y="8878"/>
                    <a:pt x="870" y="9424"/>
                    <a:pt x="621" y="9970"/>
                  </a:cubicBezTo>
                  <a:cubicBezTo>
                    <a:pt x="508" y="10217"/>
                    <a:pt x="396" y="10465"/>
                    <a:pt x="284" y="10713"/>
                  </a:cubicBezTo>
                  <a:cubicBezTo>
                    <a:pt x="267" y="10749"/>
                    <a:pt x="284" y="10775"/>
                    <a:pt x="324" y="10775"/>
                  </a:cubicBezTo>
                  <a:cubicBezTo>
                    <a:pt x="526" y="10778"/>
                    <a:pt x="729" y="10781"/>
                    <a:pt x="931" y="10781"/>
                  </a:cubicBezTo>
                  <a:cubicBezTo>
                    <a:pt x="2601" y="10783"/>
                    <a:pt x="4271" y="10785"/>
                    <a:pt x="5941" y="10787"/>
                  </a:cubicBezTo>
                  <a:cubicBezTo>
                    <a:pt x="8256" y="10789"/>
                    <a:pt x="10572" y="10791"/>
                    <a:pt x="12887" y="10794"/>
                  </a:cubicBezTo>
                  <a:cubicBezTo>
                    <a:pt x="12962" y="10794"/>
                    <a:pt x="13037" y="10791"/>
                    <a:pt x="13140" y="10789"/>
                  </a:cubicBezTo>
                  <a:close/>
                  <a:moveTo>
                    <a:pt x="6687" y="11546"/>
                  </a:moveTo>
                  <a:cubicBezTo>
                    <a:pt x="4568" y="11546"/>
                    <a:pt x="2449" y="11546"/>
                    <a:pt x="329" y="11546"/>
                  </a:cubicBezTo>
                  <a:cubicBezTo>
                    <a:pt x="285" y="11546"/>
                    <a:pt x="240" y="11547"/>
                    <a:pt x="196" y="11545"/>
                  </a:cubicBezTo>
                  <a:cubicBezTo>
                    <a:pt x="73" y="11541"/>
                    <a:pt x="45" y="11514"/>
                    <a:pt x="36" y="11385"/>
                  </a:cubicBezTo>
                  <a:cubicBezTo>
                    <a:pt x="30" y="11310"/>
                    <a:pt x="35" y="11233"/>
                    <a:pt x="26" y="11158"/>
                  </a:cubicBezTo>
                  <a:cubicBezTo>
                    <a:pt x="0" y="10937"/>
                    <a:pt x="58" y="10739"/>
                    <a:pt x="152" y="10539"/>
                  </a:cubicBezTo>
                  <a:cubicBezTo>
                    <a:pt x="515" y="9766"/>
                    <a:pt x="864" y="8987"/>
                    <a:pt x="1221" y="8212"/>
                  </a:cubicBezTo>
                  <a:cubicBezTo>
                    <a:pt x="1270" y="8106"/>
                    <a:pt x="1292" y="8000"/>
                    <a:pt x="1291" y="7884"/>
                  </a:cubicBezTo>
                  <a:cubicBezTo>
                    <a:pt x="1291" y="5562"/>
                    <a:pt x="1292" y="3240"/>
                    <a:pt x="1294" y="918"/>
                  </a:cubicBezTo>
                  <a:cubicBezTo>
                    <a:pt x="1294" y="754"/>
                    <a:pt x="1296" y="590"/>
                    <a:pt x="1320" y="426"/>
                  </a:cubicBezTo>
                  <a:cubicBezTo>
                    <a:pt x="1336" y="320"/>
                    <a:pt x="1384" y="235"/>
                    <a:pt x="1465" y="169"/>
                  </a:cubicBezTo>
                  <a:cubicBezTo>
                    <a:pt x="1582" y="74"/>
                    <a:pt x="1716" y="27"/>
                    <a:pt x="1868" y="27"/>
                  </a:cubicBezTo>
                  <a:cubicBezTo>
                    <a:pt x="2804" y="29"/>
                    <a:pt x="3741" y="32"/>
                    <a:pt x="4677" y="29"/>
                  </a:cubicBezTo>
                  <a:cubicBezTo>
                    <a:pt x="6201" y="24"/>
                    <a:pt x="7726" y="13"/>
                    <a:pt x="9251" y="6"/>
                  </a:cubicBezTo>
                  <a:cubicBezTo>
                    <a:pt x="9978" y="3"/>
                    <a:pt x="10706" y="3"/>
                    <a:pt x="11433" y="2"/>
                  </a:cubicBezTo>
                  <a:cubicBezTo>
                    <a:pt x="11496" y="2"/>
                    <a:pt x="11560" y="0"/>
                    <a:pt x="11623" y="8"/>
                  </a:cubicBezTo>
                  <a:cubicBezTo>
                    <a:pt x="11863" y="35"/>
                    <a:pt x="12067" y="249"/>
                    <a:pt x="12083" y="489"/>
                  </a:cubicBezTo>
                  <a:cubicBezTo>
                    <a:pt x="12085" y="515"/>
                    <a:pt x="12082" y="540"/>
                    <a:pt x="12082" y="565"/>
                  </a:cubicBezTo>
                  <a:cubicBezTo>
                    <a:pt x="12083" y="1704"/>
                    <a:pt x="12081" y="2843"/>
                    <a:pt x="12085" y="3982"/>
                  </a:cubicBezTo>
                  <a:cubicBezTo>
                    <a:pt x="12090" y="5304"/>
                    <a:pt x="12100" y="6626"/>
                    <a:pt x="12106" y="7948"/>
                  </a:cubicBezTo>
                  <a:cubicBezTo>
                    <a:pt x="12107" y="8032"/>
                    <a:pt x="12123" y="8109"/>
                    <a:pt x="12158" y="8185"/>
                  </a:cubicBezTo>
                  <a:cubicBezTo>
                    <a:pt x="12528" y="8989"/>
                    <a:pt x="12896" y="9794"/>
                    <a:pt x="13264" y="10599"/>
                  </a:cubicBezTo>
                  <a:cubicBezTo>
                    <a:pt x="13288" y="10651"/>
                    <a:pt x="13308" y="10704"/>
                    <a:pt x="13335" y="10754"/>
                  </a:cubicBezTo>
                  <a:cubicBezTo>
                    <a:pt x="13382" y="10841"/>
                    <a:pt x="13397" y="10927"/>
                    <a:pt x="13379" y="11027"/>
                  </a:cubicBezTo>
                  <a:cubicBezTo>
                    <a:pt x="13363" y="11113"/>
                    <a:pt x="13374" y="11204"/>
                    <a:pt x="13372" y="11292"/>
                  </a:cubicBezTo>
                  <a:cubicBezTo>
                    <a:pt x="13372" y="11330"/>
                    <a:pt x="13372" y="11369"/>
                    <a:pt x="13367" y="11406"/>
                  </a:cubicBezTo>
                  <a:cubicBezTo>
                    <a:pt x="13359" y="11467"/>
                    <a:pt x="13317" y="11506"/>
                    <a:pt x="13254" y="11516"/>
                  </a:cubicBezTo>
                  <a:cubicBezTo>
                    <a:pt x="13235" y="11519"/>
                    <a:pt x="13216" y="11520"/>
                    <a:pt x="13197" y="11521"/>
                  </a:cubicBezTo>
                  <a:cubicBezTo>
                    <a:pt x="13172" y="11522"/>
                    <a:pt x="13147" y="11521"/>
                    <a:pt x="13121" y="11521"/>
                  </a:cubicBezTo>
                  <a:cubicBezTo>
                    <a:pt x="11489" y="11527"/>
                    <a:pt x="9857" y="11534"/>
                    <a:pt x="8225" y="11538"/>
                  </a:cubicBezTo>
                  <a:cubicBezTo>
                    <a:pt x="7712" y="11540"/>
                    <a:pt x="6687" y="11543"/>
                    <a:pt x="6687" y="115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40">
              <a:extLst>
                <a:ext uri="{FF2B5EF4-FFF2-40B4-BE49-F238E27FC236}">
                  <a16:creationId xmlns:a16="http://schemas.microsoft.com/office/drawing/2014/main" id="{016BD89D-1623-4825-B8EC-5498E583EF6D}"/>
                </a:ext>
              </a:extLst>
            </p:cNvPr>
            <p:cNvSpPr>
              <a:spLocks noEditPoints="1"/>
            </p:cNvSpPr>
            <p:nvPr/>
          </p:nvSpPr>
          <p:spPr bwMode="auto">
            <a:xfrm>
              <a:off x="5343526" y="2957513"/>
              <a:ext cx="254000" cy="61913"/>
            </a:xfrm>
            <a:custGeom>
              <a:avLst/>
              <a:gdLst>
                <a:gd name="T0" fmla="*/ 266 w 4044"/>
                <a:gd name="T1" fmla="*/ 787 h 980"/>
                <a:gd name="T2" fmla="*/ 451 w 4044"/>
                <a:gd name="T3" fmla="*/ 793 h 980"/>
                <a:gd name="T4" fmla="*/ 3349 w 4044"/>
                <a:gd name="T5" fmla="*/ 789 h 980"/>
                <a:gd name="T6" fmla="*/ 3690 w 4044"/>
                <a:gd name="T7" fmla="*/ 777 h 980"/>
                <a:gd name="T8" fmla="*/ 3767 w 4044"/>
                <a:gd name="T9" fmla="*/ 755 h 980"/>
                <a:gd name="T10" fmla="*/ 3572 w 4044"/>
                <a:gd name="T11" fmla="*/ 335 h 980"/>
                <a:gd name="T12" fmla="*/ 3346 w 4044"/>
                <a:gd name="T13" fmla="*/ 193 h 980"/>
                <a:gd name="T14" fmla="*/ 1414 w 4044"/>
                <a:gd name="T15" fmla="*/ 208 h 980"/>
                <a:gd name="T16" fmla="*/ 600 w 4044"/>
                <a:gd name="T17" fmla="*/ 229 h 980"/>
                <a:gd name="T18" fmla="*/ 543 w 4044"/>
                <a:gd name="T19" fmla="*/ 231 h 980"/>
                <a:gd name="T20" fmla="*/ 456 w 4044"/>
                <a:gd name="T21" fmla="*/ 290 h 980"/>
                <a:gd name="T22" fmla="*/ 262 w 4044"/>
                <a:gd name="T23" fmla="*/ 742 h 980"/>
                <a:gd name="T24" fmla="*/ 266 w 4044"/>
                <a:gd name="T25" fmla="*/ 787 h 980"/>
                <a:gd name="T26" fmla="*/ 2023 w 4044"/>
                <a:gd name="T27" fmla="*/ 969 h 980"/>
                <a:gd name="T28" fmla="*/ 638 w 4044"/>
                <a:gd name="T29" fmla="*/ 969 h 980"/>
                <a:gd name="T30" fmla="*/ 240 w 4044"/>
                <a:gd name="T31" fmla="*/ 980 h 980"/>
                <a:gd name="T32" fmla="*/ 108 w 4044"/>
                <a:gd name="T33" fmla="*/ 972 h 980"/>
                <a:gd name="T34" fmla="*/ 20 w 4044"/>
                <a:gd name="T35" fmla="*/ 833 h 980"/>
                <a:gd name="T36" fmla="*/ 41 w 4044"/>
                <a:gd name="T37" fmla="*/ 780 h 980"/>
                <a:gd name="T38" fmla="*/ 295 w 4044"/>
                <a:gd name="T39" fmla="*/ 188 h 980"/>
                <a:gd name="T40" fmla="*/ 319 w 4044"/>
                <a:gd name="T41" fmla="*/ 136 h 980"/>
                <a:gd name="T42" fmla="*/ 471 w 4044"/>
                <a:gd name="T43" fmla="*/ 42 h 980"/>
                <a:gd name="T44" fmla="*/ 926 w 4044"/>
                <a:gd name="T45" fmla="*/ 36 h 980"/>
                <a:gd name="T46" fmla="*/ 2860 w 4044"/>
                <a:gd name="T47" fmla="*/ 8 h 980"/>
                <a:gd name="T48" fmla="*/ 3486 w 4044"/>
                <a:gd name="T49" fmla="*/ 2 h 980"/>
                <a:gd name="T50" fmla="*/ 3677 w 4044"/>
                <a:gd name="T51" fmla="*/ 122 h 980"/>
                <a:gd name="T52" fmla="*/ 4012 w 4044"/>
                <a:gd name="T53" fmla="*/ 823 h 980"/>
                <a:gd name="T54" fmla="*/ 3938 w 4044"/>
                <a:gd name="T55" fmla="*/ 961 h 980"/>
                <a:gd name="T56" fmla="*/ 3787 w 4044"/>
                <a:gd name="T57" fmla="*/ 964 h 980"/>
                <a:gd name="T58" fmla="*/ 2023 w 4044"/>
                <a:gd name="T59" fmla="*/ 965 h 980"/>
                <a:gd name="T60" fmla="*/ 2023 w 4044"/>
                <a:gd name="T61" fmla="*/ 969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44" h="980">
                  <a:moveTo>
                    <a:pt x="266" y="787"/>
                  </a:moveTo>
                  <a:cubicBezTo>
                    <a:pt x="327" y="789"/>
                    <a:pt x="389" y="793"/>
                    <a:pt x="451" y="793"/>
                  </a:cubicBezTo>
                  <a:cubicBezTo>
                    <a:pt x="1417" y="792"/>
                    <a:pt x="2383" y="791"/>
                    <a:pt x="3349" y="789"/>
                  </a:cubicBezTo>
                  <a:cubicBezTo>
                    <a:pt x="3463" y="789"/>
                    <a:pt x="3576" y="783"/>
                    <a:pt x="3690" y="777"/>
                  </a:cubicBezTo>
                  <a:cubicBezTo>
                    <a:pt x="3713" y="775"/>
                    <a:pt x="3735" y="764"/>
                    <a:pt x="3767" y="755"/>
                  </a:cubicBezTo>
                  <a:cubicBezTo>
                    <a:pt x="3700" y="609"/>
                    <a:pt x="3639" y="471"/>
                    <a:pt x="3572" y="335"/>
                  </a:cubicBezTo>
                  <a:cubicBezTo>
                    <a:pt x="3500" y="189"/>
                    <a:pt x="3524" y="192"/>
                    <a:pt x="3346" y="193"/>
                  </a:cubicBezTo>
                  <a:cubicBezTo>
                    <a:pt x="2702" y="198"/>
                    <a:pt x="2058" y="202"/>
                    <a:pt x="1414" y="208"/>
                  </a:cubicBezTo>
                  <a:cubicBezTo>
                    <a:pt x="1142" y="211"/>
                    <a:pt x="871" y="222"/>
                    <a:pt x="600" y="229"/>
                  </a:cubicBezTo>
                  <a:cubicBezTo>
                    <a:pt x="581" y="229"/>
                    <a:pt x="562" y="231"/>
                    <a:pt x="543" y="231"/>
                  </a:cubicBezTo>
                  <a:cubicBezTo>
                    <a:pt x="501" y="231"/>
                    <a:pt x="473" y="251"/>
                    <a:pt x="456" y="290"/>
                  </a:cubicBezTo>
                  <a:cubicBezTo>
                    <a:pt x="391" y="441"/>
                    <a:pt x="326" y="591"/>
                    <a:pt x="262" y="742"/>
                  </a:cubicBezTo>
                  <a:cubicBezTo>
                    <a:pt x="258" y="752"/>
                    <a:pt x="264" y="765"/>
                    <a:pt x="266" y="787"/>
                  </a:cubicBezTo>
                  <a:close/>
                  <a:moveTo>
                    <a:pt x="2023" y="969"/>
                  </a:moveTo>
                  <a:cubicBezTo>
                    <a:pt x="1561" y="969"/>
                    <a:pt x="1100" y="968"/>
                    <a:pt x="638" y="969"/>
                  </a:cubicBezTo>
                  <a:cubicBezTo>
                    <a:pt x="506" y="970"/>
                    <a:pt x="373" y="977"/>
                    <a:pt x="240" y="980"/>
                  </a:cubicBezTo>
                  <a:cubicBezTo>
                    <a:pt x="196" y="980"/>
                    <a:pt x="151" y="979"/>
                    <a:pt x="108" y="972"/>
                  </a:cubicBezTo>
                  <a:cubicBezTo>
                    <a:pt x="36" y="960"/>
                    <a:pt x="0" y="901"/>
                    <a:pt x="20" y="833"/>
                  </a:cubicBezTo>
                  <a:cubicBezTo>
                    <a:pt x="25" y="814"/>
                    <a:pt x="34" y="797"/>
                    <a:pt x="41" y="780"/>
                  </a:cubicBezTo>
                  <a:cubicBezTo>
                    <a:pt x="126" y="582"/>
                    <a:pt x="210" y="385"/>
                    <a:pt x="295" y="188"/>
                  </a:cubicBezTo>
                  <a:cubicBezTo>
                    <a:pt x="303" y="170"/>
                    <a:pt x="311" y="153"/>
                    <a:pt x="319" y="136"/>
                  </a:cubicBezTo>
                  <a:cubicBezTo>
                    <a:pt x="350" y="73"/>
                    <a:pt x="400" y="43"/>
                    <a:pt x="471" y="42"/>
                  </a:cubicBezTo>
                  <a:cubicBezTo>
                    <a:pt x="622" y="41"/>
                    <a:pt x="774" y="38"/>
                    <a:pt x="926" y="36"/>
                  </a:cubicBezTo>
                  <a:cubicBezTo>
                    <a:pt x="1570" y="26"/>
                    <a:pt x="2215" y="16"/>
                    <a:pt x="2860" y="8"/>
                  </a:cubicBezTo>
                  <a:cubicBezTo>
                    <a:pt x="3068" y="5"/>
                    <a:pt x="3277" y="8"/>
                    <a:pt x="3486" y="2"/>
                  </a:cubicBezTo>
                  <a:cubicBezTo>
                    <a:pt x="3580" y="0"/>
                    <a:pt x="3638" y="36"/>
                    <a:pt x="3677" y="122"/>
                  </a:cubicBezTo>
                  <a:cubicBezTo>
                    <a:pt x="3786" y="357"/>
                    <a:pt x="3901" y="590"/>
                    <a:pt x="4012" y="823"/>
                  </a:cubicBezTo>
                  <a:cubicBezTo>
                    <a:pt x="4044" y="891"/>
                    <a:pt x="4010" y="955"/>
                    <a:pt x="3938" y="961"/>
                  </a:cubicBezTo>
                  <a:cubicBezTo>
                    <a:pt x="3888" y="966"/>
                    <a:pt x="3837" y="964"/>
                    <a:pt x="3787" y="964"/>
                  </a:cubicBezTo>
                  <a:cubicBezTo>
                    <a:pt x="3199" y="965"/>
                    <a:pt x="2611" y="965"/>
                    <a:pt x="2023" y="965"/>
                  </a:cubicBezTo>
                  <a:lnTo>
                    <a:pt x="2023" y="9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41">
              <a:extLst>
                <a:ext uri="{FF2B5EF4-FFF2-40B4-BE49-F238E27FC236}">
                  <a16:creationId xmlns:a16="http://schemas.microsoft.com/office/drawing/2014/main" id="{6F66F19D-731A-4864-9B49-1312081BD7B2}"/>
                </a:ext>
              </a:extLst>
            </p:cNvPr>
            <p:cNvSpPr>
              <a:spLocks noEditPoints="1"/>
            </p:cNvSpPr>
            <p:nvPr/>
          </p:nvSpPr>
          <p:spPr bwMode="auto">
            <a:xfrm>
              <a:off x="5168901" y="2397125"/>
              <a:ext cx="604838" cy="439738"/>
            </a:xfrm>
            <a:custGeom>
              <a:avLst/>
              <a:gdLst>
                <a:gd name="T0" fmla="*/ 182 w 9619"/>
                <a:gd name="T1" fmla="*/ 462 h 6999"/>
                <a:gd name="T2" fmla="*/ 436 w 9619"/>
                <a:gd name="T3" fmla="*/ 1094 h 6999"/>
                <a:gd name="T4" fmla="*/ 9200 w 9619"/>
                <a:gd name="T5" fmla="*/ 1070 h 6999"/>
                <a:gd name="T6" fmla="*/ 9428 w 9619"/>
                <a:gd name="T7" fmla="*/ 1006 h 6999"/>
                <a:gd name="T8" fmla="*/ 9349 w 9619"/>
                <a:gd name="T9" fmla="*/ 189 h 6999"/>
                <a:gd name="T10" fmla="*/ 2557 w 9619"/>
                <a:gd name="T11" fmla="*/ 195 h 6999"/>
                <a:gd name="T12" fmla="*/ 205 w 9619"/>
                <a:gd name="T13" fmla="*/ 222 h 6999"/>
                <a:gd name="T14" fmla="*/ 2101 w 9619"/>
                <a:gd name="T15" fmla="*/ 4050 h 6999"/>
                <a:gd name="T16" fmla="*/ 2098 w 9619"/>
                <a:gd name="T17" fmla="*/ 1338 h 6999"/>
                <a:gd name="T18" fmla="*/ 1985 w 9619"/>
                <a:gd name="T19" fmla="*/ 1269 h 6999"/>
                <a:gd name="T20" fmla="*/ 181 w 9619"/>
                <a:gd name="T21" fmla="*/ 1377 h 6999"/>
                <a:gd name="T22" fmla="*/ 179 w 9619"/>
                <a:gd name="T23" fmla="*/ 6594 h 6999"/>
                <a:gd name="T24" fmla="*/ 244 w 9619"/>
                <a:gd name="T25" fmla="*/ 6786 h 6999"/>
                <a:gd name="T26" fmla="*/ 1932 w 9619"/>
                <a:gd name="T27" fmla="*/ 6790 h 6999"/>
                <a:gd name="T28" fmla="*/ 2103 w 9619"/>
                <a:gd name="T29" fmla="*/ 6706 h 6999"/>
                <a:gd name="T30" fmla="*/ 2104 w 9619"/>
                <a:gd name="T31" fmla="*/ 4050 h 6999"/>
                <a:gd name="T32" fmla="*/ 2536 w 9619"/>
                <a:gd name="T33" fmla="*/ 1269 h 6999"/>
                <a:gd name="T34" fmla="*/ 2291 w 9619"/>
                <a:gd name="T35" fmla="*/ 1336 h 6999"/>
                <a:gd name="T36" fmla="*/ 2292 w 9619"/>
                <a:gd name="T37" fmla="*/ 6537 h 6999"/>
                <a:gd name="T38" fmla="*/ 9202 w 9619"/>
                <a:gd name="T39" fmla="*/ 6812 h 6999"/>
                <a:gd name="T40" fmla="*/ 9393 w 9619"/>
                <a:gd name="T41" fmla="*/ 6749 h 6999"/>
                <a:gd name="T42" fmla="*/ 9416 w 9619"/>
                <a:gd name="T43" fmla="*/ 5174 h 6999"/>
                <a:gd name="T44" fmla="*/ 9216 w 9619"/>
                <a:gd name="T45" fmla="*/ 1259 h 6999"/>
                <a:gd name="T46" fmla="*/ 4834 w 9619"/>
                <a:gd name="T47" fmla="*/ 1 h 6999"/>
                <a:gd name="T48" fmla="*/ 9484 w 9619"/>
                <a:gd name="T49" fmla="*/ 3 h 6999"/>
                <a:gd name="T50" fmla="*/ 9617 w 9619"/>
                <a:gd name="T51" fmla="*/ 243 h 6999"/>
                <a:gd name="T52" fmla="*/ 9591 w 9619"/>
                <a:gd name="T53" fmla="*/ 5784 h 6999"/>
                <a:gd name="T54" fmla="*/ 9578 w 9619"/>
                <a:gd name="T55" fmla="*/ 6903 h 6999"/>
                <a:gd name="T56" fmla="*/ 9342 w 9619"/>
                <a:gd name="T57" fmla="*/ 6999 h 6999"/>
                <a:gd name="T58" fmla="*/ 4996 w 9619"/>
                <a:gd name="T59" fmla="*/ 6988 h 6999"/>
                <a:gd name="T60" fmla="*/ 289 w 9619"/>
                <a:gd name="T61" fmla="*/ 6964 h 6999"/>
                <a:gd name="T62" fmla="*/ 5 w 9619"/>
                <a:gd name="T63" fmla="*/ 3118 h 6999"/>
                <a:gd name="T64" fmla="*/ 16 w 9619"/>
                <a:gd name="T65" fmla="*/ 101 h 6999"/>
                <a:gd name="T66" fmla="*/ 241 w 9619"/>
                <a:gd name="T67" fmla="*/ 13 h 6999"/>
                <a:gd name="T68" fmla="*/ 4834 w 9619"/>
                <a:gd name="T69" fmla="*/ 8 h 6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19" h="6999">
                  <a:moveTo>
                    <a:pt x="205" y="222"/>
                  </a:moveTo>
                  <a:cubicBezTo>
                    <a:pt x="185" y="299"/>
                    <a:pt x="182" y="381"/>
                    <a:pt x="182" y="462"/>
                  </a:cubicBezTo>
                  <a:cubicBezTo>
                    <a:pt x="181" y="589"/>
                    <a:pt x="182" y="715"/>
                    <a:pt x="182" y="842"/>
                  </a:cubicBezTo>
                  <a:cubicBezTo>
                    <a:pt x="182" y="1128"/>
                    <a:pt x="156" y="1095"/>
                    <a:pt x="436" y="1094"/>
                  </a:cubicBezTo>
                  <a:cubicBezTo>
                    <a:pt x="2017" y="1091"/>
                    <a:pt x="3597" y="1085"/>
                    <a:pt x="5178" y="1081"/>
                  </a:cubicBezTo>
                  <a:cubicBezTo>
                    <a:pt x="6519" y="1077"/>
                    <a:pt x="7860" y="1074"/>
                    <a:pt x="9200" y="1070"/>
                  </a:cubicBezTo>
                  <a:cubicBezTo>
                    <a:pt x="9257" y="1070"/>
                    <a:pt x="9314" y="1070"/>
                    <a:pt x="9371" y="1068"/>
                  </a:cubicBezTo>
                  <a:cubicBezTo>
                    <a:pt x="9408" y="1066"/>
                    <a:pt x="9428" y="1042"/>
                    <a:pt x="9428" y="1006"/>
                  </a:cubicBezTo>
                  <a:cubicBezTo>
                    <a:pt x="9429" y="759"/>
                    <a:pt x="9431" y="513"/>
                    <a:pt x="9430" y="266"/>
                  </a:cubicBezTo>
                  <a:cubicBezTo>
                    <a:pt x="9430" y="205"/>
                    <a:pt x="9414" y="189"/>
                    <a:pt x="9349" y="189"/>
                  </a:cubicBezTo>
                  <a:cubicBezTo>
                    <a:pt x="9160" y="189"/>
                    <a:pt x="8970" y="191"/>
                    <a:pt x="8780" y="191"/>
                  </a:cubicBezTo>
                  <a:cubicBezTo>
                    <a:pt x="6706" y="193"/>
                    <a:pt x="4632" y="194"/>
                    <a:pt x="2557" y="195"/>
                  </a:cubicBezTo>
                  <a:cubicBezTo>
                    <a:pt x="1836" y="196"/>
                    <a:pt x="1115" y="197"/>
                    <a:pt x="394" y="199"/>
                  </a:cubicBezTo>
                  <a:cubicBezTo>
                    <a:pt x="333" y="199"/>
                    <a:pt x="268" y="184"/>
                    <a:pt x="205" y="222"/>
                  </a:cubicBezTo>
                  <a:close/>
                  <a:moveTo>
                    <a:pt x="2104" y="4050"/>
                  </a:moveTo>
                  <a:lnTo>
                    <a:pt x="2101" y="4050"/>
                  </a:lnTo>
                  <a:cubicBezTo>
                    <a:pt x="2101" y="3197"/>
                    <a:pt x="2101" y="2343"/>
                    <a:pt x="2101" y="1489"/>
                  </a:cubicBezTo>
                  <a:cubicBezTo>
                    <a:pt x="2101" y="1439"/>
                    <a:pt x="2101" y="1388"/>
                    <a:pt x="2098" y="1338"/>
                  </a:cubicBezTo>
                  <a:cubicBezTo>
                    <a:pt x="2097" y="1303"/>
                    <a:pt x="2079" y="1279"/>
                    <a:pt x="2042" y="1274"/>
                  </a:cubicBezTo>
                  <a:cubicBezTo>
                    <a:pt x="2023" y="1271"/>
                    <a:pt x="2004" y="1269"/>
                    <a:pt x="1985" y="1269"/>
                  </a:cubicBezTo>
                  <a:cubicBezTo>
                    <a:pt x="1423" y="1270"/>
                    <a:pt x="860" y="1270"/>
                    <a:pt x="297" y="1271"/>
                  </a:cubicBezTo>
                  <a:cubicBezTo>
                    <a:pt x="198" y="1271"/>
                    <a:pt x="185" y="1286"/>
                    <a:pt x="181" y="1377"/>
                  </a:cubicBezTo>
                  <a:cubicBezTo>
                    <a:pt x="180" y="1409"/>
                    <a:pt x="181" y="1440"/>
                    <a:pt x="181" y="1472"/>
                  </a:cubicBezTo>
                  <a:cubicBezTo>
                    <a:pt x="180" y="3179"/>
                    <a:pt x="180" y="4886"/>
                    <a:pt x="179" y="6594"/>
                  </a:cubicBezTo>
                  <a:cubicBezTo>
                    <a:pt x="179" y="6638"/>
                    <a:pt x="179" y="6682"/>
                    <a:pt x="182" y="6726"/>
                  </a:cubicBezTo>
                  <a:cubicBezTo>
                    <a:pt x="185" y="6762"/>
                    <a:pt x="209" y="6783"/>
                    <a:pt x="244" y="6786"/>
                  </a:cubicBezTo>
                  <a:cubicBezTo>
                    <a:pt x="282" y="6789"/>
                    <a:pt x="320" y="6788"/>
                    <a:pt x="358" y="6788"/>
                  </a:cubicBezTo>
                  <a:cubicBezTo>
                    <a:pt x="883" y="6789"/>
                    <a:pt x="1408" y="6790"/>
                    <a:pt x="1932" y="6790"/>
                  </a:cubicBezTo>
                  <a:cubicBezTo>
                    <a:pt x="1964" y="6790"/>
                    <a:pt x="1996" y="6791"/>
                    <a:pt x="2027" y="6789"/>
                  </a:cubicBezTo>
                  <a:cubicBezTo>
                    <a:pt x="2086" y="6787"/>
                    <a:pt x="2101" y="6771"/>
                    <a:pt x="2103" y="6706"/>
                  </a:cubicBezTo>
                  <a:cubicBezTo>
                    <a:pt x="2105" y="6655"/>
                    <a:pt x="2104" y="6605"/>
                    <a:pt x="2104" y="6554"/>
                  </a:cubicBezTo>
                  <a:cubicBezTo>
                    <a:pt x="2104" y="5719"/>
                    <a:pt x="2104" y="4885"/>
                    <a:pt x="2104" y="4050"/>
                  </a:cubicBezTo>
                  <a:close/>
                  <a:moveTo>
                    <a:pt x="5857" y="1269"/>
                  </a:moveTo>
                  <a:cubicBezTo>
                    <a:pt x="4750" y="1269"/>
                    <a:pt x="3643" y="1269"/>
                    <a:pt x="2536" y="1269"/>
                  </a:cubicBezTo>
                  <a:cubicBezTo>
                    <a:pt x="2479" y="1269"/>
                    <a:pt x="2422" y="1268"/>
                    <a:pt x="2365" y="1270"/>
                  </a:cubicBezTo>
                  <a:cubicBezTo>
                    <a:pt x="2315" y="1271"/>
                    <a:pt x="2293" y="1291"/>
                    <a:pt x="2291" y="1336"/>
                  </a:cubicBezTo>
                  <a:cubicBezTo>
                    <a:pt x="2289" y="1393"/>
                    <a:pt x="2290" y="1450"/>
                    <a:pt x="2290" y="1507"/>
                  </a:cubicBezTo>
                  <a:cubicBezTo>
                    <a:pt x="2290" y="3184"/>
                    <a:pt x="2290" y="4860"/>
                    <a:pt x="2292" y="6537"/>
                  </a:cubicBezTo>
                  <a:cubicBezTo>
                    <a:pt x="2292" y="6820"/>
                    <a:pt x="2251" y="6794"/>
                    <a:pt x="2540" y="6795"/>
                  </a:cubicBezTo>
                  <a:cubicBezTo>
                    <a:pt x="4761" y="6801"/>
                    <a:pt x="6981" y="6806"/>
                    <a:pt x="9202" y="6812"/>
                  </a:cubicBezTo>
                  <a:cubicBezTo>
                    <a:pt x="9246" y="6812"/>
                    <a:pt x="9290" y="6812"/>
                    <a:pt x="9335" y="6809"/>
                  </a:cubicBezTo>
                  <a:cubicBezTo>
                    <a:pt x="9371" y="6807"/>
                    <a:pt x="9390" y="6784"/>
                    <a:pt x="9393" y="6749"/>
                  </a:cubicBezTo>
                  <a:cubicBezTo>
                    <a:pt x="9396" y="6711"/>
                    <a:pt x="9398" y="6673"/>
                    <a:pt x="9399" y="6635"/>
                  </a:cubicBezTo>
                  <a:cubicBezTo>
                    <a:pt x="9405" y="6148"/>
                    <a:pt x="9414" y="5661"/>
                    <a:pt x="9416" y="5174"/>
                  </a:cubicBezTo>
                  <a:cubicBezTo>
                    <a:pt x="9421" y="3940"/>
                    <a:pt x="9424" y="2707"/>
                    <a:pt x="9428" y="1473"/>
                  </a:cubicBezTo>
                  <a:cubicBezTo>
                    <a:pt x="9428" y="1236"/>
                    <a:pt x="9452" y="1260"/>
                    <a:pt x="9216" y="1259"/>
                  </a:cubicBezTo>
                  <a:cubicBezTo>
                    <a:pt x="8096" y="1259"/>
                    <a:pt x="5857" y="1265"/>
                    <a:pt x="5857" y="1269"/>
                  </a:cubicBezTo>
                  <a:close/>
                  <a:moveTo>
                    <a:pt x="4834" y="1"/>
                  </a:moveTo>
                  <a:cubicBezTo>
                    <a:pt x="6327" y="1"/>
                    <a:pt x="7820" y="1"/>
                    <a:pt x="9313" y="1"/>
                  </a:cubicBezTo>
                  <a:cubicBezTo>
                    <a:pt x="9370" y="1"/>
                    <a:pt x="9427" y="0"/>
                    <a:pt x="9484" y="3"/>
                  </a:cubicBezTo>
                  <a:cubicBezTo>
                    <a:pt x="9581" y="8"/>
                    <a:pt x="9613" y="44"/>
                    <a:pt x="9617" y="148"/>
                  </a:cubicBezTo>
                  <a:cubicBezTo>
                    <a:pt x="9619" y="179"/>
                    <a:pt x="9618" y="211"/>
                    <a:pt x="9617" y="243"/>
                  </a:cubicBezTo>
                  <a:cubicBezTo>
                    <a:pt x="9615" y="1071"/>
                    <a:pt x="9613" y="1900"/>
                    <a:pt x="9609" y="2729"/>
                  </a:cubicBezTo>
                  <a:cubicBezTo>
                    <a:pt x="9604" y="3747"/>
                    <a:pt x="9597" y="4766"/>
                    <a:pt x="9591" y="5784"/>
                  </a:cubicBezTo>
                  <a:cubicBezTo>
                    <a:pt x="9589" y="6113"/>
                    <a:pt x="9587" y="6442"/>
                    <a:pt x="9584" y="6771"/>
                  </a:cubicBezTo>
                  <a:cubicBezTo>
                    <a:pt x="9584" y="6815"/>
                    <a:pt x="9583" y="6860"/>
                    <a:pt x="9578" y="6903"/>
                  </a:cubicBezTo>
                  <a:cubicBezTo>
                    <a:pt x="9573" y="6951"/>
                    <a:pt x="9539" y="6986"/>
                    <a:pt x="9493" y="6991"/>
                  </a:cubicBezTo>
                  <a:cubicBezTo>
                    <a:pt x="9443" y="6997"/>
                    <a:pt x="9392" y="6999"/>
                    <a:pt x="9342" y="6999"/>
                  </a:cubicBezTo>
                  <a:cubicBezTo>
                    <a:pt x="9120" y="6998"/>
                    <a:pt x="8899" y="6995"/>
                    <a:pt x="8677" y="6995"/>
                  </a:cubicBezTo>
                  <a:cubicBezTo>
                    <a:pt x="7450" y="6992"/>
                    <a:pt x="6223" y="6991"/>
                    <a:pt x="4996" y="6988"/>
                  </a:cubicBezTo>
                  <a:cubicBezTo>
                    <a:pt x="3996" y="6986"/>
                    <a:pt x="2996" y="6983"/>
                    <a:pt x="1997" y="6978"/>
                  </a:cubicBezTo>
                  <a:cubicBezTo>
                    <a:pt x="1428" y="6975"/>
                    <a:pt x="858" y="6968"/>
                    <a:pt x="289" y="6964"/>
                  </a:cubicBezTo>
                  <a:cubicBezTo>
                    <a:pt x="0" y="6961"/>
                    <a:pt x="4" y="6977"/>
                    <a:pt x="5" y="6686"/>
                  </a:cubicBezTo>
                  <a:cubicBezTo>
                    <a:pt x="5" y="5497"/>
                    <a:pt x="5" y="4307"/>
                    <a:pt x="5" y="3118"/>
                  </a:cubicBezTo>
                  <a:cubicBezTo>
                    <a:pt x="5" y="2169"/>
                    <a:pt x="5" y="1220"/>
                    <a:pt x="6" y="271"/>
                  </a:cubicBezTo>
                  <a:cubicBezTo>
                    <a:pt x="6" y="214"/>
                    <a:pt x="10" y="158"/>
                    <a:pt x="16" y="101"/>
                  </a:cubicBezTo>
                  <a:cubicBezTo>
                    <a:pt x="21" y="58"/>
                    <a:pt x="52" y="32"/>
                    <a:pt x="91" y="25"/>
                  </a:cubicBezTo>
                  <a:cubicBezTo>
                    <a:pt x="140" y="16"/>
                    <a:pt x="191" y="13"/>
                    <a:pt x="241" y="13"/>
                  </a:cubicBezTo>
                  <a:cubicBezTo>
                    <a:pt x="583" y="11"/>
                    <a:pt x="924" y="8"/>
                    <a:pt x="1266" y="8"/>
                  </a:cubicBezTo>
                  <a:cubicBezTo>
                    <a:pt x="2455" y="8"/>
                    <a:pt x="3645" y="8"/>
                    <a:pt x="4834" y="8"/>
                  </a:cubicBezTo>
                  <a:lnTo>
                    <a:pt x="48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42">
              <a:extLst>
                <a:ext uri="{FF2B5EF4-FFF2-40B4-BE49-F238E27FC236}">
                  <a16:creationId xmlns:a16="http://schemas.microsoft.com/office/drawing/2014/main" id="{61CF4103-83F4-4807-BB09-F2A6494A8290}"/>
                </a:ext>
              </a:extLst>
            </p:cNvPr>
            <p:cNvSpPr>
              <a:spLocks/>
            </p:cNvSpPr>
            <p:nvPr/>
          </p:nvSpPr>
          <p:spPr bwMode="auto">
            <a:xfrm>
              <a:off x="5334001" y="2516188"/>
              <a:ext cx="203200" cy="12700"/>
            </a:xfrm>
            <a:custGeom>
              <a:avLst/>
              <a:gdLst>
                <a:gd name="T0" fmla="*/ 1616 w 3227"/>
                <a:gd name="T1" fmla="*/ 1 h 194"/>
                <a:gd name="T2" fmla="*/ 2980 w 3227"/>
                <a:gd name="T3" fmla="*/ 2 h 194"/>
                <a:gd name="T4" fmla="*/ 3149 w 3227"/>
                <a:gd name="T5" fmla="*/ 12 h 194"/>
                <a:gd name="T6" fmla="*/ 3212 w 3227"/>
                <a:gd name="T7" fmla="*/ 74 h 194"/>
                <a:gd name="T8" fmla="*/ 3162 w 3227"/>
                <a:gd name="T9" fmla="*/ 165 h 194"/>
                <a:gd name="T10" fmla="*/ 3090 w 3227"/>
                <a:gd name="T11" fmla="*/ 184 h 194"/>
                <a:gd name="T12" fmla="*/ 2976 w 3227"/>
                <a:gd name="T13" fmla="*/ 187 h 194"/>
                <a:gd name="T14" fmla="*/ 228 w 3227"/>
                <a:gd name="T15" fmla="*/ 194 h 194"/>
                <a:gd name="T16" fmla="*/ 77 w 3227"/>
                <a:gd name="T17" fmla="*/ 186 h 194"/>
                <a:gd name="T18" fmla="*/ 5 w 3227"/>
                <a:gd name="T19" fmla="*/ 107 h 194"/>
                <a:gd name="T20" fmla="*/ 81 w 3227"/>
                <a:gd name="T21" fmla="*/ 13 h 194"/>
                <a:gd name="T22" fmla="*/ 233 w 3227"/>
                <a:gd name="T23" fmla="*/ 7 h 194"/>
                <a:gd name="T24" fmla="*/ 1616 w 3227"/>
                <a:gd name="T25"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7" h="194">
                  <a:moveTo>
                    <a:pt x="1616" y="1"/>
                  </a:moveTo>
                  <a:cubicBezTo>
                    <a:pt x="2071" y="1"/>
                    <a:pt x="2525" y="1"/>
                    <a:pt x="2980" y="2"/>
                  </a:cubicBezTo>
                  <a:cubicBezTo>
                    <a:pt x="3037" y="2"/>
                    <a:pt x="3095" y="0"/>
                    <a:pt x="3149" y="12"/>
                  </a:cubicBezTo>
                  <a:cubicBezTo>
                    <a:pt x="3174" y="17"/>
                    <a:pt x="3198" y="49"/>
                    <a:pt x="3212" y="74"/>
                  </a:cubicBezTo>
                  <a:cubicBezTo>
                    <a:pt x="3227" y="103"/>
                    <a:pt x="3198" y="151"/>
                    <a:pt x="3162" y="165"/>
                  </a:cubicBezTo>
                  <a:cubicBezTo>
                    <a:pt x="3139" y="174"/>
                    <a:pt x="3114" y="182"/>
                    <a:pt x="3090" y="184"/>
                  </a:cubicBezTo>
                  <a:cubicBezTo>
                    <a:pt x="3052" y="188"/>
                    <a:pt x="3014" y="187"/>
                    <a:pt x="2976" y="187"/>
                  </a:cubicBezTo>
                  <a:cubicBezTo>
                    <a:pt x="2060" y="190"/>
                    <a:pt x="1144" y="192"/>
                    <a:pt x="228" y="194"/>
                  </a:cubicBezTo>
                  <a:cubicBezTo>
                    <a:pt x="178" y="194"/>
                    <a:pt x="127" y="192"/>
                    <a:pt x="77" y="186"/>
                  </a:cubicBezTo>
                  <a:cubicBezTo>
                    <a:pt x="43" y="182"/>
                    <a:pt x="10" y="142"/>
                    <a:pt x="5" y="107"/>
                  </a:cubicBezTo>
                  <a:cubicBezTo>
                    <a:pt x="0" y="68"/>
                    <a:pt x="37" y="18"/>
                    <a:pt x="81" y="13"/>
                  </a:cubicBezTo>
                  <a:cubicBezTo>
                    <a:pt x="131" y="8"/>
                    <a:pt x="182" y="7"/>
                    <a:pt x="233" y="7"/>
                  </a:cubicBezTo>
                  <a:cubicBezTo>
                    <a:pt x="694" y="6"/>
                    <a:pt x="1616" y="3"/>
                    <a:pt x="161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43">
              <a:extLst>
                <a:ext uri="{FF2B5EF4-FFF2-40B4-BE49-F238E27FC236}">
                  <a16:creationId xmlns:a16="http://schemas.microsoft.com/office/drawing/2014/main" id="{F5283191-937E-46AD-81A6-FF746A38F7B5}"/>
                </a:ext>
              </a:extLst>
            </p:cNvPr>
            <p:cNvSpPr>
              <a:spLocks/>
            </p:cNvSpPr>
            <p:nvPr/>
          </p:nvSpPr>
          <p:spPr bwMode="auto">
            <a:xfrm>
              <a:off x="5372101" y="2555875"/>
              <a:ext cx="217488" cy="12700"/>
            </a:xfrm>
            <a:custGeom>
              <a:avLst/>
              <a:gdLst>
                <a:gd name="T0" fmla="*/ 1728 w 3449"/>
                <a:gd name="T1" fmla="*/ 196 h 209"/>
                <a:gd name="T2" fmla="*/ 800 w 3449"/>
                <a:gd name="T3" fmla="*/ 196 h 209"/>
                <a:gd name="T4" fmla="*/ 214 w 3449"/>
                <a:gd name="T5" fmla="*/ 209 h 209"/>
                <a:gd name="T6" fmla="*/ 65 w 3449"/>
                <a:gd name="T7" fmla="*/ 191 h 209"/>
                <a:gd name="T8" fmla="*/ 6 w 3449"/>
                <a:gd name="T9" fmla="*/ 106 h 209"/>
                <a:gd name="T10" fmla="*/ 62 w 3449"/>
                <a:gd name="T11" fmla="*/ 38 h 209"/>
                <a:gd name="T12" fmla="*/ 136 w 3449"/>
                <a:gd name="T13" fmla="*/ 24 h 209"/>
                <a:gd name="T14" fmla="*/ 288 w 3449"/>
                <a:gd name="T15" fmla="*/ 21 h 209"/>
                <a:gd name="T16" fmla="*/ 1897 w 3449"/>
                <a:gd name="T17" fmla="*/ 17 h 209"/>
                <a:gd name="T18" fmla="*/ 3166 w 3449"/>
                <a:gd name="T19" fmla="*/ 2 h 209"/>
                <a:gd name="T20" fmla="*/ 3317 w 3449"/>
                <a:gd name="T21" fmla="*/ 3 h 209"/>
                <a:gd name="T22" fmla="*/ 3390 w 3449"/>
                <a:gd name="T23" fmla="*/ 23 h 209"/>
                <a:gd name="T24" fmla="*/ 3439 w 3449"/>
                <a:gd name="T25" fmla="*/ 116 h 209"/>
                <a:gd name="T26" fmla="*/ 3375 w 3449"/>
                <a:gd name="T27" fmla="*/ 178 h 209"/>
                <a:gd name="T28" fmla="*/ 3243 w 3449"/>
                <a:gd name="T29" fmla="*/ 187 h 209"/>
                <a:gd name="T30" fmla="*/ 1728 w 3449"/>
                <a:gd name="T31" fmla="*/ 19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9" h="209">
                  <a:moveTo>
                    <a:pt x="1728" y="196"/>
                  </a:moveTo>
                  <a:cubicBezTo>
                    <a:pt x="1419" y="196"/>
                    <a:pt x="1110" y="194"/>
                    <a:pt x="800" y="196"/>
                  </a:cubicBezTo>
                  <a:cubicBezTo>
                    <a:pt x="605" y="198"/>
                    <a:pt x="409" y="206"/>
                    <a:pt x="214" y="209"/>
                  </a:cubicBezTo>
                  <a:cubicBezTo>
                    <a:pt x="164" y="209"/>
                    <a:pt x="113" y="202"/>
                    <a:pt x="65" y="191"/>
                  </a:cubicBezTo>
                  <a:cubicBezTo>
                    <a:pt x="24" y="183"/>
                    <a:pt x="0" y="143"/>
                    <a:pt x="6" y="106"/>
                  </a:cubicBezTo>
                  <a:cubicBezTo>
                    <a:pt x="11" y="73"/>
                    <a:pt x="30" y="48"/>
                    <a:pt x="62" y="38"/>
                  </a:cubicBezTo>
                  <a:cubicBezTo>
                    <a:pt x="86" y="30"/>
                    <a:pt x="111" y="25"/>
                    <a:pt x="136" y="24"/>
                  </a:cubicBezTo>
                  <a:cubicBezTo>
                    <a:pt x="186" y="21"/>
                    <a:pt x="237" y="21"/>
                    <a:pt x="288" y="21"/>
                  </a:cubicBezTo>
                  <a:cubicBezTo>
                    <a:pt x="824" y="20"/>
                    <a:pt x="1361" y="21"/>
                    <a:pt x="1897" y="17"/>
                  </a:cubicBezTo>
                  <a:cubicBezTo>
                    <a:pt x="2320" y="15"/>
                    <a:pt x="2743" y="7"/>
                    <a:pt x="3166" y="2"/>
                  </a:cubicBezTo>
                  <a:cubicBezTo>
                    <a:pt x="3216" y="2"/>
                    <a:pt x="3267" y="0"/>
                    <a:pt x="3317" y="3"/>
                  </a:cubicBezTo>
                  <a:cubicBezTo>
                    <a:pt x="3342" y="5"/>
                    <a:pt x="3366" y="14"/>
                    <a:pt x="3390" y="23"/>
                  </a:cubicBezTo>
                  <a:cubicBezTo>
                    <a:pt x="3423" y="36"/>
                    <a:pt x="3449" y="84"/>
                    <a:pt x="3439" y="116"/>
                  </a:cubicBezTo>
                  <a:cubicBezTo>
                    <a:pt x="3429" y="147"/>
                    <a:pt x="3409" y="173"/>
                    <a:pt x="3375" y="178"/>
                  </a:cubicBezTo>
                  <a:cubicBezTo>
                    <a:pt x="3332" y="184"/>
                    <a:pt x="3287" y="187"/>
                    <a:pt x="3243" y="187"/>
                  </a:cubicBezTo>
                  <a:cubicBezTo>
                    <a:pt x="2738" y="187"/>
                    <a:pt x="1728" y="193"/>
                    <a:pt x="1728" y="1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44">
              <a:extLst>
                <a:ext uri="{FF2B5EF4-FFF2-40B4-BE49-F238E27FC236}">
                  <a16:creationId xmlns:a16="http://schemas.microsoft.com/office/drawing/2014/main" id="{ADA86515-F63E-4592-A594-07690C72E188}"/>
                </a:ext>
              </a:extLst>
            </p:cNvPr>
            <p:cNvSpPr>
              <a:spLocks/>
            </p:cNvSpPr>
            <p:nvPr/>
          </p:nvSpPr>
          <p:spPr bwMode="auto">
            <a:xfrm>
              <a:off x="5380038" y="2695575"/>
              <a:ext cx="190500" cy="14288"/>
            </a:xfrm>
            <a:custGeom>
              <a:avLst/>
              <a:gdLst>
                <a:gd name="T0" fmla="*/ 1485 w 3039"/>
                <a:gd name="T1" fmla="*/ 212 h 231"/>
                <a:gd name="T2" fmla="*/ 235 w 3039"/>
                <a:gd name="T3" fmla="*/ 230 h 231"/>
                <a:gd name="T4" fmla="*/ 84 w 3039"/>
                <a:gd name="T5" fmla="*/ 226 h 231"/>
                <a:gd name="T6" fmla="*/ 3 w 3039"/>
                <a:gd name="T7" fmla="*/ 137 h 231"/>
                <a:gd name="T8" fmla="*/ 74 w 3039"/>
                <a:gd name="T9" fmla="*/ 58 h 231"/>
                <a:gd name="T10" fmla="*/ 167 w 3039"/>
                <a:gd name="T11" fmla="*/ 43 h 231"/>
                <a:gd name="T12" fmla="*/ 318 w 3039"/>
                <a:gd name="T13" fmla="*/ 41 h 231"/>
                <a:gd name="T14" fmla="*/ 1739 w 3039"/>
                <a:gd name="T15" fmla="*/ 25 h 231"/>
                <a:gd name="T16" fmla="*/ 2800 w 3039"/>
                <a:gd name="T17" fmla="*/ 1 h 231"/>
                <a:gd name="T18" fmla="*/ 2951 w 3039"/>
                <a:gd name="T19" fmla="*/ 5 h 231"/>
                <a:gd name="T20" fmla="*/ 3030 w 3039"/>
                <a:gd name="T21" fmla="*/ 76 h 231"/>
                <a:gd name="T22" fmla="*/ 2961 w 3039"/>
                <a:gd name="T23" fmla="*/ 175 h 231"/>
                <a:gd name="T24" fmla="*/ 2906 w 3039"/>
                <a:gd name="T25" fmla="*/ 187 h 231"/>
                <a:gd name="T26" fmla="*/ 2811 w 3039"/>
                <a:gd name="T27" fmla="*/ 189 h 231"/>
                <a:gd name="T28" fmla="*/ 1485 w 3039"/>
                <a:gd name="T29" fmla="*/ 2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9" h="231">
                  <a:moveTo>
                    <a:pt x="1485" y="212"/>
                  </a:moveTo>
                  <a:cubicBezTo>
                    <a:pt x="1068" y="218"/>
                    <a:pt x="652" y="224"/>
                    <a:pt x="235" y="230"/>
                  </a:cubicBezTo>
                  <a:cubicBezTo>
                    <a:pt x="185" y="230"/>
                    <a:pt x="134" y="231"/>
                    <a:pt x="84" y="226"/>
                  </a:cubicBezTo>
                  <a:cubicBezTo>
                    <a:pt x="37" y="222"/>
                    <a:pt x="0" y="178"/>
                    <a:pt x="3" y="137"/>
                  </a:cubicBezTo>
                  <a:cubicBezTo>
                    <a:pt x="5" y="104"/>
                    <a:pt x="35" y="68"/>
                    <a:pt x="74" y="58"/>
                  </a:cubicBezTo>
                  <a:cubicBezTo>
                    <a:pt x="104" y="50"/>
                    <a:pt x="136" y="44"/>
                    <a:pt x="167" y="43"/>
                  </a:cubicBezTo>
                  <a:cubicBezTo>
                    <a:pt x="217" y="40"/>
                    <a:pt x="268" y="41"/>
                    <a:pt x="318" y="41"/>
                  </a:cubicBezTo>
                  <a:cubicBezTo>
                    <a:pt x="792" y="36"/>
                    <a:pt x="1266" y="32"/>
                    <a:pt x="1739" y="25"/>
                  </a:cubicBezTo>
                  <a:cubicBezTo>
                    <a:pt x="2093" y="20"/>
                    <a:pt x="2446" y="9"/>
                    <a:pt x="2800" y="1"/>
                  </a:cubicBezTo>
                  <a:cubicBezTo>
                    <a:pt x="2850" y="0"/>
                    <a:pt x="2901" y="1"/>
                    <a:pt x="2951" y="5"/>
                  </a:cubicBezTo>
                  <a:cubicBezTo>
                    <a:pt x="2991" y="8"/>
                    <a:pt x="3021" y="39"/>
                    <a:pt x="3030" y="76"/>
                  </a:cubicBezTo>
                  <a:cubicBezTo>
                    <a:pt x="3039" y="115"/>
                    <a:pt x="3008" y="161"/>
                    <a:pt x="2961" y="175"/>
                  </a:cubicBezTo>
                  <a:cubicBezTo>
                    <a:pt x="2943" y="181"/>
                    <a:pt x="2924" y="185"/>
                    <a:pt x="2906" y="187"/>
                  </a:cubicBezTo>
                  <a:cubicBezTo>
                    <a:pt x="2874" y="189"/>
                    <a:pt x="2843" y="189"/>
                    <a:pt x="2811" y="189"/>
                  </a:cubicBezTo>
                  <a:cubicBezTo>
                    <a:pt x="2369" y="194"/>
                    <a:pt x="1485" y="209"/>
                    <a:pt x="1485" y="2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45">
              <a:extLst>
                <a:ext uri="{FF2B5EF4-FFF2-40B4-BE49-F238E27FC236}">
                  <a16:creationId xmlns:a16="http://schemas.microsoft.com/office/drawing/2014/main" id="{B4DC266D-C311-46A0-817C-9CB97B929D86}"/>
                </a:ext>
              </a:extLst>
            </p:cNvPr>
            <p:cNvSpPr>
              <a:spLocks/>
            </p:cNvSpPr>
            <p:nvPr/>
          </p:nvSpPr>
          <p:spPr bwMode="auto">
            <a:xfrm>
              <a:off x="5338763" y="2647950"/>
              <a:ext cx="174625" cy="14288"/>
            </a:xfrm>
            <a:custGeom>
              <a:avLst/>
              <a:gdLst>
                <a:gd name="T0" fmla="*/ 1228 w 2788"/>
                <a:gd name="T1" fmla="*/ 202 h 224"/>
                <a:gd name="T2" fmla="*/ 229 w 2788"/>
                <a:gd name="T3" fmla="*/ 223 h 224"/>
                <a:gd name="T4" fmla="*/ 78 w 2788"/>
                <a:gd name="T5" fmla="*/ 217 h 224"/>
                <a:gd name="T6" fmla="*/ 4 w 2788"/>
                <a:gd name="T7" fmla="*/ 122 h 224"/>
                <a:gd name="T8" fmla="*/ 75 w 2788"/>
                <a:gd name="T9" fmla="*/ 44 h 224"/>
                <a:gd name="T10" fmla="*/ 188 w 2788"/>
                <a:gd name="T11" fmla="*/ 37 h 224"/>
                <a:gd name="T12" fmla="*/ 1305 w 2788"/>
                <a:gd name="T13" fmla="*/ 25 h 224"/>
                <a:gd name="T14" fmla="*/ 2555 w 2788"/>
                <a:gd name="T15" fmla="*/ 2 h 224"/>
                <a:gd name="T16" fmla="*/ 2741 w 2788"/>
                <a:gd name="T17" fmla="*/ 19 h 224"/>
                <a:gd name="T18" fmla="*/ 2788 w 2788"/>
                <a:gd name="T19" fmla="*/ 93 h 224"/>
                <a:gd name="T20" fmla="*/ 2744 w 2788"/>
                <a:gd name="T21" fmla="*/ 169 h 224"/>
                <a:gd name="T22" fmla="*/ 2691 w 2788"/>
                <a:gd name="T23" fmla="*/ 184 h 224"/>
                <a:gd name="T24" fmla="*/ 2596 w 2788"/>
                <a:gd name="T25" fmla="*/ 187 h 224"/>
                <a:gd name="T26" fmla="*/ 1228 w 2788"/>
                <a:gd name="T27" fmla="*/ 20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8" h="224">
                  <a:moveTo>
                    <a:pt x="1228" y="202"/>
                  </a:moveTo>
                  <a:cubicBezTo>
                    <a:pt x="999" y="206"/>
                    <a:pt x="614" y="215"/>
                    <a:pt x="229" y="223"/>
                  </a:cubicBezTo>
                  <a:cubicBezTo>
                    <a:pt x="179" y="224"/>
                    <a:pt x="128" y="222"/>
                    <a:pt x="78" y="217"/>
                  </a:cubicBezTo>
                  <a:cubicBezTo>
                    <a:pt x="33" y="212"/>
                    <a:pt x="0" y="166"/>
                    <a:pt x="4" y="122"/>
                  </a:cubicBezTo>
                  <a:cubicBezTo>
                    <a:pt x="7" y="85"/>
                    <a:pt x="38" y="49"/>
                    <a:pt x="75" y="44"/>
                  </a:cubicBezTo>
                  <a:cubicBezTo>
                    <a:pt x="112" y="39"/>
                    <a:pt x="150" y="37"/>
                    <a:pt x="188" y="37"/>
                  </a:cubicBezTo>
                  <a:cubicBezTo>
                    <a:pt x="560" y="33"/>
                    <a:pt x="933" y="31"/>
                    <a:pt x="1305" y="25"/>
                  </a:cubicBezTo>
                  <a:cubicBezTo>
                    <a:pt x="1722" y="19"/>
                    <a:pt x="2139" y="8"/>
                    <a:pt x="2555" y="2"/>
                  </a:cubicBezTo>
                  <a:cubicBezTo>
                    <a:pt x="2617" y="0"/>
                    <a:pt x="2681" y="5"/>
                    <a:pt x="2741" y="19"/>
                  </a:cubicBezTo>
                  <a:cubicBezTo>
                    <a:pt x="2763" y="25"/>
                    <a:pt x="2787" y="67"/>
                    <a:pt x="2788" y="93"/>
                  </a:cubicBezTo>
                  <a:cubicBezTo>
                    <a:pt x="2788" y="118"/>
                    <a:pt x="2764" y="147"/>
                    <a:pt x="2744" y="169"/>
                  </a:cubicBezTo>
                  <a:cubicBezTo>
                    <a:pt x="2733" y="181"/>
                    <a:pt x="2709" y="182"/>
                    <a:pt x="2691" y="184"/>
                  </a:cubicBezTo>
                  <a:cubicBezTo>
                    <a:pt x="2660" y="187"/>
                    <a:pt x="2628" y="187"/>
                    <a:pt x="2596" y="187"/>
                  </a:cubicBezTo>
                  <a:cubicBezTo>
                    <a:pt x="2192" y="191"/>
                    <a:pt x="1788" y="195"/>
                    <a:pt x="1228"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46">
              <a:extLst>
                <a:ext uri="{FF2B5EF4-FFF2-40B4-BE49-F238E27FC236}">
                  <a16:creationId xmlns:a16="http://schemas.microsoft.com/office/drawing/2014/main" id="{D4F441E0-4954-44F4-8DE0-BD262F479997}"/>
                </a:ext>
              </a:extLst>
            </p:cNvPr>
            <p:cNvSpPr>
              <a:spLocks/>
            </p:cNvSpPr>
            <p:nvPr/>
          </p:nvSpPr>
          <p:spPr bwMode="auto">
            <a:xfrm>
              <a:off x="5535613" y="2647950"/>
              <a:ext cx="123825" cy="11113"/>
            </a:xfrm>
            <a:custGeom>
              <a:avLst/>
              <a:gdLst>
                <a:gd name="T0" fmla="*/ 1751 w 1959"/>
                <a:gd name="T1" fmla="*/ 11 h 201"/>
                <a:gd name="T2" fmla="*/ 1883 w 1959"/>
                <a:gd name="T3" fmla="*/ 18 h 201"/>
                <a:gd name="T4" fmla="*/ 1955 w 1959"/>
                <a:gd name="T5" fmla="*/ 96 h 201"/>
                <a:gd name="T6" fmla="*/ 1881 w 1959"/>
                <a:gd name="T7" fmla="*/ 193 h 201"/>
                <a:gd name="T8" fmla="*/ 1806 w 1959"/>
                <a:gd name="T9" fmla="*/ 200 h 201"/>
                <a:gd name="T10" fmla="*/ 1635 w 1959"/>
                <a:gd name="T11" fmla="*/ 200 h 201"/>
                <a:gd name="T12" fmla="*/ 255 w 1959"/>
                <a:gd name="T13" fmla="*/ 189 h 201"/>
                <a:gd name="T14" fmla="*/ 68 w 1959"/>
                <a:gd name="T15" fmla="*/ 170 h 201"/>
                <a:gd name="T16" fmla="*/ 1 w 1959"/>
                <a:gd name="T17" fmla="*/ 90 h 201"/>
                <a:gd name="T18" fmla="*/ 69 w 1959"/>
                <a:gd name="T19" fmla="*/ 10 h 201"/>
                <a:gd name="T20" fmla="*/ 219 w 1959"/>
                <a:gd name="T21" fmla="*/ 1 h 201"/>
                <a:gd name="T22" fmla="*/ 995 w 1959"/>
                <a:gd name="T23" fmla="*/ 1 h 201"/>
                <a:gd name="T24" fmla="*/ 1751 w 1959"/>
                <a:gd name="T25"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9" h="201">
                  <a:moveTo>
                    <a:pt x="1751" y="11"/>
                  </a:moveTo>
                  <a:cubicBezTo>
                    <a:pt x="1795" y="11"/>
                    <a:pt x="1839" y="13"/>
                    <a:pt x="1883" y="18"/>
                  </a:cubicBezTo>
                  <a:cubicBezTo>
                    <a:pt x="1919" y="22"/>
                    <a:pt x="1951" y="60"/>
                    <a:pt x="1955" y="96"/>
                  </a:cubicBezTo>
                  <a:cubicBezTo>
                    <a:pt x="1959" y="137"/>
                    <a:pt x="1924" y="184"/>
                    <a:pt x="1881" y="193"/>
                  </a:cubicBezTo>
                  <a:cubicBezTo>
                    <a:pt x="1856" y="197"/>
                    <a:pt x="1831" y="199"/>
                    <a:pt x="1806" y="200"/>
                  </a:cubicBezTo>
                  <a:cubicBezTo>
                    <a:pt x="1749" y="201"/>
                    <a:pt x="1692" y="201"/>
                    <a:pt x="1635" y="200"/>
                  </a:cubicBezTo>
                  <a:cubicBezTo>
                    <a:pt x="1175" y="196"/>
                    <a:pt x="715" y="194"/>
                    <a:pt x="255" y="189"/>
                  </a:cubicBezTo>
                  <a:cubicBezTo>
                    <a:pt x="192" y="188"/>
                    <a:pt x="130" y="180"/>
                    <a:pt x="68" y="170"/>
                  </a:cubicBezTo>
                  <a:cubicBezTo>
                    <a:pt x="28" y="164"/>
                    <a:pt x="0" y="126"/>
                    <a:pt x="1" y="90"/>
                  </a:cubicBezTo>
                  <a:cubicBezTo>
                    <a:pt x="1" y="56"/>
                    <a:pt x="33" y="15"/>
                    <a:pt x="69" y="10"/>
                  </a:cubicBezTo>
                  <a:cubicBezTo>
                    <a:pt x="119" y="4"/>
                    <a:pt x="169" y="1"/>
                    <a:pt x="219" y="1"/>
                  </a:cubicBezTo>
                  <a:cubicBezTo>
                    <a:pt x="478" y="0"/>
                    <a:pt x="736" y="1"/>
                    <a:pt x="995" y="1"/>
                  </a:cubicBezTo>
                  <a:cubicBezTo>
                    <a:pt x="995" y="4"/>
                    <a:pt x="1499" y="11"/>
                    <a:pt x="175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47">
              <a:extLst>
                <a:ext uri="{FF2B5EF4-FFF2-40B4-BE49-F238E27FC236}">
                  <a16:creationId xmlns:a16="http://schemas.microsoft.com/office/drawing/2014/main" id="{24EF6F77-545E-464C-A959-59D5BD2A5CC2}"/>
                </a:ext>
              </a:extLst>
            </p:cNvPr>
            <p:cNvSpPr>
              <a:spLocks/>
            </p:cNvSpPr>
            <p:nvPr/>
          </p:nvSpPr>
          <p:spPr bwMode="auto">
            <a:xfrm>
              <a:off x="5513388" y="2597150"/>
              <a:ext cx="77788" cy="12700"/>
            </a:xfrm>
            <a:custGeom>
              <a:avLst/>
              <a:gdLst>
                <a:gd name="T0" fmla="*/ 599 w 1220"/>
                <a:gd name="T1" fmla="*/ 194 h 194"/>
                <a:gd name="T2" fmla="*/ 182 w 1220"/>
                <a:gd name="T3" fmla="*/ 194 h 194"/>
                <a:gd name="T4" fmla="*/ 69 w 1220"/>
                <a:gd name="T5" fmla="*/ 187 h 194"/>
                <a:gd name="T6" fmla="*/ 1 w 1220"/>
                <a:gd name="T7" fmla="*/ 106 h 194"/>
                <a:gd name="T8" fmla="*/ 50 w 1220"/>
                <a:gd name="T9" fmla="*/ 33 h 194"/>
                <a:gd name="T10" fmla="*/ 160 w 1220"/>
                <a:gd name="T11" fmla="*/ 9 h 194"/>
                <a:gd name="T12" fmla="*/ 425 w 1220"/>
                <a:gd name="T13" fmla="*/ 3 h 194"/>
                <a:gd name="T14" fmla="*/ 1050 w 1220"/>
                <a:gd name="T15" fmla="*/ 0 h 194"/>
                <a:gd name="T16" fmla="*/ 1163 w 1220"/>
                <a:gd name="T17" fmla="*/ 9 h 194"/>
                <a:gd name="T18" fmla="*/ 1217 w 1220"/>
                <a:gd name="T19" fmla="*/ 78 h 194"/>
                <a:gd name="T20" fmla="*/ 1180 w 1220"/>
                <a:gd name="T21" fmla="*/ 158 h 194"/>
                <a:gd name="T22" fmla="*/ 1054 w 1220"/>
                <a:gd name="T23" fmla="*/ 186 h 194"/>
                <a:gd name="T24" fmla="*/ 599 w 1220"/>
                <a:gd name="T2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0" h="194">
                  <a:moveTo>
                    <a:pt x="599" y="194"/>
                  </a:moveTo>
                  <a:cubicBezTo>
                    <a:pt x="460" y="194"/>
                    <a:pt x="321" y="194"/>
                    <a:pt x="182" y="194"/>
                  </a:cubicBezTo>
                  <a:cubicBezTo>
                    <a:pt x="144" y="193"/>
                    <a:pt x="106" y="192"/>
                    <a:pt x="69" y="187"/>
                  </a:cubicBezTo>
                  <a:cubicBezTo>
                    <a:pt x="34" y="182"/>
                    <a:pt x="2" y="142"/>
                    <a:pt x="1" y="106"/>
                  </a:cubicBezTo>
                  <a:cubicBezTo>
                    <a:pt x="0" y="71"/>
                    <a:pt x="20" y="44"/>
                    <a:pt x="50" y="33"/>
                  </a:cubicBezTo>
                  <a:cubicBezTo>
                    <a:pt x="85" y="20"/>
                    <a:pt x="123" y="11"/>
                    <a:pt x="160" y="9"/>
                  </a:cubicBezTo>
                  <a:cubicBezTo>
                    <a:pt x="248" y="4"/>
                    <a:pt x="337" y="4"/>
                    <a:pt x="425" y="3"/>
                  </a:cubicBezTo>
                  <a:cubicBezTo>
                    <a:pt x="633" y="1"/>
                    <a:pt x="842" y="0"/>
                    <a:pt x="1050" y="0"/>
                  </a:cubicBezTo>
                  <a:cubicBezTo>
                    <a:pt x="1088" y="0"/>
                    <a:pt x="1126" y="1"/>
                    <a:pt x="1163" y="9"/>
                  </a:cubicBezTo>
                  <a:cubicBezTo>
                    <a:pt x="1195" y="17"/>
                    <a:pt x="1214" y="43"/>
                    <a:pt x="1217" y="78"/>
                  </a:cubicBezTo>
                  <a:cubicBezTo>
                    <a:pt x="1220" y="112"/>
                    <a:pt x="1210" y="146"/>
                    <a:pt x="1180" y="158"/>
                  </a:cubicBezTo>
                  <a:cubicBezTo>
                    <a:pt x="1140" y="174"/>
                    <a:pt x="1096" y="186"/>
                    <a:pt x="1054" y="186"/>
                  </a:cubicBezTo>
                  <a:cubicBezTo>
                    <a:pt x="902" y="190"/>
                    <a:pt x="599" y="192"/>
                    <a:pt x="599" y="1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48">
              <a:extLst>
                <a:ext uri="{FF2B5EF4-FFF2-40B4-BE49-F238E27FC236}">
                  <a16:creationId xmlns:a16="http://schemas.microsoft.com/office/drawing/2014/main" id="{A4AA6964-69BE-4E5F-B374-127C90795ADC}"/>
                </a:ext>
              </a:extLst>
            </p:cNvPr>
            <p:cNvSpPr>
              <a:spLocks/>
            </p:cNvSpPr>
            <p:nvPr/>
          </p:nvSpPr>
          <p:spPr bwMode="auto">
            <a:xfrm>
              <a:off x="5592763" y="2693988"/>
              <a:ext cx="66675" cy="11113"/>
            </a:xfrm>
            <a:custGeom>
              <a:avLst/>
              <a:gdLst>
                <a:gd name="T0" fmla="*/ 140 w 1062"/>
                <a:gd name="T1" fmla="*/ 189 h 191"/>
                <a:gd name="T2" fmla="*/ 49 w 1062"/>
                <a:gd name="T3" fmla="*/ 168 h 191"/>
                <a:gd name="T4" fmla="*/ 33 w 1062"/>
                <a:gd name="T5" fmla="*/ 54 h 191"/>
                <a:gd name="T6" fmla="*/ 113 w 1062"/>
                <a:gd name="T7" fmla="*/ 11 h 191"/>
                <a:gd name="T8" fmla="*/ 264 w 1062"/>
                <a:gd name="T9" fmla="*/ 4 h 191"/>
                <a:gd name="T10" fmla="*/ 869 w 1062"/>
                <a:gd name="T11" fmla="*/ 0 h 191"/>
                <a:gd name="T12" fmla="*/ 1000 w 1062"/>
                <a:gd name="T13" fmla="*/ 13 h 191"/>
                <a:gd name="T14" fmla="*/ 1060 w 1062"/>
                <a:gd name="T15" fmla="*/ 99 h 191"/>
                <a:gd name="T16" fmla="*/ 990 w 1062"/>
                <a:gd name="T17" fmla="*/ 179 h 191"/>
                <a:gd name="T18" fmla="*/ 896 w 1062"/>
                <a:gd name="T19" fmla="*/ 186 h 191"/>
                <a:gd name="T20" fmla="*/ 518 w 1062"/>
                <a:gd name="T21" fmla="*/ 187 h 191"/>
                <a:gd name="T22" fmla="*/ 140 w 1062"/>
                <a:gd name="T23" fmla="*/ 18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191">
                  <a:moveTo>
                    <a:pt x="140" y="189"/>
                  </a:moveTo>
                  <a:cubicBezTo>
                    <a:pt x="109" y="189"/>
                    <a:pt x="77" y="180"/>
                    <a:pt x="49" y="168"/>
                  </a:cubicBezTo>
                  <a:cubicBezTo>
                    <a:pt x="10" y="153"/>
                    <a:pt x="0" y="82"/>
                    <a:pt x="33" y="54"/>
                  </a:cubicBezTo>
                  <a:cubicBezTo>
                    <a:pt x="56" y="35"/>
                    <a:pt x="85" y="15"/>
                    <a:pt x="113" y="11"/>
                  </a:cubicBezTo>
                  <a:cubicBezTo>
                    <a:pt x="163" y="2"/>
                    <a:pt x="214" y="4"/>
                    <a:pt x="264" y="4"/>
                  </a:cubicBezTo>
                  <a:cubicBezTo>
                    <a:pt x="466" y="2"/>
                    <a:pt x="668" y="0"/>
                    <a:pt x="869" y="0"/>
                  </a:cubicBezTo>
                  <a:cubicBezTo>
                    <a:pt x="913" y="0"/>
                    <a:pt x="957" y="4"/>
                    <a:pt x="1000" y="13"/>
                  </a:cubicBezTo>
                  <a:cubicBezTo>
                    <a:pt x="1035" y="20"/>
                    <a:pt x="1062" y="64"/>
                    <a:pt x="1060" y="99"/>
                  </a:cubicBezTo>
                  <a:cubicBezTo>
                    <a:pt x="1057" y="134"/>
                    <a:pt x="1025" y="174"/>
                    <a:pt x="990" y="179"/>
                  </a:cubicBezTo>
                  <a:cubicBezTo>
                    <a:pt x="959" y="184"/>
                    <a:pt x="928" y="186"/>
                    <a:pt x="896" y="186"/>
                  </a:cubicBezTo>
                  <a:cubicBezTo>
                    <a:pt x="770" y="187"/>
                    <a:pt x="644" y="187"/>
                    <a:pt x="518" y="187"/>
                  </a:cubicBezTo>
                  <a:cubicBezTo>
                    <a:pt x="518" y="188"/>
                    <a:pt x="266" y="191"/>
                    <a:pt x="140" y="18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49">
              <a:extLst>
                <a:ext uri="{FF2B5EF4-FFF2-40B4-BE49-F238E27FC236}">
                  <a16:creationId xmlns:a16="http://schemas.microsoft.com/office/drawing/2014/main" id="{1445EE22-97A6-4E42-A747-610206340DB5}"/>
                </a:ext>
              </a:extLst>
            </p:cNvPr>
            <p:cNvSpPr>
              <a:spLocks/>
            </p:cNvSpPr>
            <p:nvPr/>
          </p:nvSpPr>
          <p:spPr bwMode="auto">
            <a:xfrm>
              <a:off x="5410201" y="2598738"/>
              <a:ext cx="80963" cy="11113"/>
            </a:xfrm>
            <a:custGeom>
              <a:avLst/>
              <a:gdLst>
                <a:gd name="T0" fmla="*/ 629 w 1266"/>
                <a:gd name="T1" fmla="*/ 175 h 177"/>
                <a:gd name="T2" fmla="*/ 156 w 1266"/>
                <a:gd name="T3" fmla="*/ 175 h 177"/>
                <a:gd name="T4" fmla="*/ 45 w 1266"/>
                <a:gd name="T5" fmla="*/ 158 h 177"/>
                <a:gd name="T6" fmla="*/ 1 w 1266"/>
                <a:gd name="T7" fmla="*/ 82 h 177"/>
                <a:gd name="T8" fmla="*/ 53 w 1266"/>
                <a:gd name="T9" fmla="*/ 12 h 177"/>
                <a:gd name="T10" fmla="*/ 164 w 1266"/>
                <a:gd name="T11" fmla="*/ 0 h 177"/>
                <a:gd name="T12" fmla="*/ 1110 w 1266"/>
                <a:gd name="T13" fmla="*/ 2 h 177"/>
                <a:gd name="T14" fmla="*/ 1203 w 1266"/>
                <a:gd name="T15" fmla="*/ 10 h 177"/>
                <a:gd name="T16" fmla="*/ 1264 w 1266"/>
                <a:gd name="T17" fmla="*/ 94 h 177"/>
                <a:gd name="T18" fmla="*/ 1195 w 1266"/>
                <a:gd name="T19" fmla="*/ 171 h 177"/>
                <a:gd name="T20" fmla="*/ 1082 w 1266"/>
                <a:gd name="T21" fmla="*/ 176 h 177"/>
                <a:gd name="T22" fmla="*/ 629 w 1266"/>
                <a:gd name="T23" fmla="*/ 176 h 177"/>
                <a:gd name="T24" fmla="*/ 629 w 1266"/>
                <a:gd name="T25" fmla="*/ 17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6" h="177">
                  <a:moveTo>
                    <a:pt x="629" y="175"/>
                  </a:moveTo>
                  <a:cubicBezTo>
                    <a:pt x="471" y="175"/>
                    <a:pt x="314" y="177"/>
                    <a:pt x="156" y="175"/>
                  </a:cubicBezTo>
                  <a:cubicBezTo>
                    <a:pt x="119" y="174"/>
                    <a:pt x="80" y="170"/>
                    <a:pt x="45" y="158"/>
                  </a:cubicBezTo>
                  <a:cubicBezTo>
                    <a:pt x="14" y="147"/>
                    <a:pt x="0" y="117"/>
                    <a:pt x="1" y="82"/>
                  </a:cubicBezTo>
                  <a:cubicBezTo>
                    <a:pt x="2" y="47"/>
                    <a:pt x="19" y="20"/>
                    <a:pt x="53" y="12"/>
                  </a:cubicBezTo>
                  <a:cubicBezTo>
                    <a:pt x="89" y="4"/>
                    <a:pt x="127" y="0"/>
                    <a:pt x="164" y="0"/>
                  </a:cubicBezTo>
                  <a:cubicBezTo>
                    <a:pt x="479" y="0"/>
                    <a:pt x="795" y="1"/>
                    <a:pt x="1110" y="2"/>
                  </a:cubicBezTo>
                  <a:cubicBezTo>
                    <a:pt x="1141" y="2"/>
                    <a:pt x="1172" y="6"/>
                    <a:pt x="1203" y="10"/>
                  </a:cubicBezTo>
                  <a:cubicBezTo>
                    <a:pt x="1241" y="17"/>
                    <a:pt x="1266" y="53"/>
                    <a:pt x="1264" y="94"/>
                  </a:cubicBezTo>
                  <a:cubicBezTo>
                    <a:pt x="1262" y="134"/>
                    <a:pt x="1235" y="166"/>
                    <a:pt x="1195" y="171"/>
                  </a:cubicBezTo>
                  <a:cubicBezTo>
                    <a:pt x="1158" y="175"/>
                    <a:pt x="1120" y="176"/>
                    <a:pt x="1082" y="176"/>
                  </a:cubicBezTo>
                  <a:cubicBezTo>
                    <a:pt x="931" y="177"/>
                    <a:pt x="780" y="176"/>
                    <a:pt x="629" y="176"/>
                  </a:cubicBezTo>
                  <a:lnTo>
                    <a:pt x="629"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50">
              <a:extLst>
                <a:ext uri="{FF2B5EF4-FFF2-40B4-BE49-F238E27FC236}">
                  <a16:creationId xmlns:a16="http://schemas.microsoft.com/office/drawing/2014/main" id="{76A10A84-0006-47D6-8AC0-1AA256696584}"/>
                </a:ext>
              </a:extLst>
            </p:cNvPr>
            <p:cNvSpPr>
              <a:spLocks noEditPoints="1"/>
            </p:cNvSpPr>
            <p:nvPr/>
          </p:nvSpPr>
          <p:spPr bwMode="auto">
            <a:xfrm>
              <a:off x="5240338" y="2420938"/>
              <a:ext cx="34925" cy="33338"/>
            </a:xfrm>
            <a:custGeom>
              <a:avLst/>
              <a:gdLst>
                <a:gd name="T0" fmla="*/ 345 w 540"/>
                <a:gd name="T1" fmla="*/ 264 h 530"/>
                <a:gd name="T2" fmla="*/ 276 w 540"/>
                <a:gd name="T3" fmla="*/ 195 h 530"/>
                <a:gd name="T4" fmla="*/ 200 w 540"/>
                <a:gd name="T5" fmla="*/ 257 h 530"/>
                <a:gd name="T6" fmla="*/ 279 w 540"/>
                <a:gd name="T7" fmla="*/ 338 h 530"/>
                <a:gd name="T8" fmla="*/ 345 w 540"/>
                <a:gd name="T9" fmla="*/ 264 h 530"/>
                <a:gd name="T10" fmla="*/ 538 w 540"/>
                <a:gd name="T11" fmla="*/ 267 h 530"/>
                <a:gd name="T12" fmla="*/ 274 w 540"/>
                <a:gd name="T13" fmla="*/ 529 h 530"/>
                <a:gd name="T14" fmla="*/ 7 w 540"/>
                <a:gd name="T15" fmla="*/ 250 h 530"/>
                <a:gd name="T16" fmla="*/ 282 w 540"/>
                <a:gd name="T17" fmla="*/ 3 h 530"/>
                <a:gd name="T18" fmla="*/ 538 w 540"/>
                <a:gd name="T19" fmla="*/ 26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530">
                  <a:moveTo>
                    <a:pt x="345" y="264"/>
                  </a:moveTo>
                  <a:cubicBezTo>
                    <a:pt x="346" y="227"/>
                    <a:pt x="316" y="197"/>
                    <a:pt x="276" y="195"/>
                  </a:cubicBezTo>
                  <a:cubicBezTo>
                    <a:pt x="237" y="193"/>
                    <a:pt x="203" y="221"/>
                    <a:pt x="200" y="257"/>
                  </a:cubicBezTo>
                  <a:cubicBezTo>
                    <a:pt x="196" y="299"/>
                    <a:pt x="237" y="342"/>
                    <a:pt x="279" y="338"/>
                  </a:cubicBezTo>
                  <a:cubicBezTo>
                    <a:pt x="315" y="334"/>
                    <a:pt x="344" y="303"/>
                    <a:pt x="345" y="264"/>
                  </a:cubicBezTo>
                  <a:close/>
                  <a:moveTo>
                    <a:pt x="538" y="267"/>
                  </a:moveTo>
                  <a:cubicBezTo>
                    <a:pt x="536" y="414"/>
                    <a:pt x="421" y="529"/>
                    <a:pt x="274" y="529"/>
                  </a:cubicBezTo>
                  <a:cubicBezTo>
                    <a:pt x="121" y="530"/>
                    <a:pt x="0" y="403"/>
                    <a:pt x="7" y="250"/>
                  </a:cubicBezTo>
                  <a:cubicBezTo>
                    <a:pt x="14" y="102"/>
                    <a:pt x="127" y="0"/>
                    <a:pt x="282" y="3"/>
                  </a:cubicBezTo>
                  <a:cubicBezTo>
                    <a:pt x="433" y="5"/>
                    <a:pt x="540" y="117"/>
                    <a:pt x="538" y="2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51">
              <a:extLst>
                <a:ext uri="{FF2B5EF4-FFF2-40B4-BE49-F238E27FC236}">
                  <a16:creationId xmlns:a16="http://schemas.microsoft.com/office/drawing/2014/main" id="{65437DA5-A542-4B8A-A5AB-B90818364489}"/>
                </a:ext>
              </a:extLst>
            </p:cNvPr>
            <p:cNvSpPr>
              <a:spLocks noEditPoints="1"/>
            </p:cNvSpPr>
            <p:nvPr/>
          </p:nvSpPr>
          <p:spPr bwMode="auto">
            <a:xfrm>
              <a:off x="5284788" y="2420938"/>
              <a:ext cx="34925" cy="33338"/>
            </a:xfrm>
            <a:custGeom>
              <a:avLst/>
              <a:gdLst>
                <a:gd name="T0" fmla="*/ 340 w 535"/>
                <a:gd name="T1" fmla="*/ 248 h 534"/>
                <a:gd name="T2" fmla="*/ 268 w 535"/>
                <a:gd name="T3" fmla="*/ 191 h 534"/>
                <a:gd name="T4" fmla="*/ 191 w 535"/>
                <a:gd name="T5" fmla="*/ 272 h 534"/>
                <a:gd name="T6" fmla="*/ 269 w 535"/>
                <a:gd name="T7" fmla="*/ 338 h 534"/>
                <a:gd name="T8" fmla="*/ 340 w 535"/>
                <a:gd name="T9" fmla="*/ 248 h 534"/>
                <a:gd name="T10" fmla="*/ 275 w 535"/>
                <a:gd name="T11" fmla="*/ 4 h 534"/>
                <a:gd name="T12" fmla="*/ 528 w 535"/>
                <a:gd name="T13" fmla="*/ 274 h 534"/>
                <a:gd name="T14" fmla="*/ 255 w 535"/>
                <a:gd name="T15" fmla="*/ 528 h 534"/>
                <a:gd name="T16" fmla="*/ 4 w 535"/>
                <a:gd name="T17" fmla="*/ 254 h 534"/>
                <a:gd name="T18" fmla="*/ 275 w 535"/>
                <a:gd name="T19" fmla="*/ 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4">
                  <a:moveTo>
                    <a:pt x="340" y="248"/>
                  </a:moveTo>
                  <a:cubicBezTo>
                    <a:pt x="321" y="232"/>
                    <a:pt x="298" y="200"/>
                    <a:pt x="268" y="191"/>
                  </a:cubicBezTo>
                  <a:cubicBezTo>
                    <a:pt x="230" y="178"/>
                    <a:pt x="185" y="232"/>
                    <a:pt x="191" y="272"/>
                  </a:cubicBezTo>
                  <a:cubicBezTo>
                    <a:pt x="196" y="306"/>
                    <a:pt x="236" y="340"/>
                    <a:pt x="269" y="338"/>
                  </a:cubicBezTo>
                  <a:cubicBezTo>
                    <a:pt x="302" y="336"/>
                    <a:pt x="340" y="295"/>
                    <a:pt x="340" y="248"/>
                  </a:cubicBezTo>
                  <a:close/>
                  <a:moveTo>
                    <a:pt x="275" y="4"/>
                  </a:moveTo>
                  <a:cubicBezTo>
                    <a:pt x="424" y="7"/>
                    <a:pt x="535" y="126"/>
                    <a:pt x="528" y="274"/>
                  </a:cubicBezTo>
                  <a:cubicBezTo>
                    <a:pt x="522" y="424"/>
                    <a:pt x="404" y="534"/>
                    <a:pt x="255" y="528"/>
                  </a:cubicBezTo>
                  <a:cubicBezTo>
                    <a:pt x="106" y="522"/>
                    <a:pt x="0" y="406"/>
                    <a:pt x="4" y="254"/>
                  </a:cubicBezTo>
                  <a:cubicBezTo>
                    <a:pt x="8" y="101"/>
                    <a:pt x="117" y="0"/>
                    <a:pt x="275"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52">
              <a:extLst>
                <a:ext uri="{FF2B5EF4-FFF2-40B4-BE49-F238E27FC236}">
                  <a16:creationId xmlns:a16="http://schemas.microsoft.com/office/drawing/2014/main" id="{973D111E-D1C1-460A-8778-E2B1410C3B6A}"/>
                </a:ext>
              </a:extLst>
            </p:cNvPr>
            <p:cNvSpPr>
              <a:spLocks noEditPoints="1"/>
            </p:cNvSpPr>
            <p:nvPr/>
          </p:nvSpPr>
          <p:spPr bwMode="auto">
            <a:xfrm>
              <a:off x="5194301" y="2420938"/>
              <a:ext cx="33338" cy="33338"/>
            </a:xfrm>
            <a:custGeom>
              <a:avLst/>
              <a:gdLst>
                <a:gd name="T0" fmla="*/ 336 w 528"/>
                <a:gd name="T1" fmla="*/ 261 h 532"/>
                <a:gd name="T2" fmla="*/ 262 w 528"/>
                <a:gd name="T3" fmla="*/ 189 h 532"/>
                <a:gd name="T4" fmla="*/ 187 w 528"/>
                <a:gd name="T5" fmla="*/ 260 h 532"/>
                <a:gd name="T6" fmla="*/ 270 w 528"/>
                <a:gd name="T7" fmla="*/ 339 h 532"/>
                <a:gd name="T8" fmla="*/ 336 w 528"/>
                <a:gd name="T9" fmla="*/ 261 h 532"/>
                <a:gd name="T10" fmla="*/ 527 w 528"/>
                <a:gd name="T11" fmla="*/ 263 h 532"/>
                <a:gd name="T12" fmla="*/ 266 w 528"/>
                <a:gd name="T13" fmla="*/ 530 h 532"/>
                <a:gd name="T14" fmla="*/ 1 w 528"/>
                <a:gd name="T15" fmla="*/ 270 h 532"/>
                <a:gd name="T16" fmla="*/ 259 w 528"/>
                <a:gd name="T17" fmla="*/ 5 h 532"/>
                <a:gd name="T18" fmla="*/ 527 w 528"/>
                <a:gd name="T19" fmla="*/ 26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8" h="532">
                  <a:moveTo>
                    <a:pt x="336" y="261"/>
                  </a:moveTo>
                  <a:cubicBezTo>
                    <a:pt x="334" y="228"/>
                    <a:pt x="293" y="189"/>
                    <a:pt x="262" y="189"/>
                  </a:cubicBezTo>
                  <a:cubicBezTo>
                    <a:pt x="231" y="189"/>
                    <a:pt x="189" y="229"/>
                    <a:pt x="187" y="260"/>
                  </a:cubicBezTo>
                  <a:cubicBezTo>
                    <a:pt x="184" y="301"/>
                    <a:pt x="230" y="344"/>
                    <a:pt x="270" y="339"/>
                  </a:cubicBezTo>
                  <a:cubicBezTo>
                    <a:pt x="305" y="334"/>
                    <a:pt x="338" y="294"/>
                    <a:pt x="336" y="261"/>
                  </a:cubicBezTo>
                  <a:close/>
                  <a:moveTo>
                    <a:pt x="527" y="263"/>
                  </a:moveTo>
                  <a:cubicBezTo>
                    <a:pt x="528" y="412"/>
                    <a:pt x="415" y="528"/>
                    <a:pt x="266" y="530"/>
                  </a:cubicBezTo>
                  <a:cubicBezTo>
                    <a:pt x="117" y="532"/>
                    <a:pt x="3" y="419"/>
                    <a:pt x="1" y="270"/>
                  </a:cubicBezTo>
                  <a:cubicBezTo>
                    <a:pt x="0" y="115"/>
                    <a:pt x="105" y="9"/>
                    <a:pt x="259" y="5"/>
                  </a:cubicBezTo>
                  <a:cubicBezTo>
                    <a:pt x="402" y="0"/>
                    <a:pt x="520" y="107"/>
                    <a:pt x="527" y="2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53">
              <a:extLst>
                <a:ext uri="{FF2B5EF4-FFF2-40B4-BE49-F238E27FC236}">
                  <a16:creationId xmlns:a16="http://schemas.microsoft.com/office/drawing/2014/main" id="{BBF5A9A8-1D3F-4AA0-AD73-E1BCC446FDFB}"/>
                </a:ext>
              </a:extLst>
            </p:cNvPr>
            <p:cNvSpPr>
              <a:spLocks/>
            </p:cNvSpPr>
            <p:nvPr/>
          </p:nvSpPr>
          <p:spPr bwMode="auto">
            <a:xfrm>
              <a:off x="6210301" y="3033713"/>
              <a:ext cx="157163" cy="26988"/>
            </a:xfrm>
            <a:custGeom>
              <a:avLst/>
              <a:gdLst>
                <a:gd name="T0" fmla="*/ 30 w 2498"/>
                <a:gd name="T1" fmla="*/ 426 h 439"/>
                <a:gd name="T2" fmla="*/ 29 w 2498"/>
                <a:gd name="T3" fmla="*/ 27 h 439"/>
                <a:gd name="T4" fmla="*/ 197 w 2498"/>
                <a:gd name="T5" fmla="*/ 13 h 439"/>
                <a:gd name="T6" fmla="*/ 2092 w 2498"/>
                <a:gd name="T7" fmla="*/ 1 h 439"/>
                <a:gd name="T8" fmla="*/ 2445 w 2498"/>
                <a:gd name="T9" fmla="*/ 1 h 439"/>
                <a:gd name="T10" fmla="*/ 2461 w 2498"/>
                <a:gd name="T11" fmla="*/ 399 h 439"/>
                <a:gd name="T12" fmla="*/ 2149 w 2498"/>
                <a:gd name="T13" fmla="*/ 436 h 439"/>
                <a:gd name="T14" fmla="*/ 159 w 2498"/>
                <a:gd name="T15" fmla="*/ 437 h 439"/>
                <a:gd name="T16" fmla="*/ 30 w 2498"/>
                <a:gd name="T17" fmla="*/ 4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8" h="439">
                  <a:moveTo>
                    <a:pt x="30" y="426"/>
                  </a:moveTo>
                  <a:cubicBezTo>
                    <a:pt x="0" y="287"/>
                    <a:pt x="0" y="164"/>
                    <a:pt x="29" y="27"/>
                  </a:cubicBezTo>
                  <a:cubicBezTo>
                    <a:pt x="87" y="22"/>
                    <a:pt x="142" y="14"/>
                    <a:pt x="197" y="13"/>
                  </a:cubicBezTo>
                  <a:cubicBezTo>
                    <a:pt x="828" y="9"/>
                    <a:pt x="1460" y="5"/>
                    <a:pt x="2092" y="1"/>
                  </a:cubicBezTo>
                  <a:cubicBezTo>
                    <a:pt x="2205" y="0"/>
                    <a:pt x="2318" y="1"/>
                    <a:pt x="2445" y="1"/>
                  </a:cubicBezTo>
                  <a:cubicBezTo>
                    <a:pt x="2498" y="121"/>
                    <a:pt x="2461" y="255"/>
                    <a:pt x="2461" y="399"/>
                  </a:cubicBezTo>
                  <a:cubicBezTo>
                    <a:pt x="2347" y="413"/>
                    <a:pt x="2248" y="436"/>
                    <a:pt x="2149" y="436"/>
                  </a:cubicBezTo>
                  <a:cubicBezTo>
                    <a:pt x="1486" y="439"/>
                    <a:pt x="823" y="438"/>
                    <a:pt x="159" y="437"/>
                  </a:cubicBezTo>
                  <a:cubicBezTo>
                    <a:pt x="122" y="437"/>
                    <a:pt x="85" y="431"/>
                    <a:pt x="30" y="4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454">
              <a:extLst>
                <a:ext uri="{FF2B5EF4-FFF2-40B4-BE49-F238E27FC236}">
                  <a16:creationId xmlns:a16="http://schemas.microsoft.com/office/drawing/2014/main" id="{04108ACA-D32A-4A62-856B-96AB4B251F43}"/>
                </a:ext>
              </a:extLst>
            </p:cNvPr>
            <p:cNvSpPr>
              <a:spLocks/>
            </p:cNvSpPr>
            <p:nvPr/>
          </p:nvSpPr>
          <p:spPr bwMode="auto">
            <a:xfrm>
              <a:off x="6261101" y="3065463"/>
              <a:ext cx="57150" cy="50800"/>
            </a:xfrm>
            <a:custGeom>
              <a:avLst/>
              <a:gdLst>
                <a:gd name="T0" fmla="*/ 853 w 902"/>
                <a:gd name="T1" fmla="*/ 788 h 808"/>
                <a:gd name="T2" fmla="*/ 81 w 902"/>
                <a:gd name="T3" fmla="*/ 798 h 808"/>
                <a:gd name="T4" fmla="*/ 26 w 902"/>
                <a:gd name="T5" fmla="*/ 72 h 808"/>
                <a:gd name="T6" fmla="*/ 426 w 902"/>
                <a:gd name="T7" fmla="*/ 33 h 808"/>
                <a:gd name="T8" fmla="*/ 829 w 902"/>
                <a:gd name="T9" fmla="*/ 44 h 808"/>
                <a:gd name="T10" fmla="*/ 851 w 902"/>
                <a:gd name="T11" fmla="*/ 405 h 808"/>
                <a:gd name="T12" fmla="*/ 853 w 902"/>
                <a:gd name="T13" fmla="*/ 788 h 808"/>
              </a:gdLst>
              <a:ahLst/>
              <a:cxnLst>
                <a:cxn ang="0">
                  <a:pos x="T0" y="T1"/>
                </a:cxn>
                <a:cxn ang="0">
                  <a:pos x="T2" y="T3"/>
                </a:cxn>
                <a:cxn ang="0">
                  <a:pos x="T4" y="T5"/>
                </a:cxn>
                <a:cxn ang="0">
                  <a:pos x="T6" y="T7"/>
                </a:cxn>
                <a:cxn ang="0">
                  <a:pos x="T8" y="T9"/>
                </a:cxn>
                <a:cxn ang="0">
                  <a:pos x="T10" y="T11"/>
                </a:cxn>
                <a:cxn ang="0">
                  <a:pos x="T12" y="T13"/>
                </a:cxn>
              </a:cxnLst>
              <a:rect l="0" t="0" r="r" b="b"/>
              <a:pathLst>
                <a:path w="902" h="808">
                  <a:moveTo>
                    <a:pt x="853" y="788"/>
                  </a:moveTo>
                  <a:cubicBezTo>
                    <a:pt x="598" y="808"/>
                    <a:pt x="347" y="794"/>
                    <a:pt x="81" y="798"/>
                  </a:cubicBezTo>
                  <a:cubicBezTo>
                    <a:pt x="0" y="557"/>
                    <a:pt x="42" y="313"/>
                    <a:pt x="26" y="72"/>
                  </a:cubicBezTo>
                  <a:cubicBezTo>
                    <a:pt x="163" y="0"/>
                    <a:pt x="297" y="38"/>
                    <a:pt x="426" y="33"/>
                  </a:cubicBezTo>
                  <a:cubicBezTo>
                    <a:pt x="557" y="28"/>
                    <a:pt x="689" y="23"/>
                    <a:pt x="829" y="44"/>
                  </a:cubicBezTo>
                  <a:cubicBezTo>
                    <a:pt x="866" y="167"/>
                    <a:pt x="845" y="287"/>
                    <a:pt x="851" y="405"/>
                  </a:cubicBezTo>
                  <a:cubicBezTo>
                    <a:pt x="858" y="523"/>
                    <a:pt x="902" y="641"/>
                    <a:pt x="853" y="7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455">
              <a:extLst>
                <a:ext uri="{FF2B5EF4-FFF2-40B4-BE49-F238E27FC236}">
                  <a16:creationId xmlns:a16="http://schemas.microsoft.com/office/drawing/2014/main" id="{9F7B8CA3-F4D4-4255-BB1F-41560B42F3CE}"/>
                </a:ext>
              </a:extLst>
            </p:cNvPr>
            <p:cNvSpPr>
              <a:spLocks/>
            </p:cNvSpPr>
            <p:nvPr/>
          </p:nvSpPr>
          <p:spPr bwMode="auto">
            <a:xfrm>
              <a:off x="6042026" y="3165475"/>
              <a:ext cx="58738" cy="60325"/>
            </a:xfrm>
            <a:custGeom>
              <a:avLst/>
              <a:gdLst>
                <a:gd name="T0" fmla="*/ 493 w 926"/>
                <a:gd name="T1" fmla="*/ 957 h 957"/>
                <a:gd name="T2" fmla="*/ 69 w 926"/>
                <a:gd name="T3" fmla="*/ 553 h 957"/>
                <a:gd name="T4" fmla="*/ 88 w 926"/>
                <a:gd name="T5" fmla="*/ 345 h 957"/>
                <a:gd name="T6" fmla="*/ 518 w 926"/>
                <a:gd name="T7" fmla="*/ 0 h 957"/>
                <a:gd name="T8" fmla="*/ 608 w 926"/>
                <a:gd name="T9" fmla="*/ 62 h 957"/>
                <a:gd name="T10" fmla="*/ 873 w 926"/>
                <a:gd name="T11" fmla="*/ 380 h 957"/>
                <a:gd name="T12" fmla="*/ 877 w 926"/>
                <a:gd name="T13" fmla="*/ 550 h 957"/>
                <a:gd name="T14" fmla="*/ 543 w 926"/>
                <a:gd name="T15" fmla="*/ 934 h 957"/>
                <a:gd name="T16" fmla="*/ 493 w 926"/>
                <a:gd name="T17" fmla="*/ 957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6" h="957">
                  <a:moveTo>
                    <a:pt x="493" y="957"/>
                  </a:moveTo>
                  <a:cubicBezTo>
                    <a:pt x="322" y="848"/>
                    <a:pt x="187" y="709"/>
                    <a:pt x="69" y="553"/>
                  </a:cubicBezTo>
                  <a:cubicBezTo>
                    <a:pt x="0" y="462"/>
                    <a:pt x="3" y="414"/>
                    <a:pt x="88" y="345"/>
                  </a:cubicBezTo>
                  <a:cubicBezTo>
                    <a:pt x="229" y="231"/>
                    <a:pt x="345" y="86"/>
                    <a:pt x="518" y="0"/>
                  </a:cubicBezTo>
                  <a:cubicBezTo>
                    <a:pt x="549" y="20"/>
                    <a:pt x="585" y="35"/>
                    <a:pt x="608" y="62"/>
                  </a:cubicBezTo>
                  <a:cubicBezTo>
                    <a:pt x="699" y="166"/>
                    <a:pt x="788" y="271"/>
                    <a:pt x="873" y="380"/>
                  </a:cubicBezTo>
                  <a:cubicBezTo>
                    <a:pt x="926" y="449"/>
                    <a:pt x="925" y="492"/>
                    <a:pt x="877" y="550"/>
                  </a:cubicBezTo>
                  <a:cubicBezTo>
                    <a:pt x="768" y="680"/>
                    <a:pt x="655" y="807"/>
                    <a:pt x="543" y="934"/>
                  </a:cubicBezTo>
                  <a:cubicBezTo>
                    <a:pt x="536" y="942"/>
                    <a:pt x="521" y="945"/>
                    <a:pt x="493" y="9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456">
              <a:extLst>
                <a:ext uri="{FF2B5EF4-FFF2-40B4-BE49-F238E27FC236}">
                  <a16:creationId xmlns:a16="http://schemas.microsoft.com/office/drawing/2014/main" id="{DC94BBE3-0DB8-489B-B1A2-600B073C36D7}"/>
                </a:ext>
              </a:extLst>
            </p:cNvPr>
            <p:cNvSpPr>
              <a:spLocks/>
            </p:cNvSpPr>
            <p:nvPr/>
          </p:nvSpPr>
          <p:spPr bwMode="auto">
            <a:xfrm>
              <a:off x="6475413" y="3162300"/>
              <a:ext cx="52388" cy="50800"/>
            </a:xfrm>
            <a:custGeom>
              <a:avLst/>
              <a:gdLst>
                <a:gd name="T0" fmla="*/ 819 w 819"/>
                <a:gd name="T1" fmla="*/ 375 h 808"/>
                <a:gd name="T2" fmla="*/ 433 w 819"/>
                <a:gd name="T3" fmla="*/ 758 h 808"/>
                <a:gd name="T4" fmla="*/ 284 w 819"/>
                <a:gd name="T5" fmla="*/ 754 h 808"/>
                <a:gd name="T6" fmla="*/ 0 w 819"/>
                <a:gd name="T7" fmla="*/ 444 h 808"/>
                <a:gd name="T8" fmla="*/ 67 w 819"/>
                <a:gd name="T9" fmla="*/ 322 h 808"/>
                <a:gd name="T10" fmla="*/ 303 w 819"/>
                <a:gd name="T11" fmla="*/ 51 h 808"/>
                <a:gd name="T12" fmla="*/ 422 w 819"/>
                <a:gd name="T13" fmla="*/ 24 h 808"/>
                <a:gd name="T14" fmla="*/ 819 w 819"/>
                <a:gd name="T15" fmla="*/ 375 h 8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808">
                  <a:moveTo>
                    <a:pt x="819" y="375"/>
                  </a:moveTo>
                  <a:cubicBezTo>
                    <a:pt x="684" y="510"/>
                    <a:pt x="561" y="637"/>
                    <a:pt x="433" y="758"/>
                  </a:cubicBezTo>
                  <a:cubicBezTo>
                    <a:pt x="380" y="808"/>
                    <a:pt x="335" y="807"/>
                    <a:pt x="284" y="754"/>
                  </a:cubicBezTo>
                  <a:cubicBezTo>
                    <a:pt x="187" y="656"/>
                    <a:pt x="97" y="551"/>
                    <a:pt x="0" y="444"/>
                  </a:cubicBezTo>
                  <a:cubicBezTo>
                    <a:pt x="25" y="397"/>
                    <a:pt x="40" y="355"/>
                    <a:pt x="67" y="322"/>
                  </a:cubicBezTo>
                  <a:cubicBezTo>
                    <a:pt x="143" y="230"/>
                    <a:pt x="223" y="141"/>
                    <a:pt x="303" y="51"/>
                  </a:cubicBezTo>
                  <a:cubicBezTo>
                    <a:pt x="336" y="14"/>
                    <a:pt x="379" y="0"/>
                    <a:pt x="422" y="24"/>
                  </a:cubicBezTo>
                  <a:cubicBezTo>
                    <a:pt x="576" y="111"/>
                    <a:pt x="713" y="217"/>
                    <a:pt x="819" y="3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457">
              <a:extLst>
                <a:ext uri="{FF2B5EF4-FFF2-40B4-BE49-F238E27FC236}">
                  <a16:creationId xmlns:a16="http://schemas.microsoft.com/office/drawing/2014/main" id="{29AC54F5-BE5E-4B00-8CFF-247EFCE02695}"/>
                </a:ext>
              </a:extLst>
            </p:cNvPr>
            <p:cNvSpPr>
              <a:spLocks noEditPoints="1"/>
            </p:cNvSpPr>
            <p:nvPr/>
          </p:nvSpPr>
          <p:spPr bwMode="auto">
            <a:xfrm>
              <a:off x="6032501" y="3121025"/>
              <a:ext cx="515938" cy="523875"/>
            </a:xfrm>
            <a:custGeom>
              <a:avLst/>
              <a:gdLst>
                <a:gd name="T0" fmla="*/ 4040 w 8212"/>
                <a:gd name="T1" fmla="*/ 7521 h 8333"/>
                <a:gd name="T2" fmla="*/ 7452 w 8212"/>
                <a:gd name="T3" fmla="*/ 4130 h 8333"/>
                <a:gd name="T4" fmla="*/ 4116 w 8212"/>
                <a:gd name="T5" fmla="*/ 720 h 8333"/>
                <a:gd name="T6" fmla="*/ 646 w 8212"/>
                <a:gd name="T7" fmla="*/ 4131 h 8333"/>
                <a:gd name="T8" fmla="*/ 4040 w 8212"/>
                <a:gd name="T9" fmla="*/ 7521 h 8333"/>
                <a:gd name="T10" fmla="*/ 8212 w 8212"/>
                <a:gd name="T11" fmla="*/ 4126 h 8333"/>
                <a:gd name="T12" fmla="*/ 3905 w 8212"/>
                <a:gd name="T13" fmla="*/ 8222 h 8333"/>
                <a:gd name="T14" fmla="*/ 1195 w 8212"/>
                <a:gd name="T15" fmla="*/ 7026 h 8333"/>
                <a:gd name="T16" fmla="*/ 2 w 8212"/>
                <a:gd name="T17" fmla="*/ 4142 h 8333"/>
                <a:gd name="T18" fmla="*/ 1174 w 8212"/>
                <a:gd name="T19" fmla="*/ 1249 h 8333"/>
                <a:gd name="T20" fmla="*/ 4175 w 8212"/>
                <a:gd name="T21" fmla="*/ 22 h 8333"/>
                <a:gd name="T22" fmla="*/ 8212 w 8212"/>
                <a:gd name="T23" fmla="*/ 4126 h 8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12" h="8333">
                  <a:moveTo>
                    <a:pt x="4040" y="7521"/>
                  </a:moveTo>
                  <a:cubicBezTo>
                    <a:pt x="5832" y="7539"/>
                    <a:pt x="7450" y="6088"/>
                    <a:pt x="7452" y="4130"/>
                  </a:cubicBezTo>
                  <a:cubicBezTo>
                    <a:pt x="7455" y="2191"/>
                    <a:pt x="5898" y="753"/>
                    <a:pt x="4116" y="720"/>
                  </a:cubicBezTo>
                  <a:cubicBezTo>
                    <a:pt x="2167" y="684"/>
                    <a:pt x="638" y="2280"/>
                    <a:pt x="646" y="4131"/>
                  </a:cubicBezTo>
                  <a:cubicBezTo>
                    <a:pt x="655" y="6024"/>
                    <a:pt x="2224" y="7533"/>
                    <a:pt x="4040" y="7521"/>
                  </a:cubicBezTo>
                  <a:close/>
                  <a:moveTo>
                    <a:pt x="8212" y="4126"/>
                  </a:moveTo>
                  <a:cubicBezTo>
                    <a:pt x="8202" y="6462"/>
                    <a:pt x="6299" y="8333"/>
                    <a:pt x="3905" y="8222"/>
                  </a:cubicBezTo>
                  <a:cubicBezTo>
                    <a:pt x="2851" y="8173"/>
                    <a:pt x="1938" y="7771"/>
                    <a:pt x="1195" y="7026"/>
                  </a:cubicBezTo>
                  <a:cubicBezTo>
                    <a:pt x="405" y="6234"/>
                    <a:pt x="3" y="5255"/>
                    <a:pt x="2" y="4142"/>
                  </a:cubicBezTo>
                  <a:cubicBezTo>
                    <a:pt x="0" y="3030"/>
                    <a:pt x="384" y="2050"/>
                    <a:pt x="1174" y="1249"/>
                  </a:cubicBezTo>
                  <a:cubicBezTo>
                    <a:pt x="1998" y="414"/>
                    <a:pt x="3010" y="0"/>
                    <a:pt x="4175" y="22"/>
                  </a:cubicBezTo>
                  <a:cubicBezTo>
                    <a:pt x="6474" y="65"/>
                    <a:pt x="8204" y="1893"/>
                    <a:pt x="8212" y="4126"/>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458">
              <a:extLst>
                <a:ext uri="{FF2B5EF4-FFF2-40B4-BE49-F238E27FC236}">
                  <a16:creationId xmlns:a16="http://schemas.microsoft.com/office/drawing/2014/main" id="{01F211BE-C9F5-4582-A532-87CD4AFD422A}"/>
                </a:ext>
              </a:extLst>
            </p:cNvPr>
            <p:cNvSpPr>
              <a:spLocks/>
            </p:cNvSpPr>
            <p:nvPr/>
          </p:nvSpPr>
          <p:spPr bwMode="auto">
            <a:xfrm>
              <a:off x="6272213" y="3360738"/>
              <a:ext cx="36513" cy="38100"/>
            </a:xfrm>
            <a:custGeom>
              <a:avLst/>
              <a:gdLst>
                <a:gd name="T0" fmla="*/ 3 w 591"/>
                <a:gd name="T1" fmla="*/ 323 h 620"/>
                <a:gd name="T2" fmla="*/ 298 w 591"/>
                <a:gd name="T3" fmla="*/ 4 h 620"/>
                <a:gd name="T4" fmla="*/ 590 w 591"/>
                <a:gd name="T5" fmla="*/ 309 h 620"/>
                <a:gd name="T6" fmla="*/ 302 w 591"/>
                <a:gd name="T7" fmla="*/ 615 h 620"/>
                <a:gd name="T8" fmla="*/ 3 w 591"/>
                <a:gd name="T9" fmla="*/ 323 h 620"/>
              </a:gdLst>
              <a:ahLst/>
              <a:cxnLst>
                <a:cxn ang="0">
                  <a:pos x="T0" y="T1"/>
                </a:cxn>
                <a:cxn ang="0">
                  <a:pos x="T2" y="T3"/>
                </a:cxn>
                <a:cxn ang="0">
                  <a:pos x="T4" y="T5"/>
                </a:cxn>
                <a:cxn ang="0">
                  <a:pos x="T6" y="T7"/>
                </a:cxn>
                <a:cxn ang="0">
                  <a:pos x="T8" y="T9"/>
                </a:cxn>
              </a:cxnLst>
              <a:rect l="0" t="0" r="r" b="b"/>
              <a:pathLst>
                <a:path w="591" h="620">
                  <a:moveTo>
                    <a:pt x="3" y="323"/>
                  </a:moveTo>
                  <a:cubicBezTo>
                    <a:pt x="0" y="136"/>
                    <a:pt x="126" y="0"/>
                    <a:pt x="298" y="4"/>
                  </a:cubicBezTo>
                  <a:cubicBezTo>
                    <a:pt x="465" y="8"/>
                    <a:pt x="590" y="139"/>
                    <a:pt x="590" y="309"/>
                  </a:cubicBezTo>
                  <a:cubicBezTo>
                    <a:pt x="591" y="481"/>
                    <a:pt x="469" y="610"/>
                    <a:pt x="302" y="615"/>
                  </a:cubicBezTo>
                  <a:cubicBezTo>
                    <a:pt x="132" y="620"/>
                    <a:pt x="6" y="497"/>
                    <a:pt x="3" y="323"/>
                  </a:cubicBezTo>
                  <a:close/>
                </a:path>
              </a:pathLst>
            </a:custGeom>
            <a:solidFill>
              <a:srgbClr val="405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59">
              <a:extLst>
                <a:ext uri="{FF2B5EF4-FFF2-40B4-BE49-F238E27FC236}">
                  <a16:creationId xmlns:a16="http://schemas.microsoft.com/office/drawing/2014/main" id="{2FF2D63F-F35F-4136-AFC1-C09D7ADD6877}"/>
                </a:ext>
              </a:extLst>
            </p:cNvPr>
            <p:cNvSpPr>
              <a:spLocks noEditPoints="1"/>
            </p:cNvSpPr>
            <p:nvPr/>
          </p:nvSpPr>
          <p:spPr bwMode="auto">
            <a:xfrm>
              <a:off x="6080126" y="3170238"/>
              <a:ext cx="414338" cy="417513"/>
            </a:xfrm>
            <a:custGeom>
              <a:avLst/>
              <a:gdLst>
                <a:gd name="T0" fmla="*/ 4906 w 6588"/>
                <a:gd name="T1" fmla="*/ 1498 h 6659"/>
                <a:gd name="T2" fmla="*/ 3394 w 6588"/>
                <a:gd name="T3" fmla="*/ 2937 h 6659"/>
                <a:gd name="T4" fmla="*/ 3234 w 6588"/>
                <a:gd name="T5" fmla="*/ 3735 h 6659"/>
                <a:gd name="T6" fmla="*/ 3734 w 6588"/>
                <a:gd name="T7" fmla="*/ 3199 h 6659"/>
                <a:gd name="T8" fmla="*/ 4364 w 6588"/>
                <a:gd name="T9" fmla="*/ 2254 h 6659"/>
                <a:gd name="T10" fmla="*/ 4741 w 6588"/>
                <a:gd name="T11" fmla="*/ 412 h 6659"/>
                <a:gd name="T12" fmla="*/ 4662 w 6588"/>
                <a:gd name="T13" fmla="*/ 737 h 6659"/>
                <a:gd name="T14" fmla="*/ 4887 w 6588"/>
                <a:gd name="T15" fmla="*/ 498 h 6659"/>
                <a:gd name="T16" fmla="*/ 5825 w 6588"/>
                <a:gd name="T17" fmla="*/ 1794 h 6659"/>
                <a:gd name="T18" fmla="*/ 6114 w 6588"/>
                <a:gd name="T19" fmla="*/ 1693 h 6659"/>
                <a:gd name="T20" fmla="*/ 6536 w 6588"/>
                <a:gd name="T21" fmla="*/ 2824 h 6659"/>
                <a:gd name="T22" fmla="*/ 6141 w 6588"/>
                <a:gd name="T23" fmla="*/ 3306 h 6659"/>
                <a:gd name="T24" fmla="*/ 5593 w 6588"/>
                <a:gd name="T25" fmla="*/ 3369 h 6659"/>
                <a:gd name="T26" fmla="*/ 6322 w 6588"/>
                <a:gd name="T27" fmla="*/ 3411 h 6659"/>
                <a:gd name="T28" fmla="*/ 6566 w 6588"/>
                <a:gd name="T29" fmla="*/ 3622 h 6659"/>
                <a:gd name="T30" fmla="*/ 6208 w 6588"/>
                <a:gd name="T31" fmla="*/ 4848 h 6659"/>
                <a:gd name="T32" fmla="*/ 5894 w 6588"/>
                <a:gd name="T33" fmla="*/ 4844 h 6659"/>
                <a:gd name="T34" fmla="*/ 6116 w 6588"/>
                <a:gd name="T35" fmla="*/ 4992 h 6659"/>
                <a:gd name="T36" fmla="*/ 5299 w 6588"/>
                <a:gd name="T37" fmla="*/ 5954 h 6659"/>
                <a:gd name="T38" fmla="*/ 5019 w 6588"/>
                <a:gd name="T39" fmla="*/ 5963 h 6659"/>
                <a:gd name="T40" fmla="*/ 4803 w 6588"/>
                <a:gd name="T41" fmla="*/ 5702 h 6659"/>
                <a:gd name="T42" fmla="*/ 4922 w 6588"/>
                <a:gd name="T43" fmla="*/ 5998 h 6659"/>
                <a:gd name="T44" fmla="*/ 3383 w 6588"/>
                <a:gd name="T45" fmla="*/ 6604 h 6659"/>
                <a:gd name="T46" fmla="*/ 3367 w 6588"/>
                <a:gd name="T47" fmla="*/ 5915 h 6659"/>
                <a:gd name="T48" fmla="*/ 3240 w 6588"/>
                <a:gd name="T49" fmla="*/ 5884 h 6659"/>
                <a:gd name="T50" fmla="*/ 3230 w 6588"/>
                <a:gd name="T51" fmla="*/ 6591 h 6659"/>
                <a:gd name="T52" fmla="*/ 1790 w 6588"/>
                <a:gd name="T53" fmla="*/ 6266 h 6659"/>
                <a:gd name="T54" fmla="*/ 1739 w 6588"/>
                <a:gd name="T55" fmla="*/ 6212 h 6659"/>
                <a:gd name="T56" fmla="*/ 1756 w 6588"/>
                <a:gd name="T57" fmla="*/ 5941 h 6659"/>
                <a:gd name="T58" fmla="*/ 543 w 6588"/>
                <a:gd name="T59" fmla="*/ 5154 h 6659"/>
                <a:gd name="T60" fmla="*/ 830 w 6588"/>
                <a:gd name="T61" fmla="*/ 4762 h 6659"/>
                <a:gd name="T62" fmla="*/ 495 w 6588"/>
                <a:gd name="T63" fmla="*/ 4860 h 6659"/>
                <a:gd name="T64" fmla="*/ 329 w 6588"/>
                <a:gd name="T65" fmla="*/ 4781 h 6659"/>
                <a:gd name="T66" fmla="*/ 22 w 6588"/>
                <a:gd name="T67" fmla="*/ 3560 h 6659"/>
                <a:gd name="T68" fmla="*/ 182 w 6588"/>
                <a:gd name="T69" fmla="*/ 3476 h 6659"/>
                <a:gd name="T70" fmla="*/ 979 w 6588"/>
                <a:gd name="T71" fmla="*/ 3415 h 6659"/>
                <a:gd name="T72" fmla="*/ 746 w 6588"/>
                <a:gd name="T73" fmla="*/ 3345 h 6659"/>
                <a:gd name="T74" fmla="*/ 14 w 6588"/>
                <a:gd name="T75" fmla="*/ 3332 h 6659"/>
                <a:gd name="T76" fmla="*/ 188 w 6588"/>
                <a:gd name="T77" fmla="*/ 2238 h 6659"/>
                <a:gd name="T78" fmla="*/ 692 w 6588"/>
                <a:gd name="T79" fmla="*/ 2188 h 6659"/>
                <a:gd name="T80" fmla="*/ 517 w 6588"/>
                <a:gd name="T81" fmla="*/ 2019 h 6659"/>
                <a:gd name="T82" fmla="*/ 1499 w 6588"/>
                <a:gd name="T83" fmla="*/ 605 h 6659"/>
                <a:gd name="T84" fmla="*/ 1664 w 6588"/>
                <a:gd name="T85" fmla="*/ 887 h 6659"/>
                <a:gd name="T86" fmla="*/ 1629 w 6588"/>
                <a:gd name="T87" fmla="*/ 530 h 6659"/>
                <a:gd name="T88" fmla="*/ 3303 w 6588"/>
                <a:gd name="T89" fmla="*/ 244 h 6659"/>
                <a:gd name="T90" fmla="*/ 3380 w 6588"/>
                <a:gd name="T91" fmla="*/ 936 h 6659"/>
                <a:gd name="T92" fmla="*/ 3456 w 6588"/>
                <a:gd name="T93" fmla="*/ 83 h 6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88" h="6659">
                  <a:moveTo>
                    <a:pt x="5093" y="1425"/>
                  </a:moveTo>
                  <a:cubicBezTo>
                    <a:pt x="4979" y="1392"/>
                    <a:pt x="4944" y="1455"/>
                    <a:pt x="4906" y="1498"/>
                  </a:cubicBezTo>
                  <a:cubicBezTo>
                    <a:pt x="4517" y="1930"/>
                    <a:pt x="4126" y="2360"/>
                    <a:pt x="3744" y="2798"/>
                  </a:cubicBezTo>
                  <a:cubicBezTo>
                    <a:pt x="3645" y="2912"/>
                    <a:pt x="3561" y="2972"/>
                    <a:pt x="3394" y="2937"/>
                  </a:cubicBezTo>
                  <a:cubicBezTo>
                    <a:pt x="3144" y="2886"/>
                    <a:pt x="2900" y="3147"/>
                    <a:pt x="2941" y="3392"/>
                  </a:cubicBezTo>
                  <a:cubicBezTo>
                    <a:pt x="2970" y="3562"/>
                    <a:pt x="3072" y="3682"/>
                    <a:pt x="3234" y="3735"/>
                  </a:cubicBezTo>
                  <a:cubicBezTo>
                    <a:pt x="3392" y="3787"/>
                    <a:pt x="3537" y="3740"/>
                    <a:pt x="3649" y="3620"/>
                  </a:cubicBezTo>
                  <a:cubicBezTo>
                    <a:pt x="3760" y="3500"/>
                    <a:pt x="3793" y="3356"/>
                    <a:pt x="3734" y="3199"/>
                  </a:cubicBezTo>
                  <a:cubicBezTo>
                    <a:pt x="3717" y="3152"/>
                    <a:pt x="3694" y="3107"/>
                    <a:pt x="3670" y="3050"/>
                  </a:cubicBezTo>
                  <a:cubicBezTo>
                    <a:pt x="3880" y="2767"/>
                    <a:pt x="4136" y="2522"/>
                    <a:pt x="4364" y="2254"/>
                  </a:cubicBezTo>
                  <a:cubicBezTo>
                    <a:pt x="4597" y="1981"/>
                    <a:pt x="4854" y="1730"/>
                    <a:pt x="5093" y="1425"/>
                  </a:cubicBezTo>
                  <a:close/>
                  <a:moveTo>
                    <a:pt x="4741" y="412"/>
                  </a:moveTo>
                  <a:cubicBezTo>
                    <a:pt x="4765" y="479"/>
                    <a:pt x="4724" y="534"/>
                    <a:pt x="4706" y="593"/>
                  </a:cubicBezTo>
                  <a:cubicBezTo>
                    <a:pt x="4691" y="641"/>
                    <a:pt x="4671" y="688"/>
                    <a:pt x="4662" y="737"/>
                  </a:cubicBezTo>
                  <a:cubicBezTo>
                    <a:pt x="4659" y="753"/>
                    <a:pt x="4682" y="774"/>
                    <a:pt x="4699" y="804"/>
                  </a:cubicBezTo>
                  <a:cubicBezTo>
                    <a:pt x="4809" y="719"/>
                    <a:pt x="4786" y="567"/>
                    <a:pt x="4887" y="498"/>
                  </a:cubicBezTo>
                  <a:cubicBezTo>
                    <a:pt x="5236" y="595"/>
                    <a:pt x="5901" y="1217"/>
                    <a:pt x="6045" y="1587"/>
                  </a:cubicBezTo>
                  <a:cubicBezTo>
                    <a:pt x="5974" y="1654"/>
                    <a:pt x="5898" y="1726"/>
                    <a:pt x="5825" y="1794"/>
                  </a:cubicBezTo>
                  <a:cubicBezTo>
                    <a:pt x="5847" y="1859"/>
                    <a:pt x="5881" y="1853"/>
                    <a:pt x="5917" y="1829"/>
                  </a:cubicBezTo>
                  <a:cubicBezTo>
                    <a:pt x="5979" y="1787"/>
                    <a:pt x="6040" y="1744"/>
                    <a:pt x="6114" y="1693"/>
                  </a:cubicBezTo>
                  <a:cubicBezTo>
                    <a:pt x="6152" y="1742"/>
                    <a:pt x="6188" y="1777"/>
                    <a:pt x="6209" y="1819"/>
                  </a:cubicBezTo>
                  <a:cubicBezTo>
                    <a:pt x="6375" y="2136"/>
                    <a:pt x="6481" y="2472"/>
                    <a:pt x="6536" y="2824"/>
                  </a:cubicBezTo>
                  <a:cubicBezTo>
                    <a:pt x="6558" y="2966"/>
                    <a:pt x="6566" y="3111"/>
                    <a:pt x="6582" y="3270"/>
                  </a:cubicBezTo>
                  <a:cubicBezTo>
                    <a:pt x="6426" y="3283"/>
                    <a:pt x="6284" y="3299"/>
                    <a:pt x="6141" y="3306"/>
                  </a:cubicBezTo>
                  <a:cubicBezTo>
                    <a:pt x="6002" y="3312"/>
                    <a:pt x="5863" y="3306"/>
                    <a:pt x="5724" y="3310"/>
                  </a:cubicBezTo>
                  <a:cubicBezTo>
                    <a:pt x="5693" y="3312"/>
                    <a:pt x="5664" y="3336"/>
                    <a:pt x="5593" y="3369"/>
                  </a:cubicBezTo>
                  <a:cubicBezTo>
                    <a:pt x="5675" y="3390"/>
                    <a:pt x="5713" y="3408"/>
                    <a:pt x="5753" y="3409"/>
                  </a:cubicBezTo>
                  <a:cubicBezTo>
                    <a:pt x="5942" y="3412"/>
                    <a:pt x="6132" y="3410"/>
                    <a:pt x="6322" y="3411"/>
                  </a:cubicBezTo>
                  <a:cubicBezTo>
                    <a:pt x="6391" y="3411"/>
                    <a:pt x="6460" y="3411"/>
                    <a:pt x="6515" y="3411"/>
                  </a:cubicBezTo>
                  <a:cubicBezTo>
                    <a:pt x="6588" y="3483"/>
                    <a:pt x="6572" y="3557"/>
                    <a:pt x="6566" y="3622"/>
                  </a:cubicBezTo>
                  <a:cubicBezTo>
                    <a:pt x="6526" y="4021"/>
                    <a:pt x="6430" y="4406"/>
                    <a:pt x="6256" y="4769"/>
                  </a:cubicBezTo>
                  <a:cubicBezTo>
                    <a:pt x="6243" y="4797"/>
                    <a:pt x="6224" y="4822"/>
                    <a:pt x="6208" y="4848"/>
                  </a:cubicBezTo>
                  <a:cubicBezTo>
                    <a:pt x="6087" y="4873"/>
                    <a:pt x="6006" y="4773"/>
                    <a:pt x="5885" y="4758"/>
                  </a:cubicBezTo>
                  <a:cubicBezTo>
                    <a:pt x="5888" y="4794"/>
                    <a:pt x="5880" y="4831"/>
                    <a:pt x="5894" y="4844"/>
                  </a:cubicBezTo>
                  <a:cubicBezTo>
                    <a:pt x="5926" y="4874"/>
                    <a:pt x="5970" y="4889"/>
                    <a:pt x="6007" y="4913"/>
                  </a:cubicBezTo>
                  <a:cubicBezTo>
                    <a:pt x="6043" y="4937"/>
                    <a:pt x="6076" y="4963"/>
                    <a:pt x="6116" y="4992"/>
                  </a:cubicBezTo>
                  <a:cubicBezTo>
                    <a:pt x="6099" y="5034"/>
                    <a:pt x="6091" y="5072"/>
                    <a:pt x="6071" y="5102"/>
                  </a:cubicBezTo>
                  <a:cubicBezTo>
                    <a:pt x="5864" y="5432"/>
                    <a:pt x="5607" y="5716"/>
                    <a:pt x="5299" y="5954"/>
                  </a:cubicBezTo>
                  <a:cubicBezTo>
                    <a:pt x="5274" y="5973"/>
                    <a:pt x="5246" y="5990"/>
                    <a:pt x="5219" y="6006"/>
                  </a:cubicBezTo>
                  <a:cubicBezTo>
                    <a:pt x="5115" y="6070"/>
                    <a:pt x="5088" y="6065"/>
                    <a:pt x="5019" y="5963"/>
                  </a:cubicBezTo>
                  <a:cubicBezTo>
                    <a:pt x="4981" y="5905"/>
                    <a:pt x="4953" y="5840"/>
                    <a:pt x="4913" y="5784"/>
                  </a:cubicBezTo>
                  <a:cubicBezTo>
                    <a:pt x="4894" y="5757"/>
                    <a:pt x="4859" y="5743"/>
                    <a:pt x="4803" y="5702"/>
                  </a:cubicBezTo>
                  <a:cubicBezTo>
                    <a:pt x="4810" y="5764"/>
                    <a:pt x="4806" y="5795"/>
                    <a:pt x="4818" y="5818"/>
                  </a:cubicBezTo>
                  <a:cubicBezTo>
                    <a:pt x="4849" y="5880"/>
                    <a:pt x="4889" y="5937"/>
                    <a:pt x="4922" y="5998"/>
                  </a:cubicBezTo>
                  <a:cubicBezTo>
                    <a:pt x="4946" y="6042"/>
                    <a:pt x="4964" y="6087"/>
                    <a:pt x="4983" y="6128"/>
                  </a:cubicBezTo>
                  <a:cubicBezTo>
                    <a:pt x="4719" y="6392"/>
                    <a:pt x="3818" y="6659"/>
                    <a:pt x="3383" y="6604"/>
                  </a:cubicBezTo>
                  <a:cubicBezTo>
                    <a:pt x="3376" y="6566"/>
                    <a:pt x="3360" y="6525"/>
                    <a:pt x="3360" y="6484"/>
                  </a:cubicBezTo>
                  <a:cubicBezTo>
                    <a:pt x="3360" y="6294"/>
                    <a:pt x="3365" y="6105"/>
                    <a:pt x="3367" y="5915"/>
                  </a:cubicBezTo>
                  <a:cubicBezTo>
                    <a:pt x="3367" y="5855"/>
                    <a:pt x="3388" y="5786"/>
                    <a:pt x="3309" y="5745"/>
                  </a:cubicBezTo>
                  <a:cubicBezTo>
                    <a:pt x="3245" y="5770"/>
                    <a:pt x="3241" y="5827"/>
                    <a:pt x="3240" y="5884"/>
                  </a:cubicBezTo>
                  <a:cubicBezTo>
                    <a:pt x="3239" y="6048"/>
                    <a:pt x="3240" y="6213"/>
                    <a:pt x="3239" y="6377"/>
                  </a:cubicBezTo>
                  <a:cubicBezTo>
                    <a:pt x="3238" y="6446"/>
                    <a:pt x="3234" y="6514"/>
                    <a:pt x="3230" y="6591"/>
                  </a:cubicBezTo>
                  <a:cubicBezTo>
                    <a:pt x="3178" y="6603"/>
                    <a:pt x="3137" y="6621"/>
                    <a:pt x="3096" y="6619"/>
                  </a:cubicBezTo>
                  <a:cubicBezTo>
                    <a:pt x="2636" y="6595"/>
                    <a:pt x="2198" y="6484"/>
                    <a:pt x="1790" y="6266"/>
                  </a:cubicBezTo>
                  <a:cubicBezTo>
                    <a:pt x="1774" y="6257"/>
                    <a:pt x="1760" y="6242"/>
                    <a:pt x="1747" y="6229"/>
                  </a:cubicBezTo>
                  <a:cubicBezTo>
                    <a:pt x="1743" y="6225"/>
                    <a:pt x="1742" y="6218"/>
                    <a:pt x="1739" y="6212"/>
                  </a:cubicBezTo>
                  <a:cubicBezTo>
                    <a:pt x="1737" y="6077"/>
                    <a:pt x="1910" y="5997"/>
                    <a:pt x="1868" y="5843"/>
                  </a:cubicBezTo>
                  <a:cubicBezTo>
                    <a:pt x="1788" y="5840"/>
                    <a:pt x="1780" y="5903"/>
                    <a:pt x="1756" y="5941"/>
                  </a:cubicBezTo>
                  <a:cubicBezTo>
                    <a:pt x="1608" y="6173"/>
                    <a:pt x="1590" y="6177"/>
                    <a:pt x="1364" y="6012"/>
                  </a:cubicBezTo>
                  <a:cubicBezTo>
                    <a:pt x="1040" y="5774"/>
                    <a:pt x="759" y="5495"/>
                    <a:pt x="543" y="5154"/>
                  </a:cubicBezTo>
                  <a:cubicBezTo>
                    <a:pt x="517" y="5113"/>
                    <a:pt x="497" y="5068"/>
                    <a:pt x="475" y="5026"/>
                  </a:cubicBezTo>
                  <a:cubicBezTo>
                    <a:pt x="560" y="4892"/>
                    <a:pt x="760" y="4933"/>
                    <a:pt x="830" y="4762"/>
                  </a:cubicBezTo>
                  <a:cubicBezTo>
                    <a:pt x="782" y="4765"/>
                    <a:pt x="751" y="4762"/>
                    <a:pt x="725" y="4771"/>
                  </a:cubicBezTo>
                  <a:cubicBezTo>
                    <a:pt x="648" y="4798"/>
                    <a:pt x="573" y="4834"/>
                    <a:pt x="495" y="4860"/>
                  </a:cubicBezTo>
                  <a:cubicBezTo>
                    <a:pt x="418" y="4886"/>
                    <a:pt x="380" y="4868"/>
                    <a:pt x="338" y="4798"/>
                  </a:cubicBezTo>
                  <a:cubicBezTo>
                    <a:pt x="335" y="4793"/>
                    <a:pt x="332" y="4787"/>
                    <a:pt x="329" y="4781"/>
                  </a:cubicBezTo>
                  <a:cubicBezTo>
                    <a:pt x="161" y="4424"/>
                    <a:pt x="50" y="4050"/>
                    <a:pt x="19" y="3655"/>
                  </a:cubicBezTo>
                  <a:cubicBezTo>
                    <a:pt x="16" y="3623"/>
                    <a:pt x="18" y="3591"/>
                    <a:pt x="22" y="3560"/>
                  </a:cubicBezTo>
                  <a:cubicBezTo>
                    <a:pt x="23" y="3542"/>
                    <a:pt x="32" y="3525"/>
                    <a:pt x="40" y="3494"/>
                  </a:cubicBezTo>
                  <a:cubicBezTo>
                    <a:pt x="86" y="3488"/>
                    <a:pt x="133" y="3477"/>
                    <a:pt x="182" y="3476"/>
                  </a:cubicBezTo>
                  <a:cubicBezTo>
                    <a:pt x="378" y="3474"/>
                    <a:pt x="574" y="3476"/>
                    <a:pt x="770" y="3475"/>
                  </a:cubicBezTo>
                  <a:cubicBezTo>
                    <a:pt x="867" y="3474"/>
                    <a:pt x="867" y="3473"/>
                    <a:pt x="979" y="3415"/>
                  </a:cubicBezTo>
                  <a:cubicBezTo>
                    <a:pt x="948" y="3390"/>
                    <a:pt x="926" y="3358"/>
                    <a:pt x="897" y="3352"/>
                  </a:cubicBezTo>
                  <a:cubicBezTo>
                    <a:pt x="849" y="3341"/>
                    <a:pt x="797" y="3345"/>
                    <a:pt x="746" y="3345"/>
                  </a:cubicBezTo>
                  <a:cubicBezTo>
                    <a:pt x="556" y="3345"/>
                    <a:pt x="367" y="3346"/>
                    <a:pt x="177" y="3344"/>
                  </a:cubicBezTo>
                  <a:cubicBezTo>
                    <a:pt x="122" y="3344"/>
                    <a:pt x="67" y="3336"/>
                    <a:pt x="14" y="3332"/>
                  </a:cubicBezTo>
                  <a:cubicBezTo>
                    <a:pt x="0" y="2990"/>
                    <a:pt x="56" y="2675"/>
                    <a:pt x="148" y="2364"/>
                  </a:cubicBezTo>
                  <a:cubicBezTo>
                    <a:pt x="160" y="2322"/>
                    <a:pt x="173" y="2280"/>
                    <a:pt x="188" y="2238"/>
                  </a:cubicBezTo>
                  <a:cubicBezTo>
                    <a:pt x="252" y="2061"/>
                    <a:pt x="272" y="2051"/>
                    <a:pt x="449" y="2109"/>
                  </a:cubicBezTo>
                  <a:cubicBezTo>
                    <a:pt x="532" y="2137"/>
                    <a:pt x="615" y="2163"/>
                    <a:pt x="692" y="2188"/>
                  </a:cubicBezTo>
                  <a:cubicBezTo>
                    <a:pt x="744" y="2145"/>
                    <a:pt x="731" y="2112"/>
                    <a:pt x="692" y="2091"/>
                  </a:cubicBezTo>
                  <a:cubicBezTo>
                    <a:pt x="636" y="2063"/>
                    <a:pt x="576" y="2042"/>
                    <a:pt x="517" y="2019"/>
                  </a:cubicBezTo>
                  <a:cubicBezTo>
                    <a:pt x="453" y="1994"/>
                    <a:pt x="381" y="1982"/>
                    <a:pt x="347" y="1910"/>
                  </a:cubicBezTo>
                  <a:cubicBezTo>
                    <a:pt x="454" y="1500"/>
                    <a:pt x="1153" y="736"/>
                    <a:pt x="1499" y="605"/>
                  </a:cubicBezTo>
                  <a:cubicBezTo>
                    <a:pt x="1524" y="640"/>
                    <a:pt x="1555" y="677"/>
                    <a:pt x="1578" y="719"/>
                  </a:cubicBezTo>
                  <a:cubicBezTo>
                    <a:pt x="1609" y="773"/>
                    <a:pt x="1629" y="835"/>
                    <a:pt x="1664" y="887"/>
                  </a:cubicBezTo>
                  <a:cubicBezTo>
                    <a:pt x="1680" y="912"/>
                    <a:pt x="1719" y="923"/>
                    <a:pt x="1771" y="956"/>
                  </a:cubicBezTo>
                  <a:cubicBezTo>
                    <a:pt x="1752" y="783"/>
                    <a:pt x="1640" y="670"/>
                    <a:pt x="1629" y="530"/>
                  </a:cubicBezTo>
                  <a:cubicBezTo>
                    <a:pt x="1912" y="259"/>
                    <a:pt x="2867" y="0"/>
                    <a:pt x="3289" y="85"/>
                  </a:cubicBezTo>
                  <a:cubicBezTo>
                    <a:pt x="3294" y="135"/>
                    <a:pt x="3303" y="189"/>
                    <a:pt x="3303" y="244"/>
                  </a:cubicBezTo>
                  <a:cubicBezTo>
                    <a:pt x="3305" y="434"/>
                    <a:pt x="3304" y="624"/>
                    <a:pt x="3305" y="813"/>
                  </a:cubicBezTo>
                  <a:cubicBezTo>
                    <a:pt x="3305" y="863"/>
                    <a:pt x="3304" y="915"/>
                    <a:pt x="3380" y="936"/>
                  </a:cubicBezTo>
                  <a:cubicBezTo>
                    <a:pt x="3431" y="794"/>
                    <a:pt x="3431" y="652"/>
                    <a:pt x="3435" y="509"/>
                  </a:cubicBezTo>
                  <a:cubicBezTo>
                    <a:pt x="3439" y="366"/>
                    <a:pt x="3413" y="221"/>
                    <a:pt x="3456" y="83"/>
                  </a:cubicBezTo>
                  <a:cubicBezTo>
                    <a:pt x="3787" y="39"/>
                    <a:pt x="4477" y="218"/>
                    <a:pt x="4741" y="4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464">
              <a:extLst>
                <a:ext uri="{FF2B5EF4-FFF2-40B4-BE49-F238E27FC236}">
                  <a16:creationId xmlns:a16="http://schemas.microsoft.com/office/drawing/2014/main" id="{DCDBBE79-F937-439F-A134-3BB025FD8283}"/>
                </a:ext>
              </a:extLst>
            </p:cNvPr>
            <p:cNvSpPr>
              <a:spLocks noEditPoints="1"/>
            </p:cNvSpPr>
            <p:nvPr/>
          </p:nvSpPr>
          <p:spPr bwMode="auto">
            <a:xfrm>
              <a:off x="6070601" y="3162300"/>
              <a:ext cx="433388" cy="434975"/>
            </a:xfrm>
            <a:custGeom>
              <a:avLst/>
              <a:gdLst>
                <a:gd name="T0" fmla="*/ 4999 w 6878"/>
                <a:gd name="T1" fmla="*/ 755 h 6938"/>
                <a:gd name="T2" fmla="*/ 4826 w 6878"/>
                <a:gd name="T3" fmla="*/ 963 h 6938"/>
                <a:gd name="T4" fmla="*/ 4798 w 6878"/>
                <a:gd name="T5" fmla="*/ 763 h 6938"/>
                <a:gd name="T6" fmla="*/ 4798 w 6878"/>
                <a:gd name="T7" fmla="*/ 518 h 6938"/>
                <a:gd name="T8" fmla="*/ 3686 w 6878"/>
                <a:gd name="T9" fmla="*/ 228 h 6938"/>
                <a:gd name="T10" fmla="*/ 3605 w 6878"/>
                <a:gd name="T11" fmla="*/ 418 h 6938"/>
                <a:gd name="T12" fmla="*/ 3585 w 6878"/>
                <a:gd name="T13" fmla="*/ 1061 h 6938"/>
                <a:gd name="T14" fmla="*/ 3436 w 6878"/>
                <a:gd name="T15" fmla="*/ 1068 h 6938"/>
                <a:gd name="T16" fmla="*/ 3415 w 6878"/>
                <a:gd name="T17" fmla="*/ 693 h 6938"/>
                <a:gd name="T18" fmla="*/ 3355 w 6878"/>
                <a:gd name="T19" fmla="*/ 218 h 6938"/>
                <a:gd name="T20" fmla="*/ 1988 w 6878"/>
                <a:gd name="T21" fmla="*/ 561 h 6938"/>
                <a:gd name="T22" fmla="*/ 1972 w 6878"/>
                <a:gd name="T23" fmla="*/ 1024 h 6938"/>
                <a:gd name="T24" fmla="*/ 1805 w 6878"/>
                <a:gd name="T25" fmla="*/ 1078 h 6938"/>
                <a:gd name="T26" fmla="*/ 1648 w 6878"/>
                <a:gd name="T27" fmla="*/ 779 h 6938"/>
                <a:gd name="T28" fmla="*/ 746 w 6878"/>
                <a:gd name="T29" fmla="*/ 2134 h 6938"/>
                <a:gd name="T30" fmla="*/ 924 w 6878"/>
                <a:gd name="T31" fmla="*/ 2292 h 6938"/>
                <a:gd name="T32" fmla="*/ 713 w 6878"/>
                <a:gd name="T33" fmla="*/ 2320 h 6938"/>
                <a:gd name="T34" fmla="*/ 414 w 6878"/>
                <a:gd name="T35" fmla="*/ 2282 h 6938"/>
                <a:gd name="T36" fmla="*/ 335 w 6878"/>
                <a:gd name="T37" fmla="*/ 3441 h 6938"/>
                <a:gd name="T38" fmla="*/ 1128 w 6878"/>
                <a:gd name="T39" fmla="*/ 3465 h 6938"/>
                <a:gd name="T40" fmla="*/ 1119 w 6878"/>
                <a:gd name="T41" fmla="*/ 3612 h 6938"/>
                <a:gd name="T42" fmla="*/ 438 w 6878"/>
                <a:gd name="T43" fmla="*/ 3630 h 6938"/>
                <a:gd name="T44" fmla="*/ 512 w 6878"/>
                <a:gd name="T45" fmla="*/ 4882 h 6938"/>
                <a:gd name="T46" fmla="*/ 879 w 6878"/>
                <a:gd name="T47" fmla="*/ 4855 h 6938"/>
                <a:gd name="T48" fmla="*/ 941 w 6878"/>
                <a:gd name="T49" fmla="*/ 5026 h 6938"/>
                <a:gd name="T50" fmla="*/ 674 w 6878"/>
                <a:gd name="T51" fmla="*/ 5153 h 6938"/>
                <a:gd name="T52" fmla="*/ 1836 w 6878"/>
                <a:gd name="T53" fmla="*/ 6103 h 6938"/>
                <a:gd name="T54" fmla="*/ 2041 w 6878"/>
                <a:gd name="T55" fmla="*/ 5927 h 6938"/>
                <a:gd name="T56" fmla="*/ 2008 w 6878"/>
                <a:gd name="T57" fmla="*/ 6179 h 6938"/>
                <a:gd name="T58" fmla="*/ 2160 w 6878"/>
                <a:gd name="T59" fmla="*/ 6459 h 6938"/>
                <a:gd name="T60" fmla="*/ 3359 w 6878"/>
                <a:gd name="T61" fmla="*/ 6557 h 6938"/>
                <a:gd name="T62" fmla="*/ 3367 w 6878"/>
                <a:gd name="T63" fmla="*/ 5987 h 6938"/>
                <a:gd name="T64" fmla="*/ 3471 w 6878"/>
                <a:gd name="T65" fmla="*/ 5821 h 6938"/>
                <a:gd name="T66" fmla="*/ 3547 w 6878"/>
                <a:gd name="T67" fmla="*/ 6106 h 6938"/>
                <a:gd name="T68" fmla="*/ 3633 w 6878"/>
                <a:gd name="T69" fmla="*/ 6720 h 6938"/>
                <a:gd name="T70" fmla="*/ 5038 w 6878"/>
                <a:gd name="T71" fmla="*/ 6300 h 6938"/>
                <a:gd name="T72" fmla="*/ 5032 w 6878"/>
                <a:gd name="T73" fmla="*/ 6140 h 6938"/>
                <a:gd name="T74" fmla="*/ 4944 w 6878"/>
                <a:gd name="T75" fmla="*/ 5827 h 6938"/>
                <a:gd name="T76" fmla="*/ 5118 w 6878"/>
                <a:gd name="T77" fmla="*/ 5924 h 6938"/>
                <a:gd name="T78" fmla="*/ 5282 w 6878"/>
                <a:gd name="T79" fmla="*/ 6139 h 6938"/>
                <a:gd name="T80" fmla="*/ 6196 w 6878"/>
                <a:gd name="T81" fmla="*/ 5192 h 6938"/>
                <a:gd name="T82" fmla="*/ 6078 w 6878"/>
                <a:gd name="T83" fmla="*/ 5050 h 6938"/>
                <a:gd name="T84" fmla="*/ 5988 w 6878"/>
                <a:gd name="T85" fmla="*/ 4892 h 6938"/>
                <a:gd name="T86" fmla="*/ 6157 w 6878"/>
                <a:gd name="T87" fmla="*/ 4882 h 6938"/>
                <a:gd name="T88" fmla="*/ 6365 w 6878"/>
                <a:gd name="T89" fmla="*/ 4888 h 6938"/>
                <a:gd name="T90" fmla="*/ 6681 w 6878"/>
                <a:gd name="T91" fmla="*/ 3648 h 6938"/>
                <a:gd name="T92" fmla="*/ 6501 w 6878"/>
                <a:gd name="T93" fmla="*/ 3579 h 6938"/>
                <a:gd name="T94" fmla="*/ 5799 w 6878"/>
                <a:gd name="T95" fmla="*/ 3573 h 6938"/>
                <a:gd name="T96" fmla="*/ 5795 w 6878"/>
                <a:gd name="T97" fmla="*/ 3406 h 6938"/>
                <a:gd name="T98" fmla="*/ 6572 w 6878"/>
                <a:gd name="T99" fmla="*/ 3391 h 6938"/>
                <a:gd name="T100" fmla="*/ 6300 w 6878"/>
                <a:gd name="T101" fmla="*/ 1929 h 6938"/>
                <a:gd name="T102" fmla="*/ 6107 w 6878"/>
                <a:gd name="T103" fmla="*/ 1983 h 6938"/>
                <a:gd name="T104" fmla="*/ 5943 w 6878"/>
                <a:gd name="T105" fmla="*/ 1981 h 6938"/>
                <a:gd name="T106" fmla="*/ 6043 w 6878"/>
                <a:gd name="T107" fmla="*/ 1801 h 6938"/>
                <a:gd name="T108" fmla="*/ 5053 w 6878"/>
                <a:gd name="T109" fmla="*/ 661 h 6938"/>
                <a:gd name="T110" fmla="*/ 4 w 6878"/>
                <a:gd name="T111" fmla="*/ 3464 h 6938"/>
                <a:gd name="T112" fmla="*/ 6876 w 6878"/>
                <a:gd name="T113" fmla="*/ 3466 h 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78" h="6938">
                  <a:moveTo>
                    <a:pt x="5053" y="661"/>
                  </a:moveTo>
                  <a:cubicBezTo>
                    <a:pt x="5035" y="692"/>
                    <a:pt x="5014" y="722"/>
                    <a:pt x="4999" y="755"/>
                  </a:cubicBezTo>
                  <a:cubicBezTo>
                    <a:pt x="4976" y="807"/>
                    <a:pt x="4958" y="861"/>
                    <a:pt x="4935" y="913"/>
                  </a:cubicBezTo>
                  <a:cubicBezTo>
                    <a:pt x="4913" y="959"/>
                    <a:pt x="4870" y="976"/>
                    <a:pt x="4826" y="963"/>
                  </a:cubicBezTo>
                  <a:cubicBezTo>
                    <a:pt x="4786" y="950"/>
                    <a:pt x="4763" y="906"/>
                    <a:pt x="4773" y="854"/>
                  </a:cubicBezTo>
                  <a:cubicBezTo>
                    <a:pt x="4778" y="823"/>
                    <a:pt x="4787" y="793"/>
                    <a:pt x="4798" y="763"/>
                  </a:cubicBezTo>
                  <a:cubicBezTo>
                    <a:pt x="4812" y="721"/>
                    <a:pt x="4830" y="681"/>
                    <a:pt x="4845" y="639"/>
                  </a:cubicBezTo>
                  <a:cubicBezTo>
                    <a:pt x="4869" y="571"/>
                    <a:pt x="4862" y="544"/>
                    <a:pt x="4798" y="518"/>
                  </a:cubicBezTo>
                  <a:cubicBezTo>
                    <a:pt x="4664" y="463"/>
                    <a:pt x="4530" y="407"/>
                    <a:pt x="4392" y="362"/>
                  </a:cubicBezTo>
                  <a:cubicBezTo>
                    <a:pt x="4163" y="287"/>
                    <a:pt x="3927" y="245"/>
                    <a:pt x="3686" y="228"/>
                  </a:cubicBezTo>
                  <a:cubicBezTo>
                    <a:pt x="3628" y="224"/>
                    <a:pt x="3609" y="241"/>
                    <a:pt x="3606" y="304"/>
                  </a:cubicBezTo>
                  <a:cubicBezTo>
                    <a:pt x="3605" y="342"/>
                    <a:pt x="3605" y="380"/>
                    <a:pt x="3605" y="418"/>
                  </a:cubicBezTo>
                  <a:cubicBezTo>
                    <a:pt x="3604" y="595"/>
                    <a:pt x="3603" y="772"/>
                    <a:pt x="3601" y="949"/>
                  </a:cubicBezTo>
                  <a:cubicBezTo>
                    <a:pt x="3600" y="987"/>
                    <a:pt x="3596" y="1025"/>
                    <a:pt x="3585" y="1061"/>
                  </a:cubicBezTo>
                  <a:cubicBezTo>
                    <a:pt x="3576" y="1092"/>
                    <a:pt x="3547" y="1110"/>
                    <a:pt x="3513" y="1113"/>
                  </a:cubicBezTo>
                  <a:cubicBezTo>
                    <a:pt x="3478" y="1115"/>
                    <a:pt x="3450" y="1097"/>
                    <a:pt x="3436" y="1068"/>
                  </a:cubicBezTo>
                  <a:cubicBezTo>
                    <a:pt x="3423" y="1040"/>
                    <a:pt x="3415" y="1008"/>
                    <a:pt x="3414" y="978"/>
                  </a:cubicBezTo>
                  <a:cubicBezTo>
                    <a:pt x="3412" y="883"/>
                    <a:pt x="3415" y="788"/>
                    <a:pt x="3415" y="693"/>
                  </a:cubicBezTo>
                  <a:cubicBezTo>
                    <a:pt x="3417" y="554"/>
                    <a:pt x="3417" y="415"/>
                    <a:pt x="3417" y="276"/>
                  </a:cubicBezTo>
                  <a:cubicBezTo>
                    <a:pt x="3417" y="242"/>
                    <a:pt x="3389" y="216"/>
                    <a:pt x="3355" y="218"/>
                  </a:cubicBezTo>
                  <a:cubicBezTo>
                    <a:pt x="3280" y="222"/>
                    <a:pt x="3204" y="232"/>
                    <a:pt x="3129" y="237"/>
                  </a:cubicBezTo>
                  <a:cubicBezTo>
                    <a:pt x="2726" y="267"/>
                    <a:pt x="2348" y="385"/>
                    <a:pt x="1988" y="561"/>
                  </a:cubicBezTo>
                  <a:cubicBezTo>
                    <a:pt x="1763" y="671"/>
                    <a:pt x="1802" y="645"/>
                    <a:pt x="1891" y="853"/>
                  </a:cubicBezTo>
                  <a:cubicBezTo>
                    <a:pt x="1916" y="911"/>
                    <a:pt x="1949" y="965"/>
                    <a:pt x="1972" y="1024"/>
                  </a:cubicBezTo>
                  <a:cubicBezTo>
                    <a:pt x="1991" y="1072"/>
                    <a:pt x="1939" y="1129"/>
                    <a:pt x="1887" y="1118"/>
                  </a:cubicBezTo>
                  <a:cubicBezTo>
                    <a:pt x="1858" y="1113"/>
                    <a:pt x="1823" y="1100"/>
                    <a:pt x="1805" y="1078"/>
                  </a:cubicBezTo>
                  <a:cubicBezTo>
                    <a:pt x="1775" y="1039"/>
                    <a:pt x="1754" y="992"/>
                    <a:pt x="1731" y="948"/>
                  </a:cubicBezTo>
                  <a:cubicBezTo>
                    <a:pt x="1702" y="892"/>
                    <a:pt x="1675" y="835"/>
                    <a:pt x="1648" y="779"/>
                  </a:cubicBezTo>
                  <a:cubicBezTo>
                    <a:pt x="1240" y="965"/>
                    <a:pt x="624" y="1706"/>
                    <a:pt x="539" y="2048"/>
                  </a:cubicBezTo>
                  <a:cubicBezTo>
                    <a:pt x="607" y="2076"/>
                    <a:pt x="676" y="2106"/>
                    <a:pt x="746" y="2134"/>
                  </a:cubicBezTo>
                  <a:cubicBezTo>
                    <a:pt x="787" y="2151"/>
                    <a:pt x="829" y="2164"/>
                    <a:pt x="869" y="2183"/>
                  </a:cubicBezTo>
                  <a:cubicBezTo>
                    <a:pt x="913" y="2205"/>
                    <a:pt x="936" y="2256"/>
                    <a:pt x="924" y="2292"/>
                  </a:cubicBezTo>
                  <a:cubicBezTo>
                    <a:pt x="909" y="2341"/>
                    <a:pt x="859" y="2366"/>
                    <a:pt x="803" y="2350"/>
                  </a:cubicBezTo>
                  <a:cubicBezTo>
                    <a:pt x="772" y="2341"/>
                    <a:pt x="743" y="2329"/>
                    <a:pt x="713" y="2320"/>
                  </a:cubicBezTo>
                  <a:cubicBezTo>
                    <a:pt x="623" y="2295"/>
                    <a:pt x="540" y="2251"/>
                    <a:pt x="450" y="2227"/>
                  </a:cubicBezTo>
                  <a:cubicBezTo>
                    <a:pt x="434" y="2251"/>
                    <a:pt x="421" y="2266"/>
                    <a:pt x="414" y="2282"/>
                  </a:cubicBezTo>
                  <a:cubicBezTo>
                    <a:pt x="285" y="2608"/>
                    <a:pt x="211" y="2946"/>
                    <a:pt x="190" y="3296"/>
                  </a:cubicBezTo>
                  <a:cubicBezTo>
                    <a:pt x="182" y="3439"/>
                    <a:pt x="184" y="3440"/>
                    <a:pt x="335" y="3441"/>
                  </a:cubicBezTo>
                  <a:cubicBezTo>
                    <a:pt x="550" y="3442"/>
                    <a:pt x="765" y="3439"/>
                    <a:pt x="980" y="3442"/>
                  </a:cubicBezTo>
                  <a:cubicBezTo>
                    <a:pt x="1029" y="3442"/>
                    <a:pt x="1080" y="3452"/>
                    <a:pt x="1128" y="3465"/>
                  </a:cubicBezTo>
                  <a:cubicBezTo>
                    <a:pt x="1160" y="3475"/>
                    <a:pt x="1174" y="3506"/>
                    <a:pt x="1171" y="3541"/>
                  </a:cubicBezTo>
                  <a:cubicBezTo>
                    <a:pt x="1169" y="3576"/>
                    <a:pt x="1151" y="3603"/>
                    <a:pt x="1119" y="3612"/>
                  </a:cubicBezTo>
                  <a:cubicBezTo>
                    <a:pt x="1083" y="3621"/>
                    <a:pt x="1045" y="3625"/>
                    <a:pt x="1007" y="3625"/>
                  </a:cubicBezTo>
                  <a:cubicBezTo>
                    <a:pt x="818" y="3628"/>
                    <a:pt x="628" y="3628"/>
                    <a:pt x="438" y="3630"/>
                  </a:cubicBezTo>
                  <a:cubicBezTo>
                    <a:pt x="190" y="3633"/>
                    <a:pt x="173" y="3591"/>
                    <a:pt x="215" y="3888"/>
                  </a:cubicBezTo>
                  <a:cubicBezTo>
                    <a:pt x="264" y="4236"/>
                    <a:pt x="360" y="4567"/>
                    <a:pt x="512" y="4882"/>
                  </a:cubicBezTo>
                  <a:cubicBezTo>
                    <a:pt x="528" y="4915"/>
                    <a:pt x="551" y="4944"/>
                    <a:pt x="571" y="4974"/>
                  </a:cubicBezTo>
                  <a:cubicBezTo>
                    <a:pt x="680" y="4932"/>
                    <a:pt x="779" y="4892"/>
                    <a:pt x="879" y="4855"/>
                  </a:cubicBezTo>
                  <a:cubicBezTo>
                    <a:pt x="941" y="4832"/>
                    <a:pt x="988" y="4848"/>
                    <a:pt x="1010" y="4893"/>
                  </a:cubicBezTo>
                  <a:cubicBezTo>
                    <a:pt x="1035" y="4942"/>
                    <a:pt x="1009" y="4995"/>
                    <a:pt x="941" y="5026"/>
                  </a:cubicBezTo>
                  <a:cubicBezTo>
                    <a:pt x="889" y="5050"/>
                    <a:pt x="834" y="5066"/>
                    <a:pt x="783" y="5090"/>
                  </a:cubicBezTo>
                  <a:cubicBezTo>
                    <a:pt x="745" y="5108"/>
                    <a:pt x="709" y="5132"/>
                    <a:pt x="674" y="5153"/>
                  </a:cubicBezTo>
                  <a:cubicBezTo>
                    <a:pt x="811" y="5471"/>
                    <a:pt x="1384" y="6081"/>
                    <a:pt x="1754" y="6227"/>
                  </a:cubicBezTo>
                  <a:cubicBezTo>
                    <a:pt x="1781" y="6187"/>
                    <a:pt x="1809" y="6145"/>
                    <a:pt x="1836" y="6103"/>
                  </a:cubicBezTo>
                  <a:cubicBezTo>
                    <a:pt x="1866" y="6055"/>
                    <a:pt x="1893" y="6004"/>
                    <a:pt x="1925" y="5958"/>
                  </a:cubicBezTo>
                  <a:cubicBezTo>
                    <a:pt x="1954" y="5915"/>
                    <a:pt x="2005" y="5904"/>
                    <a:pt x="2041" y="5927"/>
                  </a:cubicBezTo>
                  <a:cubicBezTo>
                    <a:pt x="2078" y="5951"/>
                    <a:pt x="2095" y="5998"/>
                    <a:pt x="2076" y="6044"/>
                  </a:cubicBezTo>
                  <a:cubicBezTo>
                    <a:pt x="2057" y="6091"/>
                    <a:pt x="2031" y="6135"/>
                    <a:pt x="2008" y="6179"/>
                  </a:cubicBezTo>
                  <a:cubicBezTo>
                    <a:pt x="1981" y="6228"/>
                    <a:pt x="1952" y="6277"/>
                    <a:pt x="1920" y="6332"/>
                  </a:cubicBezTo>
                  <a:cubicBezTo>
                    <a:pt x="1996" y="6394"/>
                    <a:pt x="2079" y="6426"/>
                    <a:pt x="2160" y="6459"/>
                  </a:cubicBezTo>
                  <a:cubicBezTo>
                    <a:pt x="2488" y="6598"/>
                    <a:pt x="2830" y="6682"/>
                    <a:pt x="3185" y="6715"/>
                  </a:cubicBezTo>
                  <a:cubicBezTo>
                    <a:pt x="3342" y="6730"/>
                    <a:pt x="3355" y="6722"/>
                    <a:pt x="3359" y="6557"/>
                  </a:cubicBezTo>
                  <a:cubicBezTo>
                    <a:pt x="3360" y="6525"/>
                    <a:pt x="3360" y="6493"/>
                    <a:pt x="3360" y="6462"/>
                  </a:cubicBezTo>
                  <a:cubicBezTo>
                    <a:pt x="3363" y="6304"/>
                    <a:pt x="3364" y="6146"/>
                    <a:pt x="3367" y="5987"/>
                  </a:cubicBezTo>
                  <a:cubicBezTo>
                    <a:pt x="3367" y="5950"/>
                    <a:pt x="3373" y="5912"/>
                    <a:pt x="3381" y="5876"/>
                  </a:cubicBezTo>
                  <a:cubicBezTo>
                    <a:pt x="3389" y="5841"/>
                    <a:pt x="3433" y="5816"/>
                    <a:pt x="3471" y="5821"/>
                  </a:cubicBezTo>
                  <a:cubicBezTo>
                    <a:pt x="3505" y="5827"/>
                    <a:pt x="3526" y="5849"/>
                    <a:pt x="3538" y="5881"/>
                  </a:cubicBezTo>
                  <a:cubicBezTo>
                    <a:pt x="3564" y="5955"/>
                    <a:pt x="3549" y="6031"/>
                    <a:pt x="3547" y="6106"/>
                  </a:cubicBezTo>
                  <a:cubicBezTo>
                    <a:pt x="3542" y="6283"/>
                    <a:pt x="3538" y="6460"/>
                    <a:pt x="3536" y="6637"/>
                  </a:cubicBezTo>
                  <a:cubicBezTo>
                    <a:pt x="3536" y="6703"/>
                    <a:pt x="3566" y="6726"/>
                    <a:pt x="3633" y="6720"/>
                  </a:cubicBezTo>
                  <a:cubicBezTo>
                    <a:pt x="3968" y="6691"/>
                    <a:pt x="4297" y="6630"/>
                    <a:pt x="4610" y="6502"/>
                  </a:cubicBezTo>
                  <a:cubicBezTo>
                    <a:pt x="4756" y="6443"/>
                    <a:pt x="4896" y="6370"/>
                    <a:pt x="5038" y="6300"/>
                  </a:cubicBezTo>
                  <a:cubicBezTo>
                    <a:pt x="5083" y="6278"/>
                    <a:pt x="5090" y="6248"/>
                    <a:pt x="5069" y="6207"/>
                  </a:cubicBezTo>
                  <a:cubicBezTo>
                    <a:pt x="5057" y="6184"/>
                    <a:pt x="5044" y="6163"/>
                    <a:pt x="5032" y="6140"/>
                  </a:cubicBezTo>
                  <a:cubicBezTo>
                    <a:pt x="4992" y="6069"/>
                    <a:pt x="4950" y="5998"/>
                    <a:pt x="4912" y="5925"/>
                  </a:cubicBezTo>
                  <a:cubicBezTo>
                    <a:pt x="4894" y="5891"/>
                    <a:pt x="4912" y="5847"/>
                    <a:pt x="4944" y="5827"/>
                  </a:cubicBezTo>
                  <a:cubicBezTo>
                    <a:pt x="4976" y="5807"/>
                    <a:pt x="5027" y="5808"/>
                    <a:pt x="5050" y="5834"/>
                  </a:cubicBezTo>
                  <a:cubicBezTo>
                    <a:pt x="5075" y="5862"/>
                    <a:pt x="5097" y="5893"/>
                    <a:pt x="5118" y="5924"/>
                  </a:cubicBezTo>
                  <a:cubicBezTo>
                    <a:pt x="5166" y="5997"/>
                    <a:pt x="5202" y="6078"/>
                    <a:pt x="5255" y="6142"/>
                  </a:cubicBezTo>
                  <a:cubicBezTo>
                    <a:pt x="5270" y="6141"/>
                    <a:pt x="5277" y="6142"/>
                    <a:pt x="5282" y="6139"/>
                  </a:cubicBezTo>
                  <a:cubicBezTo>
                    <a:pt x="5299" y="6132"/>
                    <a:pt x="5317" y="6124"/>
                    <a:pt x="5332" y="6114"/>
                  </a:cubicBezTo>
                  <a:cubicBezTo>
                    <a:pt x="5679" y="5862"/>
                    <a:pt x="5970" y="5557"/>
                    <a:pt x="6196" y="5192"/>
                  </a:cubicBezTo>
                  <a:cubicBezTo>
                    <a:pt x="6208" y="5173"/>
                    <a:pt x="6211" y="5148"/>
                    <a:pt x="6219" y="5121"/>
                  </a:cubicBezTo>
                  <a:cubicBezTo>
                    <a:pt x="6167" y="5095"/>
                    <a:pt x="6121" y="5074"/>
                    <a:pt x="6078" y="5050"/>
                  </a:cubicBezTo>
                  <a:cubicBezTo>
                    <a:pt x="6050" y="5035"/>
                    <a:pt x="6024" y="5016"/>
                    <a:pt x="6000" y="4996"/>
                  </a:cubicBezTo>
                  <a:cubicBezTo>
                    <a:pt x="5973" y="4972"/>
                    <a:pt x="5969" y="4921"/>
                    <a:pt x="5988" y="4892"/>
                  </a:cubicBezTo>
                  <a:cubicBezTo>
                    <a:pt x="6011" y="4858"/>
                    <a:pt x="6051" y="4841"/>
                    <a:pt x="6087" y="4853"/>
                  </a:cubicBezTo>
                  <a:cubicBezTo>
                    <a:pt x="6110" y="4861"/>
                    <a:pt x="6134" y="4871"/>
                    <a:pt x="6157" y="4882"/>
                  </a:cubicBezTo>
                  <a:cubicBezTo>
                    <a:pt x="6191" y="4898"/>
                    <a:pt x="6225" y="4916"/>
                    <a:pt x="6259" y="4931"/>
                  </a:cubicBezTo>
                  <a:cubicBezTo>
                    <a:pt x="6312" y="4953"/>
                    <a:pt x="6338" y="4943"/>
                    <a:pt x="6365" y="4888"/>
                  </a:cubicBezTo>
                  <a:cubicBezTo>
                    <a:pt x="6493" y="4625"/>
                    <a:pt x="6581" y="4349"/>
                    <a:pt x="6637" y="4062"/>
                  </a:cubicBezTo>
                  <a:cubicBezTo>
                    <a:pt x="6664" y="3926"/>
                    <a:pt x="6681" y="3788"/>
                    <a:pt x="6681" y="3648"/>
                  </a:cubicBezTo>
                  <a:cubicBezTo>
                    <a:pt x="6682" y="3603"/>
                    <a:pt x="6659" y="3579"/>
                    <a:pt x="6614" y="3578"/>
                  </a:cubicBezTo>
                  <a:cubicBezTo>
                    <a:pt x="6576" y="3577"/>
                    <a:pt x="6538" y="3579"/>
                    <a:pt x="6501" y="3579"/>
                  </a:cubicBezTo>
                  <a:cubicBezTo>
                    <a:pt x="6304" y="3580"/>
                    <a:pt x="6108" y="3581"/>
                    <a:pt x="5912" y="3581"/>
                  </a:cubicBezTo>
                  <a:cubicBezTo>
                    <a:pt x="5875" y="3581"/>
                    <a:pt x="5837" y="3578"/>
                    <a:pt x="5799" y="3573"/>
                  </a:cubicBezTo>
                  <a:cubicBezTo>
                    <a:pt x="5765" y="3567"/>
                    <a:pt x="5732" y="3524"/>
                    <a:pt x="5731" y="3490"/>
                  </a:cubicBezTo>
                  <a:cubicBezTo>
                    <a:pt x="5730" y="3457"/>
                    <a:pt x="5761" y="3411"/>
                    <a:pt x="5795" y="3406"/>
                  </a:cubicBezTo>
                  <a:cubicBezTo>
                    <a:pt x="5839" y="3399"/>
                    <a:pt x="5883" y="3395"/>
                    <a:pt x="5927" y="3394"/>
                  </a:cubicBezTo>
                  <a:cubicBezTo>
                    <a:pt x="6142" y="3392"/>
                    <a:pt x="6357" y="3391"/>
                    <a:pt x="6572" y="3391"/>
                  </a:cubicBezTo>
                  <a:cubicBezTo>
                    <a:pt x="6674" y="3390"/>
                    <a:pt x="6686" y="3371"/>
                    <a:pt x="6681" y="3266"/>
                  </a:cubicBezTo>
                  <a:cubicBezTo>
                    <a:pt x="6658" y="2790"/>
                    <a:pt x="6526" y="2346"/>
                    <a:pt x="6300" y="1929"/>
                  </a:cubicBezTo>
                  <a:cubicBezTo>
                    <a:pt x="6290" y="1909"/>
                    <a:pt x="6270" y="1894"/>
                    <a:pt x="6253" y="1876"/>
                  </a:cubicBezTo>
                  <a:cubicBezTo>
                    <a:pt x="6198" y="1916"/>
                    <a:pt x="6154" y="1951"/>
                    <a:pt x="6107" y="1983"/>
                  </a:cubicBezTo>
                  <a:cubicBezTo>
                    <a:pt x="6087" y="1998"/>
                    <a:pt x="6064" y="2010"/>
                    <a:pt x="6041" y="2019"/>
                  </a:cubicBezTo>
                  <a:cubicBezTo>
                    <a:pt x="6009" y="2033"/>
                    <a:pt x="5964" y="2014"/>
                    <a:pt x="5943" y="1981"/>
                  </a:cubicBezTo>
                  <a:cubicBezTo>
                    <a:pt x="5922" y="1950"/>
                    <a:pt x="5927" y="1918"/>
                    <a:pt x="5948" y="1893"/>
                  </a:cubicBezTo>
                  <a:cubicBezTo>
                    <a:pt x="5976" y="1860"/>
                    <a:pt x="6011" y="1831"/>
                    <a:pt x="6043" y="1801"/>
                  </a:cubicBezTo>
                  <a:cubicBezTo>
                    <a:pt x="6079" y="1767"/>
                    <a:pt x="6115" y="1734"/>
                    <a:pt x="6149" y="1702"/>
                  </a:cubicBezTo>
                  <a:cubicBezTo>
                    <a:pt x="5971" y="1345"/>
                    <a:pt x="5449" y="850"/>
                    <a:pt x="5053" y="661"/>
                  </a:cubicBezTo>
                  <a:close/>
                  <a:moveTo>
                    <a:pt x="3438" y="6900"/>
                  </a:moveTo>
                  <a:cubicBezTo>
                    <a:pt x="1725" y="6938"/>
                    <a:pt x="0" y="5548"/>
                    <a:pt x="4" y="3464"/>
                  </a:cubicBezTo>
                  <a:cubicBezTo>
                    <a:pt x="7" y="1397"/>
                    <a:pt x="1716" y="0"/>
                    <a:pt x="3450" y="40"/>
                  </a:cubicBezTo>
                  <a:cubicBezTo>
                    <a:pt x="5243" y="11"/>
                    <a:pt x="6873" y="1499"/>
                    <a:pt x="6876" y="3466"/>
                  </a:cubicBezTo>
                  <a:cubicBezTo>
                    <a:pt x="6878" y="5436"/>
                    <a:pt x="5241" y="6936"/>
                    <a:pt x="3438" y="690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5">
              <a:extLst>
                <a:ext uri="{FF2B5EF4-FFF2-40B4-BE49-F238E27FC236}">
                  <a16:creationId xmlns:a16="http://schemas.microsoft.com/office/drawing/2014/main" id="{76E2FCE7-163C-4787-A98B-50B2343747E2}"/>
                </a:ext>
              </a:extLst>
            </p:cNvPr>
            <p:cNvSpPr>
              <a:spLocks noEditPoints="1"/>
            </p:cNvSpPr>
            <p:nvPr/>
          </p:nvSpPr>
          <p:spPr bwMode="auto">
            <a:xfrm>
              <a:off x="6262688" y="3254375"/>
              <a:ext cx="139700" cy="153988"/>
            </a:xfrm>
            <a:custGeom>
              <a:avLst/>
              <a:gdLst>
                <a:gd name="T0" fmla="*/ 720 w 2233"/>
                <a:gd name="T1" fmla="*/ 2004 h 2453"/>
                <a:gd name="T2" fmla="*/ 466 w 2233"/>
                <a:gd name="T3" fmla="*/ 1730 h 2453"/>
                <a:gd name="T4" fmla="*/ 191 w 2233"/>
                <a:gd name="T5" fmla="*/ 1988 h 2453"/>
                <a:gd name="T6" fmla="*/ 449 w 2233"/>
                <a:gd name="T7" fmla="*/ 2260 h 2453"/>
                <a:gd name="T8" fmla="*/ 720 w 2233"/>
                <a:gd name="T9" fmla="*/ 2004 h 2453"/>
                <a:gd name="T10" fmla="*/ 825 w 2233"/>
                <a:gd name="T11" fmla="*/ 1708 h 2453"/>
                <a:gd name="T12" fmla="*/ 885 w 2233"/>
                <a:gd name="T13" fmla="*/ 1849 h 2453"/>
                <a:gd name="T14" fmla="*/ 446 w 2233"/>
                <a:gd name="T15" fmla="*/ 2448 h 2453"/>
                <a:gd name="T16" fmla="*/ 16 w 2233"/>
                <a:gd name="T17" fmla="*/ 2027 h 2453"/>
                <a:gd name="T18" fmla="*/ 404 w 2233"/>
                <a:gd name="T19" fmla="*/ 1549 h 2453"/>
                <a:gd name="T20" fmla="*/ 571 w 2233"/>
                <a:gd name="T21" fmla="*/ 1563 h 2453"/>
                <a:gd name="T22" fmla="*/ 738 w 2233"/>
                <a:gd name="T23" fmla="*/ 1518 h 2453"/>
                <a:gd name="T24" fmla="*/ 1483 w 2233"/>
                <a:gd name="T25" fmla="*/ 683 h 2453"/>
                <a:gd name="T26" fmla="*/ 2004 w 2233"/>
                <a:gd name="T27" fmla="*/ 106 h 2453"/>
                <a:gd name="T28" fmla="*/ 2104 w 2233"/>
                <a:gd name="T29" fmla="*/ 20 h 2453"/>
                <a:gd name="T30" fmla="*/ 2207 w 2233"/>
                <a:gd name="T31" fmla="*/ 40 h 2453"/>
                <a:gd name="T32" fmla="*/ 2216 w 2233"/>
                <a:gd name="T33" fmla="*/ 128 h 2453"/>
                <a:gd name="T34" fmla="*/ 2126 w 2233"/>
                <a:gd name="T35" fmla="*/ 249 h 2453"/>
                <a:gd name="T36" fmla="*/ 1365 w 2233"/>
                <a:gd name="T37" fmla="*/ 1095 h 2453"/>
                <a:gd name="T38" fmla="*/ 921 w 2233"/>
                <a:gd name="T39" fmla="*/ 1589 h 2453"/>
                <a:gd name="T40" fmla="*/ 825 w 2233"/>
                <a:gd name="T41" fmla="*/ 1708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3" h="2453">
                  <a:moveTo>
                    <a:pt x="720" y="2004"/>
                  </a:moveTo>
                  <a:cubicBezTo>
                    <a:pt x="724" y="1855"/>
                    <a:pt x="613" y="1735"/>
                    <a:pt x="466" y="1730"/>
                  </a:cubicBezTo>
                  <a:cubicBezTo>
                    <a:pt x="325" y="1725"/>
                    <a:pt x="197" y="1845"/>
                    <a:pt x="191" y="1988"/>
                  </a:cubicBezTo>
                  <a:cubicBezTo>
                    <a:pt x="186" y="2129"/>
                    <a:pt x="306" y="2257"/>
                    <a:pt x="449" y="2260"/>
                  </a:cubicBezTo>
                  <a:cubicBezTo>
                    <a:pt x="598" y="2264"/>
                    <a:pt x="717" y="2152"/>
                    <a:pt x="720" y="2004"/>
                  </a:cubicBezTo>
                  <a:close/>
                  <a:moveTo>
                    <a:pt x="825" y="1708"/>
                  </a:moveTo>
                  <a:cubicBezTo>
                    <a:pt x="846" y="1758"/>
                    <a:pt x="870" y="1802"/>
                    <a:pt x="885" y="1849"/>
                  </a:cubicBezTo>
                  <a:cubicBezTo>
                    <a:pt x="980" y="2167"/>
                    <a:pt x="764" y="2453"/>
                    <a:pt x="446" y="2448"/>
                  </a:cubicBezTo>
                  <a:cubicBezTo>
                    <a:pt x="214" y="2443"/>
                    <a:pt x="31" y="2260"/>
                    <a:pt x="16" y="2027"/>
                  </a:cubicBezTo>
                  <a:cubicBezTo>
                    <a:pt x="0" y="1784"/>
                    <a:pt x="144" y="1594"/>
                    <a:pt x="404" y="1549"/>
                  </a:cubicBezTo>
                  <a:cubicBezTo>
                    <a:pt x="458" y="1539"/>
                    <a:pt x="518" y="1548"/>
                    <a:pt x="571" y="1563"/>
                  </a:cubicBezTo>
                  <a:cubicBezTo>
                    <a:pt x="640" y="1582"/>
                    <a:pt x="689" y="1574"/>
                    <a:pt x="738" y="1518"/>
                  </a:cubicBezTo>
                  <a:cubicBezTo>
                    <a:pt x="984" y="1238"/>
                    <a:pt x="1234" y="960"/>
                    <a:pt x="1483" y="683"/>
                  </a:cubicBezTo>
                  <a:cubicBezTo>
                    <a:pt x="1656" y="490"/>
                    <a:pt x="1830" y="297"/>
                    <a:pt x="2004" y="106"/>
                  </a:cubicBezTo>
                  <a:cubicBezTo>
                    <a:pt x="2034" y="74"/>
                    <a:pt x="2068" y="45"/>
                    <a:pt x="2104" y="20"/>
                  </a:cubicBezTo>
                  <a:cubicBezTo>
                    <a:pt x="2133" y="0"/>
                    <a:pt x="2183" y="13"/>
                    <a:pt x="2207" y="40"/>
                  </a:cubicBezTo>
                  <a:cubicBezTo>
                    <a:pt x="2231" y="67"/>
                    <a:pt x="2233" y="100"/>
                    <a:pt x="2216" y="128"/>
                  </a:cubicBezTo>
                  <a:cubicBezTo>
                    <a:pt x="2190" y="170"/>
                    <a:pt x="2159" y="211"/>
                    <a:pt x="2126" y="249"/>
                  </a:cubicBezTo>
                  <a:cubicBezTo>
                    <a:pt x="1873" y="531"/>
                    <a:pt x="1619" y="813"/>
                    <a:pt x="1365" y="1095"/>
                  </a:cubicBezTo>
                  <a:cubicBezTo>
                    <a:pt x="1217" y="1260"/>
                    <a:pt x="1069" y="1424"/>
                    <a:pt x="921" y="1589"/>
                  </a:cubicBezTo>
                  <a:cubicBezTo>
                    <a:pt x="888" y="1626"/>
                    <a:pt x="858" y="1667"/>
                    <a:pt x="825" y="17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66">
              <a:extLst>
                <a:ext uri="{FF2B5EF4-FFF2-40B4-BE49-F238E27FC236}">
                  <a16:creationId xmlns:a16="http://schemas.microsoft.com/office/drawing/2014/main" id="{F4210D0E-4DB9-4A7E-875B-5CE7E87A1304}"/>
                </a:ext>
              </a:extLst>
            </p:cNvPr>
            <p:cNvSpPr>
              <a:spLocks/>
            </p:cNvSpPr>
            <p:nvPr/>
          </p:nvSpPr>
          <p:spPr bwMode="auto">
            <a:xfrm>
              <a:off x="5334001" y="3736975"/>
              <a:ext cx="114300" cy="366713"/>
            </a:xfrm>
            <a:custGeom>
              <a:avLst/>
              <a:gdLst>
                <a:gd name="T0" fmla="*/ 521 w 1820"/>
                <a:gd name="T1" fmla="*/ 610 h 5841"/>
                <a:gd name="T2" fmla="*/ 487 w 1820"/>
                <a:gd name="T3" fmla="*/ 2778 h 5841"/>
                <a:gd name="T4" fmla="*/ 946 w 1820"/>
                <a:gd name="T5" fmla="*/ 2821 h 5841"/>
                <a:gd name="T6" fmla="*/ 1277 w 1820"/>
                <a:gd name="T7" fmla="*/ 2821 h 5841"/>
                <a:gd name="T8" fmla="*/ 1277 w 1820"/>
                <a:gd name="T9" fmla="*/ 2638 h 5841"/>
                <a:gd name="T10" fmla="*/ 1217 w 1820"/>
                <a:gd name="T11" fmla="*/ 1440 h 5841"/>
                <a:gd name="T12" fmla="*/ 1158 w 1820"/>
                <a:gd name="T13" fmla="*/ 241 h 5841"/>
                <a:gd name="T14" fmla="*/ 1232 w 1820"/>
                <a:gd name="T15" fmla="*/ 78 h 5841"/>
                <a:gd name="T16" fmla="*/ 1364 w 1820"/>
                <a:gd name="T17" fmla="*/ 12 h 5841"/>
                <a:gd name="T18" fmla="*/ 1463 w 1820"/>
                <a:gd name="T19" fmla="*/ 6 h 5841"/>
                <a:gd name="T20" fmla="*/ 1533 w 1820"/>
                <a:gd name="T21" fmla="*/ 1 h 5841"/>
                <a:gd name="T22" fmla="*/ 1595 w 1820"/>
                <a:gd name="T23" fmla="*/ 21 h 5841"/>
                <a:gd name="T24" fmla="*/ 1658 w 1820"/>
                <a:gd name="T25" fmla="*/ 216 h 5841"/>
                <a:gd name="T26" fmla="*/ 1739 w 1820"/>
                <a:gd name="T27" fmla="*/ 2948 h 5841"/>
                <a:gd name="T28" fmla="*/ 1820 w 1820"/>
                <a:gd name="T29" fmla="*/ 5680 h 5841"/>
                <a:gd name="T30" fmla="*/ 1754 w 1820"/>
                <a:gd name="T31" fmla="*/ 5799 h 5841"/>
                <a:gd name="T32" fmla="*/ 1586 w 1820"/>
                <a:gd name="T33" fmla="*/ 5841 h 5841"/>
                <a:gd name="T34" fmla="*/ 1395 w 1820"/>
                <a:gd name="T35" fmla="*/ 5788 h 5841"/>
                <a:gd name="T36" fmla="*/ 1302 w 1820"/>
                <a:gd name="T37" fmla="*/ 5646 h 5841"/>
                <a:gd name="T38" fmla="*/ 1255 w 1820"/>
                <a:gd name="T39" fmla="*/ 3516 h 5841"/>
                <a:gd name="T40" fmla="*/ 1255 w 1820"/>
                <a:gd name="T41" fmla="*/ 3482 h 5841"/>
                <a:gd name="T42" fmla="*/ 1251 w 1820"/>
                <a:gd name="T43" fmla="*/ 3232 h 5841"/>
                <a:gd name="T44" fmla="*/ 1247 w 1820"/>
                <a:gd name="T45" fmla="*/ 3152 h 5841"/>
                <a:gd name="T46" fmla="*/ 1247 w 1820"/>
                <a:gd name="T47" fmla="*/ 3143 h 5841"/>
                <a:gd name="T48" fmla="*/ 1052 w 1820"/>
                <a:gd name="T49" fmla="*/ 3160 h 5841"/>
                <a:gd name="T50" fmla="*/ 513 w 1820"/>
                <a:gd name="T51" fmla="*/ 3079 h 5841"/>
                <a:gd name="T52" fmla="*/ 487 w 1820"/>
                <a:gd name="T53" fmla="*/ 4038 h 5841"/>
                <a:gd name="T54" fmla="*/ 487 w 1820"/>
                <a:gd name="T55" fmla="*/ 4077 h 5841"/>
                <a:gd name="T56" fmla="*/ 560 w 1820"/>
                <a:gd name="T57" fmla="*/ 5506 h 5841"/>
                <a:gd name="T58" fmla="*/ 498 w 1820"/>
                <a:gd name="T59" fmla="*/ 5727 h 5841"/>
                <a:gd name="T60" fmla="*/ 318 w 1820"/>
                <a:gd name="T61" fmla="*/ 5820 h 5841"/>
                <a:gd name="T62" fmla="*/ 78 w 1820"/>
                <a:gd name="T63" fmla="*/ 5504 h 5841"/>
                <a:gd name="T64" fmla="*/ 12 w 1820"/>
                <a:gd name="T65" fmla="*/ 4641 h 5841"/>
                <a:gd name="T66" fmla="*/ 38 w 1820"/>
                <a:gd name="T67" fmla="*/ 3317 h 5841"/>
                <a:gd name="T68" fmla="*/ 42 w 1820"/>
                <a:gd name="T69" fmla="*/ 2821 h 5841"/>
                <a:gd name="T70" fmla="*/ 59 w 1820"/>
                <a:gd name="T71" fmla="*/ 2312 h 5841"/>
                <a:gd name="T72" fmla="*/ 0 w 1820"/>
                <a:gd name="T73" fmla="*/ 352 h 5841"/>
                <a:gd name="T74" fmla="*/ 72 w 1820"/>
                <a:gd name="T75" fmla="*/ 171 h 5841"/>
                <a:gd name="T76" fmla="*/ 246 w 1820"/>
                <a:gd name="T77" fmla="*/ 93 h 5841"/>
                <a:gd name="T78" fmla="*/ 521 w 1820"/>
                <a:gd name="T79" fmla="*/ 610 h 5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0" h="5841">
                  <a:moveTo>
                    <a:pt x="521" y="610"/>
                  </a:moveTo>
                  <a:lnTo>
                    <a:pt x="487" y="2778"/>
                  </a:lnTo>
                  <a:cubicBezTo>
                    <a:pt x="589" y="2807"/>
                    <a:pt x="742" y="2821"/>
                    <a:pt x="946" y="2821"/>
                  </a:cubicBezTo>
                  <a:lnTo>
                    <a:pt x="1277" y="2821"/>
                  </a:lnTo>
                  <a:lnTo>
                    <a:pt x="1277" y="2638"/>
                  </a:lnTo>
                  <a:cubicBezTo>
                    <a:pt x="1277" y="2372"/>
                    <a:pt x="1257" y="1973"/>
                    <a:pt x="1217" y="1440"/>
                  </a:cubicBezTo>
                  <a:cubicBezTo>
                    <a:pt x="1178" y="907"/>
                    <a:pt x="1158" y="507"/>
                    <a:pt x="1158" y="241"/>
                  </a:cubicBezTo>
                  <a:cubicBezTo>
                    <a:pt x="1158" y="176"/>
                    <a:pt x="1183" y="122"/>
                    <a:pt x="1232" y="78"/>
                  </a:cubicBezTo>
                  <a:cubicBezTo>
                    <a:pt x="1282" y="34"/>
                    <a:pt x="1325" y="12"/>
                    <a:pt x="1364" y="12"/>
                  </a:cubicBezTo>
                  <a:cubicBezTo>
                    <a:pt x="1402" y="12"/>
                    <a:pt x="1435" y="10"/>
                    <a:pt x="1463" y="6"/>
                  </a:cubicBezTo>
                  <a:cubicBezTo>
                    <a:pt x="1491" y="1"/>
                    <a:pt x="1515" y="0"/>
                    <a:pt x="1533" y="1"/>
                  </a:cubicBezTo>
                  <a:cubicBezTo>
                    <a:pt x="1552" y="3"/>
                    <a:pt x="1572" y="9"/>
                    <a:pt x="1595" y="21"/>
                  </a:cubicBezTo>
                  <a:cubicBezTo>
                    <a:pt x="1637" y="40"/>
                    <a:pt x="1658" y="105"/>
                    <a:pt x="1658" y="216"/>
                  </a:cubicBezTo>
                  <a:cubicBezTo>
                    <a:pt x="1658" y="824"/>
                    <a:pt x="1685" y="1735"/>
                    <a:pt x="1739" y="2948"/>
                  </a:cubicBezTo>
                  <a:cubicBezTo>
                    <a:pt x="1793" y="4161"/>
                    <a:pt x="1820" y="5072"/>
                    <a:pt x="1820" y="5680"/>
                  </a:cubicBezTo>
                  <a:cubicBezTo>
                    <a:pt x="1820" y="5731"/>
                    <a:pt x="1798" y="5771"/>
                    <a:pt x="1754" y="5799"/>
                  </a:cubicBezTo>
                  <a:cubicBezTo>
                    <a:pt x="1710" y="5827"/>
                    <a:pt x="1654" y="5841"/>
                    <a:pt x="1586" y="5841"/>
                  </a:cubicBezTo>
                  <a:cubicBezTo>
                    <a:pt x="1518" y="5841"/>
                    <a:pt x="1455" y="5824"/>
                    <a:pt x="1395" y="5788"/>
                  </a:cubicBezTo>
                  <a:cubicBezTo>
                    <a:pt x="1336" y="5753"/>
                    <a:pt x="1305" y="5706"/>
                    <a:pt x="1302" y="5646"/>
                  </a:cubicBezTo>
                  <a:cubicBezTo>
                    <a:pt x="1271" y="5069"/>
                    <a:pt x="1255" y="4359"/>
                    <a:pt x="1255" y="3516"/>
                  </a:cubicBezTo>
                  <a:lnTo>
                    <a:pt x="1255" y="3482"/>
                  </a:lnTo>
                  <a:lnTo>
                    <a:pt x="1251" y="3232"/>
                  </a:lnTo>
                  <a:lnTo>
                    <a:pt x="1247" y="3152"/>
                  </a:lnTo>
                  <a:lnTo>
                    <a:pt x="1247" y="3143"/>
                  </a:lnTo>
                  <a:cubicBezTo>
                    <a:pt x="1202" y="3154"/>
                    <a:pt x="1137" y="3160"/>
                    <a:pt x="1052" y="3160"/>
                  </a:cubicBezTo>
                  <a:lnTo>
                    <a:pt x="513" y="3079"/>
                  </a:lnTo>
                  <a:lnTo>
                    <a:pt x="487" y="4038"/>
                  </a:lnTo>
                  <a:lnTo>
                    <a:pt x="487" y="4077"/>
                  </a:lnTo>
                  <a:lnTo>
                    <a:pt x="560" y="5506"/>
                  </a:lnTo>
                  <a:cubicBezTo>
                    <a:pt x="560" y="5591"/>
                    <a:pt x="539" y="5665"/>
                    <a:pt x="498" y="5727"/>
                  </a:cubicBezTo>
                  <a:cubicBezTo>
                    <a:pt x="457" y="5789"/>
                    <a:pt x="397" y="5820"/>
                    <a:pt x="318" y="5820"/>
                  </a:cubicBezTo>
                  <a:cubicBezTo>
                    <a:pt x="202" y="5820"/>
                    <a:pt x="122" y="5715"/>
                    <a:pt x="78" y="5504"/>
                  </a:cubicBezTo>
                  <a:cubicBezTo>
                    <a:pt x="34" y="5293"/>
                    <a:pt x="12" y="5006"/>
                    <a:pt x="12" y="4641"/>
                  </a:cubicBezTo>
                  <a:lnTo>
                    <a:pt x="38" y="3317"/>
                  </a:lnTo>
                  <a:lnTo>
                    <a:pt x="42" y="2821"/>
                  </a:lnTo>
                  <a:lnTo>
                    <a:pt x="59" y="2312"/>
                  </a:lnTo>
                  <a:lnTo>
                    <a:pt x="0" y="352"/>
                  </a:lnTo>
                  <a:cubicBezTo>
                    <a:pt x="0" y="284"/>
                    <a:pt x="24" y="224"/>
                    <a:pt x="72" y="171"/>
                  </a:cubicBezTo>
                  <a:cubicBezTo>
                    <a:pt x="120" y="119"/>
                    <a:pt x="178" y="93"/>
                    <a:pt x="246" y="93"/>
                  </a:cubicBezTo>
                  <a:cubicBezTo>
                    <a:pt x="429" y="93"/>
                    <a:pt x="521" y="265"/>
                    <a:pt x="521" y="610"/>
                  </a:cubicBez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467">
              <a:extLst>
                <a:ext uri="{FF2B5EF4-FFF2-40B4-BE49-F238E27FC236}">
                  <a16:creationId xmlns:a16="http://schemas.microsoft.com/office/drawing/2014/main" id="{E453AED6-E681-427F-8601-65B4CE0F4940}"/>
                </a:ext>
              </a:extLst>
            </p:cNvPr>
            <p:cNvSpPr>
              <a:spLocks noEditPoints="1"/>
            </p:cNvSpPr>
            <p:nvPr/>
          </p:nvSpPr>
          <p:spPr bwMode="auto">
            <a:xfrm>
              <a:off x="5492751" y="3740150"/>
              <a:ext cx="142875" cy="368300"/>
            </a:xfrm>
            <a:custGeom>
              <a:avLst/>
              <a:gdLst>
                <a:gd name="T0" fmla="*/ 1565 w 2265"/>
                <a:gd name="T1" fmla="*/ 4191 h 5863"/>
                <a:gd name="T2" fmla="*/ 1540 w 2265"/>
                <a:gd name="T3" fmla="*/ 3780 h 5863"/>
                <a:gd name="T4" fmla="*/ 1504 w 2265"/>
                <a:gd name="T5" fmla="*/ 3090 h 5863"/>
                <a:gd name="T6" fmla="*/ 1400 w 2265"/>
                <a:gd name="T7" fmla="*/ 2151 h 5863"/>
                <a:gd name="T8" fmla="*/ 1306 w 2265"/>
                <a:gd name="T9" fmla="*/ 1379 h 5863"/>
                <a:gd name="T10" fmla="*/ 1107 w 2265"/>
                <a:gd name="T11" fmla="*/ 2202 h 5863"/>
                <a:gd name="T12" fmla="*/ 797 w 2265"/>
                <a:gd name="T13" fmla="*/ 4051 h 5863"/>
                <a:gd name="T14" fmla="*/ 1565 w 2265"/>
                <a:gd name="T15" fmla="*/ 4191 h 5863"/>
                <a:gd name="T16" fmla="*/ 2159 w 2265"/>
                <a:gd name="T17" fmla="*/ 4378 h 5863"/>
                <a:gd name="T18" fmla="*/ 2112 w 2265"/>
                <a:gd name="T19" fmla="*/ 4552 h 5863"/>
                <a:gd name="T20" fmla="*/ 2189 w 2265"/>
                <a:gd name="T21" fmla="*/ 5070 h 5863"/>
                <a:gd name="T22" fmla="*/ 2265 w 2265"/>
                <a:gd name="T23" fmla="*/ 5609 h 5863"/>
                <a:gd name="T24" fmla="*/ 2265 w 2265"/>
                <a:gd name="T25" fmla="*/ 5617 h 5863"/>
                <a:gd name="T26" fmla="*/ 2134 w 2265"/>
                <a:gd name="T27" fmla="*/ 5863 h 5863"/>
                <a:gd name="T28" fmla="*/ 1849 w 2265"/>
                <a:gd name="T29" fmla="*/ 5804 h 5863"/>
                <a:gd name="T30" fmla="*/ 1748 w 2265"/>
                <a:gd name="T31" fmla="*/ 5505 h 5863"/>
                <a:gd name="T32" fmla="*/ 1620 w 2265"/>
                <a:gd name="T33" fmla="*/ 4518 h 5863"/>
                <a:gd name="T34" fmla="*/ 1353 w 2265"/>
                <a:gd name="T35" fmla="*/ 4493 h 5863"/>
                <a:gd name="T36" fmla="*/ 1065 w 2265"/>
                <a:gd name="T37" fmla="*/ 4493 h 5863"/>
                <a:gd name="T38" fmla="*/ 721 w 2265"/>
                <a:gd name="T39" fmla="*/ 4450 h 5863"/>
                <a:gd name="T40" fmla="*/ 710 w 2265"/>
                <a:gd name="T41" fmla="*/ 4563 h 5863"/>
                <a:gd name="T42" fmla="*/ 693 w 2265"/>
                <a:gd name="T43" fmla="*/ 4730 h 5863"/>
                <a:gd name="T44" fmla="*/ 672 w 2265"/>
                <a:gd name="T45" fmla="*/ 4919 h 5863"/>
                <a:gd name="T46" fmla="*/ 640 w 2265"/>
                <a:gd name="T47" fmla="*/ 5131 h 5863"/>
                <a:gd name="T48" fmla="*/ 598 w 2265"/>
                <a:gd name="T49" fmla="*/ 5335 h 5863"/>
                <a:gd name="T50" fmla="*/ 541 w 2265"/>
                <a:gd name="T51" fmla="*/ 5530 h 5863"/>
                <a:gd name="T52" fmla="*/ 471 w 2265"/>
                <a:gd name="T53" fmla="*/ 5681 h 5863"/>
                <a:gd name="T54" fmla="*/ 284 w 2265"/>
                <a:gd name="T55" fmla="*/ 5829 h 5863"/>
                <a:gd name="T56" fmla="*/ 87 w 2265"/>
                <a:gd name="T57" fmla="*/ 5763 h 5863"/>
                <a:gd name="T58" fmla="*/ 0 w 2265"/>
                <a:gd name="T59" fmla="*/ 5596 h 5863"/>
                <a:gd name="T60" fmla="*/ 392 w 2265"/>
                <a:gd name="T61" fmla="*/ 3754 h 5863"/>
                <a:gd name="T62" fmla="*/ 587 w 2265"/>
                <a:gd name="T63" fmla="*/ 2611 h 5863"/>
                <a:gd name="T64" fmla="*/ 736 w 2265"/>
                <a:gd name="T65" fmla="*/ 1915 h 5863"/>
                <a:gd name="T66" fmla="*/ 876 w 2265"/>
                <a:gd name="T67" fmla="*/ 1226 h 5863"/>
                <a:gd name="T68" fmla="*/ 920 w 2265"/>
                <a:gd name="T69" fmla="*/ 776 h 5863"/>
                <a:gd name="T70" fmla="*/ 1077 w 2265"/>
                <a:gd name="T71" fmla="*/ 0 h 5863"/>
                <a:gd name="T72" fmla="*/ 1370 w 2265"/>
                <a:gd name="T73" fmla="*/ 0 h 5863"/>
                <a:gd name="T74" fmla="*/ 1667 w 2265"/>
                <a:gd name="T75" fmla="*/ 178 h 5863"/>
                <a:gd name="T76" fmla="*/ 1994 w 2265"/>
                <a:gd name="T77" fmla="*/ 3508 h 5863"/>
                <a:gd name="T78" fmla="*/ 2057 w 2265"/>
                <a:gd name="T79" fmla="*/ 3780 h 5863"/>
                <a:gd name="T80" fmla="*/ 2159 w 2265"/>
                <a:gd name="T81" fmla="*/ 4378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5" h="5863">
                  <a:moveTo>
                    <a:pt x="1565" y="4191"/>
                  </a:moveTo>
                  <a:cubicBezTo>
                    <a:pt x="1548" y="4106"/>
                    <a:pt x="1540" y="3970"/>
                    <a:pt x="1540" y="3780"/>
                  </a:cubicBezTo>
                  <a:cubicBezTo>
                    <a:pt x="1540" y="3590"/>
                    <a:pt x="1528" y="3361"/>
                    <a:pt x="1504" y="3090"/>
                  </a:cubicBezTo>
                  <a:cubicBezTo>
                    <a:pt x="1480" y="2820"/>
                    <a:pt x="1445" y="2507"/>
                    <a:pt x="1400" y="2151"/>
                  </a:cubicBezTo>
                  <a:cubicBezTo>
                    <a:pt x="1354" y="1794"/>
                    <a:pt x="1323" y="1537"/>
                    <a:pt x="1306" y="1379"/>
                  </a:cubicBezTo>
                  <a:cubicBezTo>
                    <a:pt x="1272" y="1543"/>
                    <a:pt x="1206" y="1817"/>
                    <a:pt x="1107" y="2202"/>
                  </a:cubicBezTo>
                  <a:cubicBezTo>
                    <a:pt x="906" y="3002"/>
                    <a:pt x="803" y="3619"/>
                    <a:pt x="797" y="4051"/>
                  </a:cubicBezTo>
                  <a:cubicBezTo>
                    <a:pt x="896" y="4117"/>
                    <a:pt x="1152" y="4163"/>
                    <a:pt x="1565" y="4191"/>
                  </a:cubicBezTo>
                  <a:close/>
                  <a:moveTo>
                    <a:pt x="2159" y="4378"/>
                  </a:moveTo>
                  <a:lnTo>
                    <a:pt x="2112" y="4552"/>
                  </a:lnTo>
                  <a:cubicBezTo>
                    <a:pt x="2112" y="4623"/>
                    <a:pt x="2138" y="4795"/>
                    <a:pt x="2189" y="5070"/>
                  </a:cubicBezTo>
                  <a:cubicBezTo>
                    <a:pt x="2240" y="5344"/>
                    <a:pt x="2265" y="5524"/>
                    <a:pt x="2265" y="5609"/>
                  </a:cubicBezTo>
                  <a:lnTo>
                    <a:pt x="2265" y="5617"/>
                  </a:lnTo>
                  <a:cubicBezTo>
                    <a:pt x="2265" y="5747"/>
                    <a:pt x="2221" y="5829"/>
                    <a:pt x="2134" y="5863"/>
                  </a:cubicBezTo>
                  <a:cubicBezTo>
                    <a:pt x="2012" y="5863"/>
                    <a:pt x="1917" y="5843"/>
                    <a:pt x="1849" y="5804"/>
                  </a:cubicBezTo>
                  <a:cubicBezTo>
                    <a:pt x="1782" y="5764"/>
                    <a:pt x="1748" y="5664"/>
                    <a:pt x="1748" y="5505"/>
                  </a:cubicBezTo>
                  <a:cubicBezTo>
                    <a:pt x="1748" y="5345"/>
                    <a:pt x="1705" y="5016"/>
                    <a:pt x="1620" y="4518"/>
                  </a:cubicBezTo>
                  <a:lnTo>
                    <a:pt x="1353" y="4493"/>
                  </a:lnTo>
                  <a:lnTo>
                    <a:pt x="1065" y="4493"/>
                  </a:lnTo>
                  <a:cubicBezTo>
                    <a:pt x="999" y="4465"/>
                    <a:pt x="885" y="4450"/>
                    <a:pt x="721" y="4450"/>
                  </a:cubicBezTo>
                  <a:cubicBezTo>
                    <a:pt x="721" y="4456"/>
                    <a:pt x="717" y="4493"/>
                    <a:pt x="710" y="4563"/>
                  </a:cubicBezTo>
                  <a:cubicBezTo>
                    <a:pt x="703" y="4632"/>
                    <a:pt x="698" y="4688"/>
                    <a:pt x="693" y="4730"/>
                  </a:cubicBezTo>
                  <a:cubicBezTo>
                    <a:pt x="689" y="4772"/>
                    <a:pt x="682" y="4836"/>
                    <a:pt x="672" y="4919"/>
                  </a:cubicBezTo>
                  <a:cubicBezTo>
                    <a:pt x="662" y="5003"/>
                    <a:pt x="652" y="5073"/>
                    <a:pt x="640" y="5131"/>
                  </a:cubicBezTo>
                  <a:cubicBezTo>
                    <a:pt x="629" y="5189"/>
                    <a:pt x="615" y="5257"/>
                    <a:pt x="598" y="5335"/>
                  </a:cubicBezTo>
                  <a:cubicBezTo>
                    <a:pt x="581" y="5413"/>
                    <a:pt x="562" y="5478"/>
                    <a:pt x="541" y="5530"/>
                  </a:cubicBezTo>
                  <a:cubicBezTo>
                    <a:pt x="519" y="5582"/>
                    <a:pt x="496" y="5633"/>
                    <a:pt x="471" y="5681"/>
                  </a:cubicBezTo>
                  <a:cubicBezTo>
                    <a:pt x="420" y="5780"/>
                    <a:pt x="357" y="5829"/>
                    <a:pt x="284" y="5829"/>
                  </a:cubicBezTo>
                  <a:cubicBezTo>
                    <a:pt x="210" y="5829"/>
                    <a:pt x="145" y="5807"/>
                    <a:pt x="87" y="5763"/>
                  </a:cubicBezTo>
                  <a:cubicBezTo>
                    <a:pt x="29" y="5719"/>
                    <a:pt x="0" y="5664"/>
                    <a:pt x="0" y="5596"/>
                  </a:cubicBezTo>
                  <a:cubicBezTo>
                    <a:pt x="152" y="5010"/>
                    <a:pt x="283" y="4396"/>
                    <a:pt x="392" y="3754"/>
                  </a:cubicBezTo>
                  <a:cubicBezTo>
                    <a:pt x="501" y="3112"/>
                    <a:pt x="566" y="2731"/>
                    <a:pt x="587" y="2611"/>
                  </a:cubicBezTo>
                  <a:cubicBezTo>
                    <a:pt x="608" y="2491"/>
                    <a:pt x="658" y="2259"/>
                    <a:pt x="736" y="1915"/>
                  </a:cubicBezTo>
                  <a:cubicBezTo>
                    <a:pt x="814" y="1572"/>
                    <a:pt x="860" y="1342"/>
                    <a:pt x="876" y="1226"/>
                  </a:cubicBezTo>
                  <a:cubicBezTo>
                    <a:pt x="891" y="1110"/>
                    <a:pt x="906" y="960"/>
                    <a:pt x="920" y="776"/>
                  </a:cubicBezTo>
                  <a:cubicBezTo>
                    <a:pt x="946" y="375"/>
                    <a:pt x="998" y="116"/>
                    <a:pt x="1077" y="0"/>
                  </a:cubicBezTo>
                  <a:lnTo>
                    <a:pt x="1370" y="0"/>
                  </a:lnTo>
                  <a:cubicBezTo>
                    <a:pt x="1568" y="0"/>
                    <a:pt x="1667" y="59"/>
                    <a:pt x="1667" y="178"/>
                  </a:cubicBezTo>
                  <a:cubicBezTo>
                    <a:pt x="1667" y="1295"/>
                    <a:pt x="1776" y="2405"/>
                    <a:pt x="1994" y="3508"/>
                  </a:cubicBezTo>
                  <a:cubicBezTo>
                    <a:pt x="2005" y="3573"/>
                    <a:pt x="2026" y="3664"/>
                    <a:pt x="2057" y="3780"/>
                  </a:cubicBezTo>
                  <a:cubicBezTo>
                    <a:pt x="2125" y="4032"/>
                    <a:pt x="2159" y="4231"/>
                    <a:pt x="2159" y="4378"/>
                  </a:cubicBez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468">
              <a:extLst>
                <a:ext uri="{FF2B5EF4-FFF2-40B4-BE49-F238E27FC236}">
                  <a16:creationId xmlns:a16="http://schemas.microsoft.com/office/drawing/2014/main" id="{8715C8A0-29F2-4A68-8AC9-F54E9A2176F0}"/>
                </a:ext>
              </a:extLst>
            </p:cNvPr>
            <p:cNvSpPr>
              <a:spLocks/>
            </p:cNvSpPr>
            <p:nvPr/>
          </p:nvSpPr>
          <p:spPr bwMode="auto">
            <a:xfrm>
              <a:off x="5676901" y="3740150"/>
              <a:ext cx="112713" cy="371475"/>
            </a:xfrm>
            <a:custGeom>
              <a:avLst/>
              <a:gdLst>
                <a:gd name="T0" fmla="*/ 1527 w 1790"/>
                <a:gd name="T1" fmla="*/ 5375 h 5909"/>
                <a:gd name="T2" fmla="*/ 1790 w 1790"/>
                <a:gd name="T3" fmla="*/ 5566 h 5909"/>
                <a:gd name="T4" fmla="*/ 1306 w 1790"/>
                <a:gd name="T5" fmla="*/ 5909 h 5909"/>
                <a:gd name="T6" fmla="*/ 897 w 1790"/>
                <a:gd name="T7" fmla="*/ 5852 h 5909"/>
                <a:gd name="T8" fmla="*/ 581 w 1790"/>
                <a:gd name="T9" fmla="*/ 5727 h 5909"/>
                <a:gd name="T10" fmla="*/ 4 w 1790"/>
                <a:gd name="T11" fmla="*/ 3686 h 5909"/>
                <a:gd name="T12" fmla="*/ 0 w 1790"/>
                <a:gd name="T13" fmla="*/ 3177 h 5909"/>
                <a:gd name="T14" fmla="*/ 610 w 1790"/>
                <a:gd name="T15" fmla="*/ 229 h 5909"/>
                <a:gd name="T16" fmla="*/ 1484 w 1790"/>
                <a:gd name="T17" fmla="*/ 0 h 5909"/>
                <a:gd name="T18" fmla="*/ 1656 w 1790"/>
                <a:gd name="T19" fmla="*/ 67 h 5909"/>
                <a:gd name="T20" fmla="*/ 1735 w 1790"/>
                <a:gd name="T21" fmla="*/ 224 h 5909"/>
                <a:gd name="T22" fmla="*/ 1735 w 1790"/>
                <a:gd name="T23" fmla="*/ 258 h 5909"/>
                <a:gd name="T24" fmla="*/ 1315 w 1790"/>
                <a:gd name="T25" fmla="*/ 458 h 5909"/>
                <a:gd name="T26" fmla="*/ 1158 w 1790"/>
                <a:gd name="T27" fmla="*/ 449 h 5909"/>
                <a:gd name="T28" fmla="*/ 901 w 1790"/>
                <a:gd name="T29" fmla="*/ 606 h 5909"/>
                <a:gd name="T30" fmla="*/ 729 w 1790"/>
                <a:gd name="T31" fmla="*/ 984 h 5909"/>
                <a:gd name="T32" fmla="*/ 632 w 1790"/>
                <a:gd name="T33" fmla="*/ 1476 h 5909"/>
                <a:gd name="T34" fmla="*/ 572 w 1790"/>
                <a:gd name="T35" fmla="*/ 2278 h 5909"/>
                <a:gd name="T36" fmla="*/ 572 w 1790"/>
                <a:gd name="T37" fmla="*/ 2320 h 5909"/>
                <a:gd name="T38" fmla="*/ 517 w 1790"/>
                <a:gd name="T39" fmla="*/ 3996 h 5909"/>
                <a:gd name="T40" fmla="*/ 574 w 1790"/>
                <a:gd name="T41" fmla="*/ 4730 h 5909"/>
                <a:gd name="T42" fmla="*/ 693 w 1790"/>
                <a:gd name="T43" fmla="*/ 5059 h 5909"/>
                <a:gd name="T44" fmla="*/ 840 w 1790"/>
                <a:gd name="T45" fmla="*/ 5265 h 5909"/>
                <a:gd name="T46" fmla="*/ 1340 w 1790"/>
                <a:gd name="T47" fmla="*/ 5451 h 5909"/>
                <a:gd name="T48" fmla="*/ 1527 w 1790"/>
                <a:gd name="T49" fmla="*/ 5375 h 5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0" h="5909">
                  <a:moveTo>
                    <a:pt x="1527" y="5375"/>
                  </a:moveTo>
                  <a:cubicBezTo>
                    <a:pt x="1702" y="5375"/>
                    <a:pt x="1790" y="5439"/>
                    <a:pt x="1790" y="5566"/>
                  </a:cubicBezTo>
                  <a:cubicBezTo>
                    <a:pt x="1790" y="5795"/>
                    <a:pt x="1629" y="5909"/>
                    <a:pt x="1306" y="5909"/>
                  </a:cubicBezTo>
                  <a:cubicBezTo>
                    <a:pt x="1173" y="5909"/>
                    <a:pt x="1037" y="5890"/>
                    <a:pt x="897" y="5852"/>
                  </a:cubicBezTo>
                  <a:cubicBezTo>
                    <a:pt x="757" y="5814"/>
                    <a:pt x="651" y="5772"/>
                    <a:pt x="581" y="5727"/>
                  </a:cubicBezTo>
                  <a:cubicBezTo>
                    <a:pt x="196" y="5478"/>
                    <a:pt x="4" y="4798"/>
                    <a:pt x="4" y="3686"/>
                  </a:cubicBezTo>
                  <a:lnTo>
                    <a:pt x="0" y="3177"/>
                  </a:lnTo>
                  <a:cubicBezTo>
                    <a:pt x="0" y="1511"/>
                    <a:pt x="203" y="529"/>
                    <a:pt x="610" y="229"/>
                  </a:cubicBezTo>
                  <a:cubicBezTo>
                    <a:pt x="820" y="76"/>
                    <a:pt x="1111" y="0"/>
                    <a:pt x="1484" y="0"/>
                  </a:cubicBezTo>
                  <a:cubicBezTo>
                    <a:pt x="1547" y="0"/>
                    <a:pt x="1604" y="22"/>
                    <a:pt x="1656" y="67"/>
                  </a:cubicBezTo>
                  <a:cubicBezTo>
                    <a:pt x="1709" y="113"/>
                    <a:pt x="1735" y="165"/>
                    <a:pt x="1735" y="224"/>
                  </a:cubicBezTo>
                  <a:lnTo>
                    <a:pt x="1735" y="258"/>
                  </a:lnTo>
                  <a:cubicBezTo>
                    <a:pt x="1681" y="391"/>
                    <a:pt x="1541" y="458"/>
                    <a:pt x="1315" y="458"/>
                  </a:cubicBezTo>
                  <a:lnTo>
                    <a:pt x="1158" y="449"/>
                  </a:lnTo>
                  <a:cubicBezTo>
                    <a:pt x="1062" y="449"/>
                    <a:pt x="976" y="502"/>
                    <a:pt x="901" y="606"/>
                  </a:cubicBezTo>
                  <a:cubicBezTo>
                    <a:pt x="826" y="711"/>
                    <a:pt x="769" y="837"/>
                    <a:pt x="729" y="984"/>
                  </a:cubicBezTo>
                  <a:cubicBezTo>
                    <a:pt x="690" y="1131"/>
                    <a:pt x="657" y="1295"/>
                    <a:pt x="632" y="1476"/>
                  </a:cubicBezTo>
                  <a:cubicBezTo>
                    <a:pt x="592" y="1762"/>
                    <a:pt x="572" y="2029"/>
                    <a:pt x="572" y="2278"/>
                  </a:cubicBezTo>
                  <a:lnTo>
                    <a:pt x="572" y="2320"/>
                  </a:lnTo>
                  <a:lnTo>
                    <a:pt x="517" y="3996"/>
                  </a:lnTo>
                  <a:cubicBezTo>
                    <a:pt x="517" y="4350"/>
                    <a:pt x="536" y="4594"/>
                    <a:pt x="574" y="4730"/>
                  </a:cubicBezTo>
                  <a:cubicBezTo>
                    <a:pt x="613" y="4866"/>
                    <a:pt x="652" y="4975"/>
                    <a:pt x="693" y="5059"/>
                  </a:cubicBezTo>
                  <a:cubicBezTo>
                    <a:pt x="734" y="5142"/>
                    <a:pt x="783" y="5211"/>
                    <a:pt x="840" y="5265"/>
                  </a:cubicBezTo>
                  <a:cubicBezTo>
                    <a:pt x="970" y="5389"/>
                    <a:pt x="1137" y="5451"/>
                    <a:pt x="1340" y="5451"/>
                  </a:cubicBezTo>
                  <a:cubicBezTo>
                    <a:pt x="1408" y="5451"/>
                    <a:pt x="1470" y="5426"/>
                    <a:pt x="1527" y="5375"/>
                  </a:cubicBez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469">
              <a:extLst>
                <a:ext uri="{FF2B5EF4-FFF2-40B4-BE49-F238E27FC236}">
                  <a16:creationId xmlns:a16="http://schemas.microsoft.com/office/drawing/2014/main" id="{65F3A0A2-CE66-4253-A1E3-484868F81FFE}"/>
                </a:ext>
              </a:extLst>
            </p:cNvPr>
            <p:cNvSpPr>
              <a:spLocks/>
            </p:cNvSpPr>
            <p:nvPr/>
          </p:nvSpPr>
          <p:spPr bwMode="auto">
            <a:xfrm>
              <a:off x="5834063" y="3741738"/>
              <a:ext cx="142875" cy="371475"/>
            </a:xfrm>
            <a:custGeom>
              <a:avLst/>
              <a:gdLst>
                <a:gd name="T0" fmla="*/ 649 w 2274"/>
                <a:gd name="T1" fmla="*/ 293 h 5906"/>
                <a:gd name="T2" fmla="*/ 577 w 2274"/>
                <a:gd name="T3" fmla="*/ 1875 h 5906"/>
                <a:gd name="T4" fmla="*/ 577 w 2274"/>
                <a:gd name="T5" fmla="*/ 2329 h 5906"/>
                <a:gd name="T6" fmla="*/ 895 w 2274"/>
                <a:gd name="T7" fmla="*/ 1642 h 5906"/>
                <a:gd name="T8" fmla="*/ 1812 w 2274"/>
                <a:gd name="T9" fmla="*/ 55 h 5906"/>
                <a:gd name="T10" fmla="*/ 2043 w 2274"/>
                <a:gd name="T11" fmla="*/ 115 h 5906"/>
                <a:gd name="T12" fmla="*/ 2147 w 2274"/>
                <a:gd name="T13" fmla="*/ 289 h 5906"/>
                <a:gd name="T14" fmla="*/ 1706 w 2274"/>
                <a:gd name="T15" fmla="*/ 1025 h 5906"/>
                <a:gd name="T16" fmla="*/ 1213 w 2274"/>
                <a:gd name="T17" fmla="*/ 1858 h 5906"/>
                <a:gd name="T18" fmla="*/ 1197 w 2274"/>
                <a:gd name="T19" fmla="*/ 2376 h 5906"/>
                <a:gd name="T20" fmla="*/ 1496 w 2274"/>
                <a:gd name="T21" fmla="*/ 3772 h 5906"/>
                <a:gd name="T22" fmla="*/ 1994 w 2274"/>
                <a:gd name="T23" fmla="*/ 5125 h 5906"/>
                <a:gd name="T24" fmla="*/ 2107 w 2274"/>
                <a:gd name="T25" fmla="*/ 5282 h 5906"/>
                <a:gd name="T26" fmla="*/ 2234 w 2274"/>
                <a:gd name="T27" fmla="*/ 5490 h 5906"/>
                <a:gd name="T28" fmla="*/ 2274 w 2274"/>
                <a:gd name="T29" fmla="*/ 5677 h 5906"/>
                <a:gd name="T30" fmla="*/ 2200 w 2274"/>
                <a:gd name="T31" fmla="*/ 5840 h 5906"/>
                <a:gd name="T32" fmla="*/ 2028 w 2274"/>
                <a:gd name="T33" fmla="*/ 5906 h 5906"/>
                <a:gd name="T34" fmla="*/ 1604 w 2274"/>
                <a:gd name="T35" fmla="*/ 5475 h 5906"/>
                <a:gd name="T36" fmla="*/ 1209 w 2274"/>
                <a:gd name="T37" fmla="*/ 4421 h 5906"/>
                <a:gd name="T38" fmla="*/ 781 w 2274"/>
                <a:gd name="T39" fmla="*/ 2567 h 5906"/>
                <a:gd name="T40" fmla="*/ 558 w 2274"/>
                <a:gd name="T41" fmla="*/ 2964 h 5906"/>
                <a:gd name="T42" fmla="*/ 480 w 2274"/>
                <a:gd name="T43" fmla="*/ 3305 h 5906"/>
                <a:gd name="T44" fmla="*/ 480 w 2274"/>
                <a:gd name="T45" fmla="*/ 5685 h 5906"/>
                <a:gd name="T46" fmla="*/ 289 w 2274"/>
                <a:gd name="T47" fmla="*/ 5889 h 5906"/>
                <a:gd name="T48" fmla="*/ 79 w 2274"/>
                <a:gd name="T49" fmla="*/ 5815 h 5906"/>
                <a:gd name="T50" fmla="*/ 0 w 2274"/>
                <a:gd name="T51" fmla="*/ 5613 h 5906"/>
                <a:gd name="T52" fmla="*/ 0 w 2274"/>
                <a:gd name="T53" fmla="*/ 2974 h 5906"/>
                <a:gd name="T54" fmla="*/ 83 w 2274"/>
                <a:gd name="T55" fmla="*/ 1568 h 5906"/>
                <a:gd name="T56" fmla="*/ 166 w 2274"/>
                <a:gd name="T57" fmla="*/ 166 h 5906"/>
                <a:gd name="T58" fmla="*/ 386 w 2274"/>
                <a:gd name="T59" fmla="*/ 0 h 5906"/>
                <a:gd name="T60" fmla="*/ 649 w 2274"/>
                <a:gd name="T61" fmla="*/ 293 h 5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4" h="5906">
                  <a:moveTo>
                    <a:pt x="649" y="293"/>
                  </a:moveTo>
                  <a:lnTo>
                    <a:pt x="577" y="1875"/>
                  </a:lnTo>
                  <a:lnTo>
                    <a:pt x="577" y="2329"/>
                  </a:lnTo>
                  <a:cubicBezTo>
                    <a:pt x="594" y="2298"/>
                    <a:pt x="700" y="2069"/>
                    <a:pt x="895" y="1642"/>
                  </a:cubicBezTo>
                  <a:cubicBezTo>
                    <a:pt x="1385" y="584"/>
                    <a:pt x="1690" y="55"/>
                    <a:pt x="1812" y="55"/>
                  </a:cubicBezTo>
                  <a:cubicBezTo>
                    <a:pt x="1897" y="55"/>
                    <a:pt x="1974" y="75"/>
                    <a:pt x="2043" y="115"/>
                  </a:cubicBezTo>
                  <a:cubicBezTo>
                    <a:pt x="2112" y="154"/>
                    <a:pt x="2147" y="212"/>
                    <a:pt x="2147" y="289"/>
                  </a:cubicBezTo>
                  <a:cubicBezTo>
                    <a:pt x="2147" y="294"/>
                    <a:pt x="2000" y="540"/>
                    <a:pt x="1706" y="1025"/>
                  </a:cubicBezTo>
                  <a:cubicBezTo>
                    <a:pt x="1411" y="1510"/>
                    <a:pt x="1247" y="1788"/>
                    <a:pt x="1213" y="1858"/>
                  </a:cubicBezTo>
                  <a:lnTo>
                    <a:pt x="1197" y="2376"/>
                  </a:lnTo>
                  <a:cubicBezTo>
                    <a:pt x="1197" y="2625"/>
                    <a:pt x="1296" y="3090"/>
                    <a:pt x="1496" y="3772"/>
                  </a:cubicBezTo>
                  <a:cubicBezTo>
                    <a:pt x="1695" y="4454"/>
                    <a:pt x="1861" y="4904"/>
                    <a:pt x="1994" y="5125"/>
                  </a:cubicBezTo>
                  <a:cubicBezTo>
                    <a:pt x="2011" y="5151"/>
                    <a:pt x="2049" y="5203"/>
                    <a:pt x="2107" y="5282"/>
                  </a:cubicBezTo>
                  <a:cubicBezTo>
                    <a:pt x="2164" y="5361"/>
                    <a:pt x="2207" y="5431"/>
                    <a:pt x="2234" y="5490"/>
                  </a:cubicBezTo>
                  <a:cubicBezTo>
                    <a:pt x="2261" y="5549"/>
                    <a:pt x="2274" y="5612"/>
                    <a:pt x="2274" y="5677"/>
                  </a:cubicBezTo>
                  <a:cubicBezTo>
                    <a:pt x="2274" y="5742"/>
                    <a:pt x="2249" y="5796"/>
                    <a:pt x="2200" y="5840"/>
                  </a:cubicBezTo>
                  <a:cubicBezTo>
                    <a:pt x="2150" y="5884"/>
                    <a:pt x="2093" y="5906"/>
                    <a:pt x="2028" y="5906"/>
                  </a:cubicBezTo>
                  <a:cubicBezTo>
                    <a:pt x="1892" y="5906"/>
                    <a:pt x="1751" y="5762"/>
                    <a:pt x="1604" y="5475"/>
                  </a:cubicBezTo>
                  <a:cubicBezTo>
                    <a:pt x="1457" y="5188"/>
                    <a:pt x="1325" y="4837"/>
                    <a:pt x="1209" y="4421"/>
                  </a:cubicBezTo>
                  <a:cubicBezTo>
                    <a:pt x="1014" y="3711"/>
                    <a:pt x="871" y="3093"/>
                    <a:pt x="781" y="2567"/>
                  </a:cubicBezTo>
                  <a:cubicBezTo>
                    <a:pt x="685" y="2666"/>
                    <a:pt x="610" y="2798"/>
                    <a:pt x="558" y="2964"/>
                  </a:cubicBezTo>
                  <a:cubicBezTo>
                    <a:pt x="506" y="3129"/>
                    <a:pt x="480" y="3243"/>
                    <a:pt x="480" y="3305"/>
                  </a:cubicBezTo>
                  <a:lnTo>
                    <a:pt x="480" y="5685"/>
                  </a:lnTo>
                  <a:cubicBezTo>
                    <a:pt x="480" y="5821"/>
                    <a:pt x="416" y="5889"/>
                    <a:pt x="289" y="5889"/>
                  </a:cubicBezTo>
                  <a:cubicBezTo>
                    <a:pt x="201" y="5889"/>
                    <a:pt x="131" y="5864"/>
                    <a:pt x="79" y="5815"/>
                  </a:cubicBezTo>
                  <a:cubicBezTo>
                    <a:pt x="26" y="5765"/>
                    <a:pt x="0" y="5698"/>
                    <a:pt x="0" y="5613"/>
                  </a:cubicBezTo>
                  <a:lnTo>
                    <a:pt x="0" y="2974"/>
                  </a:lnTo>
                  <a:cubicBezTo>
                    <a:pt x="0" y="2660"/>
                    <a:pt x="28" y="2192"/>
                    <a:pt x="83" y="1568"/>
                  </a:cubicBezTo>
                  <a:cubicBezTo>
                    <a:pt x="138" y="944"/>
                    <a:pt x="166" y="477"/>
                    <a:pt x="166" y="166"/>
                  </a:cubicBezTo>
                  <a:cubicBezTo>
                    <a:pt x="217" y="55"/>
                    <a:pt x="290" y="0"/>
                    <a:pt x="386" y="0"/>
                  </a:cubicBezTo>
                  <a:cubicBezTo>
                    <a:pt x="562" y="0"/>
                    <a:pt x="649" y="98"/>
                    <a:pt x="649" y="293"/>
                  </a:cubicBez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470">
              <a:extLst>
                <a:ext uri="{FF2B5EF4-FFF2-40B4-BE49-F238E27FC236}">
                  <a16:creationId xmlns:a16="http://schemas.microsoft.com/office/drawing/2014/main" id="{EF2B053B-C37D-4C7F-8642-707989E65A63}"/>
                </a:ext>
              </a:extLst>
            </p:cNvPr>
            <p:cNvSpPr>
              <a:spLocks noEditPoints="1"/>
            </p:cNvSpPr>
            <p:nvPr/>
          </p:nvSpPr>
          <p:spPr bwMode="auto">
            <a:xfrm>
              <a:off x="6010276" y="3740150"/>
              <a:ext cx="142875" cy="368300"/>
            </a:xfrm>
            <a:custGeom>
              <a:avLst/>
              <a:gdLst>
                <a:gd name="T0" fmla="*/ 1565 w 2265"/>
                <a:gd name="T1" fmla="*/ 4191 h 5863"/>
                <a:gd name="T2" fmla="*/ 1540 w 2265"/>
                <a:gd name="T3" fmla="*/ 3780 h 5863"/>
                <a:gd name="T4" fmla="*/ 1504 w 2265"/>
                <a:gd name="T5" fmla="*/ 3090 h 5863"/>
                <a:gd name="T6" fmla="*/ 1400 w 2265"/>
                <a:gd name="T7" fmla="*/ 2151 h 5863"/>
                <a:gd name="T8" fmla="*/ 1306 w 2265"/>
                <a:gd name="T9" fmla="*/ 1379 h 5863"/>
                <a:gd name="T10" fmla="*/ 1107 w 2265"/>
                <a:gd name="T11" fmla="*/ 2202 h 5863"/>
                <a:gd name="T12" fmla="*/ 797 w 2265"/>
                <a:gd name="T13" fmla="*/ 4051 h 5863"/>
                <a:gd name="T14" fmla="*/ 1565 w 2265"/>
                <a:gd name="T15" fmla="*/ 4191 h 5863"/>
                <a:gd name="T16" fmla="*/ 2159 w 2265"/>
                <a:gd name="T17" fmla="*/ 4378 h 5863"/>
                <a:gd name="T18" fmla="*/ 2113 w 2265"/>
                <a:gd name="T19" fmla="*/ 4552 h 5863"/>
                <a:gd name="T20" fmla="*/ 2189 w 2265"/>
                <a:gd name="T21" fmla="*/ 5070 h 5863"/>
                <a:gd name="T22" fmla="*/ 2265 w 2265"/>
                <a:gd name="T23" fmla="*/ 5609 h 5863"/>
                <a:gd name="T24" fmla="*/ 2265 w 2265"/>
                <a:gd name="T25" fmla="*/ 5617 h 5863"/>
                <a:gd name="T26" fmla="*/ 2134 w 2265"/>
                <a:gd name="T27" fmla="*/ 5863 h 5863"/>
                <a:gd name="T28" fmla="*/ 1849 w 2265"/>
                <a:gd name="T29" fmla="*/ 5804 h 5863"/>
                <a:gd name="T30" fmla="*/ 1748 w 2265"/>
                <a:gd name="T31" fmla="*/ 5505 h 5863"/>
                <a:gd name="T32" fmla="*/ 1620 w 2265"/>
                <a:gd name="T33" fmla="*/ 4518 h 5863"/>
                <a:gd name="T34" fmla="*/ 1353 w 2265"/>
                <a:gd name="T35" fmla="*/ 4493 h 5863"/>
                <a:gd name="T36" fmla="*/ 1064 w 2265"/>
                <a:gd name="T37" fmla="*/ 4493 h 5863"/>
                <a:gd name="T38" fmla="*/ 721 w 2265"/>
                <a:gd name="T39" fmla="*/ 4450 h 5863"/>
                <a:gd name="T40" fmla="*/ 710 w 2265"/>
                <a:gd name="T41" fmla="*/ 4563 h 5863"/>
                <a:gd name="T42" fmla="*/ 693 w 2265"/>
                <a:gd name="T43" fmla="*/ 4730 h 5863"/>
                <a:gd name="T44" fmla="*/ 672 w 2265"/>
                <a:gd name="T45" fmla="*/ 4919 h 5863"/>
                <a:gd name="T46" fmla="*/ 640 w 2265"/>
                <a:gd name="T47" fmla="*/ 5131 h 5863"/>
                <a:gd name="T48" fmla="*/ 598 w 2265"/>
                <a:gd name="T49" fmla="*/ 5335 h 5863"/>
                <a:gd name="T50" fmla="*/ 541 w 2265"/>
                <a:gd name="T51" fmla="*/ 5530 h 5863"/>
                <a:gd name="T52" fmla="*/ 471 w 2265"/>
                <a:gd name="T53" fmla="*/ 5681 h 5863"/>
                <a:gd name="T54" fmla="*/ 284 w 2265"/>
                <a:gd name="T55" fmla="*/ 5829 h 5863"/>
                <a:gd name="T56" fmla="*/ 87 w 2265"/>
                <a:gd name="T57" fmla="*/ 5763 h 5863"/>
                <a:gd name="T58" fmla="*/ 0 w 2265"/>
                <a:gd name="T59" fmla="*/ 5596 h 5863"/>
                <a:gd name="T60" fmla="*/ 392 w 2265"/>
                <a:gd name="T61" fmla="*/ 3754 h 5863"/>
                <a:gd name="T62" fmla="*/ 587 w 2265"/>
                <a:gd name="T63" fmla="*/ 2611 h 5863"/>
                <a:gd name="T64" fmla="*/ 736 w 2265"/>
                <a:gd name="T65" fmla="*/ 1915 h 5863"/>
                <a:gd name="T66" fmla="*/ 876 w 2265"/>
                <a:gd name="T67" fmla="*/ 1226 h 5863"/>
                <a:gd name="T68" fmla="*/ 920 w 2265"/>
                <a:gd name="T69" fmla="*/ 776 h 5863"/>
                <a:gd name="T70" fmla="*/ 1077 w 2265"/>
                <a:gd name="T71" fmla="*/ 0 h 5863"/>
                <a:gd name="T72" fmla="*/ 1370 w 2265"/>
                <a:gd name="T73" fmla="*/ 0 h 5863"/>
                <a:gd name="T74" fmla="*/ 1667 w 2265"/>
                <a:gd name="T75" fmla="*/ 178 h 5863"/>
                <a:gd name="T76" fmla="*/ 1994 w 2265"/>
                <a:gd name="T77" fmla="*/ 3508 h 5863"/>
                <a:gd name="T78" fmla="*/ 2057 w 2265"/>
                <a:gd name="T79" fmla="*/ 3780 h 5863"/>
                <a:gd name="T80" fmla="*/ 2159 w 2265"/>
                <a:gd name="T81" fmla="*/ 4378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5" h="5863">
                  <a:moveTo>
                    <a:pt x="1565" y="4191"/>
                  </a:moveTo>
                  <a:cubicBezTo>
                    <a:pt x="1548" y="4106"/>
                    <a:pt x="1540" y="3970"/>
                    <a:pt x="1540" y="3780"/>
                  </a:cubicBezTo>
                  <a:cubicBezTo>
                    <a:pt x="1540" y="3590"/>
                    <a:pt x="1528" y="3361"/>
                    <a:pt x="1504" y="3090"/>
                  </a:cubicBezTo>
                  <a:cubicBezTo>
                    <a:pt x="1480" y="2820"/>
                    <a:pt x="1445" y="2507"/>
                    <a:pt x="1400" y="2151"/>
                  </a:cubicBezTo>
                  <a:cubicBezTo>
                    <a:pt x="1354" y="1794"/>
                    <a:pt x="1323" y="1537"/>
                    <a:pt x="1306" y="1379"/>
                  </a:cubicBezTo>
                  <a:cubicBezTo>
                    <a:pt x="1273" y="1543"/>
                    <a:pt x="1206" y="1817"/>
                    <a:pt x="1107" y="2202"/>
                  </a:cubicBezTo>
                  <a:cubicBezTo>
                    <a:pt x="906" y="3002"/>
                    <a:pt x="803" y="3619"/>
                    <a:pt x="797" y="4051"/>
                  </a:cubicBezTo>
                  <a:cubicBezTo>
                    <a:pt x="896" y="4117"/>
                    <a:pt x="1152" y="4163"/>
                    <a:pt x="1565" y="4191"/>
                  </a:cubicBezTo>
                  <a:close/>
                  <a:moveTo>
                    <a:pt x="2159" y="4378"/>
                  </a:moveTo>
                  <a:lnTo>
                    <a:pt x="2113" y="4552"/>
                  </a:lnTo>
                  <a:cubicBezTo>
                    <a:pt x="2113" y="4623"/>
                    <a:pt x="2138" y="4795"/>
                    <a:pt x="2189" y="5070"/>
                  </a:cubicBezTo>
                  <a:cubicBezTo>
                    <a:pt x="2240" y="5344"/>
                    <a:pt x="2265" y="5524"/>
                    <a:pt x="2265" y="5609"/>
                  </a:cubicBezTo>
                  <a:lnTo>
                    <a:pt x="2265" y="5617"/>
                  </a:lnTo>
                  <a:cubicBezTo>
                    <a:pt x="2265" y="5747"/>
                    <a:pt x="2221" y="5829"/>
                    <a:pt x="2134" y="5863"/>
                  </a:cubicBezTo>
                  <a:cubicBezTo>
                    <a:pt x="2012" y="5863"/>
                    <a:pt x="1917" y="5843"/>
                    <a:pt x="1849" y="5804"/>
                  </a:cubicBezTo>
                  <a:cubicBezTo>
                    <a:pt x="1782" y="5764"/>
                    <a:pt x="1748" y="5664"/>
                    <a:pt x="1748" y="5505"/>
                  </a:cubicBezTo>
                  <a:cubicBezTo>
                    <a:pt x="1748" y="5345"/>
                    <a:pt x="1705" y="5016"/>
                    <a:pt x="1620" y="4518"/>
                  </a:cubicBezTo>
                  <a:lnTo>
                    <a:pt x="1353" y="4493"/>
                  </a:lnTo>
                  <a:lnTo>
                    <a:pt x="1064" y="4493"/>
                  </a:lnTo>
                  <a:cubicBezTo>
                    <a:pt x="999" y="4465"/>
                    <a:pt x="885" y="4450"/>
                    <a:pt x="721" y="4450"/>
                  </a:cubicBezTo>
                  <a:cubicBezTo>
                    <a:pt x="721" y="4456"/>
                    <a:pt x="717" y="4493"/>
                    <a:pt x="710" y="4563"/>
                  </a:cubicBezTo>
                  <a:cubicBezTo>
                    <a:pt x="703" y="4632"/>
                    <a:pt x="698" y="4688"/>
                    <a:pt x="693" y="4730"/>
                  </a:cubicBezTo>
                  <a:cubicBezTo>
                    <a:pt x="689" y="4772"/>
                    <a:pt x="682" y="4836"/>
                    <a:pt x="672" y="4919"/>
                  </a:cubicBezTo>
                  <a:cubicBezTo>
                    <a:pt x="662" y="5003"/>
                    <a:pt x="652" y="5073"/>
                    <a:pt x="640" y="5131"/>
                  </a:cubicBezTo>
                  <a:cubicBezTo>
                    <a:pt x="629" y="5189"/>
                    <a:pt x="615" y="5257"/>
                    <a:pt x="598" y="5335"/>
                  </a:cubicBezTo>
                  <a:cubicBezTo>
                    <a:pt x="581" y="5413"/>
                    <a:pt x="562" y="5478"/>
                    <a:pt x="541" y="5530"/>
                  </a:cubicBezTo>
                  <a:cubicBezTo>
                    <a:pt x="519" y="5582"/>
                    <a:pt x="496" y="5633"/>
                    <a:pt x="471" y="5681"/>
                  </a:cubicBezTo>
                  <a:cubicBezTo>
                    <a:pt x="420" y="5780"/>
                    <a:pt x="357" y="5829"/>
                    <a:pt x="284" y="5829"/>
                  </a:cubicBezTo>
                  <a:cubicBezTo>
                    <a:pt x="210" y="5829"/>
                    <a:pt x="145" y="5807"/>
                    <a:pt x="87" y="5763"/>
                  </a:cubicBezTo>
                  <a:cubicBezTo>
                    <a:pt x="29" y="5719"/>
                    <a:pt x="0" y="5664"/>
                    <a:pt x="0" y="5596"/>
                  </a:cubicBezTo>
                  <a:cubicBezTo>
                    <a:pt x="152" y="5010"/>
                    <a:pt x="283" y="4396"/>
                    <a:pt x="392" y="3754"/>
                  </a:cubicBezTo>
                  <a:cubicBezTo>
                    <a:pt x="501" y="3112"/>
                    <a:pt x="566" y="2731"/>
                    <a:pt x="587" y="2611"/>
                  </a:cubicBezTo>
                  <a:cubicBezTo>
                    <a:pt x="608" y="2491"/>
                    <a:pt x="658" y="2259"/>
                    <a:pt x="736" y="1915"/>
                  </a:cubicBezTo>
                  <a:cubicBezTo>
                    <a:pt x="814" y="1572"/>
                    <a:pt x="860" y="1342"/>
                    <a:pt x="876" y="1226"/>
                  </a:cubicBezTo>
                  <a:cubicBezTo>
                    <a:pt x="891" y="1110"/>
                    <a:pt x="906" y="960"/>
                    <a:pt x="920" y="776"/>
                  </a:cubicBezTo>
                  <a:cubicBezTo>
                    <a:pt x="946" y="375"/>
                    <a:pt x="998" y="116"/>
                    <a:pt x="1077" y="0"/>
                  </a:cubicBezTo>
                  <a:lnTo>
                    <a:pt x="1370" y="0"/>
                  </a:lnTo>
                  <a:cubicBezTo>
                    <a:pt x="1568" y="0"/>
                    <a:pt x="1667" y="59"/>
                    <a:pt x="1667" y="178"/>
                  </a:cubicBezTo>
                  <a:cubicBezTo>
                    <a:pt x="1667" y="1295"/>
                    <a:pt x="1776" y="2405"/>
                    <a:pt x="1994" y="3508"/>
                  </a:cubicBezTo>
                  <a:cubicBezTo>
                    <a:pt x="2005" y="3573"/>
                    <a:pt x="2026" y="3664"/>
                    <a:pt x="2057" y="3780"/>
                  </a:cubicBezTo>
                  <a:cubicBezTo>
                    <a:pt x="2125" y="4032"/>
                    <a:pt x="2159" y="4231"/>
                    <a:pt x="2159" y="4378"/>
                  </a:cubicBez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471">
              <a:extLst>
                <a:ext uri="{FF2B5EF4-FFF2-40B4-BE49-F238E27FC236}">
                  <a16:creationId xmlns:a16="http://schemas.microsoft.com/office/drawing/2014/main" id="{37C76230-7473-4CBB-A9B7-9C0CB192DC9C}"/>
                </a:ext>
              </a:extLst>
            </p:cNvPr>
            <p:cNvSpPr>
              <a:spLocks/>
            </p:cNvSpPr>
            <p:nvPr/>
          </p:nvSpPr>
          <p:spPr bwMode="auto">
            <a:xfrm>
              <a:off x="6186488" y="3741738"/>
              <a:ext cx="117475" cy="360363"/>
            </a:xfrm>
            <a:custGeom>
              <a:avLst/>
              <a:gdLst>
                <a:gd name="T0" fmla="*/ 976 w 1866"/>
                <a:gd name="T1" fmla="*/ 4963 h 5744"/>
                <a:gd name="T2" fmla="*/ 993 w 1866"/>
                <a:gd name="T3" fmla="*/ 4666 h 5744"/>
                <a:gd name="T4" fmla="*/ 852 w 1866"/>
                <a:gd name="T5" fmla="*/ 2704 h 5744"/>
                <a:gd name="T6" fmla="*/ 738 w 1866"/>
                <a:gd name="T7" fmla="*/ 445 h 5744"/>
                <a:gd name="T8" fmla="*/ 119 w 1866"/>
                <a:gd name="T9" fmla="*/ 354 h 5744"/>
                <a:gd name="T10" fmla="*/ 0 w 1866"/>
                <a:gd name="T11" fmla="*/ 190 h 5744"/>
                <a:gd name="T12" fmla="*/ 93 w 1866"/>
                <a:gd name="T13" fmla="*/ 53 h 5744"/>
                <a:gd name="T14" fmla="*/ 276 w 1866"/>
                <a:gd name="T15" fmla="*/ 0 h 5744"/>
                <a:gd name="T16" fmla="*/ 1455 w 1866"/>
                <a:gd name="T17" fmla="*/ 80 h 5744"/>
                <a:gd name="T18" fmla="*/ 1595 w 1866"/>
                <a:gd name="T19" fmla="*/ 76 h 5744"/>
                <a:gd name="T20" fmla="*/ 1866 w 1866"/>
                <a:gd name="T21" fmla="*/ 284 h 5744"/>
                <a:gd name="T22" fmla="*/ 1777 w 1866"/>
                <a:gd name="T23" fmla="*/ 456 h 5744"/>
                <a:gd name="T24" fmla="*/ 1578 w 1866"/>
                <a:gd name="T25" fmla="*/ 521 h 5744"/>
                <a:gd name="T26" fmla="*/ 1179 w 1866"/>
                <a:gd name="T27" fmla="*/ 462 h 5744"/>
                <a:gd name="T28" fmla="*/ 1162 w 1866"/>
                <a:gd name="T29" fmla="*/ 551 h 5744"/>
                <a:gd name="T30" fmla="*/ 1306 w 1866"/>
                <a:gd name="T31" fmla="*/ 3016 h 5744"/>
                <a:gd name="T32" fmla="*/ 1451 w 1866"/>
                <a:gd name="T33" fmla="*/ 5485 h 5744"/>
                <a:gd name="T34" fmla="*/ 1372 w 1866"/>
                <a:gd name="T35" fmla="*/ 5668 h 5744"/>
                <a:gd name="T36" fmla="*/ 1188 w 1866"/>
                <a:gd name="T37" fmla="*/ 5744 h 5744"/>
                <a:gd name="T38" fmla="*/ 993 w 1866"/>
                <a:gd name="T39" fmla="*/ 5744 h 5744"/>
                <a:gd name="T40" fmla="*/ 976 w 1866"/>
                <a:gd name="T41" fmla="*/ 4963 h 5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6" h="5744">
                  <a:moveTo>
                    <a:pt x="976" y="4963"/>
                  </a:moveTo>
                  <a:lnTo>
                    <a:pt x="993" y="4666"/>
                  </a:lnTo>
                  <a:cubicBezTo>
                    <a:pt x="970" y="4593"/>
                    <a:pt x="923" y="3939"/>
                    <a:pt x="852" y="2704"/>
                  </a:cubicBezTo>
                  <a:cubicBezTo>
                    <a:pt x="782" y="1470"/>
                    <a:pt x="743" y="717"/>
                    <a:pt x="738" y="445"/>
                  </a:cubicBezTo>
                  <a:cubicBezTo>
                    <a:pt x="404" y="436"/>
                    <a:pt x="198" y="406"/>
                    <a:pt x="119" y="354"/>
                  </a:cubicBezTo>
                  <a:cubicBezTo>
                    <a:pt x="39" y="301"/>
                    <a:pt x="0" y="247"/>
                    <a:pt x="0" y="190"/>
                  </a:cubicBezTo>
                  <a:cubicBezTo>
                    <a:pt x="0" y="134"/>
                    <a:pt x="31" y="88"/>
                    <a:pt x="93" y="53"/>
                  </a:cubicBezTo>
                  <a:cubicBezTo>
                    <a:pt x="155" y="17"/>
                    <a:pt x="216" y="0"/>
                    <a:pt x="276" y="0"/>
                  </a:cubicBezTo>
                  <a:lnTo>
                    <a:pt x="1455" y="80"/>
                  </a:lnTo>
                  <a:lnTo>
                    <a:pt x="1595" y="76"/>
                  </a:lnTo>
                  <a:cubicBezTo>
                    <a:pt x="1776" y="76"/>
                    <a:pt x="1866" y="145"/>
                    <a:pt x="1866" y="284"/>
                  </a:cubicBezTo>
                  <a:cubicBezTo>
                    <a:pt x="1866" y="355"/>
                    <a:pt x="1837" y="412"/>
                    <a:pt x="1777" y="456"/>
                  </a:cubicBezTo>
                  <a:cubicBezTo>
                    <a:pt x="1718" y="500"/>
                    <a:pt x="1651" y="521"/>
                    <a:pt x="1578" y="521"/>
                  </a:cubicBezTo>
                  <a:lnTo>
                    <a:pt x="1179" y="462"/>
                  </a:lnTo>
                  <a:lnTo>
                    <a:pt x="1162" y="551"/>
                  </a:lnTo>
                  <a:cubicBezTo>
                    <a:pt x="1162" y="1100"/>
                    <a:pt x="1210" y="1921"/>
                    <a:pt x="1306" y="3016"/>
                  </a:cubicBezTo>
                  <a:cubicBezTo>
                    <a:pt x="1402" y="4110"/>
                    <a:pt x="1451" y="4934"/>
                    <a:pt x="1451" y="5485"/>
                  </a:cubicBezTo>
                  <a:cubicBezTo>
                    <a:pt x="1451" y="5556"/>
                    <a:pt x="1425" y="5617"/>
                    <a:pt x="1372" y="5668"/>
                  </a:cubicBezTo>
                  <a:cubicBezTo>
                    <a:pt x="1320" y="5718"/>
                    <a:pt x="1258" y="5744"/>
                    <a:pt x="1188" y="5744"/>
                  </a:cubicBezTo>
                  <a:lnTo>
                    <a:pt x="993" y="5744"/>
                  </a:lnTo>
                  <a:lnTo>
                    <a:pt x="976" y="4963"/>
                  </a:ln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472">
              <a:extLst>
                <a:ext uri="{FF2B5EF4-FFF2-40B4-BE49-F238E27FC236}">
                  <a16:creationId xmlns:a16="http://schemas.microsoft.com/office/drawing/2014/main" id="{53BADCCF-D386-4AA9-9DB5-8DEEDF0CF88F}"/>
                </a:ext>
              </a:extLst>
            </p:cNvPr>
            <p:cNvSpPr>
              <a:spLocks/>
            </p:cNvSpPr>
            <p:nvPr/>
          </p:nvSpPr>
          <p:spPr bwMode="auto">
            <a:xfrm>
              <a:off x="6346826" y="3736975"/>
              <a:ext cx="114300" cy="366713"/>
            </a:xfrm>
            <a:custGeom>
              <a:avLst/>
              <a:gdLst>
                <a:gd name="T0" fmla="*/ 522 w 1820"/>
                <a:gd name="T1" fmla="*/ 610 h 5841"/>
                <a:gd name="T2" fmla="*/ 488 w 1820"/>
                <a:gd name="T3" fmla="*/ 2778 h 5841"/>
                <a:gd name="T4" fmla="*/ 946 w 1820"/>
                <a:gd name="T5" fmla="*/ 2821 h 5841"/>
                <a:gd name="T6" fmla="*/ 1277 w 1820"/>
                <a:gd name="T7" fmla="*/ 2821 h 5841"/>
                <a:gd name="T8" fmla="*/ 1277 w 1820"/>
                <a:gd name="T9" fmla="*/ 2638 h 5841"/>
                <a:gd name="T10" fmla="*/ 1218 w 1820"/>
                <a:gd name="T11" fmla="*/ 1440 h 5841"/>
                <a:gd name="T12" fmla="*/ 1158 w 1820"/>
                <a:gd name="T13" fmla="*/ 241 h 5841"/>
                <a:gd name="T14" fmla="*/ 1232 w 1820"/>
                <a:gd name="T15" fmla="*/ 78 h 5841"/>
                <a:gd name="T16" fmla="*/ 1364 w 1820"/>
                <a:gd name="T17" fmla="*/ 12 h 5841"/>
                <a:gd name="T18" fmla="*/ 1464 w 1820"/>
                <a:gd name="T19" fmla="*/ 6 h 5841"/>
                <a:gd name="T20" fmla="*/ 1534 w 1820"/>
                <a:gd name="T21" fmla="*/ 1 h 5841"/>
                <a:gd name="T22" fmla="*/ 1595 w 1820"/>
                <a:gd name="T23" fmla="*/ 21 h 5841"/>
                <a:gd name="T24" fmla="*/ 1659 w 1820"/>
                <a:gd name="T25" fmla="*/ 216 h 5841"/>
                <a:gd name="T26" fmla="*/ 1739 w 1820"/>
                <a:gd name="T27" fmla="*/ 2948 h 5841"/>
                <a:gd name="T28" fmla="*/ 1820 w 1820"/>
                <a:gd name="T29" fmla="*/ 5680 h 5841"/>
                <a:gd name="T30" fmla="*/ 1754 w 1820"/>
                <a:gd name="T31" fmla="*/ 5799 h 5841"/>
                <a:gd name="T32" fmla="*/ 1587 w 1820"/>
                <a:gd name="T33" fmla="*/ 5841 h 5841"/>
                <a:gd name="T34" fmla="*/ 1396 w 1820"/>
                <a:gd name="T35" fmla="*/ 5788 h 5841"/>
                <a:gd name="T36" fmla="*/ 1303 w 1820"/>
                <a:gd name="T37" fmla="*/ 5646 h 5841"/>
                <a:gd name="T38" fmla="*/ 1256 w 1820"/>
                <a:gd name="T39" fmla="*/ 3516 h 5841"/>
                <a:gd name="T40" fmla="*/ 1256 w 1820"/>
                <a:gd name="T41" fmla="*/ 3482 h 5841"/>
                <a:gd name="T42" fmla="*/ 1251 w 1820"/>
                <a:gd name="T43" fmla="*/ 3232 h 5841"/>
                <a:gd name="T44" fmla="*/ 1247 w 1820"/>
                <a:gd name="T45" fmla="*/ 3152 h 5841"/>
                <a:gd name="T46" fmla="*/ 1247 w 1820"/>
                <a:gd name="T47" fmla="*/ 3143 h 5841"/>
                <a:gd name="T48" fmla="*/ 1052 w 1820"/>
                <a:gd name="T49" fmla="*/ 3160 h 5841"/>
                <a:gd name="T50" fmla="*/ 514 w 1820"/>
                <a:gd name="T51" fmla="*/ 3079 h 5841"/>
                <a:gd name="T52" fmla="*/ 488 w 1820"/>
                <a:gd name="T53" fmla="*/ 4038 h 5841"/>
                <a:gd name="T54" fmla="*/ 488 w 1820"/>
                <a:gd name="T55" fmla="*/ 4077 h 5841"/>
                <a:gd name="T56" fmla="*/ 560 w 1820"/>
                <a:gd name="T57" fmla="*/ 5506 h 5841"/>
                <a:gd name="T58" fmla="*/ 499 w 1820"/>
                <a:gd name="T59" fmla="*/ 5727 h 5841"/>
                <a:gd name="T60" fmla="*/ 318 w 1820"/>
                <a:gd name="T61" fmla="*/ 5820 h 5841"/>
                <a:gd name="T62" fmla="*/ 79 w 1820"/>
                <a:gd name="T63" fmla="*/ 5504 h 5841"/>
                <a:gd name="T64" fmla="*/ 13 w 1820"/>
                <a:gd name="T65" fmla="*/ 4641 h 5841"/>
                <a:gd name="T66" fmla="*/ 38 w 1820"/>
                <a:gd name="T67" fmla="*/ 3317 h 5841"/>
                <a:gd name="T68" fmla="*/ 43 w 1820"/>
                <a:gd name="T69" fmla="*/ 2821 h 5841"/>
                <a:gd name="T70" fmla="*/ 59 w 1820"/>
                <a:gd name="T71" fmla="*/ 2312 h 5841"/>
                <a:gd name="T72" fmla="*/ 0 w 1820"/>
                <a:gd name="T73" fmla="*/ 352 h 5841"/>
                <a:gd name="T74" fmla="*/ 72 w 1820"/>
                <a:gd name="T75" fmla="*/ 171 h 5841"/>
                <a:gd name="T76" fmla="*/ 246 w 1820"/>
                <a:gd name="T77" fmla="*/ 93 h 5841"/>
                <a:gd name="T78" fmla="*/ 522 w 1820"/>
                <a:gd name="T79" fmla="*/ 610 h 5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0" h="5841">
                  <a:moveTo>
                    <a:pt x="522" y="610"/>
                  </a:moveTo>
                  <a:lnTo>
                    <a:pt x="488" y="2778"/>
                  </a:lnTo>
                  <a:cubicBezTo>
                    <a:pt x="590" y="2807"/>
                    <a:pt x="742" y="2821"/>
                    <a:pt x="946" y="2821"/>
                  </a:cubicBezTo>
                  <a:lnTo>
                    <a:pt x="1277" y="2821"/>
                  </a:lnTo>
                  <a:lnTo>
                    <a:pt x="1277" y="2638"/>
                  </a:lnTo>
                  <a:cubicBezTo>
                    <a:pt x="1277" y="2372"/>
                    <a:pt x="1257" y="1973"/>
                    <a:pt x="1218" y="1440"/>
                  </a:cubicBezTo>
                  <a:cubicBezTo>
                    <a:pt x="1178" y="907"/>
                    <a:pt x="1158" y="507"/>
                    <a:pt x="1158" y="241"/>
                  </a:cubicBezTo>
                  <a:cubicBezTo>
                    <a:pt x="1158" y="176"/>
                    <a:pt x="1183" y="122"/>
                    <a:pt x="1232" y="78"/>
                  </a:cubicBezTo>
                  <a:cubicBezTo>
                    <a:pt x="1282" y="34"/>
                    <a:pt x="1326" y="12"/>
                    <a:pt x="1364" y="12"/>
                  </a:cubicBezTo>
                  <a:cubicBezTo>
                    <a:pt x="1402" y="12"/>
                    <a:pt x="1435" y="10"/>
                    <a:pt x="1464" y="6"/>
                  </a:cubicBezTo>
                  <a:cubicBezTo>
                    <a:pt x="1492" y="1"/>
                    <a:pt x="1515" y="0"/>
                    <a:pt x="1534" y="1"/>
                  </a:cubicBezTo>
                  <a:cubicBezTo>
                    <a:pt x="1552" y="3"/>
                    <a:pt x="1573" y="9"/>
                    <a:pt x="1595" y="21"/>
                  </a:cubicBezTo>
                  <a:cubicBezTo>
                    <a:pt x="1638" y="40"/>
                    <a:pt x="1659" y="105"/>
                    <a:pt x="1659" y="216"/>
                  </a:cubicBezTo>
                  <a:cubicBezTo>
                    <a:pt x="1659" y="824"/>
                    <a:pt x="1686" y="1735"/>
                    <a:pt x="1739" y="2948"/>
                  </a:cubicBezTo>
                  <a:cubicBezTo>
                    <a:pt x="1793" y="4161"/>
                    <a:pt x="1820" y="5072"/>
                    <a:pt x="1820" y="5680"/>
                  </a:cubicBezTo>
                  <a:cubicBezTo>
                    <a:pt x="1820" y="5731"/>
                    <a:pt x="1798" y="5771"/>
                    <a:pt x="1754" y="5799"/>
                  </a:cubicBezTo>
                  <a:cubicBezTo>
                    <a:pt x="1710" y="5827"/>
                    <a:pt x="1655" y="5841"/>
                    <a:pt x="1587" y="5841"/>
                  </a:cubicBezTo>
                  <a:cubicBezTo>
                    <a:pt x="1519" y="5841"/>
                    <a:pt x="1455" y="5824"/>
                    <a:pt x="1396" y="5788"/>
                  </a:cubicBezTo>
                  <a:cubicBezTo>
                    <a:pt x="1337" y="5753"/>
                    <a:pt x="1305" y="5706"/>
                    <a:pt x="1303" y="5646"/>
                  </a:cubicBezTo>
                  <a:cubicBezTo>
                    <a:pt x="1271" y="5069"/>
                    <a:pt x="1256" y="4359"/>
                    <a:pt x="1256" y="3516"/>
                  </a:cubicBezTo>
                  <a:lnTo>
                    <a:pt x="1256" y="3482"/>
                  </a:lnTo>
                  <a:lnTo>
                    <a:pt x="1251" y="3232"/>
                  </a:lnTo>
                  <a:lnTo>
                    <a:pt x="1247" y="3152"/>
                  </a:lnTo>
                  <a:lnTo>
                    <a:pt x="1247" y="3143"/>
                  </a:lnTo>
                  <a:cubicBezTo>
                    <a:pt x="1202" y="3154"/>
                    <a:pt x="1137" y="3160"/>
                    <a:pt x="1052" y="3160"/>
                  </a:cubicBezTo>
                  <a:lnTo>
                    <a:pt x="514" y="3079"/>
                  </a:lnTo>
                  <a:lnTo>
                    <a:pt x="488" y="4038"/>
                  </a:lnTo>
                  <a:lnTo>
                    <a:pt x="488" y="4077"/>
                  </a:lnTo>
                  <a:lnTo>
                    <a:pt x="560" y="5506"/>
                  </a:lnTo>
                  <a:cubicBezTo>
                    <a:pt x="560" y="5591"/>
                    <a:pt x="540" y="5665"/>
                    <a:pt x="499" y="5727"/>
                  </a:cubicBezTo>
                  <a:cubicBezTo>
                    <a:pt x="457" y="5789"/>
                    <a:pt x="397" y="5820"/>
                    <a:pt x="318" y="5820"/>
                  </a:cubicBezTo>
                  <a:cubicBezTo>
                    <a:pt x="202" y="5820"/>
                    <a:pt x="122" y="5715"/>
                    <a:pt x="79" y="5504"/>
                  </a:cubicBezTo>
                  <a:cubicBezTo>
                    <a:pt x="35" y="5293"/>
                    <a:pt x="13" y="5006"/>
                    <a:pt x="13" y="4641"/>
                  </a:cubicBezTo>
                  <a:lnTo>
                    <a:pt x="38" y="3317"/>
                  </a:lnTo>
                  <a:lnTo>
                    <a:pt x="43" y="2821"/>
                  </a:lnTo>
                  <a:lnTo>
                    <a:pt x="59" y="2312"/>
                  </a:lnTo>
                  <a:lnTo>
                    <a:pt x="0" y="352"/>
                  </a:lnTo>
                  <a:cubicBezTo>
                    <a:pt x="0" y="284"/>
                    <a:pt x="24" y="224"/>
                    <a:pt x="72" y="171"/>
                  </a:cubicBezTo>
                  <a:cubicBezTo>
                    <a:pt x="120" y="119"/>
                    <a:pt x="178" y="93"/>
                    <a:pt x="246" y="93"/>
                  </a:cubicBezTo>
                  <a:cubicBezTo>
                    <a:pt x="430" y="93"/>
                    <a:pt x="522" y="265"/>
                    <a:pt x="522" y="610"/>
                  </a:cubicBez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473">
              <a:extLst>
                <a:ext uri="{FF2B5EF4-FFF2-40B4-BE49-F238E27FC236}">
                  <a16:creationId xmlns:a16="http://schemas.microsoft.com/office/drawing/2014/main" id="{FA2B5451-63CA-45BD-AB85-FDAA0C02BAFA}"/>
                </a:ext>
              </a:extLst>
            </p:cNvPr>
            <p:cNvSpPr>
              <a:spLocks noEditPoints="1"/>
            </p:cNvSpPr>
            <p:nvPr/>
          </p:nvSpPr>
          <p:spPr bwMode="auto">
            <a:xfrm>
              <a:off x="6508751" y="3743325"/>
              <a:ext cx="131763" cy="369888"/>
            </a:xfrm>
            <a:custGeom>
              <a:avLst/>
              <a:gdLst>
                <a:gd name="T0" fmla="*/ 480 w 2092"/>
                <a:gd name="T1" fmla="*/ 1358 h 5902"/>
                <a:gd name="T2" fmla="*/ 493 w 2092"/>
                <a:gd name="T3" fmla="*/ 1867 h 5902"/>
                <a:gd name="T4" fmla="*/ 489 w 2092"/>
                <a:gd name="T5" fmla="*/ 2698 h 5902"/>
                <a:gd name="T6" fmla="*/ 493 w 2092"/>
                <a:gd name="T7" fmla="*/ 2949 h 5902"/>
                <a:gd name="T8" fmla="*/ 503 w 2092"/>
                <a:gd name="T9" fmla="*/ 3329 h 5902"/>
                <a:gd name="T10" fmla="*/ 529 w 2092"/>
                <a:gd name="T11" fmla="*/ 3795 h 5902"/>
                <a:gd name="T12" fmla="*/ 573 w 2092"/>
                <a:gd name="T13" fmla="*/ 4283 h 5902"/>
                <a:gd name="T14" fmla="*/ 641 w 2092"/>
                <a:gd name="T15" fmla="*/ 4758 h 5902"/>
                <a:gd name="T16" fmla="*/ 734 w 2092"/>
                <a:gd name="T17" fmla="*/ 5155 h 5902"/>
                <a:gd name="T18" fmla="*/ 1036 w 2092"/>
                <a:gd name="T19" fmla="*/ 5541 h 5902"/>
                <a:gd name="T20" fmla="*/ 1417 w 2092"/>
                <a:gd name="T21" fmla="*/ 5070 h 5902"/>
                <a:gd name="T22" fmla="*/ 1613 w 2092"/>
                <a:gd name="T23" fmla="*/ 3348 h 5902"/>
                <a:gd name="T24" fmla="*/ 1625 w 2092"/>
                <a:gd name="T25" fmla="*/ 2452 h 5902"/>
                <a:gd name="T26" fmla="*/ 1543 w 2092"/>
                <a:gd name="T27" fmla="*/ 1184 h 5902"/>
                <a:gd name="T28" fmla="*/ 1388 w 2092"/>
                <a:gd name="T29" fmla="*/ 692 h 5902"/>
                <a:gd name="T30" fmla="*/ 951 w 2092"/>
                <a:gd name="T31" fmla="*/ 357 h 5902"/>
                <a:gd name="T32" fmla="*/ 934 w 2092"/>
                <a:gd name="T33" fmla="*/ 357 h 5902"/>
                <a:gd name="T34" fmla="*/ 480 w 2092"/>
                <a:gd name="T35" fmla="*/ 1358 h 5902"/>
                <a:gd name="T36" fmla="*/ 2092 w 2092"/>
                <a:gd name="T37" fmla="*/ 3403 h 5902"/>
                <a:gd name="T38" fmla="*/ 1070 w 2092"/>
                <a:gd name="T39" fmla="*/ 5902 h 5902"/>
                <a:gd name="T40" fmla="*/ 13 w 2092"/>
                <a:gd name="T41" fmla="*/ 3534 h 5902"/>
                <a:gd name="T42" fmla="*/ 5 w 2092"/>
                <a:gd name="T43" fmla="*/ 3085 h 5902"/>
                <a:gd name="T44" fmla="*/ 0 w 2092"/>
                <a:gd name="T45" fmla="*/ 2554 h 5902"/>
                <a:gd name="T46" fmla="*/ 0 w 2092"/>
                <a:gd name="T47" fmla="*/ 2385 h 5902"/>
                <a:gd name="T48" fmla="*/ 539 w 2092"/>
                <a:gd name="T49" fmla="*/ 115 h 5902"/>
                <a:gd name="T50" fmla="*/ 832 w 2092"/>
                <a:gd name="T51" fmla="*/ 0 h 5902"/>
                <a:gd name="T52" fmla="*/ 1133 w 2092"/>
                <a:gd name="T53" fmla="*/ 79 h 5902"/>
                <a:gd name="T54" fmla="*/ 1396 w 2092"/>
                <a:gd name="T55" fmla="*/ 153 h 5902"/>
                <a:gd name="T56" fmla="*/ 1736 w 2092"/>
                <a:gd name="T57" fmla="*/ 528 h 5902"/>
                <a:gd name="T58" fmla="*/ 2005 w 2092"/>
                <a:gd name="T59" fmla="*/ 1339 h 5902"/>
                <a:gd name="T60" fmla="*/ 2092 w 2092"/>
                <a:gd name="T61" fmla="*/ 2355 h 5902"/>
                <a:gd name="T62" fmla="*/ 2092 w 2092"/>
                <a:gd name="T63" fmla="*/ 3403 h 5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2" h="5902">
                  <a:moveTo>
                    <a:pt x="480" y="1358"/>
                  </a:moveTo>
                  <a:lnTo>
                    <a:pt x="493" y="1867"/>
                  </a:lnTo>
                  <a:lnTo>
                    <a:pt x="489" y="2698"/>
                  </a:lnTo>
                  <a:cubicBezTo>
                    <a:pt x="489" y="2769"/>
                    <a:pt x="490" y="2853"/>
                    <a:pt x="493" y="2949"/>
                  </a:cubicBezTo>
                  <a:cubicBezTo>
                    <a:pt x="495" y="3045"/>
                    <a:pt x="499" y="3172"/>
                    <a:pt x="503" y="3329"/>
                  </a:cubicBezTo>
                  <a:cubicBezTo>
                    <a:pt x="508" y="3486"/>
                    <a:pt x="516" y="3641"/>
                    <a:pt x="529" y="3795"/>
                  </a:cubicBezTo>
                  <a:cubicBezTo>
                    <a:pt x="542" y="3949"/>
                    <a:pt x="556" y="4112"/>
                    <a:pt x="573" y="4283"/>
                  </a:cubicBezTo>
                  <a:cubicBezTo>
                    <a:pt x="590" y="4454"/>
                    <a:pt x="613" y="4613"/>
                    <a:pt x="641" y="4758"/>
                  </a:cubicBezTo>
                  <a:cubicBezTo>
                    <a:pt x="669" y="4904"/>
                    <a:pt x="701" y="5036"/>
                    <a:pt x="734" y="5155"/>
                  </a:cubicBezTo>
                  <a:cubicBezTo>
                    <a:pt x="811" y="5412"/>
                    <a:pt x="911" y="5541"/>
                    <a:pt x="1036" y="5541"/>
                  </a:cubicBezTo>
                  <a:cubicBezTo>
                    <a:pt x="1203" y="5541"/>
                    <a:pt x="1330" y="5384"/>
                    <a:pt x="1417" y="5070"/>
                  </a:cubicBezTo>
                  <a:cubicBezTo>
                    <a:pt x="1548" y="4603"/>
                    <a:pt x="1613" y="4029"/>
                    <a:pt x="1613" y="3348"/>
                  </a:cubicBezTo>
                  <a:lnTo>
                    <a:pt x="1625" y="2452"/>
                  </a:lnTo>
                  <a:cubicBezTo>
                    <a:pt x="1625" y="1825"/>
                    <a:pt x="1598" y="1402"/>
                    <a:pt x="1543" y="1184"/>
                  </a:cubicBezTo>
                  <a:cubicBezTo>
                    <a:pt x="1488" y="966"/>
                    <a:pt x="1436" y="802"/>
                    <a:pt x="1388" y="692"/>
                  </a:cubicBezTo>
                  <a:cubicBezTo>
                    <a:pt x="1292" y="468"/>
                    <a:pt x="1146" y="357"/>
                    <a:pt x="951" y="357"/>
                  </a:cubicBezTo>
                  <a:cubicBezTo>
                    <a:pt x="945" y="357"/>
                    <a:pt x="939" y="357"/>
                    <a:pt x="934" y="357"/>
                  </a:cubicBezTo>
                  <a:cubicBezTo>
                    <a:pt x="631" y="357"/>
                    <a:pt x="480" y="690"/>
                    <a:pt x="480" y="1358"/>
                  </a:cubicBezTo>
                  <a:close/>
                  <a:moveTo>
                    <a:pt x="2092" y="3403"/>
                  </a:moveTo>
                  <a:cubicBezTo>
                    <a:pt x="2092" y="5069"/>
                    <a:pt x="1751" y="5902"/>
                    <a:pt x="1070" y="5902"/>
                  </a:cubicBezTo>
                  <a:cubicBezTo>
                    <a:pt x="442" y="5902"/>
                    <a:pt x="90" y="5113"/>
                    <a:pt x="13" y="3534"/>
                  </a:cubicBezTo>
                  <a:cubicBezTo>
                    <a:pt x="7" y="3384"/>
                    <a:pt x="5" y="3235"/>
                    <a:pt x="5" y="3085"/>
                  </a:cubicBezTo>
                  <a:lnTo>
                    <a:pt x="0" y="2554"/>
                  </a:lnTo>
                  <a:lnTo>
                    <a:pt x="0" y="2385"/>
                  </a:lnTo>
                  <a:cubicBezTo>
                    <a:pt x="0" y="1160"/>
                    <a:pt x="180" y="403"/>
                    <a:pt x="539" y="115"/>
                  </a:cubicBezTo>
                  <a:cubicBezTo>
                    <a:pt x="627" y="44"/>
                    <a:pt x="725" y="6"/>
                    <a:pt x="832" y="0"/>
                  </a:cubicBezTo>
                  <a:cubicBezTo>
                    <a:pt x="914" y="29"/>
                    <a:pt x="1015" y="55"/>
                    <a:pt x="1133" y="79"/>
                  </a:cubicBezTo>
                  <a:cubicBezTo>
                    <a:pt x="1252" y="103"/>
                    <a:pt x="1340" y="128"/>
                    <a:pt x="1396" y="153"/>
                  </a:cubicBezTo>
                  <a:cubicBezTo>
                    <a:pt x="1501" y="201"/>
                    <a:pt x="1614" y="326"/>
                    <a:pt x="1736" y="528"/>
                  </a:cubicBezTo>
                  <a:cubicBezTo>
                    <a:pt x="1857" y="731"/>
                    <a:pt x="1947" y="1001"/>
                    <a:pt x="2005" y="1339"/>
                  </a:cubicBezTo>
                  <a:cubicBezTo>
                    <a:pt x="2063" y="1677"/>
                    <a:pt x="2092" y="2015"/>
                    <a:pt x="2092" y="2355"/>
                  </a:cubicBezTo>
                  <a:lnTo>
                    <a:pt x="2092" y="3403"/>
                  </a:ln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474">
              <a:extLst>
                <a:ext uri="{FF2B5EF4-FFF2-40B4-BE49-F238E27FC236}">
                  <a16:creationId xmlns:a16="http://schemas.microsoft.com/office/drawing/2014/main" id="{5FA980E7-3302-4BB7-A081-F3A273427AED}"/>
                </a:ext>
              </a:extLst>
            </p:cNvPr>
            <p:cNvSpPr>
              <a:spLocks/>
            </p:cNvSpPr>
            <p:nvPr/>
          </p:nvSpPr>
          <p:spPr bwMode="auto">
            <a:xfrm>
              <a:off x="6694488" y="3744913"/>
              <a:ext cx="150813" cy="366713"/>
            </a:xfrm>
            <a:custGeom>
              <a:avLst/>
              <a:gdLst>
                <a:gd name="T0" fmla="*/ 475 w 2397"/>
                <a:gd name="T1" fmla="*/ 2295 h 5845"/>
                <a:gd name="T2" fmla="*/ 526 w 2397"/>
                <a:gd name="T3" fmla="*/ 4544 h 5845"/>
                <a:gd name="T4" fmla="*/ 526 w 2397"/>
                <a:gd name="T5" fmla="*/ 5528 h 5845"/>
                <a:gd name="T6" fmla="*/ 467 w 2397"/>
                <a:gd name="T7" fmla="*/ 5721 h 5845"/>
                <a:gd name="T8" fmla="*/ 301 w 2397"/>
                <a:gd name="T9" fmla="*/ 5800 h 5845"/>
                <a:gd name="T10" fmla="*/ 17 w 2397"/>
                <a:gd name="T11" fmla="*/ 5269 h 5845"/>
                <a:gd name="T12" fmla="*/ 0 w 2397"/>
                <a:gd name="T13" fmla="*/ 2206 h 5845"/>
                <a:gd name="T14" fmla="*/ 51 w 2397"/>
                <a:gd name="T15" fmla="*/ 586 h 5845"/>
                <a:gd name="T16" fmla="*/ 369 w 2397"/>
                <a:gd name="T17" fmla="*/ 0 h 5845"/>
                <a:gd name="T18" fmla="*/ 645 w 2397"/>
                <a:gd name="T19" fmla="*/ 293 h 5845"/>
                <a:gd name="T20" fmla="*/ 1059 w 2397"/>
                <a:gd name="T21" fmla="*/ 1903 h 5845"/>
                <a:gd name="T22" fmla="*/ 1464 w 2397"/>
                <a:gd name="T23" fmla="*/ 3500 h 5845"/>
                <a:gd name="T24" fmla="*/ 1672 w 2397"/>
                <a:gd name="T25" fmla="*/ 4292 h 5845"/>
                <a:gd name="T26" fmla="*/ 1871 w 2397"/>
                <a:gd name="T27" fmla="*/ 5079 h 5845"/>
                <a:gd name="T28" fmla="*/ 1905 w 2397"/>
                <a:gd name="T29" fmla="*/ 514 h 5845"/>
                <a:gd name="T30" fmla="*/ 1892 w 2397"/>
                <a:gd name="T31" fmla="*/ 280 h 5845"/>
                <a:gd name="T32" fmla="*/ 1937 w 2397"/>
                <a:gd name="T33" fmla="*/ 91 h 5845"/>
                <a:gd name="T34" fmla="*/ 2087 w 2397"/>
                <a:gd name="T35" fmla="*/ 21 h 5845"/>
                <a:gd name="T36" fmla="*/ 2261 w 2397"/>
                <a:gd name="T37" fmla="*/ 72 h 5845"/>
                <a:gd name="T38" fmla="*/ 2397 w 2397"/>
                <a:gd name="T39" fmla="*/ 361 h 5845"/>
                <a:gd name="T40" fmla="*/ 2329 w 2397"/>
                <a:gd name="T41" fmla="*/ 3424 h 5845"/>
                <a:gd name="T42" fmla="*/ 2125 w 2397"/>
                <a:gd name="T43" fmla="*/ 5762 h 5845"/>
                <a:gd name="T44" fmla="*/ 2054 w 2397"/>
                <a:gd name="T45" fmla="*/ 5785 h 5845"/>
                <a:gd name="T46" fmla="*/ 1973 w 2397"/>
                <a:gd name="T47" fmla="*/ 5808 h 5845"/>
                <a:gd name="T48" fmla="*/ 1668 w 2397"/>
                <a:gd name="T49" fmla="*/ 5787 h 5845"/>
                <a:gd name="T50" fmla="*/ 1576 w 2397"/>
                <a:gd name="T51" fmla="*/ 5583 h 5845"/>
                <a:gd name="T52" fmla="*/ 1513 w 2397"/>
                <a:gd name="T53" fmla="*/ 5335 h 5845"/>
                <a:gd name="T54" fmla="*/ 1243 w 2397"/>
                <a:gd name="T55" fmla="*/ 4179 h 5845"/>
                <a:gd name="T56" fmla="*/ 475 w 2397"/>
                <a:gd name="T57" fmla="*/ 997 h 5845"/>
                <a:gd name="T58" fmla="*/ 475 w 2397"/>
                <a:gd name="T59" fmla="*/ 2295 h 5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7" h="5845">
                  <a:moveTo>
                    <a:pt x="475" y="2295"/>
                  </a:moveTo>
                  <a:lnTo>
                    <a:pt x="526" y="4544"/>
                  </a:lnTo>
                  <a:lnTo>
                    <a:pt x="526" y="5528"/>
                  </a:lnTo>
                  <a:cubicBezTo>
                    <a:pt x="526" y="5605"/>
                    <a:pt x="506" y="5669"/>
                    <a:pt x="467" y="5721"/>
                  </a:cubicBezTo>
                  <a:cubicBezTo>
                    <a:pt x="427" y="5774"/>
                    <a:pt x="372" y="5800"/>
                    <a:pt x="301" y="5800"/>
                  </a:cubicBezTo>
                  <a:cubicBezTo>
                    <a:pt x="112" y="5800"/>
                    <a:pt x="17" y="5623"/>
                    <a:pt x="17" y="5269"/>
                  </a:cubicBezTo>
                  <a:lnTo>
                    <a:pt x="0" y="2206"/>
                  </a:lnTo>
                  <a:lnTo>
                    <a:pt x="51" y="586"/>
                  </a:lnTo>
                  <a:cubicBezTo>
                    <a:pt x="51" y="195"/>
                    <a:pt x="157" y="0"/>
                    <a:pt x="369" y="0"/>
                  </a:cubicBezTo>
                  <a:cubicBezTo>
                    <a:pt x="497" y="0"/>
                    <a:pt x="588" y="98"/>
                    <a:pt x="645" y="293"/>
                  </a:cubicBezTo>
                  <a:cubicBezTo>
                    <a:pt x="724" y="666"/>
                    <a:pt x="862" y="1203"/>
                    <a:pt x="1059" y="1903"/>
                  </a:cubicBezTo>
                  <a:cubicBezTo>
                    <a:pt x="1255" y="2603"/>
                    <a:pt x="1390" y="3135"/>
                    <a:pt x="1464" y="3500"/>
                  </a:cubicBezTo>
                  <a:cubicBezTo>
                    <a:pt x="1518" y="3678"/>
                    <a:pt x="1587" y="3942"/>
                    <a:pt x="1672" y="4292"/>
                  </a:cubicBezTo>
                  <a:cubicBezTo>
                    <a:pt x="1756" y="4641"/>
                    <a:pt x="1823" y="4903"/>
                    <a:pt x="1871" y="5079"/>
                  </a:cubicBezTo>
                  <a:cubicBezTo>
                    <a:pt x="1894" y="3823"/>
                    <a:pt x="1905" y="2301"/>
                    <a:pt x="1905" y="514"/>
                  </a:cubicBezTo>
                  <a:lnTo>
                    <a:pt x="1892" y="280"/>
                  </a:lnTo>
                  <a:cubicBezTo>
                    <a:pt x="1892" y="201"/>
                    <a:pt x="1907" y="138"/>
                    <a:pt x="1937" y="91"/>
                  </a:cubicBezTo>
                  <a:cubicBezTo>
                    <a:pt x="1967" y="45"/>
                    <a:pt x="2017" y="21"/>
                    <a:pt x="2087" y="21"/>
                  </a:cubicBezTo>
                  <a:cubicBezTo>
                    <a:pt x="2158" y="21"/>
                    <a:pt x="2216" y="38"/>
                    <a:pt x="2261" y="72"/>
                  </a:cubicBezTo>
                  <a:cubicBezTo>
                    <a:pt x="2352" y="140"/>
                    <a:pt x="2397" y="236"/>
                    <a:pt x="2397" y="361"/>
                  </a:cubicBezTo>
                  <a:cubicBezTo>
                    <a:pt x="2397" y="1156"/>
                    <a:pt x="2374" y="2177"/>
                    <a:pt x="2329" y="3424"/>
                  </a:cubicBezTo>
                  <a:cubicBezTo>
                    <a:pt x="2284" y="4671"/>
                    <a:pt x="2216" y="5450"/>
                    <a:pt x="2125" y="5762"/>
                  </a:cubicBezTo>
                  <a:cubicBezTo>
                    <a:pt x="2114" y="5764"/>
                    <a:pt x="2090" y="5772"/>
                    <a:pt x="2054" y="5785"/>
                  </a:cubicBezTo>
                  <a:cubicBezTo>
                    <a:pt x="2017" y="5798"/>
                    <a:pt x="1990" y="5805"/>
                    <a:pt x="1973" y="5808"/>
                  </a:cubicBezTo>
                  <a:cubicBezTo>
                    <a:pt x="1812" y="5845"/>
                    <a:pt x="1710" y="5838"/>
                    <a:pt x="1668" y="5787"/>
                  </a:cubicBezTo>
                  <a:cubicBezTo>
                    <a:pt x="1625" y="5736"/>
                    <a:pt x="1595" y="5668"/>
                    <a:pt x="1576" y="5583"/>
                  </a:cubicBezTo>
                  <a:cubicBezTo>
                    <a:pt x="1558" y="5498"/>
                    <a:pt x="1537" y="5416"/>
                    <a:pt x="1513" y="5335"/>
                  </a:cubicBezTo>
                  <a:cubicBezTo>
                    <a:pt x="1489" y="5255"/>
                    <a:pt x="1399" y="4869"/>
                    <a:pt x="1243" y="4179"/>
                  </a:cubicBezTo>
                  <a:cubicBezTo>
                    <a:pt x="828" y="2355"/>
                    <a:pt x="571" y="1294"/>
                    <a:pt x="475" y="997"/>
                  </a:cubicBezTo>
                  <a:lnTo>
                    <a:pt x="475" y="2295"/>
                  </a:lnTo>
                  <a:close/>
                </a:path>
              </a:pathLst>
            </a:custGeom>
            <a:solidFill>
              <a:schemeClr val="bg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 name="Footer Placeholder 3">
            <a:extLst>
              <a:ext uri="{FF2B5EF4-FFF2-40B4-BE49-F238E27FC236}">
                <a16:creationId xmlns:a16="http://schemas.microsoft.com/office/drawing/2014/main" id="{0158677A-545F-4DD3-B222-07C2751FBBD4}"/>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02E996C1-033A-4C2D-8080-C5DA65F2A984}"/>
              </a:ext>
            </a:extLst>
          </p:cNvPr>
          <p:cNvSpPr>
            <a:spLocks noGrp="1"/>
          </p:cNvSpPr>
          <p:nvPr>
            <p:ph type="sldNum" sz="quarter" idx="4"/>
          </p:nvPr>
        </p:nvSpPr>
        <p:spPr/>
        <p:txBody>
          <a:bodyPr/>
          <a:lstStyle/>
          <a:p>
            <a:fld id="{51AC9CB8-E4A1-4C80-A0FE-41AB03406E23}" type="slidenum">
              <a:rPr lang="en-GB" smtClean="0"/>
              <a:pPr/>
              <a:t>20</a:t>
            </a:fld>
            <a:endParaRPr lang="en-GB"/>
          </a:p>
        </p:txBody>
      </p:sp>
    </p:spTree>
    <p:extLst>
      <p:ext uri="{BB962C8B-B14F-4D97-AF65-F5344CB8AC3E}">
        <p14:creationId xmlns:p14="http://schemas.microsoft.com/office/powerpoint/2010/main" val="148290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5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8969-6142-4DE8-96C1-EA0EB48A861F}"/>
              </a:ext>
            </a:extLst>
          </p:cNvPr>
          <p:cNvSpPr>
            <a:spLocks noGrp="1"/>
          </p:cNvSpPr>
          <p:nvPr>
            <p:ph type="title"/>
          </p:nvPr>
        </p:nvSpPr>
        <p:spPr/>
        <p:txBody>
          <a:bodyPr/>
          <a:lstStyle/>
          <a:p>
            <a:r>
              <a:rPr lang="en-GB" dirty="0"/>
              <a:t>Pause </a:t>
            </a:r>
            <a:r>
              <a:rPr lang="en-GB" dirty="0">
                <a:solidFill>
                  <a:schemeClr val="tx1"/>
                </a:solidFill>
              </a:rPr>
              <a:t>2</a:t>
            </a:r>
          </a:p>
        </p:txBody>
      </p:sp>
      <p:sp>
        <p:nvSpPr>
          <p:cNvPr id="5" name="Footer Placeholder 4">
            <a:extLst>
              <a:ext uri="{FF2B5EF4-FFF2-40B4-BE49-F238E27FC236}">
                <a16:creationId xmlns:a16="http://schemas.microsoft.com/office/drawing/2014/main" id="{17B6CA13-0732-49D4-8C43-089CA7486165}"/>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6" name="Slide Number Placeholder 5">
            <a:extLst>
              <a:ext uri="{FF2B5EF4-FFF2-40B4-BE49-F238E27FC236}">
                <a16:creationId xmlns:a16="http://schemas.microsoft.com/office/drawing/2014/main" id="{15FC30A6-A550-46F1-880E-B3F2D422E9BD}"/>
              </a:ext>
            </a:extLst>
          </p:cNvPr>
          <p:cNvSpPr>
            <a:spLocks noGrp="1"/>
          </p:cNvSpPr>
          <p:nvPr>
            <p:ph type="sldNum" sz="quarter" idx="4"/>
          </p:nvPr>
        </p:nvSpPr>
        <p:spPr/>
        <p:txBody>
          <a:bodyPr/>
          <a:lstStyle/>
          <a:p>
            <a:fld id="{51AC9CB8-E4A1-4C80-A0FE-41AB03406E23}" type="slidenum">
              <a:rPr lang="en-GB" smtClean="0"/>
              <a:pPr/>
              <a:t>21</a:t>
            </a:fld>
            <a:endParaRPr lang="en-GB"/>
          </a:p>
        </p:txBody>
      </p:sp>
      <p:grpSp>
        <p:nvGrpSpPr>
          <p:cNvPr id="47" name="Group 46">
            <a:extLst>
              <a:ext uri="{FF2B5EF4-FFF2-40B4-BE49-F238E27FC236}">
                <a16:creationId xmlns:a16="http://schemas.microsoft.com/office/drawing/2014/main" id="{CF7F5789-3896-409D-9518-02B98C84ED45}"/>
              </a:ext>
              <a:ext uri="{C183D7F6-B498-43B3-948B-1728B52AA6E4}">
                <adec:decorative xmlns:adec="http://schemas.microsoft.com/office/drawing/2017/decorative" val="1"/>
              </a:ext>
            </a:extLst>
          </p:cNvPr>
          <p:cNvGrpSpPr>
            <a:grpSpLocks noChangeAspect="1"/>
          </p:cNvGrpSpPr>
          <p:nvPr/>
        </p:nvGrpSpPr>
        <p:grpSpPr>
          <a:xfrm>
            <a:off x="2735845" y="114638"/>
            <a:ext cx="3150605" cy="6595724"/>
            <a:chOff x="5138738" y="1885950"/>
            <a:chExt cx="1712912" cy="3741737"/>
          </a:xfrm>
          <a:effectLst>
            <a:outerShdw blurRad="50800" dist="38100" dir="2700000" algn="tl" rotWithShape="0">
              <a:prstClr val="black">
                <a:alpha val="40000"/>
              </a:prstClr>
            </a:outerShdw>
          </a:effectLst>
        </p:grpSpPr>
        <p:sp>
          <p:nvSpPr>
            <p:cNvPr id="48" name="Freeform 6">
              <a:extLst>
                <a:ext uri="{FF2B5EF4-FFF2-40B4-BE49-F238E27FC236}">
                  <a16:creationId xmlns:a16="http://schemas.microsoft.com/office/drawing/2014/main" id="{BC6B32E2-6B86-4D74-A42D-8AC2821F0D7B}"/>
                </a:ext>
              </a:extLst>
            </p:cNvPr>
            <p:cNvSpPr>
              <a:spLocks/>
            </p:cNvSpPr>
            <p:nvPr/>
          </p:nvSpPr>
          <p:spPr bwMode="auto">
            <a:xfrm>
              <a:off x="6234113" y="4683125"/>
              <a:ext cx="581025" cy="944562"/>
            </a:xfrm>
            <a:custGeom>
              <a:avLst/>
              <a:gdLst>
                <a:gd name="T0" fmla="*/ 7416 w 8096"/>
                <a:gd name="T1" fmla="*/ 13204 h 13219"/>
                <a:gd name="T2" fmla="*/ 2671 w 8096"/>
                <a:gd name="T3" fmla="*/ 13218 h 13219"/>
                <a:gd name="T4" fmla="*/ 2100 w 8096"/>
                <a:gd name="T5" fmla="*/ 12654 h 13219"/>
                <a:gd name="T6" fmla="*/ 2186 w 8096"/>
                <a:gd name="T7" fmla="*/ 11900 h 13219"/>
                <a:gd name="T8" fmla="*/ 0 w 8096"/>
                <a:gd name="T9" fmla="*/ 0 h 13219"/>
                <a:gd name="T10" fmla="*/ 3544 w 8096"/>
                <a:gd name="T11" fmla="*/ 43 h 13219"/>
                <a:gd name="T12" fmla="*/ 4504 w 8096"/>
                <a:gd name="T13" fmla="*/ 11151 h 13219"/>
                <a:gd name="T14" fmla="*/ 4710 w 8096"/>
                <a:gd name="T15" fmla="*/ 11442 h 13219"/>
                <a:gd name="T16" fmla="*/ 6152 w 8096"/>
                <a:gd name="T17" fmla="*/ 11870 h 13219"/>
                <a:gd name="T18" fmla="*/ 7314 w 8096"/>
                <a:gd name="T19" fmla="*/ 12245 h 13219"/>
                <a:gd name="T20" fmla="*/ 7416 w 8096"/>
                <a:gd name="T21" fmla="*/ 13204 h 1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6" h="13219">
                  <a:moveTo>
                    <a:pt x="7416" y="13204"/>
                  </a:moveTo>
                  <a:lnTo>
                    <a:pt x="2671" y="13218"/>
                  </a:lnTo>
                  <a:cubicBezTo>
                    <a:pt x="2358" y="13219"/>
                    <a:pt x="2101" y="12967"/>
                    <a:pt x="2100" y="12654"/>
                  </a:cubicBezTo>
                  <a:cubicBezTo>
                    <a:pt x="2099" y="12413"/>
                    <a:pt x="2145" y="12145"/>
                    <a:pt x="2186" y="11900"/>
                  </a:cubicBezTo>
                  <a:cubicBezTo>
                    <a:pt x="2223" y="11678"/>
                    <a:pt x="421" y="4749"/>
                    <a:pt x="0" y="0"/>
                  </a:cubicBezTo>
                  <a:lnTo>
                    <a:pt x="3544" y="43"/>
                  </a:lnTo>
                  <a:lnTo>
                    <a:pt x="4504" y="11151"/>
                  </a:lnTo>
                  <a:cubicBezTo>
                    <a:pt x="4503" y="11283"/>
                    <a:pt x="4586" y="11400"/>
                    <a:pt x="4710" y="11442"/>
                  </a:cubicBezTo>
                  <a:cubicBezTo>
                    <a:pt x="5025" y="11548"/>
                    <a:pt x="5599" y="11708"/>
                    <a:pt x="6152" y="11870"/>
                  </a:cubicBezTo>
                  <a:cubicBezTo>
                    <a:pt x="6606" y="12004"/>
                    <a:pt x="7046" y="12139"/>
                    <a:pt x="7314" y="12245"/>
                  </a:cubicBezTo>
                  <a:cubicBezTo>
                    <a:pt x="8096" y="12554"/>
                    <a:pt x="7669" y="13204"/>
                    <a:pt x="7416" y="13204"/>
                  </a:cubicBezTo>
                  <a:close/>
                </a:path>
              </a:pathLst>
            </a:custGeom>
            <a:solidFill>
              <a:srgbClr val="804028">
                <a:lumMod val="60000"/>
                <a:lumOff val="40000"/>
              </a:srgbClr>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49" name="Freeform 7">
              <a:extLst>
                <a:ext uri="{FF2B5EF4-FFF2-40B4-BE49-F238E27FC236}">
                  <a16:creationId xmlns:a16="http://schemas.microsoft.com/office/drawing/2014/main" id="{AF9187C9-7411-47FF-9F4A-4B2998BA05B2}"/>
                </a:ext>
              </a:extLst>
            </p:cNvPr>
            <p:cNvSpPr>
              <a:spLocks/>
            </p:cNvSpPr>
            <p:nvPr/>
          </p:nvSpPr>
          <p:spPr bwMode="auto">
            <a:xfrm>
              <a:off x="6384925" y="5530850"/>
              <a:ext cx="430213" cy="96837"/>
            </a:xfrm>
            <a:custGeom>
              <a:avLst/>
              <a:gdLst>
                <a:gd name="T0" fmla="*/ 5317 w 5997"/>
                <a:gd name="T1" fmla="*/ 1347 h 1362"/>
                <a:gd name="T2" fmla="*/ 572 w 5997"/>
                <a:gd name="T3" fmla="*/ 1361 h 1362"/>
                <a:gd name="T4" fmla="*/ 1 w 5997"/>
                <a:gd name="T5" fmla="*/ 797 h 1362"/>
                <a:gd name="T6" fmla="*/ 87 w 5997"/>
                <a:gd name="T7" fmla="*/ 43 h 1362"/>
                <a:gd name="T8" fmla="*/ 707 w 5997"/>
                <a:gd name="T9" fmla="*/ 63 h 1362"/>
                <a:gd name="T10" fmla="*/ 2844 w 5997"/>
                <a:gd name="T11" fmla="*/ 514 h 1362"/>
                <a:gd name="T12" fmla="*/ 4053 w 5997"/>
                <a:gd name="T13" fmla="*/ 13 h 1362"/>
                <a:gd name="T14" fmla="*/ 5215 w 5997"/>
                <a:gd name="T15" fmla="*/ 388 h 1362"/>
                <a:gd name="T16" fmla="*/ 5317 w 5997"/>
                <a:gd name="T17" fmla="*/ 1347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97" h="1362">
                  <a:moveTo>
                    <a:pt x="5317" y="1347"/>
                  </a:moveTo>
                  <a:lnTo>
                    <a:pt x="572" y="1361"/>
                  </a:lnTo>
                  <a:cubicBezTo>
                    <a:pt x="259" y="1362"/>
                    <a:pt x="2" y="1110"/>
                    <a:pt x="1" y="797"/>
                  </a:cubicBezTo>
                  <a:cubicBezTo>
                    <a:pt x="0" y="556"/>
                    <a:pt x="46" y="288"/>
                    <a:pt x="87" y="43"/>
                  </a:cubicBezTo>
                  <a:cubicBezTo>
                    <a:pt x="261" y="4"/>
                    <a:pt x="468" y="0"/>
                    <a:pt x="707" y="63"/>
                  </a:cubicBezTo>
                  <a:cubicBezTo>
                    <a:pt x="1594" y="298"/>
                    <a:pt x="2596" y="537"/>
                    <a:pt x="2844" y="514"/>
                  </a:cubicBezTo>
                  <a:cubicBezTo>
                    <a:pt x="3241" y="477"/>
                    <a:pt x="3742" y="152"/>
                    <a:pt x="4053" y="13"/>
                  </a:cubicBezTo>
                  <a:cubicBezTo>
                    <a:pt x="4507" y="147"/>
                    <a:pt x="4947" y="282"/>
                    <a:pt x="5215" y="388"/>
                  </a:cubicBezTo>
                  <a:cubicBezTo>
                    <a:pt x="5997" y="697"/>
                    <a:pt x="5570" y="1347"/>
                    <a:pt x="5317" y="1347"/>
                  </a:cubicBezTo>
                  <a:close/>
                </a:path>
              </a:pathLst>
            </a:custGeom>
            <a:solidFill>
              <a:srgbClr val="00131D"/>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0" name="Freeform 8">
              <a:extLst>
                <a:ext uri="{FF2B5EF4-FFF2-40B4-BE49-F238E27FC236}">
                  <a16:creationId xmlns:a16="http://schemas.microsoft.com/office/drawing/2014/main" id="{8ABEFD56-2AF9-43B3-9071-2CA10D0FC244}"/>
                </a:ext>
              </a:extLst>
            </p:cNvPr>
            <p:cNvSpPr>
              <a:spLocks/>
            </p:cNvSpPr>
            <p:nvPr/>
          </p:nvSpPr>
          <p:spPr bwMode="auto">
            <a:xfrm>
              <a:off x="6361113" y="5378450"/>
              <a:ext cx="193675" cy="71437"/>
            </a:xfrm>
            <a:custGeom>
              <a:avLst/>
              <a:gdLst>
                <a:gd name="T0" fmla="*/ 2703 w 2703"/>
                <a:gd name="T1" fmla="*/ 1001 h 1001"/>
                <a:gd name="T2" fmla="*/ 2625 w 2703"/>
                <a:gd name="T3" fmla="*/ 0 h 1001"/>
                <a:gd name="T4" fmla="*/ 0 w 2703"/>
                <a:gd name="T5" fmla="*/ 204 h 1001"/>
                <a:gd name="T6" fmla="*/ 2703 w 2703"/>
                <a:gd name="T7" fmla="*/ 1001 h 1001"/>
              </a:gdLst>
              <a:ahLst/>
              <a:cxnLst>
                <a:cxn ang="0">
                  <a:pos x="T0" y="T1"/>
                </a:cxn>
                <a:cxn ang="0">
                  <a:pos x="T2" y="T3"/>
                </a:cxn>
                <a:cxn ang="0">
                  <a:pos x="T4" y="T5"/>
                </a:cxn>
                <a:cxn ang="0">
                  <a:pos x="T6" y="T7"/>
                </a:cxn>
              </a:cxnLst>
              <a:rect l="0" t="0" r="r" b="b"/>
              <a:pathLst>
                <a:path w="2703" h="1001">
                  <a:moveTo>
                    <a:pt x="2703" y="1001"/>
                  </a:moveTo>
                  <a:lnTo>
                    <a:pt x="2625" y="0"/>
                  </a:lnTo>
                  <a:lnTo>
                    <a:pt x="0" y="204"/>
                  </a:lnTo>
                  <a:lnTo>
                    <a:pt x="2703" y="1001"/>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1" name="Freeform 9">
              <a:extLst>
                <a:ext uri="{FF2B5EF4-FFF2-40B4-BE49-F238E27FC236}">
                  <a16:creationId xmlns:a16="http://schemas.microsoft.com/office/drawing/2014/main" id="{2679750E-3764-494A-BA0F-FD3F41B48F5F}"/>
                </a:ext>
              </a:extLst>
            </p:cNvPr>
            <p:cNvSpPr>
              <a:spLocks/>
            </p:cNvSpPr>
            <p:nvPr/>
          </p:nvSpPr>
          <p:spPr bwMode="auto">
            <a:xfrm>
              <a:off x="5681663" y="5126038"/>
              <a:ext cx="207963" cy="409575"/>
            </a:xfrm>
            <a:custGeom>
              <a:avLst/>
              <a:gdLst>
                <a:gd name="T0" fmla="*/ 12 w 2914"/>
                <a:gd name="T1" fmla="*/ 989 h 5739"/>
                <a:gd name="T2" fmla="*/ 348 w 2914"/>
                <a:gd name="T3" fmla="*/ 4586 h 5739"/>
                <a:gd name="T4" fmla="*/ 0 w 2914"/>
                <a:gd name="T5" fmla="*/ 5704 h 5739"/>
                <a:gd name="T6" fmla="*/ 2862 w 2914"/>
                <a:gd name="T7" fmla="*/ 5739 h 5739"/>
                <a:gd name="T8" fmla="*/ 2806 w 2914"/>
                <a:gd name="T9" fmla="*/ 4614 h 5739"/>
                <a:gd name="T10" fmla="*/ 2914 w 2914"/>
                <a:gd name="T11" fmla="*/ 0 h 5739"/>
                <a:gd name="T12" fmla="*/ 12 w 2914"/>
                <a:gd name="T13" fmla="*/ 989 h 5739"/>
              </a:gdLst>
              <a:ahLst/>
              <a:cxnLst>
                <a:cxn ang="0">
                  <a:pos x="T0" y="T1"/>
                </a:cxn>
                <a:cxn ang="0">
                  <a:pos x="T2" y="T3"/>
                </a:cxn>
                <a:cxn ang="0">
                  <a:pos x="T4" y="T5"/>
                </a:cxn>
                <a:cxn ang="0">
                  <a:pos x="T6" y="T7"/>
                </a:cxn>
                <a:cxn ang="0">
                  <a:pos x="T8" y="T9"/>
                </a:cxn>
                <a:cxn ang="0">
                  <a:pos x="T10" y="T11"/>
                </a:cxn>
                <a:cxn ang="0">
                  <a:pos x="T12" y="T13"/>
                </a:cxn>
              </a:cxnLst>
              <a:rect l="0" t="0" r="r" b="b"/>
              <a:pathLst>
                <a:path w="2914" h="5739">
                  <a:moveTo>
                    <a:pt x="12" y="989"/>
                  </a:moveTo>
                  <a:lnTo>
                    <a:pt x="348" y="4586"/>
                  </a:lnTo>
                  <a:lnTo>
                    <a:pt x="0" y="5704"/>
                  </a:lnTo>
                  <a:lnTo>
                    <a:pt x="2862" y="5739"/>
                  </a:lnTo>
                  <a:lnTo>
                    <a:pt x="2806" y="4614"/>
                  </a:lnTo>
                  <a:lnTo>
                    <a:pt x="2914" y="0"/>
                  </a:lnTo>
                  <a:lnTo>
                    <a:pt x="12" y="989"/>
                  </a:lnTo>
                  <a:close/>
                </a:path>
              </a:pathLst>
            </a:custGeom>
            <a:solidFill>
              <a:srgbClr val="804028">
                <a:lumMod val="60000"/>
                <a:lumOff val="40000"/>
              </a:srgbClr>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2" name="Freeform 10">
              <a:extLst>
                <a:ext uri="{FF2B5EF4-FFF2-40B4-BE49-F238E27FC236}">
                  <a16:creationId xmlns:a16="http://schemas.microsoft.com/office/drawing/2014/main" id="{04EA1D85-21ED-4DBB-A503-59F5149F0A48}"/>
                </a:ext>
              </a:extLst>
            </p:cNvPr>
            <p:cNvSpPr>
              <a:spLocks/>
            </p:cNvSpPr>
            <p:nvPr/>
          </p:nvSpPr>
          <p:spPr bwMode="auto">
            <a:xfrm>
              <a:off x="5668963" y="5489575"/>
              <a:ext cx="222250" cy="138112"/>
            </a:xfrm>
            <a:custGeom>
              <a:avLst/>
              <a:gdLst>
                <a:gd name="T0" fmla="*/ 3030 w 3098"/>
                <a:gd name="T1" fmla="*/ 611 h 1929"/>
                <a:gd name="T2" fmla="*/ 173 w 3098"/>
                <a:gd name="T3" fmla="*/ 611 h 1929"/>
                <a:gd name="T4" fmla="*/ 1 w 3098"/>
                <a:gd name="T5" fmla="*/ 1365 h 1929"/>
                <a:gd name="T6" fmla="*/ 542 w 3098"/>
                <a:gd name="T7" fmla="*/ 1929 h 1929"/>
                <a:gd name="T8" fmla="*/ 2652 w 3098"/>
                <a:gd name="T9" fmla="*/ 1929 h 1929"/>
                <a:gd name="T10" fmla="*/ 3097 w 3098"/>
                <a:gd name="T11" fmla="*/ 1365 h 1929"/>
                <a:gd name="T12" fmla="*/ 3030 w 3098"/>
                <a:gd name="T13" fmla="*/ 611 h 1929"/>
              </a:gdLst>
              <a:ahLst/>
              <a:cxnLst>
                <a:cxn ang="0">
                  <a:pos x="T0" y="T1"/>
                </a:cxn>
                <a:cxn ang="0">
                  <a:pos x="T2" y="T3"/>
                </a:cxn>
                <a:cxn ang="0">
                  <a:pos x="T4" y="T5"/>
                </a:cxn>
                <a:cxn ang="0">
                  <a:pos x="T6" y="T7"/>
                </a:cxn>
                <a:cxn ang="0">
                  <a:pos x="T8" y="T9"/>
                </a:cxn>
                <a:cxn ang="0">
                  <a:pos x="T10" y="T11"/>
                </a:cxn>
                <a:cxn ang="0">
                  <a:pos x="T12" y="T13"/>
                </a:cxn>
              </a:cxnLst>
              <a:rect l="0" t="0" r="r" b="b"/>
              <a:pathLst>
                <a:path w="3098" h="1929">
                  <a:moveTo>
                    <a:pt x="3030" y="611"/>
                  </a:moveTo>
                  <a:cubicBezTo>
                    <a:pt x="2376" y="117"/>
                    <a:pt x="1259" y="0"/>
                    <a:pt x="173" y="611"/>
                  </a:cubicBezTo>
                  <a:cubicBezTo>
                    <a:pt x="173" y="611"/>
                    <a:pt x="0" y="1123"/>
                    <a:pt x="1" y="1365"/>
                  </a:cubicBezTo>
                  <a:cubicBezTo>
                    <a:pt x="2" y="1678"/>
                    <a:pt x="298" y="1929"/>
                    <a:pt x="542" y="1929"/>
                  </a:cubicBezTo>
                  <a:lnTo>
                    <a:pt x="2652" y="1929"/>
                  </a:lnTo>
                  <a:cubicBezTo>
                    <a:pt x="2896" y="1929"/>
                    <a:pt x="3097" y="1678"/>
                    <a:pt x="3097" y="1365"/>
                  </a:cubicBezTo>
                  <a:cubicBezTo>
                    <a:pt x="3098" y="1123"/>
                    <a:pt x="3062" y="856"/>
                    <a:pt x="3030" y="611"/>
                  </a:cubicBezTo>
                  <a:close/>
                </a:path>
              </a:pathLst>
            </a:custGeom>
            <a:solidFill>
              <a:srgbClr val="00131D"/>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3" name="Freeform 11">
              <a:extLst>
                <a:ext uri="{FF2B5EF4-FFF2-40B4-BE49-F238E27FC236}">
                  <a16:creationId xmlns:a16="http://schemas.microsoft.com/office/drawing/2014/main" id="{F024B2A0-D68B-4296-BE93-1F33EE35240A}"/>
                </a:ext>
              </a:extLst>
            </p:cNvPr>
            <p:cNvSpPr>
              <a:spLocks/>
            </p:cNvSpPr>
            <p:nvPr/>
          </p:nvSpPr>
          <p:spPr bwMode="auto">
            <a:xfrm>
              <a:off x="5700713" y="5387975"/>
              <a:ext cx="182563" cy="65087"/>
            </a:xfrm>
            <a:custGeom>
              <a:avLst/>
              <a:gdLst>
                <a:gd name="T0" fmla="*/ 2565 w 2565"/>
                <a:gd name="T1" fmla="*/ 71 h 921"/>
                <a:gd name="T2" fmla="*/ 86 w 2565"/>
                <a:gd name="T3" fmla="*/ 921 h 921"/>
                <a:gd name="T4" fmla="*/ 0 w 2565"/>
                <a:gd name="T5" fmla="*/ 0 h 921"/>
                <a:gd name="T6" fmla="*/ 2565 w 2565"/>
                <a:gd name="T7" fmla="*/ 71 h 921"/>
              </a:gdLst>
              <a:ahLst/>
              <a:cxnLst>
                <a:cxn ang="0">
                  <a:pos x="T0" y="T1"/>
                </a:cxn>
                <a:cxn ang="0">
                  <a:pos x="T2" y="T3"/>
                </a:cxn>
                <a:cxn ang="0">
                  <a:pos x="T4" y="T5"/>
                </a:cxn>
                <a:cxn ang="0">
                  <a:pos x="T6" y="T7"/>
                </a:cxn>
              </a:cxnLst>
              <a:rect l="0" t="0" r="r" b="b"/>
              <a:pathLst>
                <a:path w="2565" h="921">
                  <a:moveTo>
                    <a:pt x="2565" y="71"/>
                  </a:moveTo>
                  <a:lnTo>
                    <a:pt x="86" y="921"/>
                  </a:lnTo>
                  <a:lnTo>
                    <a:pt x="0" y="0"/>
                  </a:lnTo>
                  <a:lnTo>
                    <a:pt x="2565" y="71"/>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4" name="Freeform 12">
              <a:extLst>
                <a:ext uri="{FF2B5EF4-FFF2-40B4-BE49-F238E27FC236}">
                  <a16:creationId xmlns:a16="http://schemas.microsoft.com/office/drawing/2014/main" id="{30C8A09C-BA1C-4DFC-BA02-222E1FB01B6E}"/>
                </a:ext>
              </a:extLst>
            </p:cNvPr>
            <p:cNvSpPr>
              <a:spLocks/>
            </p:cNvSpPr>
            <p:nvPr/>
          </p:nvSpPr>
          <p:spPr bwMode="auto">
            <a:xfrm>
              <a:off x="5521325" y="3389313"/>
              <a:ext cx="1136650" cy="2003425"/>
            </a:xfrm>
            <a:custGeom>
              <a:avLst/>
              <a:gdLst>
                <a:gd name="T0" fmla="*/ 1120 w 15866"/>
                <a:gd name="T1" fmla="*/ 28057 h 28057"/>
                <a:gd name="T2" fmla="*/ 546 w 15866"/>
                <a:gd name="T3" fmla="*/ 5839 h 28057"/>
                <a:gd name="T4" fmla="*/ 2889 w 15866"/>
                <a:gd name="T5" fmla="*/ 349 h 28057"/>
                <a:gd name="T6" fmla="*/ 10958 w 15866"/>
                <a:gd name="T7" fmla="*/ 361 h 28057"/>
                <a:gd name="T8" fmla="*/ 12968 w 15866"/>
                <a:gd name="T9" fmla="*/ 5601 h 28057"/>
                <a:gd name="T10" fmla="*/ 15866 w 15866"/>
                <a:gd name="T11" fmla="*/ 28057 h 28057"/>
                <a:gd name="T12" fmla="*/ 10355 w 15866"/>
                <a:gd name="T13" fmla="*/ 28057 h 28057"/>
                <a:gd name="T14" fmla="*/ 6923 w 15866"/>
                <a:gd name="T15" fmla="*/ 10144 h 28057"/>
                <a:gd name="T16" fmla="*/ 6459 w 15866"/>
                <a:gd name="T17" fmla="*/ 28057 h 28057"/>
                <a:gd name="T18" fmla="*/ 1120 w 15866"/>
                <a:gd name="T19" fmla="*/ 28057 h 28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66" h="28057">
                  <a:moveTo>
                    <a:pt x="1120" y="28057"/>
                  </a:moveTo>
                  <a:cubicBezTo>
                    <a:pt x="1120" y="28057"/>
                    <a:pt x="0" y="9693"/>
                    <a:pt x="546" y="5839"/>
                  </a:cubicBezTo>
                  <a:cubicBezTo>
                    <a:pt x="956" y="2952"/>
                    <a:pt x="2889" y="349"/>
                    <a:pt x="2889" y="349"/>
                  </a:cubicBezTo>
                  <a:cubicBezTo>
                    <a:pt x="5539" y="0"/>
                    <a:pt x="8334" y="14"/>
                    <a:pt x="10958" y="361"/>
                  </a:cubicBezTo>
                  <a:cubicBezTo>
                    <a:pt x="10958" y="361"/>
                    <a:pt x="12491" y="2800"/>
                    <a:pt x="12968" y="5601"/>
                  </a:cubicBezTo>
                  <a:cubicBezTo>
                    <a:pt x="13485" y="8642"/>
                    <a:pt x="15866" y="28057"/>
                    <a:pt x="15866" y="28057"/>
                  </a:cubicBezTo>
                  <a:lnTo>
                    <a:pt x="10355" y="28057"/>
                  </a:lnTo>
                  <a:lnTo>
                    <a:pt x="6923" y="10144"/>
                  </a:lnTo>
                  <a:lnTo>
                    <a:pt x="6459" y="28057"/>
                  </a:lnTo>
                  <a:cubicBezTo>
                    <a:pt x="6417" y="28057"/>
                    <a:pt x="1120" y="28057"/>
                    <a:pt x="1120" y="28057"/>
                  </a:cubicBezTo>
                  <a:close/>
                </a:path>
              </a:pathLst>
            </a:custGeom>
            <a:solidFill>
              <a:srgbClr val="005C84"/>
            </a:solidFill>
            <a:ln w="38100">
              <a:solidFill>
                <a:schemeClr val="bg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5" name="Freeform 13">
              <a:extLst>
                <a:ext uri="{FF2B5EF4-FFF2-40B4-BE49-F238E27FC236}">
                  <a16:creationId xmlns:a16="http://schemas.microsoft.com/office/drawing/2014/main" id="{FD7A68D0-4D99-4E29-8C83-CDE2F585EA73}"/>
                </a:ext>
              </a:extLst>
            </p:cNvPr>
            <p:cNvSpPr>
              <a:spLocks/>
            </p:cNvSpPr>
            <p:nvPr/>
          </p:nvSpPr>
          <p:spPr bwMode="auto">
            <a:xfrm>
              <a:off x="6016625" y="3835400"/>
              <a:ext cx="77788" cy="676275"/>
            </a:xfrm>
            <a:custGeom>
              <a:avLst/>
              <a:gdLst>
                <a:gd name="T0" fmla="*/ 0 w 1068"/>
                <a:gd name="T1" fmla="*/ 3884 h 9459"/>
                <a:gd name="T2" fmla="*/ 403 w 1068"/>
                <a:gd name="T3" fmla="*/ 0 h 9459"/>
                <a:gd name="T4" fmla="*/ 1068 w 1068"/>
                <a:gd name="T5" fmla="*/ 9459 h 9459"/>
                <a:gd name="T6" fmla="*/ 0 w 1068"/>
                <a:gd name="T7" fmla="*/ 3884 h 9459"/>
              </a:gdLst>
              <a:ahLst/>
              <a:cxnLst>
                <a:cxn ang="0">
                  <a:pos x="T0" y="T1"/>
                </a:cxn>
                <a:cxn ang="0">
                  <a:pos x="T2" y="T3"/>
                </a:cxn>
                <a:cxn ang="0">
                  <a:pos x="T4" y="T5"/>
                </a:cxn>
                <a:cxn ang="0">
                  <a:pos x="T6" y="T7"/>
                </a:cxn>
              </a:cxnLst>
              <a:rect l="0" t="0" r="r" b="b"/>
              <a:pathLst>
                <a:path w="1068" h="9459">
                  <a:moveTo>
                    <a:pt x="0" y="3884"/>
                  </a:moveTo>
                  <a:lnTo>
                    <a:pt x="403" y="0"/>
                  </a:lnTo>
                  <a:lnTo>
                    <a:pt x="1068" y="9459"/>
                  </a:lnTo>
                  <a:lnTo>
                    <a:pt x="0" y="3884"/>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6" name="Freeform 14">
              <a:extLst>
                <a:ext uri="{FF2B5EF4-FFF2-40B4-BE49-F238E27FC236}">
                  <a16:creationId xmlns:a16="http://schemas.microsoft.com/office/drawing/2014/main" id="{BBD7E105-6E24-4A9F-831C-3F239AB3B5E8}"/>
                </a:ext>
              </a:extLst>
            </p:cNvPr>
            <p:cNvSpPr>
              <a:spLocks/>
            </p:cNvSpPr>
            <p:nvPr/>
          </p:nvSpPr>
          <p:spPr bwMode="auto">
            <a:xfrm>
              <a:off x="5565775" y="1885950"/>
              <a:ext cx="968375" cy="858837"/>
            </a:xfrm>
            <a:custGeom>
              <a:avLst/>
              <a:gdLst>
                <a:gd name="T0" fmla="*/ 2363 w 13503"/>
                <a:gd name="T1" fmla="*/ 3180 h 12026"/>
                <a:gd name="T2" fmla="*/ 848 w 13503"/>
                <a:gd name="T3" fmla="*/ 5950 h 12026"/>
                <a:gd name="T4" fmla="*/ 2198 w 13503"/>
                <a:gd name="T5" fmla="*/ 9066 h 12026"/>
                <a:gd name="T6" fmla="*/ 5524 w 13503"/>
                <a:gd name="T7" fmla="*/ 11160 h 12026"/>
                <a:gd name="T8" fmla="*/ 7481 w 13503"/>
                <a:gd name="T9" fmla="*/ 11815 h 12026"/>
                <a:gd name="T10" fmla="*/ 11886 w 13503"/>
                <a:gd name="T11" fmla="*/ 8376 h 12026"/>
                <a:gd name="T12" fmla="*/ 11886 w 13503"/>
                <a:gd name="T13" fmla="*/ 5112 h 12026"/>
                <a:gd name="T14" fmla="*/ 9376 w 13503"/>
                <a:gd name="T15" fmla="*/ 2159 h 12026"/>
                <a:gd name="T16" fmla="*/ 5935 w 13503"/>
                <a:gd name="T17" fmla="*/ 1149 h 12026"/>
                <a:gd name="T18" fmla="*/ 2363 w 13503"/>
                <a:gd name="T19" fmla="*/ 3180 h 1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03" h="12026">
                  <a:moveTo>
                    <a:pt x="2363" y="3180"/>
                  </a:moveTo>
                  <a:cubicBezTo>
                    <a:pt x="2363" y="3180"/>
                    <a:pt x="0" y="3078"/>
                    <a:pt x="848" y="5950"/>
                  </a:cubicBezTo>
                  <a:cubicBezTo>
                    <a:pt x="1121" y="6877"/>
                    <a:pt x="347" y="8196"/>
                    <a:pt x="2198" y="9066"/>
                  </a:cubicBezTo>
                  <a:cubicBezTo>
                    <a:pt x="3257" y="9564"/>
                    <a:pt x="2539" y="10929"/>
                    <a:pt x="5524" y="11160"/>
                  </a:cubicBezTo>
                  <a:cubicBezTo>
                    <a:pt x="6681" y="11249"/>
                    <a:pt x="7287" y="12026"/>
                    <a:pt x="7481" y="11815"/>
                  </a:cubicBezTo>
                  <a:cubicBezTo>
                    <a:pt x="8192" y="11043"/>
                    <a:pt x="12367" y="11159"/>
                    <a:pt x="11886" y="8376"/>
                  </a:cubicBezTo>
                  <a:cubicBezTo>
                    <a:pt x="11697" y="7277"/>
                    <a:pt x="13503" y="7019"/>
                    <a:pt x="11886" y="5112"/>
                  </a:cubicBezTo>
                  <a:cubicBezTo>
                    <a:pt x="10955" y="4014"/>
                    <a:pt x="12035" y="2420"/>
                    <a:pt x="9376" y="2159"/>
                  </a:cubicBezTo>
                  <a:cubicBezTo>
                    <a:pt x="8688" y="2091"/>
                    <a:pt x="8695" y="0"/>
                    <a:pt x="5935" y="1149"/>
                  </a:cubicBezTo>
                  <a:cubicBezTo>
                    <a:pt x="5082" y="1505"/>
                    <a:pt x="3101" y="544"/>
                    <a:pt x="2363" y="3180"/>
                  </a:cubicBezTo>
                  <a:close/>
                </a:path>
              </a:pathLst>
            </a:custGeom>
            <a:solidFill>
              <a:srgbClr val="00131D"/>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7" name="Freeform 15">
              <a:extLst>
                <a:ext uri="{FF2B5EF4-FFF2-40B4-BE49-F238E27FC236}">
                  <a16:creationId xmlns:a16="http://schemas.microsoft.com/office/drawing/2014/main" id="{0EEF167E-EF71-482B-A733-5B5C698C39CB}"/>
                </a:ext>
              </a:extLst>
            </p:cNvPr>
            <p:cNvSpPr>
              <a:spLocks/>
            </p:cNvSpPr>
            <p:nvPr/>
          </p:nvSpPr>
          <p:spPr bwMode="auto">
            <a:xfrm>
              <a:off x="5795963" y="2116138"/>
              <a:ext cx="387350" cy="698500"/>
            </a:xfrm>
            <a:custGeom>
              <a:avLst/>
              <a:gdLst>
                <a:gd name="T0" fmla="*/ 271 w 5404"/>
                <a:gd name="T1" fmla="*/ 4049 h 9765"/>
                <a:gd name="T2" fmla="*/ 1167 w 5404"/>
                <a:gd name="T3" fmla="*/ 4678 h 9765"/>
                <a:gd name="T4" fmla="*/ 1447 w 5404"/>
                <a:gd name="T5" fmla="*/ 5211 h 9765"/>
                <a:gd name="T6" fmla="*/ 1164 w 5404"/>
                <a:gd name="T7" fmla="*/ 8632 h 9765"/>
                <a:gd name="T8" fmla="*/ 4586 w 5404"/>
                <a:gd name="T9" fmla="*/ 7680 h 9765"/>
                <a:gd name="T10" fmla="*/ 4304 w 5404"/>
                <a:gd name="T11" fmla="*/ 6375 h 9765"/>
                <a:gd name="T12" fmla="*/ 3072 w 5404"/>
                <a:gd name="T13" fmla="*/ 5870 h 9765"/>
                <a:gd name="T14" fmla="*/ 4705 w 5404"/>
                <a:gd name="T15" fmla="*/ 5384 h 9765"/>
                <a:gd name="T16" fmla="*/ 5398 w 5404"/>
                <a:gd name="T17" fmla="*/ 3702 h 9765"/>
                <a:gd name="T18" fmla="*/ 5403 w 5404"/>
                <a:gd name="T19" fmla="*/ 3449 h 9765"/>
                <a:gd name="T20" fmla="*/ 5394 w 5404"/>
                <a:gd name="T21" fmla="*/ 3234 h 9765"/>
                <a:gd name="T22" fmla="*/ 5353 w 5404"/>
                <a:gd name="T23" fmla="*/ 2834 h 9765"/>
                <a:gd name="T24" fmla="*/ 5308 w 5404"/>
                <a:gd name="T25" fmla="*/ 2574 h 9765"/>
                <a:gd name="T26" fmla="*/ 5272 w 5404"/>
                <a:gd name="T27" fmla="*/ 2399 h 9765"/>
                <a:gd name="T28" fmla="*/ 4923 w 5404"/>
                <a:gd name="T29" fmla="*/ 1302 h 9765"/>
                <a:gd name="T30" fmla="*/ 3198 w 5404"/>
                <a:gd name="T31" fmla="*/ 204 h 9765"/>
                <a:gd name="T32" fmla="*/ 1741 w 5404"/>
                <a:gd name="T33" fmla="*/ 1415 h 9765"/>
                <a:gd name="T34" fmla="*/ 1193 w 5404"/>
                <a:gd name="T35" fmla="*/ 3103 h 9765"/>
                <a:gd name="T36" fmla="*/ 1101 w 5404"/>
                <a:gd name="T37" fmla="*/ 3396 h 9765"/>
                <a:gd name="T38" fmla="*/ 893 w 5404"/>
                <a:gd name="T39" fmla="*/ 3335 h 9765"/>
                <a:gd name="T40" fmla="*/ 718 w 5404"/>
                <a:gd name="T41" fmla="*/ 3231 h 9765"/>
                <a:gd name="T42" fmla="*/ 271 w 5404"/>
                <a:gd name="T43" fmla="*/ 4049 h 9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04" h="9765">
                  <a:moveTo>
                    <a:pt x="271" y="4049"/>
                  </a:moveTo>
                  <a:cubicBezTo>
                    <a:pt x="477" y="4580"/>
                    <a:pt x="817" y="4815"/>
                    <a:pt x="1167" y="4678"/>
                  </a:cubicBezTo>
                  <a:cubicBezTo>
                    <a:pt x="1229" y="4845"/>
                    <a:pt x="1341" y="5069"/>
                    <a:pt x="1447" y="5211"/>
                  </a:cubicBezTo>
                  <a:lnTo>
                    <a:pt x="1164" y="8632"/>
                  </a:lnTo>
                  <a:cubicBezTo>
                    <a:pt x="3184" y="9765"/>
                    <a:pt x="4586" y="7680"/>
                    <a:pt x="4586" y="7680"/>
                  </a:cubicBezTo>
                  <a:lnTo>
                    <a:pt x="4304" y="6375"/>
                  </a:lnTo>
                  <a:lnTo>
                    <a:pt x="3072" y="5870"/>
                  </a:lnTo>
                  <a:cubicBezTo>
                    <a:pt x="3864" y="5937"/>
                    <a:pt x="4389" y="5675"/>
                    <a:pt x="4705" y="5384"/>
                  </a:cubicBezTo>
                  <a:cubicBezTo>
                    <a:pt x="5196" y="4932"/>
                    <a:pt x="5367" y="4309"/>
                    <a:pt x="5398" y="3702"/>
                  </a:cubicBezTo>
                  <a:cubicBezTo>
                    <a:pt x="5402" y="3618"/>
                    <a:pt x="5404" y="3533"/>
                    <a:pt x="5403" y="3449"/>
                  </a:cubicBezTo>
                  <a:cubicBezTo>
                    <a:pt x="5401" y="3377"/>
                    <a:pt x="5399" y="3305"/>
                    <a:pt x="5394" y="3234"/>
                  </a:cubicBezTo>
                  <a:cubicBezTo>
                    <a:pt x="5386" y="3098"/>
                    <a:pt x="5371" y="2964"/>
                    <a:pt x="5353" y="2834"/>
                  </a:cubicBezTo>
                  <a:cubicBezTo>
                    <a:pt x="5340" y="2745"/>
                    <a:pt x="5325" y="2659"/>
                    <a:pt x="5308" y="2574"/>
                  </a:cubicBezTo>
                  <a:cubicBezTo>
                    <a:pt x="5297" y="2514"/>
                    <a:pt x="5285" y="2456"/>
                    <a:pt x="5272" y="2399"/>
                  </a:cubicBezTo>
                  <a:cubicBezTo>
                    <a:pt x="5130" y="1761"/>
                    <a:pt x="5052" y="1560"/>
                    <a:pt x="4923" y="1302"/>
                  </a:cubicBezTo>
                  <a:cubicBezTo>
                    <a:pt x="4534" y="524"/>
                    <a:pt x="3775" y="0"/>
                    <a:pt x="3198" y="204"/>
                  </a:cubicBezTo>
                  <a:cubicBezTo>
                    <a:pt x="2613" y="410"/>
                    <a:pt x="2875" y="872"/>
                    <a:pt x="1741" y="1415"/>
                  </a:cubicBezTo>
                  <a:cubicBezTo>
                    <a:pt x="1023" y="1760"/>
                    <a:pt x="1069" y="2412"/>
                    <a:pt x="1193" y="3103"/>
                  </a:cubicBezTo>
                  <a:cubicBezTo>
                    <a:pt x="1225" y="3284"/>
                    <a:pt x="1183" y="3378"/>
                    <a:pt x="1101" y="3396"/>
                  </a:cubicBezTo>
                  <a:cubicBezTo>
                    <a:pt x="1046" y="3409"/>
                    <a:pt x="973" y="3387"/>
                    <a:pt x="893" y="3335"/>
                  </a:cubicBezTo>
                  <a:cubicBezTo>
                    <a:pt x="843" y="3304"/>
                    <a:pt x="786" y="3269"/>
                    <a:pt x="718" y="3231"/>
                  </a:cubicBezTo>
                  <a:cubicBezTo>
                    <a:pt x="382" y="3045"/>
                    <a:pt x="0" y="3347"/>
                    <a:pt x="271" y="4049"/>
                  </a:cubicBez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8" name="Freeform 16">
              <a:extLst>
                <a:ext uri="{FF2B5EF4-FFF2-40B4-BE49-F238E27FC236}">
                  <a16:creationId xmlns:a16="http://schemas.microsoft.com/office/drawing/2014/main" id="{B141CB96-D13F-476F-94F9-CD315261C4FC}"/>
                </a:ext>
              </a:extLst>
            </p:cNvPr>
            <p:cNvSpPr>
              <a:spLocks/>
            </p:cNvSpPr>
            <p:nvPr/>
          </p:nvSpPr>
          <p:spPr bwMode="auto">
            <a:xfrm>
              <a:off x="6069013" y="2219325"/>
              <a:ext cx="77788" cy="23812"/>
            </a:xfrm>
            <a:custGeom>
              <a:avLst/>
              <a:gdLst>
                <a:gd name="T0" fmla="*/ 589 w 1093"/>
                <a:gd name="T1" fmla="*/ 79 h 340"/>
                <a:gd name="T2" fmla="*/ 28 w 1093"/>
                <a:gd name="T3" fmla="*/ 244 h 340"/>
                <a:gd name="T4" fmla="*/ 16 w 1093"/>
                <a:gd name="T5" fmla="*/ 312 h 340"/>
                <a:gd name="T6" fmla="*/ 84 w 1093"/>
                <a:gd name="T7" fmla="*/ 324 h 340"/>
                <a:gd name="T8" fmla="*/ 1009 w 1093"/>
                <a:gd name="T9" fmla="*/ 318 h 340"/>
                <a:gd name="T10" fmla="*/ 1077 w 1093"/>
                <a:gd name="T11" fmla="*/ 306 h 340"/>
                <a:gd name="T12" fmla="*/ 1066 w 1093"/>
                <a:gd name="T13" fmla="*/ 238 h 340"/>
                <a:gd name="T14" fmla="*/ 589 w 1093"/>
                <a:gd name="T15" fmla="*/ 79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3" h="340">
                  <a:moveTo>
                    <a:pt x="589" y="79"/>
                  </a:moveTo>
                  <a:cubicBezTo>
                    <a:pt x="274" y="74"/>
                    <a:pt x="31" y="241"/>
                    <a:pt x="28" y="244"/>
                  </a:cubicBezTo>
                  <a:cubicBezTo>
                    <a:pt x="5" y="259"/>
                    <a:pt x="0" y="290"/>
                    <a:pt x="16" y="312"/>
                  </a:cubicBezTo>
                  <a:cubicBezTo>
                    <a:pt x="31" y="334"/>
                    <a:pt x="61" y="340"/>
                    <a:pt x="84" y="324"/>
                  </a:cubicBezTo>
                  <a:cubicBezTo>
                    <a:pt x="103" y="311"/>
                    <a:pt x="559" y="0"/>
                    <a:pt x="1009" y="318"/>
                  </a:cubicBezTo>
                  <a:cubicBezTo>
                    <a:pt x="1031" y="333"/>
                    <a:pt x="1062" y="328"/>
                    <a:pt x="1077" y="306"/>
                  </a:cubicBezTo>
                  <a:cubicBezTo>
                    <a:pt x="1093" y="284"/>
                    <a:pt x="1088" y="253"/>
                    <a:pt x="1066" y="238"/>
                  </a:cubicBezTo>
                  <a:cubicBezTo>
                    <a:pt x="903" y="123"/>
                    <a:pt x="737" y="82"/>
                    <a:pt x="589" y="79"/>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59" name="Freeform 17">
              <a:extLst>
                <a:ext uri="{FF2B5EF4-FFF2-40B4-BE49-F238E27FC236}">
                  <a16:creationId xmlns:a16="http://schemas.microsoft.com/office/drawing/2014/main" id="{08B727E0-8BC3-4045-9CDD-74E9141CEF7D}"/>
                </a:ext>
              </a:extLst>
            </p:cNvPr>
            <p:cNvSpPr>
              <a:spLocks/>
            </p:cNvSpPr>
            <p:nvPr/>
          </p:nvSpPr>
          <p:spPr bwMode="auto">
            <a:xfrm>
              <a:off x="5916613" y="2243138"/>
              <a:ext cx="71438" cy="39687"/>
            </a:xfrm>
            <a:custGeom>
              <a:avLst/>
              <a:gdLst>
                <a:gd name="T0" fmla="*/ 375 w 996"/>
                <a:gd name="T1" fmla="*/ 140 h 569"/>
                <a:gd name="T2" fmla="*/ 952 w 996"/>
                <a:gd name="T3" fmla="*/ 46 h 569"/>
                <a:gd name="T4" fmla="*/ 992 w 996"/>
                <a:gd name="T5" fmla="*/ 102 h 569"/>
                <a:gd name="T6" fmla="*/ 936 w 996"/>
                <a:gd name="T7" fmla="*/ 142 h 569"/>
                <a:gd name="T8" fmla="*/ 99 w 996"/>
                <a:gd name="T9" fmla="*/ 537 h 569"/>
                <a:gd name="T10" fmla="*/ 32 w 996"/>
                <a:gd name="T11" fmla="*/ 556 h 569"/>
                <a:gd name="T12" fmla="*/ 13 w 996"/>
                <a:gd name="T13" fmla="*/ 489 h 569"/>
                <a:gd name="T14" fmla="*/ 375 w 996"/>
                <a:gd name="T15" fmla="*/ 140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6" h="569">
                  <a:moveTo>
                    <a:pt x="375" y="140"/>
                  </a:moveTo>
                  <a:cubicBezTo>
                    <a:pt x="656" y="0"/>
                    <a:pt x="948" y="45"/>
                    <a:pt x="952" y="46"/>
                  </a:cubicBezTo>
                  <a:cubicBezTo>
                    <a:pt x="978" y="50"/>
                    <a:pt x="996" y="75"/>
                    <a:pt x="992" y="102"/>
                  </a:cubicBezTo>
                  <a:cubicBezTo>
                    <a:pt x="988" y="129"/>
                    <a:pt x="963" y="147"/>
                    <a:pt x="936" y="142"/>
                  </a:cubicBezTo>
                  <a:cubicBezTo>
                    <a:pt x="913" y="139"/>
                    <a:pt x="367" y="55"/>
                    <a:pt x="99" y="537"/>
                  </a:cubicBezTo>
                  <a:cubicBezTo>
                    <a:pt x="86" y="560"/>
                    <a:pt x="56" y="569"/>
                    <a:pt x="32" y="556"/>
                  </a:cubicBezTo>
                  <a:cubicBezTo>
                    <a:pt x="8" y="543"/>
                    <a:pt x="0" y="513"/>
                    <a:pt x="13" y="489"/>
                  </a:cubicBezTo>
                  <a:cubicBezTo>
                    <a:pt x="111" y="315"/>
                    <a:pt x="242" y="207"/>
                    <a:pt x="375" y="140"/>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0" name="Freeform 18">
              <a:extLst>
                <a:ext uri="{FF2B5EF4-FFF2-40B4-BE49-F238E27FC236}">
                  <a16:creationId xmlns:a16="http://schemas.microsoft.com/office/drawing/2014/main" id="{3AADD32D-9D65-4DE9-BA5C-3376FF22259F}"/>
                </a:ext>
              </a:extLst>
            </p:cNvPr>
            <p:cNvSpPr>
              <a:spLocks/>
            </p:cNvSpPr>
            <p:nvPr/>
          </p:nvSpPr>
          <p:spPr bwMode="auto">
            <a:xfrm>
              <a:off x="6035675" y="2292350"/>
              <a:ext cx="39688" cy="71437"/>
            </a:xfrm>
            <a:custGeom>
              <a:avLst/>
              <a:gdLst>
                <a:gd name="T0" fmla="*/ 253 w 560"/>
                <a:gd name="T1" fmla="*/ 971 h 998"/>
                <a:gd name="T2" fmla="*/ 496 w 560"/>
                <a:gd name="T3" fmla="*/ 794 h 998"/>
                <a:gd name="T4" fmla="*/ 510 w 560"/>
                <a:gd name="T5" fmla="*/ 510 h 998"/>
                <a:gd name="T6" fmla="*/ 263 w 560"/>
                <a:gd name="T7" fmla="*/ 64 h 998"/>
                <a:gd name="T8" fmla="*/ 179 w 560"/>
                <a:gd name="T9" fmla="*/ 113 h 998"/>
                <a:gd name="T10" fmla="*/ 425 w 560"/>
                <a:gd name="T11" fmla="*/ 559 h 998"/>
                <a:gd name="T12" fmla="*/ 414 w 560"/>
                <a:gd name="T13" fmla="*/ 741 h 998"/>
                <a:gd name="T14" fmla="*/ 54 w 560"/>
                <a:gd name="T15" fmla="*/ 895 h 998"/>
                <a:gd name="T16" fmla="*/ 2 w 560"/>
                <a:gd name="T17" fmla="*/ 940 h 998"/>
                <a:gd name="T18" fmla="*/ 47 w 560"/>
                <a:gd name="T19" fmla="*/ 993 h 998"/>
                <a:gd name="T20" fmla="*/ 253 w 560"/>
                <a:gd name="T21" fmla="*/ 9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998">
                  <a:moveTo>
                    <a:pt x="253" y="971"/>
                  </a:moveTo>
                  <a:cubicBezTo>
                    <a:pt x="356" y="939"/>
                    <a:pt x="444" y="877"/>
                    <a:pt x="496" y="794"/>
                  </a:cubicBezTo>
                  <a:cubicBezTo>
                    <a:pt x="555" y="700"/>
                    <a:pt x="560" y="597"/>
                    <a:pt x="510" y="510"/>
                  </a:cubicBezTo>
                  <a:cubicBezTo>
                    <a:pt x="416" y="347"/>
                    <a:pt x="332" y="194"/>
                    <a:pt x="263" y="64"/>
                  </a:cubicBezTo>
                  <a:cubicBezTo>
                    <a:pt x="226" y="0"/>
                    <a:pt x="142" y="50"/>
                    <a:pt x="179" y="113"/>
                  </a:cubicBezTo>
                  <a:cubicBezTo>
                    <a:pt x="248" y="244"/>
                    <a:pt x="332" y="397"/>
                    <a:pt x="425" y="559"/>
                  </a:cubicBezTo>
                  <a:cubicBezTo>
                    <a:pt x="457" y="613"/>
                    <a:pt x="452" y="680"/>
                    <a:pt x="414" y="741"/>
                  </a:cubicBezTo>
                  <a:cubicBezTo>
                    <a:pt x="363" y="821"/>
                    <a:pt x="239" y="909"/>
                    <a:pt x="54" y="895"/>
                  </a:cubicBezTo>
                  <a:cubicBezTo>
                    <a:pt x="28" y="893"/>
                    <a:pt x="4" y="913"/>
                    <a:pt x="2" y="940"/>
                  </a:cubicBezTo>
                  <a:cubicBezTo>
                    <a:pt x="0" y="967"/>
                    <a:pt x="20" y="991"/>
                    <a:pt x="47" y="993"/>
                  </a:cubicBezTo>
                  <a:cubicBezTo>
                    <a:pt x="119" y="998"/>
                    <a:pt x="189" y="990"/>
                    <a:pt x="253" y="971"/>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1" name="Freeform 21">
              <a:extLst>
                <a:ext uri="{FF2B5EF4-FFF2-40B4-BE49-F238E27FC236}">
                  <a16:creationId xmlns:a16="http://schemas.microsoft.com/office/drawing/2014/main" id="{AC114E80-2D7D-4AB5-99DF-858831F60719}"/>
                </a:ext>
              </a:extLst>
            </p:cNvPr>
            <p:cNvSpPr>
              <a:spLocks/>
            </p:cNvSpPr>
            <p:nvPr/>
          </p:nvSpPr>
          <p:spPr bwMode="auto">
            <a:xfrm>
              <a:off x="6046788" y="2390775"/>
              <a:ext cx="42863" cy="22225"/>
            </a:xfrm>
            <a:custGeom>
              <a:avLst/>
              <a:gdLst>
                <a:gd name="T0" fmla="*/ 60 w 614"/>
                <a:gd name="T1" fmla="*/ 306 h 306"/>
                <a:gd name="T2" fmla="*/ 36 w 614"/>
                <a:gd name="T3" fmla="*/ 301 h 306"/>
                <a:gd name="T4" fmla="*/ 13 w 614"/>
                <a:gd name="T5" fmla="*/ 230 h 306"/>
                <a:gd name="T6" fmla="*/ 264 w 614"/>
                <a:gd name="T7" fmla="*/ 26 h 306"/>
                <a:gd name="T8" fmla="*/ 585 w 614"/>
                <a:gd name="T9" fmla="*/ 105 h 306"/>
                <a:gd name="T10" fmla="*/ 597 w 614"/>
                <a:gd name="T11" fmla="*/ 179 h 306"/>
                <a:gd name="T12" fmla="*/ 523 w 614"/>
                <a:gd name="T13" fmla="*/ 191 h 306"/>
                <a:gd name="T14" fmla="*/ 289 w 614"/>
                <a:gd name="T15" fmla="*/ 128 h 306"/>
                <a:gd name="T16" fmla="*/ 107 w 614"/>
                <a:gd name="T17" fmla="*/ 277 h 306"/>
                <a:gd name="T18" fmla="*/ 60 w 614"/>
                <a:gd name="T19"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306">
                  <a:moveTo>
                    <a:pt x="60" y="306"/>
                  </a:moveTo>
                  <a:cubicBezTo>
                    <a:pt x="52" y="306"/>
                    <a:pt x="44" y="305"/>
                    <a:pt x="36" y="301"/>
                  </a:cubicBezTo>
                  <a:cubicBezTo>
                    <a:pt x="10" y="288"/>
                    <a:pt x="0" y="256"/>
                    <a:pt x="13" y="230"/>
                  </a:cubicBezTo>
                  <a:cubicBezTo>
                    <a:pt x="43" y="170"/>
                    <a:pt x="130" y="59"/>
                    <a:pt x="264" y="26"/>
                  </a:cubicBezTo>
                  <a:cubicBezTo>
                    <a:pt x="368" y="0"/>
                    <a:pt x="476" y="26"/>
                    <a:pt x="585" y="105"/>
                  </a:cubicBezTo>
                  <a:cubicBezTo>
                    <a:pt x="609" y="122"/>
                    <a:pt x="614" y="155"/>
                    <a:pt x="597" y="179"/>
                  </a:cubicBezTo>
                  <a:cubicBezTo>
                    <a:pt x="580" y="202"/>
                    <a:pt x="547" y="208"/>
                    <a:pt x="523" y="191"/>
                  </a:cubicBezTo>
                  <a:cubicBezTo>
                    <a:pt x="441" y="131"/>
                    <a:pt x="362" y="110"/>
                    <a:pt x="289" y="128"/>
                  </a:cubicBezTo>
                  <a:cubicBezTo>
                    <a:pt x="189" y="153"/>
                    <a:pt x="124" y="244"/>
                    <a:pt x="107" y="277"/>
                  </a:cubicBezTo>
                  <a:cubicBezTo>
                    <a:pt x="98" y="296"/>
                    <a:pt x="79" y="306"/>
                    <a:pt x="60" y="306"/>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2" name="Freeform 22">
              <a:extLst>
                <a:ext uri="{FF2B5EF4-FFF2-40B4-BE49-F238E27FC236}">
                  <a16:creationId xmlns:a16="http://schemas.microsoft.com/office/drawing/2014/main" id="{4D37AF0D-E502-4DC7-92BA-E21875D4232A}"/>
                </a:ext>
              </a:extLst>
            </p:cNvPr>
            <p:cNvSpPr>
              <a:spLocks/>
            </p:cNvSpPr>
            <p:nvPr/>
          </p:nvSpPr>
          <p:spPr bwMode="auto">
            <a:xfrm>
              <a:off x="5954713" y="2290763"/>
              <a:ext cx="47625" cy="26987"/>
            </a:xfrm>
            <a:custGeom>
              <a:avLst/>
              <a:gdLst>
                <a:gd name="T0" fmla="*/ 59 w 664"/>
                <a:gd name="T1" fmla="*/ 357 h 357"/>
                <a:gd name="T2" fmla="*/ 24 w 664"/>
                <a:gd name="T3" fmla="*/ 344 h 357"/>
                <a:gd name="T4" fmla="*/ 19 w 664"/>
                <a:gd name="T5" fmla="*/ 270 h 357"/>
                <a:gd name="T6" fmla="*/ 617 w 664"/>
                <a:gd name="T7" fmla="*/ 73 h 357"/>
                <a:gd name="T8" fmla="*/ 658 w 664"/>
                <a:gd name="T9" fmla="*/ 136 h 357"/>
                <a:gd name="T10" fmla="*/ 596 w 664"/>
                <a:gd name="T11" fmla="*/ 177 h 357"/>
                <a:gd name="T12" fmla="*/ 99 w 664"/>
                <a:gd name="T13" fmla="*/ 339 h 357"/>
                <a:gd name="T14" fmla="*/ 59 w 664"/>
                <a:gd name="T15" fmla="*/ 35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357">
                  <a:moveTo>
                    <a:pt x="59" y="357"/>
                  </a:moveTo>
                  <a:cubicBezTo>
                    <a:pt x="47" y="357"/>
                    <a:pt x="35" y="353"/>
                    <a:pt x="24" y="344"/>
                  </a:cubicBezTo>
                  <a:cubicBezTo>
                    <a:pt x="3" y="325"/>
                    <a:pt x="0" y="292"/>
                    <a:pt x="19" y="270"/>
                  </a:cubicBezTo>
                  <a:cubicBezTo>
                    <a:pt x="28" y="258"/>
                    <a:pt x="255" y="0"/>
                    <a:pt x="617" y="73"/>
                  </a:cubicBezTo>
                  <a:cubicBezTo>
                    <a:pt x="645" y="79"/>
                    <a:pt x="664" y="107"/>
                    <a:pt x="658" y="136"/>
                  </a:cubicBezTo>
                  <a:cubicBezTo>
                    <a:pt x="652" y="164"/>
                    <a:pt x="625" y="183"/>
                    <a:pt x="596" y="177"/>
                  </a:cubicBezTo>
                  <a:cubicBezTo>
                    <a:pt x="296" y="116"/>
                    <a:pt x="107" y="329"/>
                    <a:pt x="99" y="339"/>
                  </a:cubicBezTo>
                  <a:cubicBezTo>
                    <a:pt x="89" y="351"/>
                    <a:pt x="74" y="357"/>
                    <a:pt x="59" y="357"/>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3" name="Freeform 23">
              <a:extLst>
                <a:ext uri="{FF2B5EF4-FFF2-40B4-BE49-F238E27FC236}">
                  <a16:creationId xmlns:a16="http://schemas.microsoft.com/office/drawing/2014/main" id="{84FF9EB2-1484-4617-A268-E0D77DE6F2D6}"/>
                </a:ext>
              </a:extLst>
            </p:cNvPr>
            <p:cNvSpPr>
              <a:spLocks/>
            </p:cNvSpPr>
            <p:nvPr/>
          </p:nvSpPr>
          <p:spPr bwMode="auto">
            <a:xfrm>
              <a:off x="6089650" y="2265363"/>
              <a:ext cx="46038" cy="23812"/>
            </a:xfrm>
            <a:custGeom>
              <a:avLst/>
              <a:gdLst>
                <a:gd name="T0" fmla="*/ 58 w 647"/>
                <a:gd name="T1" fmla="*/ 326 h 326"/>
                <a:gd name="T2" fmla="*/ 20 w 647"/>
                <a:gd name="T3" fmla="*/ 310 h 326"/>
                <a:gd name="T4" fmla="*/ 20 w 647"/>
                <a:gd name="T5" fmla="*/ 235 h 326"/>
                <a:gd name="T6" fmla="*/ 608 w 647"/>
                <a:gd name="T7" fmla="*/ 154 h 326"/>
                <a:gd name="T8" fmla="*/ 635 w 647"/>
                <a:gd name="T9" fmla="*/ 224 h 326"/>
                <a:gd name="T10" fmla="*/ 565 w 647"/>
                <a:gd name="T11" fmla="*/ 251 h 326"/>
                <a:gd name="T12" fmla="*/ 95 w 647"/>
                <a:gd name="T13" fmla="*/ 310 h 326"/>
                <a:gd name="T14" fmla="*/ 58 w 647"/>
                <a:gd name="T15" fmla="*/ 326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7" h="326">
                  <a:moveTo>
                    <a:pt x="58" y="326"/>
                  </a:moveTo>
                  <a:cubicBezTo>
                    <a:pt x="44" y="326"/>
                    <a:pt x="31" y="321"/>
                    <a:pt x="20" y="310"/>
                  </a:cubicBezTo>
                  <a:cubicBezTo>
                    <a:pt x="0" y="290"/>
                    <a:pt x="0" y="256"/>
                    <a:pt x="20" y="235"/>
                  </a:cubicBezTo>
                  <a:cubicBezTo>
                    <a:pt x="30" y="226"/>
                    <a:pt x="262" y="0"/>
                    <a:pt x="608" y="154"/>
                  </a:cubicBezTo>
                  <a:cubicBezTo>
                    <a:pt x="635" y="166"/>
                    <a:pt x="647" y="197"/>
                    <a:pt x="635" y="224"/>
                  </a:cubicBezTo>
                  <a:cubicBezTo>
                    <a:pt x="624" y="251"/>
                    <a:pt x="592" y="263"/>
                    <a:pt x="565" y="251"/>
                  </a:cubicBezTo>
                  <a:cubicBezTo>
                    <a:pt x="285" y="126"/>
                    <a:pt x="97" y="308"/>
                    <a:pt x="95" y="310"/>
                  </a:cubicBezTo>
                  <a:cubicBezTo>
                    <a:pt x="85" y="321"/>
                    <a:pt x="71" y="326"/>
                    <a:pt x="58" y="326"/>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4" name="Freeform 24">
              <a:extLst>
                <a:ext uri="{FF2B5EF4-FFF2-40B4-BE49-F238E27FC236}">
                  <a16:creationId xmlns:a16="http://schemas.microsoft.com/office/drawing/2014/main" id="{FC2D017B-A9F9-47A8-A77D-A4F07018FFEE}"/>
                </a:ext>
              </a:extLst>
            </p:cNvPr>
            <p:cNvSpPr>
              <a:spLocks/>
            </p:cNvSpPr>
            <p:nvPr/>
          </p:nvSpPr>
          <p:spPr bwMode="auto">
            <a:xfrm>
              <a:off x="5446713" y="3417888"/>
              <a:ext cx="200025" cy="215900"/>
            </a:xfrm>
            <a:custGeom>
              <a:avLst/>
              <a:gdLst>
                <a:gd name="T0" fmla="*/ 2483 w 2801"/>
                <a:gd name="T1" fmla="*/ 681 h 3010"/>
                <a:gd name="T2" fmla="*/ 653 w 2801"/>
                <a:gd name="T3" fmla="*/ 2456 h 3010"/>
                <a:gd name="T4" fmla="*/ 2483 w 2801"/>
                <a:gd name="T5" fmla="*/ 681 h 3010"/>
              </a:gdLst>
              <a:ahLst/>
              <a:cxnLst>
                <a:cxn ang="0">
                  <a:pos x="T0" y="T1"/>
                </a:cxn>
                <a:cxn ang="0">
                  <a:pos x="T2" y="T3"/>
                </a:cxn>
                <a:cxn ang="0">
                  <a:pos x="T4" y="T5"/>
                </a:cxn>
              </a:cxnLst>
              <a:rect l="0" t="0" r="r" b="b"/>
              <a:pathLst>
                <a:path w="2801" h="3010">
                  <a:moveTo>
                    <a:pt x="2483" y="681"/>
                  </a:moveTo>
                  <a:cubicBezTo>
                    <a:pt x="2801" y="1316"/>
                    <a:pt x="1143" y="3010"/>
                    <a:pt x="653" y="2456"/>
                  </a:cubicBezTo>
                  <a:cubicBezTo>
                    <a:pt x="0" y="1717"/>
                    <a:pt x="1679" y="0"/>
                    <a:pt x="2483" y="681"/>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5" name="Freeform 25">
              <a:extLst>
                <a:ext uri="{FF2B5EF4-FFF2-40B4-BE49-F238E27FC236}">
                  <a16:creationId xmlns:a16="http://schemas.microsoft.com/office/drawing/2014/main" id="{899ED022-0F7C-4E6E-9B1F-339301D05E08}"/>
                </a:ext>
              </a:extLst>
            </p:cNvPr>
            <p:cNvSpPr>
              <a:spLocks/>
            </p:cNvSpPr>
            <p:nvPr/>
          </p:nvSpPr>
          <p:spPr bwMode="auto">
            <a:xfrm>
              <a:off x="5441950" y="3405188"/>
              <a:ext cx="452438" cy="239712"/>
            </a:xfrm>
            <a:custGeom>
              <a:avLst/>
              <a:gdLst>
                <a:gd name="T0" fmla="*/ 2019 w 6311"/>
                <a:gd name="T1" fmla="*/ 0 h 3369"/>
                <a:gd name="T2" fmla="*/ 2780 w 6311"/>
                <a:gd name="T3" fmla="*/ 1236 h 3369"/>
                <a:gd name="T4" fmla="*/ 3841 w 6311"/>
                <a:gd name="T5" fmla="*/ 868 h 3369"/>
                <a:gd name="T6" fmla="*/ 5664 w 6311"/>
                <a:gd name="T7" fmla="*/ 613 h 3369"/>
                <a:gd name="T8" fmla="*/ 5985 w 6311"/>
                <a:gd name="T9" fmla="*/ 768 h 3369"/>
                <a:gd name="T10" fmla="*/ 5841 w 6311"/>
                <a:gd name="T11" fmla="*/ 992 h 3369"/>
                <a:gd name="T12" fmla="*/ 5905 w 6311"/>
                <a:gd name="T13" fmla="*/ 983 h 3369"/>
                <a:gd name="T14" fmla="*/ 6243 w 6311"/>
                <a:gd name="T15" fmla="*/ 1081 h 3369"/>
                <a:gd name="T16" fmla="*/ 6048 w 6311"/>
                <a:gd name="T17" fmla="*/ 1389 h 3369"/>
                <a:gd name="T18" fmla="*/ 5946 w 6311"/>
                <a:gd name="T19" fmla="*/ 1409 h 3369"/>
                <a:gd name="T20" fmla="*/ 5981 w 6311"/>
                <a:gd name="T21" fmla="*/ 1405 h 3369"/>
                <a:gd name="T22" fmla="*/ 6206 w 6311"/>
                <a:gd name="T23" fmla="*/ 1566 h 3369"/>
                <a:gd name="T24" fmla="*/ 5912 w 6311"/>
                <a:gd name="T25" fmla="*/ 1845 h 3369"/>
                <a:gd name="T26" fmla="*/ 5545 w 6311"/>
                <a:gd name="T27" fmla="*/ 1914 h 3369"/>
                <a:gd name="T28" fmla="*/ 5781 w 6311"/>
                <a:gd name="T29" fmla="*/ 2053 h 3369"/>
                <a:gd name="T30" fmla="*/ 5478 w 6311"/>
                <a:gd name="T31" fmla="*/ 2355 h 3369"/>
                <a:gd name="T32" fmla="*/ 4670 w 6311"/>
                <a:gd name="T33" fmla="*/ 2531 h 3369"/>
                <a:gd name="T34" fmla="*/ 4029 w 6311"/>
                <a:gd name="T35" fmla="*/ 2663 h 3369"/>
                <a:gd name="T36" fmla="*/ 1987 w 6311"/>
                <a:gd name="T37" fmla="*/ 3090 h 3369"/>
                <a:gd name="T38" fmla="*/ 0 w 6311"/>
                <a:gd name="T39" fmla="*/ 1129 h 3369"/>
                <a:gd name="T40" fmla="*/ 2019 w 6311"/>
                <a:gd name="T41" fmla="*/ 0 h 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1" h="3369">
                  <a:moveTo>
                    <a:pt x="2019" y="0"/>
                  </a:moveTo>
                  <a:lnTo>
                    <a:pt x="2780" y="1236"/>
                  </a:lnTo>
                  <a:cubicBezTo>
                    <a:pt x="2917" y="1166"/>
                    <a:pt x="3481" y="954"/>
                    <a:pt x="3841" y="868"/>
                  </a:cubicBezTo>
                  <a:cubicBezTo>
                    <a:pt x="4368" y="741"/>
                    <a:pt x="5173" y="650"/>
                    <a:pt x="5664" y="613"/>
                  </a:cubicBezTo>
                  <a:cubicBezTo>
                    <a:pt x="5883" y="596"/>
                    <a:pt x="5977" y="669"/>
                    <a:pt x="5985" y="768"/>
                  </a:cubicBezTo>
                  <a:cubicBezTo>
                    <a:pt x="5994" y="869"/>
                    <a:pt x="5921" y="962"/>
                    <a:pt x="5841" y="992"/>
                  </a:cubicBezTo>
                  <a:cubicBezTo>
                    <a:pt x="5859" y="989"/>
                    <a:pt x="5880" y="986"/>
                    <a:pt x="5905" y="983"/>
                  </a:cubicBezTo>
                  <a:cubicBezTo>
                    <a:pt x="6081" y="957"/>
                    <a:pt x="6193" y="993"/>
                    <a:pt x="6243" y="1081"/>
                  </a:cubicBezTo>
                  <a:cubicBezTo>
                    <a:pt x="6311" y="1202"/>
                    <a:pt x="6178" y="1360"/>
                    <a:pt x="6048" y="1389"/>
                  </a:cubicBezTo>
                  <a:cubicBezTo>
                    <a:pt x="6013" y="1396"/>
                    <a:pt x="5978" y="1403"/>
                    <a:pt x="5946" y="1409"/>
                  </a:cubicBezTo>
                  <a:cubicBezTo>
                    <a:pt x="5957" y="1407"/>
                    <a:pt x="5969" y="1406"/>
                    <a:pt x="5981" y="1405"/>
                  </a:cubicBezTo>
                  <a:cubicBezTo>
                    <a:pt x="6101" y="1392"/>
                    <a:pt x="6198" y="1487"/>
                    <a:pt x="6206" y="1566"/>
                  </a:cubicBezTo>
                  <a:cubicBezTo>
                    <a:pt x="6223" y="1714"/>
                    <a:pt x="6108" y="1788"/>
                    <a:pt x="5912" y="1845"/>
                  </a:cubicBezTo>
                  <a:cubicBezTo>
                    <a:pt x="5815" y="1873"/>
                    <a:pt x="5545" y="1914"/>
                    <a:pt x="5545" y="1914"/>
                  </a:cubicBezTo>
                  <a:cubicBezTo>
                    <a:pt x="5680" y="1907"/>
                    <a:pt x="5760" y="2000"/>
                    <a:pt x="5781" y="2053"/>
                  </a:cubicBezTo>
                  <a:cubicBezTo>
                    <a:pt x="5825" y="2161"/>
                    <a:pt x="5758" y="2297"/>
                    <a:pt x="5478" y="2355"/>
                  </a:cubicBezTo>
                  <a:cubicBezTo>
                    <a:pt x="5163" y="2419"/>
                    <a:pt x="5117" y="2454"/>
                    <a:pt x="4670" y="2531"/>
                  </a:cubicBezTo>
                  <a:cubicBezTo>
                    <a:pt x="4514" y="2559"/>
                    <a:pt x="4182" y="2605"/>
                    <a:pt x="4029" y="2663"/>
                  </a:cubicBezTo>
                  <a:cubicBezTo>
                    <a:pt x="3509" y="2858"/>
                    <a:pt x="2557" y="3369"/>
                    <a:pt x="1987" y="3090"/>
                  </a:cubicBezTo>
                  <a:cubicBezTo>
                    <a:pt x="1376" y="2791"/>
                    <a:pt x="0" y="1129"/>
                    <a:pt x="0" y="1129"/>
                  </a:cubicBezTo>
                  <a:lnTo>
                    <a:pt x="2019" y="0"/>
                  </a:ln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6" name="Freeform 26">
              <a:extLst>
                <a:ext uri="{FF2B5EF4-FFF2-40B4-BE49-F238E27FC236}">
                  <a16:creationId xmlns:a16="http://schemas.microsoft.com/office/drawing/2014/main" id="{24BBF680-EFD6-40EC-9A2D-B070AD18626E}"/>
                </a:ext>
              </a:extLst>
            </p:cNvPr>
            <p:cNvSpPr>
              <a:spLocks/>
            </p:cNvSpPr>
            <p:nvPr/>
          </p:nvSpPr>
          <p:spPr bwMode="auto">
            <a:xfrm>
              <a:off x="5735638" y="3473450"/>
              <a:ext cx="122238" cy="22225"/>
            </a:xfrm>
            <a:custGeom>
              <a:avLst/>
              <a:gdLst>
                <a:gd name="T0" fmla="*/ 1694 w 1701"/>
                <a:gd name="T1" fmla="*/ 24 h 314"/>
                <a:gd name="T2" fmla="*/ 1700 w 1701"/>
                <a:gd name="T3" fmla="*/ 46 h 314"/>
                <a:gd name="T4" fmla="*/ 1652 w 1701"/>
                <a:gd name="T5" fmla="*/ 98 h 314"/>
                <a:gd name="T6" fmla="*/ 406 w 1701"/>
                <a:gd name="T7" fmla="*/ 255 h 314"/>
                <a:gd name="T8" fmla="*/ 58 w 1701"/>
                <a:gd name="T9" fmla="*/ 310 h 314"/>
                <a:gd name="T10" fmla="*/ 3 w 1701"/>
                <a:gd name="T11" fmla="*/ 270 h 314"/>
                <a:gd name="T12" fmla="*/ 47 w 1701"/>
                <a:gd name="T13" fmla="*/ 215 h 314"/>
                <a:gd name="T14" fmla="*/ 394 w 1701"/>
                <a:gd name="T15" fmla="*/ 160 h 314"/>
                <a:gd name="T16" fmla="*/ 1650 w 1701"/>
                <a:gd name="T17" fmla="*/ 1 h 314"/>
                <a:gd name="T18" fmla="*/ 1694 w 1701"/>
                <a:gd name="T19" fmla="*/ 2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1" h="314">
                  <a:moveTo>
                    <a:pt x="1694" y="24"/>
                  </a:moveTo>
                  <a:cubicBezTo>
                    <a:pt x="1698" y="31"/>
                    <a:pt x="1700" y="38"/>
                    <a:pt x="1700" y="46"/>
                  </a:cubicBezTo>
                  <a:cubicBezTo>
                    <a:pt x="1701" y="73"/>
                    <a:pt x="1679" y="96"/>
                    <a:pt x="1652" y="98"/>
                  </a:cubicBezTo>
                  <a:cubicBezTo>
                    <a:pt x="1172" y="130"/>
                    <a:pt x="782" y="193"/>
                    <a:pt x="406" y="255"/>
                  </a:cubicBezTo>
                  <a:cubicBezTo>
                    <a:pt x="291" y="273"/>
                    <a:pt x="176" y="292"/>
                    <a:pt x="58" y="310"/>
                  </a:cubicBezTo>
                  <a:cubicBezTo>
                    <a:pt x="30" y="314"/>
                    <a:pt x="6" y="296"/>
                    <a:pt x="3" y="270"/>
                  </a:cubicBezTo>
                  <a:cubicBezTo>
                    <a:pt x="0" y="244"/>
                    <a:pt x="20" y="219"/>
                    <a:pt x="47" y="215"/>
                  </a:cubicBezTo>
                  <a:cubicBezTo>
                    <a:pt x="165" y="197"/>
                    <a:pt x="279" y="178"/>
                    <a:pt x="394" y="160"/>
                  </a:cubicBezTo>
                  <a:cubicBezTo>
                    <a:pt x="759" y="100"/>
                    <a:pt x="1127" y="37"/>
                    <a:pt x="1650" y="1"/>
                  </a:cubicBezTo>
                  <a:cubicBezTo>
                    <a:pt x="1669" y="0"/>
                    <a:pt x="1686" y="9"/>
                    <a:pt x="1694" y="24"/>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7" name="Freeform 27">
              <a:extLst>
                <a:ext uri="{FF2B5EF4-FFF2-40B4-BE49-F238E27FC236}">
                  <a16:creationId xmlns:a16="http://schemas.microsoft.com/office/drawing/2014/main" id="{E24FED8D-754B-48CD-8478-9F6C25584E8C}"/>
                </a:ext>
              </a:extLst>
            </p:cNvPr>
            <p:cNvSpPr>
              <a:spLocks/>
            </p:cNvSpPr>
            <p:nvPr/>
          </p:nvSpPr>
          <p:spPr bwMode="auto">
            <a:xfrm>
              <a:off x="5743575" y="3502025"/>
              <a:ext cx="122238" cy="19050"/>
            </a:xfrm>
            <a:custGeom>
              <a:avLst/>
              <a:gdLst>
                <a:gd name="T0" fmla="*/ 1711 w 1718"/>
                <a:gd name="T1" fmla="*/ 24 h 266"/>
                <a:gd name="T2" fmla="*/ 1717 w 1718"/>
                <a:gd name="T3" fmla="*/ 46 h 266"/>
                <a:gd name="T4" fmla="*/ 1669 w 1718"/>
                <a:gd name="T5" fmla="*/ 97 h 266"/>
                <a:gd name="T6" fmla="*/ 58 w 1718"/>
                <a:gd name="T7" fmla="*/ 262 h 266"/>
                <a:gd name="T8" fmla="*/ 4 w 1718"/>
                <a:gd name="T9" fmla="*/ 222 h 266"/>
                <a:gd name="T10" fmla="*/ 47 w 1718"/>
                <a:gd name="T11" fmla="*/ 167 h 266"/>
                <a:gd name="T12" fmla="*/ 1667 w 1718"/>
                <a:gd name="T13" fmla="*/ 1 h 266"/>
                <a:gd name="T14" fmla="*/ 1711 w 1718"/>
                <a:gd name="T15" fmla="*/ 24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8" h="266">
                  <a:moveTo>
                    <a:pt x="1711" y="24"/>
                  </a:moveTo>
                  <a:cubicBezTo>
                    <a:pt x="1715" y="30"/>
                    <a:pt x="1717" y="38"/>
                    <a:pt x="1717" y="46"/>
                  </a:cubicBezTo>
                  <a:cubicBezTo>
                    <a:pt x="1718" y="72"/>
                    <a:pt x="1696" y="95"/>
                    <a:pt x="1669" y="97"/>
                  </a:cubicBezTo>
                  <a:cubicBezTo>
                    <a:pt x="962" y="144"/>
                    <a:pt x="515" y="192"/>
                    <a:pt x="58" y="262"/>
                  </a:cubicBezTo>
                  <a:cubicBezTo>
                    <a:pt x="31" y="266"/>
                    <a:pt x="6" y="248"/>
                    <a:pt x="4" y="222"/>
                  </a:cubicBezTo>
                  <a:cubicBezTo>
                    <a:pt x="0" y="196"/>
                    <a:pt x="20" y="171"/>
                    <a:pt x="47" y="167"/>
                  </a:cubicBezTo>
                  <a:cubicBezTo>
                    <a:pt x="525" y="94"/>
                    <a:pt x="993" y="46"/>
                    <a:pt x="1667" y="1"/>
                  </a:cubicBezTo>
                  <a:cubicBezTo>
                    <a:pt x="1686" y="0"/>
                    <a:pt x="1702" y="9"/>
                    <a:pt x="1711" y="24"/>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8" name="Freeform 28">
              <a:extLst>
                <a:ext uri="{FF2B5EF4-FFF2-40B4-BE49-F238E27FC236}">
                  <a16:creationId xmlns:a16="http://schemas.microsoft.com/office/drawing/2014/main" id="{949E2240-E902-4722-AA70-BAB62D919A5F}"/>
                </a:ext>
              </a:extLst>
            </p:cNvPr>
            <p:cNvSpPr>
              <a:spLocks/>
            </p:cNvSpPr>
            <p:nvPr/>
          </p:nvSpPr>
          <p:spPr bwMode="auto">
            <a:xfrm>
              <a:off x="5746750" y="3535363"/>
              <a:ext cx="90488" cy="17462"/>
            </a:xfrm>
            <a:custGeom>
              <a:avLst/>
              <a:gdLst>
                <a:gd name="T0" fmla="*/ 1265 w 1273"/>
                <a:gd name="T1" fmla="*/ 24 h 245"/>
                <a:gd name="T2" fmla="*/ 1272 w 1273"/>
                <a:gd name="T3" fmla="*/ 46 h 245"/>
                <a:gd name="T4" fmla="*/ 1223 w 1273"/>
                <a:gd name="T5" fmla="*/ 97 h 245"/>
                <a:gd name="T6" fmla="*/ 358 w 1273"/>
                <a:gd name="T7" fmla="*/ 193 h 245"/>
                <a:gd name="T8" fmla="*/ 58 w 1273"/>
                <a:gd name="T9" fmla="*/ 241 h 245"/>
                <a:gd name="T10" fmla="*/ 3 w 1273"/>
                <a:gd name="T11" fmla="*/ 201 h 245"/>
                <a:gd name="T12" fmla="*/ 47 w 1273"/>
                <a:gd name="T13" fmla="*/ 146 h 245"/>
                <a:gd name="T14" fmla="*/ 346 w 1273"/>
                <a:gd name="T15" fmla="*/ 98 h 245"/>
                <a:gd name="T16" fmla="*/ 1221 w 1273"/>
                <a:gd name="T17" fmla="*/ 1 h 245"/>
                <a:gd name="T18" fmla="*/ 1265 w 1273"/>
                <a:gd name="T19" fmla="*/ 2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3" h="245">
                  <a:moveTo>
                    <a:pt x="1265" y="24"/>
                  </a:moveTo>
                  <a:cubicBezTo>
                    <a:pt x="1269" y="30"/>
                    <a:pt x="1272" y="38"/>
                    <a:pt x="1272" y="46"/>
                  </a:cubicBezTo>
                  <a:cubicBezTo>
                    <a:pt x="1273" y="72"/>
                    <a:pt x="1251" y="95"/>
                    <a:pt x="1223" y="97"/>
                  </a:cubicBezTo>
                  <a:cubicBezTo>
                    <a:pt x="749" y="129"/>
                    <a:pt x="618" y="150"/>
                    <a:pt x="358" y="193"/>
                  </a:cubicBezTo>
                  <a:cubicBezTo>
                    <a:pt x="275" y="207"/>
                    <a:pt x="180" y="222"/>
                    <a:pt x="58" y="241"/>
                  </a:cubicBezTo>
                  <a:cubicBezTo>
                    <a:pt x="30" y="245"/>
                    <a:pt x="6" y="227"/>
                    <a:pt x="3" y="201"/>
                  </a:cubicBezTo>
                  <a:cubicBezTo>
                    <a:pt x="0" y="175"/>
                    <a:pt x="19" y="150"/>
                    <a:pt x="47" y="146"/>
                  </a:cubicBezTo>
                  <a:cubicBezTo>
                    <a:pt x="169" y="127"/>
                    <a:pt x="264" y="112"/>
                    <a:pt x="346" y="98"/>
                  </a:cubicBezTo>
                  <a:cubicBezTo>
                    <a:pt x="600" y="57"/>
                    <a:pt x="704" y="36"/>
                    <a:pt x="1221" y="1"/>
                  </a:cubicBezTo>
                  <a:cubicBezTo>
                    <a:pt x="1240" y="0"/>
                    <a:pt x="1257" y="9"/>
                    <a:pt x="1265" y="24"/>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69" name="Freeform 29">
              <a:extLst>
                <a:ext uri="{FF2B5EF4-FFF2-40B4-BE49-F238E27FC236}">
                  <a16:creationId xmlns:a16="http://schemas.microsoft.com/office/drawing/2014/main" id="{D17D716C-F5F9-4DDA-AA27-F7BA0D99BD17}"/>
                </a:ext>
              </a:extLst>
            </p:cNvPr>
            <p:cNvSpPr>
              <a:spLocks/>
            </p:cNvSpPr>
            <p:nvPr/>
          </p:nvSpPr>
          <p:spPr bwMode="auto">
            <a:xfrm>
              <a:off x="5727700" y="3309938"/>
              <a:ext cx="579438" cy="128587"/>
            </a:xfrm>
            <a:custGeom>
              <a:avLst/>
              <a:gdLst>
                <a:gd name="T0" fmla="*/ 0 w 8077"/>
                <a:gd name="T1" fmla="*/ 1463 h 1804"/>
                <a:gd name="T2" fmla="*/ 230 w 8077"/>
                <a:gd name="T3" fmla="*/ 63 h 1804"/>
                <a:gd name="T4" fmla="*/ 7991 w 8077"/>
                <a:gd name="T5" fmla="*/ 0 h 1804"/>
                <a:gd name="T6" fmla="*/ 8077 w 8077"/>
                <a:gd name="T7" fmla="*/ 1460 h 1804"/>
                <a:gd name="T8" fmla="*/ 0 w 8077"/>
                <a:gd name="T9" fmla="*/ 1463 h 1804"/>
              </a:gdLst>
              <a:ahLst/>
              <a:cxnLst>
                <a:cxn ang="0">
                  <a:pos x="T0" y="T1"/>
                </a:cxn>
                <a:cxn ang="0">
                  <a:pos x="T2" y="T3"/>
                </a:cxn>
                <a:cxn ang="0">
                  <a:pos x="T4" y="T5"/>
                </a:cxn>
                <a:cxn ang="0">
                  <a:pos x="T6" y="T7"/>
                </a:cxn>
                <a:cxn ang="0">
                  <a:pos x="T8" y="T9"/>
                </a:cxn>
              </a:cxnLst>
              <a:rect l="0" t="0" r="r" b="b"/>
              <a:pathLst>
                <a:path w="8077" h="1804">
                  <a:moveTo>
                    <a:pt x="0" y="1463"/>
                  </a:moveTo>
                  <a:cubicBezTo>
                    <a:pt x="0" y="1463"/>
                    <a:pt x="106" y="93"/>
                    <a:pt x="230" y="63"/>
                  </a:cubicBezTo>
                  <a:cubicBezTo>
                    <a:pt x="354" y="33"/>
                    <a:pt x="7991" y="0"/>
                    <a:pt x="7991" y="0"/>
                  </a:cubicBezTo>
                  <a:lnTo>
                    <a:pt x="8077" y="1460"/>
                  </a:lnTo>
                  <a:cubicBezTo>
                    <a:pt x="5331" y="1804"/>
                    <a:pt x="3037" y="1769"/>
                    <a:pt x="0" y="1463"/>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0" name="Freeform 30">
              <a:extLst>
                <a:ext uri="{FF2B5EF4-FFF2-40B4-BE49-F238E27FC236}">
                  <a16:creationId xmlns:a16="http://schemas.microsoft.com/office/drawing/2014/main" id="{5A6570DA-3682-4618-B7AA-7DF376FD5108}"/>
                </a:ext>
              </a:extLst>
            </p:cNvPr>
            <p:cNvSpPr>
              <a:spLocks/>
            </p:cNvSpPr>
            <p:nvPr/>
          </p:nvSpPr>
          <p:spPr bwMode="auto">
            <a:xfrm>
              <a:off x="5138738" y="2624138"/>
              <a:ext cx="1520825" cy="969962"/>
            </a:xfrm>
            <a:custGeom>
              <a:avLst/>
              <a:gdLst>
                <a:gd name="T0" fmla="*/ 21203 w 21203"/>
                <a:gd name="T1" fmla="*/ 4374 h 13562"/>
                <a:gd name="T2" fmla="*/ 20618 w 21203"/>
                <a:gd name="T3" fmla="*/ 3915 h 13562"/>
                <a:gd name="T4" fmla="*/ 16866 w 21203"/>
                <a:gd name="T5" fmla="*/ 700 h 13562"/>
                <a:gd name="T6" fmla="*/ 13637 w 21203"/>
                <a:gd name="T7" fmla="*/ 0 h 13562"/>
                <a:gd name="T8" fmla="*/ 10462 w 21203"/>
                <a:gd name="T9" fmla="*/ 39 h 13562"/>
                <a:gd name="T10" fmla="*/ 5675 w 21203"/>
                <a:gd name="T11" fmla="*/ 1856 h 13562"/>
                <a:gd name="T12" fmla="*/ 2258 w 21203"/>
                <a:gd name="T13" fmla="*/ 4626 h 13562"/>
                <a:gd name="T14" fmla="*/ 1230 w 21203"/>
                <a:gd name="T15" fmla="*/ 8911 h 13562"/>
                <a:gd name="T16" fmla="*/ 4943 w 21203"/>
                <a:gd name="T17" fmla="*/ 13562 h 13562"/>
                <a:gd name="T18" fmla="*/ 6808 w 21203"/>
                <a:gd name="T19" fmla="*/ 11823 h 13562"/>
                <a:gd name="T20" fmla="*/ 4661 w 21203"/>
                <a:gd name="T21" fmla="*/ 8216 h 13562"/>
                <a:gd name="T22" fmla="*/ 5978 w 21203"/>
                <a:gd name="T23" fmla="*/ 7469 h 13562"/>
                <a:gd name="T24" fmla="*/ 7902 w 21203"/>
                <a:gd name="T25" fmla="*/ 6108 h 13562"/>
                <a:gd name="T26" fmla="*/ 7580 w 21203"/>
                <a:gd name="T27" fmla="*/ 10252 h 13562"/>
                <a:gd name="T28" fmla="*/ 16853 w 21203"/>
                <a:gd name="T29" fmla="*/ 10292 h 13562"/>
                <a:gd name="T30" fmla="*/ 16460 w 21203"/>
                <a:gd name="T31" fmla="*/ 6502 h 13562"/>
                <a:gd name="T32" fmla="*/ 20994 w 21203"/>
                <a:gd name="T33" fmla="*/ 6592 h 13562"/>
                <a:gd name="T34" fmla="*/ 21203 w 21203"/>
                <a:gd name="T35" fmla="*/ 4374 h 1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03" h="13562">
                  <a:moveTo>
                    <a:pt x="21203" y="4374"/>
                  </a:moveTo>
                  <a:cubicBezTo>
                    <a:pt x="21007" y="4221"/>
                    <a:pt x="20812" y="4067"/>
                    <a:pt x="20618" y="3915"/>
                  </a:cubicBezTo>
                  <a:cubicBezTo>
                    <a:pt x="18863" y="2527"/>
                    <a:pt x="17577" y="1111"/>
                    <a:pt x="16866" y="700"/>
                  </a:cubicBezTo>
                  <a:cubicBezTo>
                    <a:pt x="15961" y="151"/>
                    <a:pt x="14650" y="106"/>
                    <a:pt x="13637" y="0"/>
                  </a:cubicBezTo>
                  <a:cubicBezTo>
                    <a:pt x="12797" y="423"/>
                    <a:pt x="11447" y="533"/>
                    <a:pt x="10462" y="39"/>
                  </a:cubicBezTo>
                  <a:cubicBezTo>
                    <a:pt x="8321" y="127"/>
                    <a:pt x="7333" y="621"/>
                    <a:pt x="5675" y="1856"/>
                  </a:cubicBezTo>
                  <a:cubicBezTo>
                    <a:pt x="4344" y="2846"/>
                    <a:pt x="3364" y="3730"/>
                    <a:pt x="2258" y="4626"/>
                  </a:cubicBezTo>
                  <a:cubicBezTo>
                    <a:pt x="776" y="5825"/>
                    <a:pt x="0" y="6990"/>
                    <a:pt x="1230" y="8911"/>
                  </a:cubicBezTo>
                  <a:cubicBezTo>
                    <a:pt x="1915" y="9983"/>
                    <a:pt x="4943" y="13562"/>
                    <a:pt x="4943" y="13562"/>
                  </a:cubicBezTo>
                  <a:cubicBezTo>
                    <a:pt x="4515" y="12881"/>
                    <a:pt x="5997" y="11646"/>
                    <a:pt x="6808" y="11823"/>
                  </a:cubicBezTo>
                  <a:lnTo>
                    <a:pt x="4661" y="8216"/>
                  </a:lnTo>
                  <a:lnTo>
                    <a:pt x="5978" y="7469"/>
                  </a:lnTo>
                  <a:lnTo>
                    <a:pt x="7902" y="6108"/>
                  </a:lnTo>
                  <a:lnTo>
                    <a:pt x="7580" y="10252"/>
                  </a:lnTo>
                  <a:cubicBezTo>
                    <a:pt x="11212" y="10729"/>
                    <a:pt x="16755" y="10354"/>
                    <a:pt x="16853" y="10292"/>
                  </a:cubicBezTo>
                  <a:lnTo>
                    <a:pt x="16460" y="6502"/>
                  </a:lnTo>
                  <a:cubicBezTo>
                    <a:pt x="16461" y="6503"/>
                    <a:pt x="20994" y="6592"/>
                    <a:pt x="20994" y="6592"/>
                  </a:cubicBezTo>
                  <a:lnTo>
                    <a:pt x="21203" y="4374"/>
                  </a:lnTo>
                  <a:close/>
                </a:path>
              </a:pathLst>
            </a:custGeom>
            <a:solidFill>
              <a:srgbClr val="495961"/>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1" name="Freeform 31">
              <a:extLst>
                <a:ext uri="{FF2B5EF4-FFF2-40B4-BE49-F238E27FC236}">
                  <a16:creationId xmlns:a16="http://schemas.microsoft.com/office/drawing/2014/main" id="{3F04E49D-FA4C-476A-99BB-2513EC3C72B7}"/>
                </a:ext>
              </a:extLst>
            </p:cNvPr>
            <p:cNvSpPr>
              <a:spLocks/>
            </p:cNvSpPr>
            <p:nvPr/>
          </p:nvSpPr>
          <p:spPr bwMode="auto">
            <a:xfrm>
              <a:off x="6307138" y="3019425"/>
              <a:ext cx="215900" cy="73025"/>
            </a:xfrm>
            <a:custGeom>
              <a:avLst/>
              <a:gdLst>
                <a:gd name="T0" fmla="*/ 0 w 2998"/>
                <a:gd name="T1" fmla="*/ 0 h 1023"/>
                <a:gd name="T2" fmla="*/ 157 w 2998"/>
                <a:gd name="T3" fmla="*/ 969 h 1023"/>
                <a:gd name="T4" fmla="*/ 2998 w 2998"/>
                <a:gd name="T5" fmla="*/ 1023 h 1023"/>
                <a:gd name="T6" fmla="*/ 0 w 2998"/>
                <a:gd name="T7" fmla="*/ 0 h 1023"/>
              </a:gdLst>
              <a:ahLst/>
              <a:cxnLst>
                <a:cxn ang="0">
                  <a:pos x="T0" y="T1"/>
                </a:cxn>
                <a:cxn ang="0">
                  <a:pos x="T2" y="T3"/>
                </a:cxn>
                <a:cxn ang="0">
                  <a:pos x="T4" y="T5"/>
                </a:cxn>
                <a:cxn ang="0">
                  <a:pos x="T6" y="T7"/>
                </a:cxn>
              </a:cxnLst>
              <a:rect l="0" t="0" r="r" b="b"/>
              <a:pathLst>
                <a:path w="2998" h="1023">
                  <a:moveTo>
                    <a:pt x="0" y="0"/>
                  </a:moveTo>
                  <a:lnTo>
                    <a:pt x="157" y="969"/>
                  </a:lnTo>
                  <a:cubicBezTo>
                    <a:pt x="157" y="969"/>
                    <a:pt x="1411" y="1023"/>
                    <a:pt x="2998" y="1023"/>
                  </a:cubicBezTo>
                  <a:lnTo>
                    <a:pt x="0" y="0"/>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2" name="Freeform 32">
              <a:extLst>
                <a:ext uri="{FF2B5EF4-FFF2-40B4-BE49-F238E27FC236}">
                  <a16:creationId xmlns:a16="http://schemas.microsoft.com/office/drawing/2014/main" id="{3E567DA1-4A0B-4EDF-937B-DB0BAC475652}"/>
                </a:ext>
              </a:extLst>
            </p:cNvPr>
            <p:cNvSpPr>
              <a:spLocks/>
            </p:cNvSpPr>
            <p:nvPr/>
          </p:nvSpPr>
          <p:spPr bwMode="auto">
            <a:xfrm>
              <a:off x="6613525" y="2935288"/>
              <a:ext cx="42863" cy="77787"/>
            </a:xfrm>
            <a:custGeom>
              <a:avLst/>
              <a:gdLst>
                <a:gd name="T0" fmla="*/ 60 w 597"/>
                <a:gd name="T1" fmla="*/ 1083 h 1083"/>
                <a:gd name="T2" fmla="*/ 108 w 597"/>
                <a:gd name="T3" fmla="*/ 1054 h 1083"/>
                <a:gd name="T4" fmla="*/ 584 w 597"/>
                <a:gd name="T5" fmla="*/ 84 h 1083"/>
                <a:gd name="T6" fmla="*/ 560 w 597"/>
                <a:gd name="T7" fmla="*/ 13 h 1083"/>
                <a:gd name="T8" fmla="*/ 489 w 597"/>
                <a:gd name="T9" fmla="*/ 37 h 1083"/>
                <a:gd name="T10" fmla="*/ 12 w 597"/>
                <a:gd name="T11" fmla="*/ 1007 h 1083"/>
                <a:gd name="T12" fmla="*/ 37 w 597"/>
                <a:gd name="T13" fmla="*/ 1078 h 1083"/>
                <a:gd name="T14" fmla="*/ 60 w 597"/>
                <a:gd name="T15" fmla="*/ 1083 h 10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1083">
                  <a:moveTo>
                    <a:pt x="60" y="1083"/>
                  </a:moveTo>
                  <a:cubicBezTo>
                    <a:pt x="79" y="1083"/>
                    <a:pt x="98" y="1072"/>
                    <a:pt x="108" y="1054"/>
                  </a:cubicBezTo>
                  <a:lnTo>
                    <a:pt x="584" y="84"/>
                  </a:lnTo>
                  <a:cubicBezTo>
                    <a:pt x="597" y="57"/>
                    <a:pt x="586" y="26"/>
                    <a:pt x="560" y="13"/>
                  </a:cubicBezTo>
                  <a:cubicBezTo>
                    <a:pt x="533" y="0"/>
                    <a:pt x="502" y="11"/>
                    <a:pt x="489" y="37"/>
                  </a:cubicBezTo>
                  <a:lnTo>
                    <a:pt x="12" y="1007"/>
                  </a:lnTo>
                  <a:cubicBezTo>
                    <a:pt x="0" y="1033"/>
                    <a:pt x="11" y="1065"/>
                    <a:pt x="37" y="1078"/>
                  </a:cubicBezTo>
                  <a:cubicBezTo>
                    <a:pt x="44" y="1082"/>
                    <a:pt x="52" y="1083"/>
                    <a:pt x="60" y="1083"/>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3" name="Freeform 33">
              <a:extLst>
                <a:ext uri="{FF2B5EF4-FFF2-40B4-BE49-F238E27FC236}">
                  <a16:creationId xmlns:a16="http://schemas.microsoft.com/office/drawing/2014/main" id="{E3EF5B9F-D04F-45A7-B47D-4417455C3BB1}"/>
                </a:ext>
              </a:extLst>
            </p:cNvPr>
            <p:cNvSpPr>
              <a:spLocks/>
            </p:cNvSpPr>
            <p:nvPr/>
          </p:nvSpPr>
          <p:spPr bwMode="auto">
            <a:xfrm>
              <a:off x="5567363" y="3016250"/>
              <a:ext cx="141288" cy="142875"/>
            </a:xfrm>
            <a:custGeom>
              <a:avLst/>
              <a:gdLst>
                <a:gd name="T0" fmla="*/ 1971 w 1971"/>
                <a:gd name="T1" fmla="*/ 0 h 1996"/>
                <a:gd name="T2" fmla="*/ 1889 w 1971"/>
                <a:gd name="T3" fmla="*/ 1058 h 1996"/>
                <a:gd name="T4" fmla="*/ 0 w 1971"/>
                <a:gd name="T5" fmla="*/ 1996 h 1996"/>
                <a:gd name="T6" fmla="*/ 1971 w 1971"/>
                <a:gd name="T7" fmla="*/ 0 h 1996"/>
              </a:gdLst>
              <a:ahLst/>
              <a:cxnLst>
                <a:cxn ang="0">
                  <a:pos x="T0" y="T1"/>
                </a:cxn>
                <a:cxn ang="0">
                  <a:pos x="T2" y="T3"/>
                </a:cxn>
                <a:cxn ang="0">
                  <a:pos x="T4" y="T5"/>
                </a:cxn>
                <a:cxn ang="0">
                  <a:pos x="T6" y="T7"/>
                </a:cxn>
              </a:cxnLst>
              <a:rect l="0" t="0" r="r" b="b"/>
              <a:pathLst>
                <a:path w="1971" h="1996">
                  <a:moveTo>
                    <a:pt x="1971" y="0"/>
                  </a:moveTo>
                  <a:lnTo>
                    <a:pt x="1889" y="1058"/>
                  </a:lnTo>
                  <a:lnTo>
                    <a:pt x="0" y="1996"/>
                  </a:lnTo>
                  <a:lnTo>
                    <a:pt x="1971" y="0"/>
                  </a:ln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4" name="Freeform 34">
              <a:extLst>
                <a:ext uri="{FF2B5EF4-FFF2-40B4-BE49-F238E27FC236}">
                  <a16:creationId xmlns:a16="http://schemas.microsoft.com/office/drawing/2014/main" id="{52404820-156E-48BB-AB51-6E2074606658}"/>
                </a:ext>
              </a:extLst>
            </p:cNvPr>
            <p:cNvSpPr>
              <a:spLocks/>
            </p:cNvSpPr>
            <p:nvPr/>
          </p:nvSpPr>
          <p:spPr bwMode="auto">
            <a:xfrm>
              <a:off x="6265863" y="2506663"/>
              <a:ext cx="220663" cy="219075"/>
            </a:xfrm>
            <a:custGeom>
              <a:avLst/>
              <a:gdLst>
                <a:gd name="T0" fmla="*/ 2112 w 3069"/>
                <a:gd name="T1" fmla="*/ 296 h 3059"/>
                <a:gd name="T2" fmla="*/ 290 w 3069"/>
                <a:gd name="T3" fmla="*/ 2304 h 3059"/>
                <a:gd name="T4" fmla="*/ 2112 w 3069"/>
                <a:gd name="T5" fmla="*/ 296 h 3059"/>
              </a:gdLst>
              <a:ahLst/>
              <a:cxnLst>
                <a:cxn ang="0">
                  <a:pos x="T0" y="T1"/>
                </a:cxn>
                <a:cxn ang="0">
                  <a:pos x="T2" y="T3"/>
                </a:cxn>
                <a:cxn ang="0">
                  <a:pos x="T4" y="T5"/>
                </a:cxn>
              </a:cxnLst>
              <a:rect l="0" t="0" r="r" b="b"/>
              <a:pathLst>
                <a:path w="3069" h="3059">
                  <a:moveTo>
                    <a:pt x="2112" y="296"/>
                  </a:moveTo>
                  <a:cubicBezTo>
                    <a:pt x="1675" y="0"/>
                    <a:pt x="0" y="1725"/>
                    <a:pt x="290" y="2304"/>
                  </a:cubicBezTo>
                  <a:cubicBezTo>
                    <a:pt x="936" y="3059"/>
                    <a:pt x="3069" y="1110"/>
                    <a:pt x="2112" y="296"/>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5" name="Freeform 35">
              <a:extLst>
                <a:ext uri="{FF2B5EF4-FFF2-40B4-BE49-F238E27FC236}">
                  <a16:creationId xmlns:a16="http://schemas.microsoft.com/office/drawing/2014/main" id="{E21A7519-572D-44AB-BD0C-9394F545EB5F}"/>
                </a:ext>
              </a:extLst>
            </p:cNvPr>
            <p:cNvSpPr>
              <a:spLocks/>
            </p:cNvSpPr>
            <p:nvPr/>
          </p:nvSpPr>
          <p:spPr bwMode="auto">
            <a:xfrm>
              <a:off x="6196013" y="2403475"/>
              <a:ext cx="438150" cy="379412"/>
            </a:xfrm>
            <a:custGeom>
              <a:avLst/>
              <a:gdLst>
                <a:gd name="T0" fmla="*/ 2597 w 6109"/>
                <a:gd name="T1" fmla="*/ 206 h 5302"/>
                <a:gd name="T2" fmla="*/ 654 w 6109"/>
                <a:gd name="T3" fmla="*/ 0 h 5302"/>
                <a:gd name="T4" fmla="*/ 652 w 6109"/>
                <a:gd name="T5" fmla="*/ 70 h 5302"/>
                <a:gd name="T6" fmla="*/ 655 w 6109"/>
                <a:gd name="T7" fmla="*/ 84 h 5302"/>
                <a:gd name="T8" fmla="*/ 776 w 6109"/>
                <a:gd name="T9" fmla="*/ 802 h 5302"/>
                <a:gd name="T10" fmla="*/ 831 w 6109"/>
                <a:gd name="T11" fmla="*/ 1131 h 5302"/>
                <a:gd name="T12" fmla="*/ 957 w 6109"/>
                <a:gd name="T13" fmla="*/ 1557 h 5302"/>
                <a:gd name="T14" fmla="*/ 1065 w 6109"/>
                <a:gd name="T15" fmla="*/ 1920 h 5302"/>
                <a:gd name="T16" fmla="*/ 388 w 6109"/>
                <a:gd name="T17" fmla="*/ 1389 h 5302"/>
                <a:gd name="T18" fmla="*/ 64 w 6109"/>
                <a:gd name="T19" fmla="*/ 1392 h 5302"/>
                <a:gd name="T20" fmla="*/ 143 w 6109"/>
                <a:gd name="T21" fmla="*/ 1719 h 5302"/>
                <a:gd name="T22" fmla="*/ 715 w 6109"/>
                <a:gd name="T23" fmla="*/ 2387 h 5302"/>
                <a:gd name="T24" fmla="*/ 1579 w 6109"/>
                <a:gd name="T25" fmla="*/ 2795 h 5302"/>
                <a:gd name="T26" fmla="*/ 4262 w 6109"/>
                <a:gd name="T27" fmla="*/ 5302 h 5302"/>
                <a:gd name="T28" fmla="*/ 5475 w 6109"/>
                <a:gd name="T29" fmla="*/ 3825 h 5302"/>
                <a:gd name="T30" fmla="*/ 3059 w 6109"/>
                <a:gd name="T31" fmla="*/ 1711 h 5302"/>
                <a:gd name="T32" fmla="*/ 2769 w 6109"/>
                <a:gd name="T33" fmla="*/ 950 h 5302"/>
                <a:gd name="T34" fmla="*/ 2726 w 6109"/>
                <a:gd name="T35" fmla="*/ 948 h 5302"/>
                <a:gd name="T36" fmla="*/ 2711 w 6109"/>
                <a:gd name="T37" fmla="*/ 880 h 5302"/>
                <a:gd name="T38" fmla="*/ 2597 w 6109"/>
                <a:gd name="T39" fmla="*/ 206 h 5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09" h="5302">
                  <a:moveTo>
                    <a:pt x="2597" y="206"/>
                  </a:moveTo>
                  <a:lnTo>
                    <a:pt x="654" y="0"/>
                  </a:lnTo>
                  <a:cubicBezTo>
                    <a:pt x="649" y="22"/>
                    <a:pt x="648" y="46"/>
                    <a:pt x="652" y="70"/>
                  </a:cubicBezTo>
                  <a:lnTo>
                    <a:pt x="655" y="84"/>
                  </a:lnTo>
                  <a:lnTo>
                    <a:pt x="776" y="802"/>
                  </a:lnTo>
                  <a:cubicBezTo>
                    <a:pt x="775" y="912"/>
                    <a:pt x="793" y="1023"/>
                    <a:pt x="831" y="1131"/>
                  </a:cubicBezTo>
                  <a:cubicBezTo>
                    <a:pt x="881" y="1271"/>
                    <a:pt x="923" y="1413"/>
                    <a:pt x="957" y="1557"/>
                  </a:cubicBezTo>
                  <a:lnTo>
                    <a:pt x="1065" y="1920"/>
                  </a:lnTo>
                  <a:cubicBezTo>
                    <a:pt x="1043" y="1911"/>
                    <a:pt x="388" y="1389"/>
                    <a:pt x="388" y="1389"/>
                  </a:cubicBezTo>
                  <a:cubicBezTo>
                    <a:pt x="274" y="1274"/>
                    <a:pt x="123" y="1305"/>
                    <a:pt x="64" y="1392"/>
                  </a:cubicBezTo>
                  <a:cubicBezTo>
                    <a:pt x="0" y="1489"/>
                    <a:pt x="47" y="1594"/>
                    <a:pt x="143" y="1719"/>
                  </a:cubicBezTo>
                  <a:cubicBezTo>
                    <a:pt x="287" y="1906"/>
                    <a:pt x="436" y="2165"/>
                    <a:pt x="715" y="2387"/>
                  </a:cubicBezTo>
                  <a:cubicBezTo>
                    <a:pt x="917" y="2547"/>
                    <a:pt x="1407" y="2693"/>
                    <a:pt x="1579" y="2795"/>
                  </a:cubicBezTo>
                  <a:cubicBezTo>
                    <a:pt x="1792" y="2923"/>
                    <a:pt x="4262" y="5302"/>
                    <a:pt x="4262" y="5302"/>
                  </a:cubicBezTo>
                  <a:cubicBezTo>
                    <a:pt x="4262" y="5302"/>
                    <a:pt x="6109" y="4250"/>
                    <a:pt x="5475" y="3825"/>
                  </a:cubicBezTo>
                  <a:cubicBezTo>
                    <a:pt x="5475" y="3825"/>
                    <a:pt x="3464" y="2061"/>
                    <a:pt x="3059" y="1711"/>
                  </a:cubicBezTo>
                  <a:cubicBezTo>
                    <a:pt x="2856" y="1536"/>
                    <a:pt x="2813" y="1138"/>
                    <a:pt x="2769" y="950"/>
                  </a:cubicBezTo>
                  <a:cubicBezTo>
                    <a:pt x="2762" y="921"/>
                    <a:pt x="2747" y="922"/>
                    <a:pt x="2726" y="948"/>
                  </a:cubicBezTo>
                  <a:lnTo>
                    <a:pt x="2711" y="880"/>
                  </a:lnTo>
                  <a:lnTo>
                    <a:pt x="2597" y="206"/>
                  </a:ln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6" name="Freeform 36">
              <a:extLst>
                <a:ext uri="{FF2B5EF4-FFF2-40B4-BE49-F238E27FC236}">
                  <a16:creationId xmlns:a16="http://schemas.microsoft.com/office/drawing/2014/main" id="{7B73062A-FC0C-4110-9B24-586AAC87E501}"/>
                </a:ext>
              </a:extLst>
            </p:cNvPr>
            <p:cNvSpPr>
              <a:spLocks/>
            </p:cNvSpPr>
            <p:nvPr/>
          </p:nvSpPr>
          <p:spPr bwMode="auto">
            <a:xfrm>
              <a:off x="6049963" y="2314575"/>
              <a:ext cx="300038" cy="233362"/>
            </a:xfrm>
            <a:custGeom>
              <a:avLst/>
              <a:gdLst>
                <a:gd name="T0" fmla="*/ 4009 w 4184"/>
                <a:gd name="T1" fmla="*/ 2504 h 3270"/>
                <a:gd name="T2" fmla="*/ 3797 w 4184"/>
                <a:gd name="T3" fmla="*/ 2857 h 3270"/>
                <a:gd name="T4" fmla="*/ 2986 w 4184"/>
                <a:gd name="T5" fmla="*/ 3104 h 3270"/>
                <a:gd name="T6" fmla="*/ 1046 w 4184"/>
                <a:gd name="T7" fmla="*/ 2010 h 3270"/>
                <a:gd name="T8" fmla="*/ 58 w 4184"/>
                <a:gd name="T9" fmla="*/ 1507 h 3270"/>
                <a:gd name="T10" fmla="*/ 20 w 4184"/>
                <a:gd name="T11" fmla="*/ 1389 h 3270"/>
                <a:gd name="T12" fmla="*/ 23 w 4184"/>
                <a:gd name="T13" fmla="*/ 1383 h 3270"/>
                <a:gd name="T14" fmla="*/ 71 w 4184"/>
                <a:gd name="T15" fmla="*/ 1297 h 3270"/>
                <a:gd name="T16" fmla="*/ 177 w 4184"/>
                <a:gd name="T17" fmla="*/ 1117 h 3270"/>
                <a:gd name="T18" fmla="*/ 834 w 4184"/>
                <a:gd name="T19" fmla="*/ 0 h 3270"/>
                <a:gd name="T20" fmla="*/ 2159 w 4184"/>
                <a:gd name="T21" fmla="*/ 717 h 3270"/>
                <a:gd name="T22" fmla="*/ 2803 w 4184"/>
                <a:gd name="T23" fmla="*/ 1079 h 3270"/>
                <a:gd name="T24" fmla="*/ 3762 w 4184"/>
                <a:gd name="T25" fmla="*/ 1658 h 3270"/>
                <a:gd name="T26" fmla="*/ 4009 w 4184"/>
                <a:gd name="T27" fmla="*/ 250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4" h="3270">
                  <a:moveTo>
                    <a:pt x="4009" y="2504"/>
                  </a:moveTo>
                  <a:cubicBezTo>
                    <a:pt x="3937" y="2631"/>
                    <a:pt x="3869" y="2731"/>
                    <a:pt x="3797" y="2857"/>
                  </a:cubicBezTo>
                  <a:cubicBezTo>
                    <a:pt x="3626" y="3156"/>
                    <a:pt x="3288" y="3270"/>
                    <a:pt x="2986" y="3104"/>
                  </a:cubicBezTo>
                  <a:lnTo>
                    <a:pt x="1046" y="2010"/>
                  </a:lnTo>
                  <a:lnTo>
                    <a:pt x="58" y="1507"/>
                  </a:lnTo>
                  <a:cubicBezTo>
                    <a:pt x="16" y="1483"/>
                    <a:pt x="0" y="1432"/>
                    <a:pt x="20" y="1389"/>
                  </a:cubicBezTo>
                  <a:cubicBezTo>
                    <a:pt x="21" y="1387"/>
                    <a:pt x="22" y="1385"/>
                    <a:pt x="23" y="1383"/>
                  </a:cubicBezTo>
                  <a:lnTo>
                    <a:pt x="71" y="1297"/>
                  </a:lnTo>
                  <a:lnTo>
                    <a:pt x="177" y="1117"/>
                  </a:lnTo>
                  <a:lnTo>
                    <a:pt x="834" y="0"/>
                  </a:lnTo>
                  <a:lnTo>
                    <a:pt x="2159" y="717"/>
                  </a:lnTo>
                  <a:lnTo>
                    <a:pt x="2803" y="1079"/>
                  </a:lnTo>
                  <a:lnTo>
                    <a:pt x="3762" y="1658"/>
                  </a:lnTo>
                  <a:cubicBezTo>
                    <a:pt x="4070" y="1828"/>
                    <a:pt x="4184" y="2198"/>
                    <a:pt x="4009" y="2504"/>
                  </a:cubicBezTo>
                  <a:close/>
                </a:path>
              </a:pathLst>
            </a:custGeom>
            <a:solidFill>
              <a:srgbClr val="005C84">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7" name="Freeform 37">
              <a:extLst>
                <a:ext uri="{FF2B5EF4-FFF2-40B4-BE49-F238E27FC236}">
                  <a16:creationId xmlns:a16="http://schemas.microsoft.com/office/drawing/2014/main" id="{178AC8EF-AC87-4A38-84A9-DF6478AE8EDE}"/>
                </a:ext>
              </a:extLst>
            </p:cNvPr>
            <p:cNvSpPr>
              <a:spLocks/>
            </p:cNvSpPr>
            <p:nvPr/>
          </p:nvSpPr>
          <p:spPr bwMode="auto">
            <a:xfrm>
              <a:off x="6051550" y="2381250"/>
              <a:ext cx="301625" cy="168275"/>
            </a:xfrm>
            <a:custGeom>
              <a:avLst/>
              <a:gdLst>
                <a:gd name="T0" fmla="*/ 4024 w 4199"/>
                <a:gd name="T1" fmla="*/ 1562 h 2354"/>
                <a:gd name="T2" fmla="*/ 3803 w 4199"/>
                <a:gd name="T3" fmla="*/ 1948 h 2354"/>
                <a:gd name="T4" fmla="*/ 2951 w 4199"/>
                <a:gd name="T5" fmla="*/ 2188 h 2354"/>
                <a:gd name="T6" fmla="*/ 984 w 4199"/>
                <a:gd name="T7" fmla="*/ 1104 h 2354"/>
                <a:gd name="T8" fmla="*/ 38 w 4199"/>
                <a:gd name="T9" fmla="*/ 573 h 2354"/>
                <a:gd name="T10" fmla="*/ 0 w 4199"/>
                <a:gd name="T11" fmla="*/ 455 h 2354"/>
                <a:gd name="T12" fmla="*/ 3 w 4199"/>
                <a:gd name="T13" fmla="*/ 449 h 2354"/>
                <a:gd name="T14" fmla="*/ 51 w 4199"/>
                <a:gd name="T15" fmla="*/ 363 h 2354"/>
                <a:gd name="T16" fmla="*/ 157 w 4199"/>
                <a:gd name="T17" fmla="*/ 183 h 2354"/>
                <a:gd name="T18" fmla="*/ 2783 w 4199"/>
                <a:gd name="T19" fmla="*/ 145 h 2354"/>
                <a:gd name="T20" fmla="*/ 3782 w 4199"/>
                <a:gd name="T21" fmla="*/ 696 h 2354"/>
                <a:gd name="T22" fmla="*/ 4024 w 4199"/>
                <a:gd name="T23" fmla="*/ 1562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9" h="2354">
                  <a:moveTo>
                    <a:pt x="4024" y="1562"/>
                  </a:moveTo>
                  <a:cubicBezTo>
                    <a:pt x="3952" y="1688"/>
                    <a:pt x="3875" y="1822"/>
                    <a:pt x="3803" y="1948"/>
                  </a:cubicBezTo>
                  <a:cubicBezTo>
                    <a:pt x="3632" y="2247"/>
                    <a:pt x="3253" y="2354"/>
                    <a:pt x="2951" y="2188"/>
                  </a:cubicBezTo>
                  <a:lnTo>
                    <a:pt x="984" y="1104"/>
                  </a:lnTo>
                  <a:lnTo>
                    <a:pt x="38" y="573"/>
                  </a:lnTo>
                  <a:cubicBezTo>
                    <a:pt x="20" y="530"/>
                    <a:pt x="7" y="490"/>
                    <a:pt x="0" y="455"/>
                  </a:cubicBezTo>
                  <a:cubicBezTo>
                    <a:pt x="1" y="453"/>
                    <a:pt x="2" y="451"/>
                    <a:pt x="3" y="449"/>
                  </a:cubicBezTo>
                  <a:lnTo>
                    <a:pt x="51" y="363"/>
                  </a:lnTo>
                  <a:lnTo>
                    <a:pt x="157" y="183"/>
                  </a:lnTo>
                  <a:cubicBezTo>
                    <a:pt x="701" y="0"/>
                    <a:pt x="2431" y="624"/>
                    <a:pt x="2783" y="145"/>
                  </a:cubicBezTo>
                  <a:lnTo>
                    <a:pt x="3782" y="696"/>
                  </a:lnTo>
                  <a:cubicBezTo>
                    <a:pt x="4090" y="867"/>
                    <a:pt x="4199" y="1256"/>
                    <a:pt x="4024" y="1562"/>
                  </a:cubicBezTo>
                  <a:close/>
                </a:path>
              </a:pathLst>
            </a:custGeom>
            <a:solidFill>
              <a:srgbClr val="005C8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8" name="Freeform 38">
              <a:extLst>
                <a:ext uri="{FF2B5EF4-FFF2-40B4-BE49-F238E27FC236}">
                  <a16:creationId xmlns:a16="http://schemas.microsoft.com/office/drawing/2014/main" id="{235E227C-DF5C-4CAB-80B9-97319502484B}"/>
                </a:ext>
              </a:extLst>
            </p:cNvPr>
            <p:cNvSpPr>
              <a:spLocks/>
            </p:cNvSpPr>
            <p:nvPr/>
          </p:nvSpPr>
          <p:spPr bwMode="auto">
            <a:xfrm>
              <a:off x="6021388" y="2397125"/>
              <a:ext cx="41275" cy="44450"/>
            </a:xfrm>
            <a:custGeom>
              <a:avLst/>
              <a:gdLst>
                <a:gd name="T0" fmla="*/ 564 w 574"/>
                <a:gd name="T1" fmla="*/ 537 h 634"/>
                <a:gd name="T2" fmla="*/ 0 w 574"/>
                <a:gd name="T3" fmla="*/ 18 h 634"/>
                <a:gd name="T4" fmla="*/ 113 w 574"/>
                <a:gd name="T5" fmla="*/ 634 h 634"/>
                <a:gd name="T6" fmla="*/ 564 w 574"/>
                <a:gd name="T7" fmla="*/ 537 h 634"/>
              </a:gdLst>
              <a:ahLst/>
              <a:cxnLst>
                <a:cxn ang="0">
                  <a:pos x="T0" y="T1"/>
                </a:cxn>
                <a:cxn ang="0">
                  <a:pos x="T2" y="T3"/>
                </a:cxn>
                <a:cxn ang="0">
                  <a:pos x="T4" y="T5"/>
                </a:cxn>
                <a:cxn ang="0">
                  <a:pos x="T6" y="T7"/>
                </a:cxn>
              </a:cxnLst>
              <a:rect l="0" t="0" r="r" b="b"/>
              <a:pathLst>
                <a:path w="574" h="634">
                  <a:moveTo>
                    <a:pt x="564" y="537"/>
                  </a:moveTo>
                  <a:cubicBezTo>
                    <a:pt x="574" y="0"/>
                    <a:pt x="0" y="18"/>
                    <a:pt x="0" y="18"/>
                  </a:cubicBezTo>
                  <a:lnTo>
                    <a:pt x="113" y="634"/>
                  </a:lnTo>
                  <a:lnTo>
                    <a:pt x="564" y="537"/>
                  </a:ln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79" name="Freeform 39">
              <a:extLst>
                <a:ext uri="{FF2B5EF4-FFF2-40B4-BE49-F238E27FC236}">
                  <a16:creationId xmlns:a16="http://schemas.microsoft.com/office/drawing/2014/main" id="{0A282307-E08F-4431-A1C6-02A43AAF6F2B}"/>
                </a:ext>
              </a:extLst>
            </p:cNvPr>
            <p:cNvSpPr>
              <a:spLocks/>
            </p:cNvSpPr>
            <p:nvPr/>
          </p:nvSpPr>
          <p:spPr bwMode="auto">
            <a:xfrm>
              <a:off x="6026150" y="2395538"/>
              <a:ext cx="41275" cy="38100"/>
            </a:xfrm>
            <a:custGeom>
              <a:avLst/>
              <a:gdLst>
                <a:gd name="T0" fmla="*/ 515 w 573"/>
                <a:gd name="T1" fmla="*/ 534 h 534"/>
                <a:gd name="T2" fmla="*/ 464 w 573"/>
                <a:gd name="T3" fmla="*/ 491 h 534"/>
                <a:gd name="T4" fmla="*/ 47 w 573"/>
                <a:gd name="T5" fmla="*/ 109 h 534"/>
                <a:gd name="T6" fmla="*/ 5 w 573"/>
                <a:gd name="T7" fmla="*/ 48 h 534"/>
                <a:gd name="T8" fmla="*/ 66 w 573"/>
                <a:gd name="T9" fmla="*/ 5 h 534"/>
                <a:gd name="T10" fmla="*/ 567 w 573"/>
                <a:gd name="T11" fmla="*/ 470 h 534"/>
                <a:gd name="T12" fmla="*/ 526 w 573"/>
                <a:gd name="T13" fmla="*/ 533 h 534"/>
                <a:gd name="T14" fmla="*/ 515 w 573"/>
                <a:gd name="T15" fmla="*/ 534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534">
                  <a:moveTo>
                    <a:pt x="515" y="534"/>
                  </a:moveTo>
                  <a:cubicBezTo>
                    <a:pt x="491" y="534"/>
                    <a:pt x="468" y="516"/>
                    <a:pt x="464" y="491"/>
                  </a:cubicBezTo>
                  <a:cubicBezTo>
                    <a:pt x="401" y="179"/>
                    <a:pt x="62" y="112"/>
                    <a:pt x="47" y="109"/>
                  </a:cubicBezTo>
                  <a:cubicBezTo>
                    <a:pt x="19" y="104"/>
                    <a:pt x="0" y="77"/>
                    <a:pt x="5" y="48"/>
                  </a:cubicBezTo>
                  <a:cubicBezTo>
                    <a:pt x="10" y="19"/>
                    <a:pt x="37" y="0"/>
                    <a:pt x="66" y="5"/>
                  </a:cubicBezTo>
                  <a:cubicBezTo>
                    <a:pt x="84" y="8"/>
                    <a:pt x="491" y="87"/>
                    <a:pt x="567" y="470"/>
                  </a:cubicBezTo>
                  <a:cubicBezTo>
                    <a:pt x="573" y="499"/>
                    <a:pt x="555" y="527"/>
                    <a:pt x="526" y="533"/>
                  </a:cubicBezTo>
                  <a:cubicBezTo>
                    <a:pt x="522" y="533"/>
                    <a:pt x="519" y="534"/>
                    <a:pt x="515" y="534"/>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0" name="Freeform 40">
              <a:extLst>
                <a:ext uri="{FF2B5EF4-FFF2-40B4-BE49-F238E27FC236}">
                  <a16:creationId xmlns:a16="http://schemas.microsoft.com/office/drawing/2014/main" id="{E1F9C120-6F9E-4449-93CB-5D94E5E157CB}"/>
                </a:ext>
              </a:extLst>
            </p:cNvPr>
            <p:cNvSpPr>
              <a:spLocks/>
            </p:cNvSpPr>
            <p:nvPr/>
          </p:nvSpPr>
          <p:spPr bwMode="auto">
            <a:xfrm>
              <a:off x="6178550" y="2357438"/>
              <a:ext cx="222250" cy="153987"/>
            </a:xfrm>
            <a:custGeom>
              <a:avLst/>
              <a:gdLst>
                <a:gd name="T0" fmla="*/ 613 w 3107"/>
                <a:gd name="T1" fmla="*/ 1577 h 2141"/>
                <a:gd name="T2" fmla="*/ 634 w 3107"/>
                <a:gd name="T3" fmla="*/ 1365 h 2141"/>
                <a:gd name="T4" fmla="*/ 304 w 3107"/>
                <a:gd name="T5" fmla="*/ 1327 h 2141"/>
                <a:gd name="T6" fmla="*/ 400 w 3107"/>
                <a:gd name="T7" fmla="*/ 1006 h 2141"/>
                <a:gd name="T8" fmla="*/ 1091 w 3107"/>
                <a:gd name="T9" fmla="*/ 524 h 2141"/>
                <a:gd name="T10" fmla="*/ 319 w 3107"/>
                <a:gd name="T11" fmla="*/ 876 h 2141"/>
                <a:gd name="T12" fmla="*/ 45 w 3107"/>
                <a:gd name="T13" fmla="*/ 784 h 2141"/>
                <a:gd name="T14" fmla="*/ 213 w 3107"/>
                <a:gd name="T15" fmla="*/ 468 h 2141"/>
                <a:gd name="T16" fmla="*/ 1041 w 3107"/>
                <a:gd name="T17" fmla="*/ 64 h 2141"/>
                <a:gd name="T18" fmla="*/ 1715 w 3107"/>
                <a:gd name="T19" fmla="*/ 60 h 2141"/>
                <a:gd name="T20" fmla="*/ 2833 w 3107"/>
                <a:gd name="T21" fmla="*/ 739 h 2141"/>
                <a:gd name="T22" fmla="*/ 3107 w 3107"/>
                <a:gd name="T23" fmla="*/ 2141 h 2141"/>
                <a:gd name="T24" fmla="*/ 2322 w 3107"/>
                <a:gd name="T25" fmla="*/ 1308 h 2141"/>
                <a:gd name="T26" fmla="*/ 1531 w 3107"/>
                <a:gd name="T27" fmla="*/ 1777 h 2141"/>
                <a:gd name="T28" fmla="*/ 1217 w 3107"/>
                <a:gd name="T29" fmla="*/ 1715 h 2141"/>
                <a:gd name="T30" fmla="*/ 1205 w 3107"/>
                <a:gd name="T31" fmla="*/ 1520 h 2141"/>
                <a:gd name="T32" fmla="*/ 934 w 3107"/>
                <a:gd name="T33" fmla="*/ 1656 h 2141"/>
                <a:gd name="T34" fmla="*/ 613 w 3107"/>
                <a:gd name="T35" fmla="*/ 1577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7" h="2141">
                  <a:moveTo>
                    <a:pt x="613" y="1577"/>
                  </a:moveTo>
                  <a:cubicBezTo>
                    <a:pt x="576" y="1517"/>
                    <a:pt x="590" y="1422"/>
                    <a:pt x="634" y="1365"/>
                  </a:cubicBezTo>
                  <a:cubicBezTo>
                    <a:pt x="528" y="1436"/>
                    <a:pt x="362" y="1426"/>
                    <a:pt x="304" y="1327"/>
                  </a:cubicBezTo>
                  <a:cubicBezTo>
                    <a:pt x="240" y="1217"/>
                    <a:pt x="306" y="1084"/>
                    <a:pt x="400" y="1006"/>
                  </a:cubicBezTo>
                  <a:cubicBezTo>
                    <a:pt x="680" y="774"/>
                    <a:pt x="1095" y="540"/>
                    <a:pt x="1091" y="524"/>
                  </a:cubicBezTo>
                  <a:cubicBezTo>
                    <a:pt x="1101" y="486"/>
                    <a:pt x="442" y="833"/>
                    <a:pt x="319" y="876"/>
                  </a:cubicBezTo>
                  <a:cubicBezTo>
                    <a:pt x="211" y="913"/>
                    <a:pt x="89" y="872"/>
                    <a:pt x="45" y="784"/>
                  </a:cubicBezTo>
                  <a:cubicBezTo>
                    <a:pt x="0" y="695"/>
                    <a:pt x="71" y="576"/>
                    <a:pt x="213" y="468"/>
                  </a:cubicBezTo>
                  <a:cubicBezTo>
                    <a:pt x="394" y="331"/>
                    <a:pt x="870" y="120"/>
                    <a:pt x="1041" y="64"/>
                  </a:cubicBezTo>
                  <a:cubicBezTo>
                    <a:pt x="1210" y="9"/>
                    <a:pt x="1527" y="0"/>
                    <a:pt x="1715" y="60"/>
                  </a:cubicBezTo>
                  <a:cubicBezTo>
                    <a:pt x="1942" y="132"/>
                    <a:pt x="2746" y="501"/>
                    <a:pt x="2833" y="739"/>
                  </a:cubicBezTo>
                  <a:cubicBezTo>
                    <a:pt x="2959" y="1083"/>
                    <a:pt x="3036" y="1755"/>
                    <a:pt x="3107" y="2141"/>
                  </a:cubicBezTo>
                  <a:cubicBezTo>
                    <a:pt x="2635" y="1964"/>
                    <a:pt x="2477" y="1704"/>
                    <a:pt x="2322" y="1308"/>
                  </a:cubicBezTo>
                  <a:cubicBezTo>
                    <a:pt x="2322" y="1308"/>
                    <a:pt x="1819" y="1699"/>
                    <a:pt x="1531" y="1777"/>
                  </a:cubicBezTo>
                  <a:cubicBezTo>
                    <a:pt x="1443" y="1801"/>
                    <a:pt x="1294" y="1805"/>
                    <a:pt x="1217" y="1715"/>
                  </a:cubicBezTo>
                  <a:cubicBezTo>
                    <a:pt x="1169" y="1659"/>
                    <a:pt x="1172" y="1580"/>
                    <a:pt x="1205" y="1520"/>
                  </a:cubicBezTo>
                  <a:cubicBezTo>
                    <a:pt x="1205" y="1520"/>
                    <a:pt x="1051" y="1613"/>
                    <a:pt x="934" y="1656"/>
                  </a:cubicBezTo>
                  <a:cubicBezTo>
                    <a:pt x="826" y="1696"/>
                    <a:pt x="674" y="1677"/>
                    <a:pt x="613" y="1577"/>
                  </a:cubicBezTo>
                  <a:close/>
                </a:path>
              </a:pathLst>
            </a:custGeom>
            <a:solidFill>
              <a:srgbClr val="804028">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1" name="Freeform 41">
              <a:extLst>
                <a:ext uri="{FF2B5EF4-FFF2-40B4-BE49-F238E27FC236}">
                  <a16:creationId xmlns:a16="http://schemas.microsoft.com/office/drawing/2014/main" id="{D12B57E1-D9D0-4DD4-809D-6763C6566A52}"/>
                </a:ext>
              </a:extLst>
            </p:cNvPr>
            <p:cNvSpPr>
              <a:spLocks/>
            </p:cNvSpPr>
            <p:nvPr/>
          </p:nvSpPr>
          <p:spPr bwMode="auto">
            <a:xfrm>
              <a:off x="6224588" y="2406650"/>
              <a:ext cx="63500" cy="47625"/>
            </a:xfrm>
            <a:custGeom>
              <a:avLst/>
              <a:gdLst>
                <a:gd name="T0" fmla="*/ 881 w 885"/>
                <a:gd name="T1" fmla="*/ 72 h 666"/>
                <a:gd name="T2" fmla="*/ 858 w 885"/>
                <a:gd name="T3" fmla="*/ 103 h 666"/>
                <a:gd name="T4" fmla="*/ 90 w 885"/>
                <a:gd name="T5" fmla="*/ 648 h 666"/>
                <a:gd name="T6" fmla="*/ 18 w 885"/>
                <a:gd name="T7" fmla="*/ 641 h 666"/>
                <a:gd name="T8" fmla="*/ 25 w 885"/>
                <a:gd name="T9" fmla="*/ 568 h 666"/>
                <a:gd name="T10" fmla="*/ 804 w 885"/>
                <a:gd name="T11" fmla="*/ 15 h 666"/>
                <a:gd name="T12" fmla="*/ 875 w 885"/>
                <a:gd name="T13" fmla="*/ 32 h 666"/>
                <a:gd name="T14" fmla="*/ 881 w 885"/>
                <a:gd name="T15" fmla="*/ 72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5" h="666">
                  <a:moveTo>
                    <a:pt x="881" y="72"/>
                  </a:moveTo>
                  <a:cubicBezTo>
                    <a:pt x="878" y="84"/>
                    <a:pt x="870" y="95"/>
                    <a:pt x="858" y="103"/>
                  </a:cubicBezTo>
                  <a:cubicBezTo>
                    <a:pt x="467" y="343"/>
                    <a:pt x="94" y="645"/>
                    <a:pt x="90" y="648"/>
                  </a:cubicBezTo>
                  <a:cubicBezTo>
                    <a:pt x="68" y="666"/>
                    <a:pt x="36" y="663"/>
                    <a:pt x="18" y="641"/>
                  </a:cubicBezTo>
                  <a:cubicBezTo>
                    <a:pt x="0" y="619"/>
                    <a:pt x="3" y="586"/>
                    <a:pt x="25" y="568"/>
                  </a:cubicBezTo>
                  <a:cubicBezTo>
                    <a:pt x="29" y="565"/>
                    <a:pt x="408" y="258"/>
                    <a:pt x="804" y="15"/>
                  </a:cubicBezTo>
                  <a:cubicBezTo>
                    <a:pt x="828" y="0"/>
                    <a:pt x="860" y="7"/>
                    <a:pt x="875" y="32"/>
                  </a:cubicBezTo>
                  <a:cubicBezTo>
                    <a:pt x="883" y="44"/>
                    <a:pt x="885" y="59"/>
                    <a:pt x="881" y="72"/>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2" name="Freeform 42">
              <a:extLst>
                <a:ext uri="{FF2B5EF4-FFF2-40B4-BE49-F238E27FC236}">
                  <a16:creationId xmlns:a16="http://schemas.microsoft.com/office/drawing/2014/main" id="{6091BBE1-B5B5-40FF-A1A6-D3D7E7ED1BC6}"/>
                </a:ext>
              </a:extLst>
            </p:cNvPr>
            <p:cNvSpPr>
              <a:spLocks/>
            </p:cNvSpPr>
            <p:nvPr/>
          </p:nvSpPr>
          <p:spPr bwMode="auto">
            <a:xfrm>
              <a:off x="6264275" y="2420938"/>
              <a:ext cx="63500" cy="46037"/>
            </a:xfrm>
            <a:custGeom>
              <a:avLst/>
              <a:gdLst>
                <a:gd name="T0" fmla="*/ 881 w 884"/>
                <a:gd name="T1" fmla="*/ 72 h 644"/>
                <a:gd name="T2" fmla="*/ 857 w 884"/>
                <a:gd name="T3" fmla="*/ 104 h 644"/>
                <a:gd name="T4" fmla="*/ 90 w 884"/>
                <a:gd name="T5" fmla="*/ 626 h 644"/>
                <a:gd name="T6" fmla="*/ 18 w 884"/>
                <a:gd name="T7" fmla="*/ 617 h 644"/>
                <a:gd name="T8" fmla="*/ 27 w 884"/>
                <a:gd name="T9" fmla="*/ 544 h 644"/>
                <a:gd name="T10" fmla="*/ 805 w 884"/>
                <a:gd name="T11" fmla="*/ 14 h 644"/>
                <a:gd name="T12" fmla="*/ 876 w 884"/>
                <a:gd name="T13" fmla="*/ 34 h 644"/>
                <a:gd name="T14" fmla="*/ 881 w 884"/>
                <a:gd name="T15" fmla="*/ 72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644">
                  <a:moveTo>
                    <a:pt x="881" y="72"/>
                  </a:moveTo>
                  <a:cubicBezTo>
                    <a:pt x="877" y="85"/>
                    <a:pt x="869" y="97"/>
                    <a:pt x="857" y="104"/>
                  </a:cubicBezTo>
                  <a:cubicBezTo>
                    <a:pt x="524" y="294"/>
                    <a:pt x="94" y="623"/>
                    <a:pt x="90" y="626"/>
                  </a:cubicBezTo>
                  <a:cubicBezTo>
                    <a:pt x="67" y="644"/>
                    <a:pt x="35" y="639"/>
                    <a:pt x="18" y="617"/>
                  </a:cubicBezTo>
                  <a:cubicBezTo>
                    <a:pt x="0" y="594"/>
                    <a:pt x="5" y="562"/>
                    <a:pt x="27" y="544"/>
                  </a:cubicBezTo>
                  <a:cubicBezTo>
                    <a:pt x="31" y="541"/>
                    <a:pt x="466" y="208"/>
                    <a:pt x="805" y="14"/>
                  </a:cubicBezTo>
                  <a:cubicBezTo>
                    <a:pt x="830" y="0"/>
                    <a:pt x="862" y="9"/>
                    <a:pt x="876" y="34"/>
                  </a:cubicBezTo>
                  <a:cubicBezTo>
                    <a:pt x="883" y="46"/>
                    <a:pt x="884" y="60"/>
                    <a:pt x="881" y="72"/>
                  </a:cubicBezTo>
                  <a:close/>
                </a:path>
              </a:pathLst>
            </a:custGeom>
            <a:solidFill>
              <a:srgbClr val="371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3" name="Freeform 43">
              <a:extLst>
                <a:ext uri="{FF2B5EF4-FFF2-40B4-BE49-F238E27FC236}">
                  <a16:creationId xmlns:a16="http://schemas.microsoft.com/office/drawing/2014/main" id="{89519323-2877-4F06-B860-0EB4E1419D9F}"/>
                </a:ext>
              </a:extLst>
            </p:cNvPr>
            <p:cNvSpPr>
              <a:spLocks/>
            </p:cNvSpPr>
            <p:nvPr/>
          </p:nvSpPr>
          <p:spPr bwMode="auto">
            <a:xfrm>
              <a:off x="6286500" y="2527300"/>
              <a:ext cx="565150" cy="568325"/>
            </a:xfrm>
            <a:custGeom>
              <a:avLst/>
              <a:gdLst>
                <a:gd name="T0" fmla="*/ 2265 w 7882"/>
                <a:gd name="T1" fmla="*/ 4592 h 7949"/>
                <a:gd name="T2" fmla="*/ 0 w 7882"/>
                <a:gd name="T3" fmla="*/ 2008 h 7949"/>
                <a:gd name="T4" fmla="*/ 1822 w 7882"/>
                <a:gd name="T5" fmla="*/ 0 h 7949"/>
                <a:gd name="T6" fmla="*/ 6778 w 7882"/>
                <a:gd name="T7" fmla="*/ 4200 h 7949"/>
                <a:gd name="T8" fmla="*/ 7225 w 7882"/>
                <a:gd name="T9" fmla="*/ 7089 h 7949"/>
                <a:gd name="T10" fmla="*/ 4985 w 7882"/>
                <a:gd name="T11" fmla="*/ 7949 h 7949"/>
                <a:gd name="T12" fmla="*/ 2265 w 7882"/>
                <a:gd name="T13" fmla="*/ 4592 h 7949"/>
              </a:gdLst>
              <a:ahLst/>
              <a:cxnLst>
                <a:cxn ang="0">
                  <a:pos x="T0" y="T1"/>
                </a:cxn>
                <a:cxn ang="0">
                  <a:pos x="T2" y="T3"/>
                </a:cxn>
                <a:cxn ang="0">
                  <a:pos x="T4" y="T5"/>
                </a:cxn>
                <a:cxn ang="0">
                  <a:pos x="T6" y="T7"/>
                </a:cxn>
                <a:cxn ang="0">
                  <a:pos x="T8" y="T9"/>
                </a:cxn>
                <a:cxn ang="0">
                  <a:pos x="T10" y="T11"/>
                </a:cxn>
                <a:cxn ang="0">
                  <a:pos x="T12" y="T13"/>
                </a:cxn>
              </a:cxnLst>
              <a:rect l="0" t="0" r="r" b="b"/>
              <a:pathLst>
                <a:path w="7882" h="7949">
                  <a:moveTo>
                    <a:pt x="2265" y="4592"/>
                  </a:moveTo>
                  <a:cubicBezTo>
                    <a:pt x="1856" y="4107"/>
                    <a:pt x="0" y="2008"/>
                    <a:pt x="0" y="2008"/>
                  </a:cubicBezTo>
                  <a:cubicBezTo>
                    <a:pt x="504" y="2586"/>
                    <a:pt x="2347" y="395"/>
                    <a:pt x="1822" y="0"/>
                  </a:cubicBezTo>
                  <a:cubicBezTo>
                    <a:pt x="1822" y="0"/>
                    <a:pt x="5662" y="3251"/>
                    <a:pt x="6778" y="4200"/>
                  </a:cubicBezTo>
                  <a:cubicBezTo>
                    <a:pt x="7664" y="4953"/>
                    <a:pt x="7882" y="6269"/>
                    <a:pt x="7225" y="7089"/>
                  </a:cubicBezTo>
                  <a:cubicBezTo>
                    <a:pt x="6537" y="7949"/>
                    <a:pt x="5408" y="7949"/>
                    <a:pt x="4985" y="7949"/>
                  </a:cubicBezTo>
                  <a:cubicBezTo>
                    <a:pt x="4985" y="7949"/>
                    <a:pt x="3177" y="5671"/>
                    <a:pt x="2265" y="4592"/>
                  </a:cubicBezTo>
                  <a:close/>
                </a:path>
              </a:pathLst>
            </a:custGeom>
            <a:solidFill>
              <a:srgbClr val="495961"/>
            </a:solidFill>
            <a:ln w="38100">
              <a:solidFill>
                <a:srgbClr val="FFFFE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4" name="Freeform 44">
              <a:extLst>
                <a:ext uri="{FF2B5EF4-FFF2-40B4-BE49-F238E27FC236}">
                  <a16:creationId xmlns:a16="http://schemas.microsoft.com/office/drawing/2014/main" id="{FC8B433C-1EF2-48D1-9E14-FBB4A3DBA82E}"/>
                </a:ext>
              </a:extLst>
            </p:cNvPr>
            <p:cNvSpPr>
              <a:spLocks/>
            </p:cNvSpPr>
            <p:nvPr/>
          </p:nvSpPr>
          <p:spPr bwMode="auto">
            <a:xfrm>
              <a:off x="6319838" y="2708275"/>
              <a:ext cx="179388" cy="207962"/>
            </a:xfrm>
            <a:custGeom>
              <a:avLst/>
              <a:gdLst>
                <a:gd name="T0" fmla="*/ 2455 w 2514"/>
                <a:gd name="T1" fmla="*/ 2893 h 2893"/>
                <a:gd name="T2" fmla="*/ 2415 w 2514"/>
                <a:gd name="T3" fmla="*/ 2874 h 2893"/>
                <a:gd name="T4" fmla="*/ 19 w 2514"/>
                <a:gd name="T5" fmla="*/ 94 h 2893"/>
                <a:gd name="T6" fmla="*/ 25 w 2514"/>
                <a:gd name="T7" fmla="*/ 19 h 2893"/>
                <a:gd name="T8" fmla="*/ 99 w 2514"/>
                <a:gd name="T9" fmla="*/ 25 h 2893"/>
                <a:gd name="T10" fmla="*/ 2495 w 2514"/>
                <a:gd name="T11" fmla="*/ 2805 h 2893"/>
                <a:gd name="T12" fmla="*/ 2490 w 2514"/>
                <a:gd name="T13" fmla="*/ 2880 h 2893"/>
                <a:gd name="T14" fmla="*/ 2455 w 2514"/>
                <a:gd name="T15" fmla="*/ 2893 h 2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4" h="2893">
                  <a:moveTo>
                    <a:pt x="2455" y="2893"/>
                  </a:moveTo>
                  <a:cubicBezTo>
                    <a:pt x="2441" y="2893"/>
                    <a:pt x="2426" y="2887"/>
                    <a:pt x="2415" y="2874"/>
                  </a:cubicBezTo>
                  <a:lnTo>
                    <a:pt x="19" y="94"/>
                  </a:lnTo>
                  <a:cubicBezTo>
                    <a:pt x="0" y="72"/>
                    <a:pt x="2" y="39"/>
                    <a:pt x="25" y="19"/>
                  </a:cubicBezTo>
                  <a:cubicBezTo>
                    <a:pt x="47" y="0"/>
                    <a:pt x="80" y="3"/>
                    <a:pt x="99" y="25"/>
                  </a:cubicBezTo>
                  <a:lnTo>
                    <a:pt x="2495" y="2805"/>
                  </a:lnTo>
                  <a:cubicBezTo>
                    <a:pt x="2514" y="2827"/>
                    <a:pt x="2512" y="2861"/>
                    <a:pt x="2490" y="2880"/>
                  </a:cubicBezTo>
                  <a:cubicBezTo>
                    <a:pt x="2480" y="2889"/>
                    <a:pt x="2468" y="2893"/>
                    <a:pt x="2455" y="2893"/>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sp>
          <p:nvSpPr>
            <p:cNvPr id="85" name="Freeform 45">
              <a:extLst>
                <a:ext uri="{FF2B5EF4-FFF2-40B4-BE49-F238E27FC236}">
                  <a16:creationId xmlns:a16="http://schemas.microsoft.com/office/drawing/2014/main" id="{9462614E-8A0F-4A32-9DBE-0084D78AC855}"/>
                </a:ext>
              </a:extLst>
            </p:cNvPr>
            <p:cNvSpPr>
              <a:spLocks/>
            </p:cNvSpPr>
            <p:nvPr/>
          </p:nvSpPr>
          <p:spPr bwMode="auto">
            <a:xfrm>
              <a:off x="6213475" y="2460625"/>
              <a:ext cx="138113" cy="85725"/>
            </a:xfrm>
            <a:custGeom>
              <a:avLst/>
              <a:gdLst>
                <a:gd name="T0" fmla="*/ 1000 w 1922"/>
                <a:gd name="T1" fmla="*/ 1211 h 1211"/>
                <a:gd name="T2" fmla="*/ 673 w 1922"/>
                <a:gd name="T3" fmla="*/ 1127 h 1211"/>
                <a:gd name="T4" fmla="*/ 35 w 1922"/>
                <a:gd name="T5" fmla="*/ 779 h 1211"/>
                <a:gd name="T6" fmla="*/ 14 w 1922"/>
                <a:gd name="T7" fmla="*/ 707 h 1211"/>
                <a:gd name="T8" fmla="*/ 86 w 1922"/>
                <a:gd name="T9" fmla="*/ 686 h 1211"/>
                <a:gd name="T10" fmla="*/ 724 w 1922"/>
                <a:gd name="T11" fmla="*/ 1034 h 1211"/>
                <a:gd name="T12" fmla="*/ 1505 w 1922"/>
                <a:gd name="T13" fmla="*/ 815 h 1211"/>
                <a:gd name="T14" fmla="*/ 1591 w 1922"/>
                <a:gd name="T15" fmla="*/ 663 h 1211"/>
                <a:gd name="T16" fmla="*/ 1726 w 1922"/>
                <a:gd name="T17" fmla="*/ 428 h 1211"/>
                <a:gd name="T18" fmla="*/ 1797 w 1922"/>
                <a:gd name="T19" fmla="*/ 64 h 1211"/>
                <a:gd name="T20" fmla="*/ 1842 w 1922"/>
                <a:gd name="T21" fmla="*/ 4 h 1211"/>
                <a:gd name="T22" fmla="*/ 1902 w 1922"/>
                <a:gd name="T23" fmla="*/ 50 h 1211"/>
                <a:gd name="T24" fmla="*/ 1817 w 1922"/>
                <a:gd name="T25" fmla="*/ 481 h 1211"/>
                <a:gd name="T26" fmla="*/ 1683 w 1922"/>
                <a:gd name="T27" fmla="*/ 716 h 1211"/>
                <a:gd name="T28" fmla="*/ 1596 w 1922"/>
                <a:gd name="T29" fmla="*/ 867 h 1211"/>
                <a:gd name="T30" fmla="*/ 1000 w 1922"/>
                <a:gd name="T31"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2" h="1211">
                  <a:moveTo>
                    <a:pt x="1000" y="1211"/>
                  </a:moveTo>
                  <a:cubicBezTo>
                    <a:pt x="889" y="1211"/>
                    <a:pt x="776" y="1184"/>
                    <a:pt x="673" y="1127"/>
                  </a:cubicBezTo>
                  <a:lnTo>
                    <a:pt x="35" y="779"/>
                  </a:lnTo>
                  <a:cubicBezTo>
                    <a:pt x="10" y="765"/>
                    <a:pt x="0" y="732"/>
                    <a:pt x="14" y="707"/>
                  </a:cubicBezTo>
                  <a:cubicBezTo>
                    <a:pt x="28" y="681"/>
                    <a:pt x="60" y="672"/>
                    <a:pt x="86" y="686"/>
                  </a:cubicBezTo>
                  <a:lnTo>
                    <a:pt x="724" y="1034"/>
                  </a:lnTo>
                  <a:cubicBezTo>
                    <a:pt x="999" y="1186"/>
                    <a:pt x="1349" y="1087"/>
                    <a:pt x="1505" y="815"/>
                  </a:cubicBezTo>
                  <a:lnTo>
                    <a:pt x="1591" y="663"/>
                  </a:lnTo>
                  <a:cubicBezTo>
                    <a:pt x="1636" y="585"/>
                    <a:pt x="1681" y="505"/>
                    <a:pt x="1726" y="428"/>
                  </a:cubicBezTo>
                  <a:cubicBezTo>
                    <a:pt x="1789" y="317"/>
                    <a:pt x="1814" y="191"/>
                    <a:pt x="1797" y="64"/>
                  </a:cubicBezTo>
                  <a:cubicBezTo>
                    <a:pt x="1793" y="35"/>
                    <a:pt x="1813" y="8"/>
                    <a:pt x="1842" y="4"/>
                  </a:cubicBezTo>
                  <a:cubicBezTo>
                    <a:pt x="1870" y="0"/>
                    <a:pt x="1898" y="21"/>
                    <a:pt x="1902" y="50"/>
                  </a:cubicBezTo>
                  <a:cubicBezTo>
                    <a:pt x="1922" y="200"/>
                    <a:pt x="1893" y="349"/>
                    <a:pt x="1817" y="481"/>
                  </a:cubicBezTo>
                  <a:cubicBezTo>
                    <a:pt x="1773" y="558"/>
                    <a:pt x="1728" y="637"/>
                    <a:pt x="1683" y="716"/>
                  </a:cubicBezTo>
                  <a:lnTo>
                    <a:pt x="1596" y="867"/>
                  </a:lnTo>
                  <a:cubicBezTo>
                    <a:pt x="1471" y="1087"/>
                    <a:pt x="1238" y="1211"/>
                    <a:pt x="1000" y="1211"/>
                  </a:cubicBezTo>
                  <a:close/>
                </a:path>
              </a:pathLst>
            </a:custGeom>
            <a:solidFill>
              <a:srgbClr val="00131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31D"/>
                </a:solidFill>
                <a:effectLst/>
                <a:uLnTx/>
                <a:uFillTx/>
                <a:latin typeface="Calibri" panose="020F0502020204030204"/>
              </a:endParaRPr>
            </a:p>
          </p:txBody>
        </p:sp>
      </p:grpSp>
    </p:spTree>
    <p:extLst>
      <p:ext uri="{BB962C8B-B14F-4D97-AF65-F5344CB8AC3E}">
        <p14:creationId xmlns:p14="http://schemas.microsoft.com/office/powerpoint/2010/main" val="314268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a:extLst>
              <a:ext uri="{FF2B5EF4-FFF2-40B4-BE49-F238E27FC236}">
                <a16:creationId xmlns:a16="http://schemas.microsoft.com/office/drawing/2014/main" id="{3F9B0DF5-44B9-440D-A477-129840289945}"/>
              </a:ext>
            </a:extLst>
          </p:cNvPr>
          <p:cNvSpPr txBox="1">
            <a:spLocks noGrp="1"/>
          </p:cNvSpPr>
          <p:nvPr>
            <p:ph type="title" idx="4294967295"/>
          </p:nvPr>
        </p:nvSpPr>
        <p:spPr>
          <a:xfrm>
            <a:off x="180502" y="91385"/>
            <a:ext cx="7417565" cy="5042984"/>
          </a:xfrm>
          <a:custGeom>
            <a:avLst/>
            <a:gdLst>
              <a:gd name="connsiteX0" fmla="*/ 0 w 5806224"/>
              <a:gd name="connsiteY0" fmla="*/ 0 h 3780032"/>
              <a:gd name="connsiteX1" fmla="*/ 5806224 w 5806224"/>
              <a:gd name="connsiteY1" fmla="*/ 0 h 3780032"/>
              <a:gd name="connsiteX2" fmla="*/ 5806224 w 5806224"/>
              <a:gd name="connsiteY2" fmla="*/ 3780032 h 3780032"/>
              <a:gd name="connsiteX3" fmla="*/ 0 w 5806224"/>
              <a:gd name="connsiteY3" fmla="*/ 3780032 h 3780032"/>
              <a:gd name="connsiteX4" fmla="*/ 0 w 5806224"/>
              <a:gd name="connsiteY4" fmla="*/ 0 h 3780032"/>
              <a:gd name="connsiteX0" fmla="*/ 0 w 5806224"/>
              <a:gd name="connsiteY0" fmla="*/ 0 h 3780032"/>
              <a:gd name="connsiteX1" fmla="*/ 5282349 w 5806224"/>
              <a:gd name="connsiteY1" fmla="*/ 590550 h 3780032"/>
              <a:gd name="connsiteX2" fmla="*/ 5806224 w 5806224"/>
              <a:gd name="connsiteY2" fmla="*/ 3780032 h 3780032"/>
              <a:gd name="connsiteX3" fmla="*/ 0 w 5806224"/>
              <a:gd name="connsiteY3" fmla="*/ 3780032 h 3780032"/>
              <a:gd name="connsiteX4" fmla="*/ 0 w 5806224"/>
              <a:gd name="connsiteY4" fmla="*/ 0 h 3780032"/>
              <a:gd name="connsiteX0" fmla="*/ 0 w 5806224"/>
              <a:gd name="connsiteY0" fmla="*/ 0 h 3780032"/>
              <a:gd name="connsiteX1" fmla="*/ 5282349 w 5806224"/>
              <a:gd name="connsiteY1" fmla="*/ 590550 h 3780032"/>
              <a:gd name="connsiteX2" fmla="*/ 5806224 w 5806224"/>
              <a:gd name="connsiteY2" fmla="*/ 3780032 h 3780032"/>
              <a:gd name="connsiteX3" fmla="*/ 0 w 5806224"/>
              <a:gd name="connsiteY3" fmla="*/ 3780032 h 3780032"/>
              <a:gd name="connsiteX4" fmla="*/ 0 w 5806224"/>
              <a:gd name="connsiteY4" fmla="*/ 0 h 3780032"/>
              <a:gd name="connsiteX0" fmla="*/ 0 w 5806224"/>
              <a:gd name="connsiteY0" fmla="*/ 0 h 3780032"/>
              <a:gd name="connsiteX1" fmla="*/ 5282349 w 5806224"/>
              <a:gd name="connsiteY1" fmla="*/ 590550 h 3780032"/>
              <a:gd name="connsiteX2" fmla="*/ 5806224 w 5806224"/>
              <a:gd name="connsiteY2" fmla="*/ 3780032 h 3780032"/>
              <a:gd name="connsiteX3" fmla="*/ 0 w 5806224"/>
              <a:gd name="connsiteY3" fmla="*/ 3780032 h 3780032"/>
              <a:gd name="connsiteX4" fmla="*/ 0 w 5806224"/>
              <a:gd name="connsiteY4" fmla="*/ 0 h 3780032"/>
              <a:gd name="connsiteX0" fmla="*/ 0 w 5806224"/>
              <a:gd name="connsiteY0" fmla="*/ 0 h 3780032"/>
              <a:gd name="connsiteX1" fmla="*/ 5282349 w 5806224"/>
              <a:gd name="connsiteY1" fmla="*/ 590550 h 3780032"/>
              <a:gd name="connsiteX2" fmla="*/ 5806224 w 5806224"/>
              <a:gd name="connsiteY2" fmla="*/ 3780032 h 3780032"/>
              <a:gd name="connsiteX3" fmla="*/ 0 w 5806224"/>
              <a:gd name="connsiteY3" fmla="*/ 3780032 h 3780032"/>
              <a:gd name="connsiteX4" fmla="*/ 0 w 5806224"/>
              <a:gd name="connsiteY4" fmla="*/ 0 h 3780032"/>
              <a:gd name="connsiteX0" fmla="*/ 0 w 5806224"/>
              <a:gd name="connsiteY0" fmla="*/ 0 h 3780032"/>
              <a:gd name="connsiteX1" fmla="*/ 5282349 w 5806224"/>
              <a:gd name="connsiteY1" fmla="*/ 590550 h 3780032"/>
              <a:gd name="connsiteX2" fmla="*/ 5806224 w 5806224"/>
              <a:gd name="connsiteY2" fmla="*/ 3780032 h 3780032"/>
              <a:gd name="connsiteX3" fmla="*/ 0 w 5806224"/>
              <a:gd name="connsiteY3" fmla="*/ 3780032 h 3780032"/>
              <a:gd name="connsiteX4" fmla="*/ 0 w 5806224"/>
              <a:gd name="connsiteY4" fmla="*/ 0 h 3780032"/>
              <a:gd name="connsiteX0" fmla="*/ 0 w 5806224"/>
              <a:gd name="connsiteY0" fmla="*/ 0 h 3780032"/>
              <a:gd name="connsiteX1" fmla="*/ 5282349 w 5806224"/>
              <a:gd name="connsiteY1" fmla="*/ 590550 h 3780032"/>
              <a:gd name="connsiteX2" fmla="*/ 5806224 w 5806224"/>
              <a:gd name="connsiteY2" fmla="*/ 3780032 h 3780032"/>
              <a:gd name="connsiteX3" fmla="*/ 0 w 5806224"/>
              <a:gd name="connsiteY3" fmla="*/ 3780032 h 3780032"/>
              <a:gd name="connsiteX4" fmla="*/ 0 w 5806224"/>
              <a:gd name="connsiteY4" fmla="*/ 0 h 3780032"/>
              <a:gd name="connsiteX0" fmla="*/ 0 w 5758599"/>
              <a:gd name="connsiteY0" fmla="*/ 0 h 3780032"/>
              <a:gd name="connsiteX1" fmla="*/ 5282349 w 5758599"/>
              <a:gd name="connsiteY1" fmla="*/ 590550 h 3780032"/>
              <a:gd name="connsiteX2" fmla="*/ 5758599 w 5758599"/>
              <a:gd name="connsiteY2" fmla="*/ 3551432 h 3780032"/>
              <a:gd name="connsiteX3" fmla="*/ 0 w 5758599"/>
              <a:gd name="connsiteY3" fmla="*/ 3780032 h 3780032"/>
              <a:gd name="connsiteX4" fmla="*/ 0 w 5758599"/>
              <a:gd name="connsiteY4" fmla="*/ 0 h 3780032"/>
              <a:gd name="connsiteX0" fmla="*/ 0 w 5758599"/>
              <a:gd name="connsiteY0" fmla="*/ 0 h 3780032"/>
              <a:gd name="connsiteX1" fmla="*/ 5282349 w 5758599"/>
              <a:gd name="connsiteY1" fmla="*/ 590550 h 3780032"/>
              <a:gd name="connsiteX2" fmla="*/ 5758599 w 5758599"/>
              <a:gd name="connsiteY2" fmla="*/ 3551432 h 3780032"/>
              <a:gd name="connsiteX3" fmla="*/ 0 w 5758599"/>
              <a:gd name="connsiteY3" fmla="*/ 3780032 h 3780032"/>
              <a:gd name="connsiteX4" fmla="*/ 0 w 5758599"/>
              <a:gd name="connsiteY4" fmla="*/ 0 h 3780032"/>
              <a:gd name="connsiteX0" fmla="*/ 0 w 5758599"/>
              <a:gd name="connsiteY0" fmla="*/ 0 h 3780032"/>
              <a:gd name="connsiteX1" fmla="*/ 5282349 w 5758599"/>
              <a:gd name="connsiteY1" fmla="*/ 590550 h 3780032"/>
              <a:gd name="connsiteX2" fmla="*/ 5758599 w 5758599"/>
              <a:gd name="connsiteY2" fmla="*/ 3551432 h 3780032"/>
              <a:gd name="connsiteX3" fmla="*/ 0 w 5758599"/>
              <a:gd name="connsiteY3" fmla="*/ 3780032 h 3780032"/>
              <a:gd name="connsiteX4" fmla="*/ 0 w 5758599"/>
              <a:gd name="connsiteY4" fmla="*/ 0 h 3780032"/>
              <a:gd name="connsiteX0" fmla="*/ 0 w 5577624"/>
              <a:gd name="connsiteY0" fmla="*/ 0 h 3780032"/>
              <a:gd name="connsiteX1" fmla="*/ 5282349 w 5577624"/>
              <a:gd name="connsiteY1" fmla="*/ 590550 h 3780032"/>
              <a:gd name="connsiteX2" fmla="*/ 5577624 w 5577624"/>
              <a:gd name="connsiteY2" fmla="*/ 3551432 h 3780032"/>
              <a:gd name="connsiteX3" fmla="*/ 0 w 5577624"/>
              <a:gd name="connsiteY3" fmla="*/ 3780032 h 3780032"/>
              <a:gd name="connsiteX4" fmla="*/ 0 w 5577624"/>
              <a:gd name="connsiteY4" fmla="*/ 0 h 3780032"/>
              <a:gd name="connsiteX0" fmla="*/ 0 w 5577624"/>
              <a:gd name="connsiteY0" fmla="*/ 0 h 3780032"/>
              <a:gd name="connsiteX1" fmla="*/ 5282349 w 5577624"/>
              <a:gd name="connsiteY1" fmla="*/ 590550 h 3780032"/>
              <a:gd name="connsiteX2" fmla="*/ 5577624 w 5577624"/>
              <a:gd name="connsiteY2" fmla="*/ 3551432 h 3780032"/>
              <a:gd name="connsiteX3" fmla="*/ 0 w 5577624"/>
              <a:gd name="connsiteY3" fmla="*/ 3780032 h 3780032"/>
              <a:gd name="connsiteX4" fmla="*/ 0 w 5577624"/>
              <a:gd name="connsiteY4" fmla="*/ 0 h 3780032"/>
              <a:gd name="connsiteX0" fmla="*/ 9525 w 5587149"/>
              <a:gd name="connsiteY0" fmla="*/ 0 h 4970657"/>
              <a:gd name="connsiteX1" fmla="*/ 5291874 w 5587149"/>
              <a:gd name="connsiteY1" fmla="*/ 590550 h 4970657"/>
              <a:gd name="connsiteX2" fmla="*/ 5587149 w 5587149"/>
              <a:gd name="connsiteY2" fmla="*/ 3551432 h 4970657"/>
              <a:gd name="connsiteX3" fmla="*/ 0 w 5587149"/>
              <a:gd name="connsiteY3" fmla="*/ 4970657 h 4970657"/>
              <a:gd name="connsiteX4" fmla="*/ 9525 w 5587149"/>
              <a:gd name="connsiteY4" fmla="*/ 0 h 4970657"/>
              <a:gd name="connsiteX0" fmla="*/ 9525 w 5587149"/>
              <a:gd name="connsiteY0" fmla="*/ 0 h 4970657"/>
              <a:gd name="connsiteX1" fmla="*/ 5310924 w 5587149"/>
              <a:gd name="connsiteY1" fmla="*/ 1200150 h 4970657"/>
              <a:gd name="connsiteX2" fmla="*/ 5587149 w 5587149"/>
              <a:gd name="connsiteY2" fmla="*/ 3551432 h 4970657"/>
              <a:gd name="connsiteX3" fmla="*/ 0 w 5587149"/>
              <a:gd name="connsiteY3" fmla="*/ 4970657 h 4970657"/>
              <a:gd name="connsiteX4" fmla="*/ 9525 w 5587149"/>
              <a:gd name="connsiteY4" fmla="*/ 0 h 4970657"/>
              <a:gd name="connsiteX0" fmla="*/ 9525 w 5587149"/>
              <a:gd name="connsiteY0" fmla="*/ 0 h 4970657"/>
              <a:gd name="connsiteX1" fmla="*/ 5348939 w 5587149"/>
              <a:gd name="connsiteY1" fmla="*/ 447833 h 4970657"/>
              <a:gd name="connsiteX2" fmla="*/ 5587149 w 5587149"/>
              <a:gd name="connsiteY2" fmla="*/ 3551432 h 4970657"/>
              <a:gd name="connsiteX3" fmla="*/ 0 w 5587149"/>
              <a:gd name="connsiteY3" fmla="*/ 4970657 h 4970657"/>
              <a:gd name="connsiteX4" fmla="*/ 9525 w 5587149"/>
              <a:gd name="connsiteY4" fmla="*/ 0 h 4970657"/>
              <a:gd name="connsiteX0" fmla="*/ 9525 w 5843752"/>
              <a:gd name="connsiteY0" fmla="*/ 0 h 4970657"/>
              <a:gd name="connsiteX1" fmla="*/ 5348939 w 5843752"/>
              <a:gd name="connsiteY1" fmla="*/ 447833 h 4970657"/>
              <a:gd name="connsiteX2" fmla="*/ 5843752 w 5843752"/>
              <a:gd name="connsiteY2" fmla="*/ 4247325 h 4970657"/>
              <a:gd name="connsiteX3" fmla="*/ 0 w 5843752"/>
              <a:gd name="connsiteY3" fmla="*/ 4970657 h 4970657"/>
              <a:gd name="connsiteX4" fmla="*/ 9525 w 5843752"/>
              <a:gd name="connsiteY4" fmla="*/ 0 h 4970657"/>
              <a:gd name="connsiteX0" fmla="*/ 9525 w 5843752"/>
              <a:gd name="connsiteY0" fmla="*/ 0 h 5289681"/>
              <a:gd name="connsiteX1" fmla="*/ 5348939 w 5843752"/>
              <a:gd name="connsiteY1" fmla="*/ 447833 h 5289681"/>
              <a:gd name="connsiteX2" fmla="*/ 5843752 w 5843752"/>
              <a:gd name="connsiteY2" fmla="*/ 4247325 h 5289681"/>
              <a:gd name="connsiteX3" fmla="*/ 2593448 w 5843752"/>
              <a:gd name="connsiteY3" fmla="*/ 4820194 h 5289681"/>
              <a:gd name="connsiteX4" fmla="*/ 0 w 5843752"/>
              <a:gd name="connsiteY4" fmla="*/ 4970657 h 5289681"/>
              <a:gd name="connsiteX5" fmla="*/ 9525 w 5843752"/>
              <a:gd name="connsiteY5" fmla="*/ 0 h 5289681"/>
              <a:gd name="connsiteX0" fmla="*/ 9525 w 5366127"/>
              <a:gd name="connsiteY0" fmla="*/ 0 h 5289681"/>
              <a:gd name="connsiteX1" fmla="*/ 5348939 w 5366127"/>
              <a:gd name="connsiteY1" fmla="*/ 447833 h 5289681"/>
              <a:gd name="connsiteX2" fmla="*/ 5216500 w 5366127"/>
              <a:gd name="connsiteY2" fmla="*/ 4266133 h 5289681"/>
              <a:gd name="connsiteX3" fmla="*/ 2593448 w 5366127"/>
              <a:gd name="connsiteY3" fmla="*/ 4820194 h 5289681"/>
              <a:gd name="connsiteX4" fmla="*/ 0 w 5366127"/>
              <a:gd name="connsiteY4" fmla="*/ 4970657 h 5289681"/>
              <a:gd name="connsiteX5" fmla="*/ 9525 w 5366127"/>
              <a:gd name="connsiteY5" fmla="*/ 0 h 5289681"/>
              <a:gd name="connsiteX0" fmla="*/ 9525 w 5701195"/>
              <a:gd name="connsiteY0" fmla="*/ 0 h 5289681"/>
              <a:gd name="connsiteX1" fmla="*/ 5348939 w 5701195"/>
              <a:gd name="connsiteY1" fmla="*/ 447833 h 5289681"/>
              <a:gd name="connsiteX2" fmla="*/ 5701195 w 5701195"/>
              <a:gd name="connsiteY2" fmla="*/ 4322557 h 5289681"/>
              <a:gd name="connsiteX3" fmla="*/ 2593448 w 5701195"/>
              <a:gd name="connsiteY3" fmla="*/ 4820194 h 5289681"/>
              <a:gd name="connsiteX4" fmla="*/ 0 w 5701195"/>
              <a:gd name="connsiteY4" fmla="*/ 4970657 h 5289681"/>
              <a:gd name="connsiteX5" fmla="*/ 9525 w 5701195"/>
              <a:gd name="connsiteY5" fmla="*/ 0 h 5289681"/>
              <a:gd name="connsiteX0" fmla="*/ 9525 w 5805737"/>
              <a:gd name="connsiteY0" fmla="*/ 0 h 5289681"/>
              <a:gd name="connsiteX1" fmla="*/ 5348939 w 5805737"/>
              <a:gd name="connsiteY1" fmla="*/ 447833 h 5289681"/>
              <a:gd name="connsiteX2" fmla="*/ 5805737 w 5805737"/>
              <a:gd name="connsiteY2" fmla="*/ 4397789 h 5289681"/>
              <a:gd name="connsiteX3" fmla="*/ 2593448 w 5805737"/>
              <a:gd name="connsiteY3" fmla="*/ 4820194 h 5289681"/>
              <a:gd name="connsiteX4" fmla="*/ 0 w 5805737"/>
              <a:gd name="connsiteY4" fmla="*/ 4970657 h 5289681"/>
              <a:gd name="connsiteX5" fmla="*/ 9525 w 5805737"/>
              <a:gd name="connsiteY5" fmla="*/ 0 h 5289681"/>
              <a:gd name="connsiteX0" fmla="*/ 9525 w 5805737"/>
              <a:gd name="connsiteY0" fmla="*/ 0 h 5270922"/>
              <a:gd name="connsiteX1" fmla="*/ 5348939 w 5805737"/>
              <a:gd name="connsiteY1" fmla="*/ 447833 h 5270922"/>
              <a:gd name="connsiteX2" fmla="*/ 5805737 w 5805737"/>
              <a:gd name="connsiteY2" fmla="*/ 4397789 h 5270922"/>
              <a:gd name="connsiteX3" fmla="*/ 4171080 w 5805737"/>
              <a:gd name="connsiteY3" fmla="*/ 4462843 h 5270922"/>
              <a:gd name="connsiteX4" fmla="*/ 2593448 w 5805737"/>
              <a:gd name="connsiteY4" fmla="*/ 4820194 h 5270922"/>
              <a:gd name="connsiteX5" fmla="*/ 0 w 5805737"/>
              <a:gd name="connsiteY5" fmla="*/ 4970657 h 5270922"/>
              <a:gd name="connsiteX6" fmla="*/ 9525 w 5805737"/>
              <a:gd name="connsiteY6" fmla="*/ 0 h 5270922"/>
              <a:gd name="connsiteX0" fmla="*/ 9525 w 5807636"/>
              <a:gd name="connsiteY0" fmla="*/ 0 h 5270922"/>
              <a:gd name="connsiteX1" fmla="*/ 5348939 w 5807636"/>
              <a:gd name="connsiteY1" fmla="*/ 447833 h 5270922"/>
              <a:gd name="connsiteX2" fmla="*/ 5805737 w 5807636"/>
              <a:gd name="connsiteY2" fmla="*/ 4397789 h 5270922"/>
              <a:gd name="connsiteX3" fmla="*/ 4342149 w 5807636"/>
              <a:gd name="connsiteY3" fmla="*/ 3776354 h 5270922"/>
              <a:gd name="connsiteX4" fmla="*/ 4171080 w 5807636"/>
              <a:gd name="connsiteY4" fmla="*/ 4462843 h 5270922"/>
              <a:gd name="connsiteX5" fmla="*/ 2593448 w 5807636"/>
              <a:gd name="connsiteY5" fmla="*/ 4820194 h 5270922"/>
              <a:gd name="connsiteX6" fmla="*/ 0 w 5807636"/>
              <a:gd name="connsiteY6" fmla="*/ 4970657 h 5270922"/>
              <a:gd name="connsiteX7" fmla="*/ 9525 w 5807636"/>
              <a:gd name="connsiteY7" fmla="*/ 0 h 5270922"/>
              <a:gd name="connsiteX0" fmla="*/ 9525 w 5485141"/>
              <a:gd name="connsiteY0" fmla="*/ 0 h 5270922"/>
              <a:gd name="connsiteX1" fmla="*/ 5348939 w 5485141"/>
              <a:gd name="connsiteY1" fmla="*/ 447833 h 5270922"/>
              <a:gd name="connsiteX2" fmla="*/ 5482608 w 5485141"/>
              <a:gd name="connsiteY2" fmla="*/ 2658057 h 5270922"/>
              <a:gd name="connsiteX3" fmla="*/ 4342149 w 5485141"/>
              <a:gd name="connsiteY3" fmla="*/ 3776354 h 5270922"/>
              <a:gd name="connsiteX4" fmla="*/ 4171080 w 5485141"/>
              <a:gd name="connsiteY4" fmla="*/ 4462843 h 5270922"/>
              <a:gd name="connsiteX5" fmla="*/ 2593448 w 5485141"/>
              <a:gd name="connsiteY5" fmla="*/ 4820194 h 5270922"/>
              <a:gd name="connsiteX6" fmla="*/ 0 w 5485141"/>
              <a:gd name="connsiteY6" fmla="*/ 4970657 h 5270922"/>
              <a:gd name="connsiteX7" fmla="*/ 9525 w 5485141"/>
              <a:gd name="connsiteY7" fmla="*/ 0 h 5270922"/>
              <a:gd name="connsiteX0" fmla="*/ 9525 w 5485141"/>
              <a:gd name="connsiteY0" fmla="*/ 0 h 5270922"/>
              <a:gd name="connsiteX1" fmla="*/ 797225 w 5485141"/>
              <a:gd name="connsiteY1" fmla="*/ 616623 h 5270922"/>
              <a:gd name="connsiteX2" fmla="*/ 5348939 w 5485141"/>
              <a:gd name="connsiteY2" fmla="*/ 447833 h 5270922"/>
              <a:gd name="connsiteX3" fmla="*/ 5482608 w 5485141"/>
              <a:gd name="connsiteY3" fmla="*/ 2658057 h 5270922"/>
              <a:gd name="connsiteX4" fmla="*/ 4342149 w 5485141"/>
              <a:gd name="connsiteY4" fmla="*/ 3776354 h 5270922"/>
              <a:gd name="connsiteX5" fmla="*/ 4171080 w 5485141"/>
              <a:gd name="connsiteY5" fmla="*/ 4462843 h 5270922"/>
              <a:gd name="connsiteX6" fmla="*/ 2593448 w 5485141"/>
              <a:gd name="connsiteY6" fmla="*/ 4820194 h 5270922"/>
              <a:gd name="connsiteX7" fmla="*/ 0 w 5485141"/>
              <a:gd name="connsiteY7" fmla="*/ 4970657 h 5270922"/>
              <a:gd name="connsiteX8" fmla="*/ 9525 w 5485141"/>
              <a:gd name="connsiteY8" fmla="*/ 0 h 5270922"/>
              <a:gd name="connsiteX0" fmla="*/ 0 w 5703708"/>
              <a:gd name="connsiteY0" fmla="*/ 313888 h 4823089"/>
              <a:gd name="connsiteX1" fmla="*/ 1015792 w 5703708"/>
              <a:gd name="connsiteY1" fmla="*/ 168790 h 4823089"/>
              <a:gd name="connsiteX2" fmla="*/ 5567506 w 5703708"/>
              <a:gd name="connsiteY2" fmla="*/ 0 h 4823089"/>
              <a:gd name="connsiteX3" fmla="*/ 5701175 w 5703708"/>
              <a:gd name="connsiteY3" fmla="*/ 2210224 h 4823089"/>
              <a:gd name="connsiteX4" fmla="*/ 4560716 w 5703708"/>
              <a:gd name="connsiteY4" fmla="*/ 3328521 h 4823089"/>
              <a:gd name="connsiteX5" fmla="*/ 4389647 w 5703708"/>
              <a:gd name="connsiteY5" fmla="*/ 4015010 h 4823089"/>
              <a:gd name="connsiteX6" fmla="*/ 2812015 w 5703708"/>
              <a:gd name="connsiteY6" fmla="*/ 4372361 h 4823089"/>
              <a:gd name="connsiteX7" fmla="*/ 218567 w 5703708"/>
              <a:gd name="connsiteY7" fmla="*/ 4522824 h 4823089"/>
              <a:gd name="connsiteX8" fmla="*/ 0 w 5703708"/>
              <a:gd name="connsiteY8" fmla="*/ 313888 h 4823089"/>
              <a:gd name="connsiteX0" fmla="*/ 0 w 5751227"/>
              <a:gd name="connsiteY0" fmla="*/ 50577 h 4823089"/>
              <a:gd name="connsiteX1" fmla="*/ 1063311 w 5751227"/>
              <a:gd name="connsiteY1" fmla="*/ 168790 h 4823089"/>
              <a:gd name="connsiteX2" fmla="*/ 5615025 w 5751227"/>
              <a:gd name="connsiteY2" fmla="*/ 0 h 4823089"/>
              <a:gd name="connsiteX3" fmla="*/ 5748694 w 5751227"/>
              <a:gd name="connsiteY3" fmla="*/ 2210224 h 4823089"/>
              <a:gd name="connsiteX4" fmla="*/ 4608235 w 5751227"/>
              <a:gd name="connsiteY4" fmla="*/ 3328521 h 4823089"/>
              <a:gd name="connsiteX5" fmla="*/ 4437166 w 5751227"/>
              <a:gd name="connsiteY5" fmla="*/ 4015010 h 4823089"/>
              <a:gd name="connsiteX6" fmla="*/ 2859534 w 5751227"/>
              <a:gd name="connsiteY6" fmla="*/ 4372361 h 4823089"/>
              <a:gd name="connsiteX7" fmla="*/ 266086 w 5751227"/>
              <a:gd name="connsiteY7" fmla="*/ 4522824 h 4823089"/>
              <a:gd name="connsiteX8" fmla="*/ 0 w 5751227"/>
              <a:gd name="connsiteY8" fmla="*/ 50577 h 4823089"/>
              <a:gd name="connsiteX0" fmla="*/ 0 w 5589662"/>
              <a:gd name="connsiteY0" fmla="*/ 0 h 5158074"/>
              <a:gd name="connsiteX1" fmla="*/ 901746 w 5589662"/>
              <a:gd name="connsiteY1" fmla="*/ 503775 h 5158074"/>
              <a:gd name="connsiteX2" fmla="*/ 5453460 w 5589662"/>
              <a:gd name="connsiteY2" fmla="*/ 334985 h 5158074"/>
              <a:gd name="connsiteX3" fmla="*/ 5587129 w 5589662"/>
              <a:gd name="connsiteY3" fmla="*/ 2545209 h 5158074"/>
              <a:gd name="connsiteX4" fmla="*/ 4446670 w 5589662"/>
              <a:gd name="connsiteY4" fmla="*/ 3663506 h 5158074"/>
              <a:gd name="connsiteX5" fmla="*/ 4275601 w 5589662"/>
              <a:gd name="connsiteY5" fmla="*/ 4349995 h 5158074"/>
              <a:gd name="connsiteX6" fmla="*/ 2697969 w 5589662"/>
              <a:gd name="connsiteY6" fmla="*/ 4707346 h 5158074"/>
              <a:gd name="connsiteX7" fmla="*/ 104521 w 5589662"/>
              <a:gd name="connsiteY7" fmla="*/ 4857809 h 5158074"/>
              <a:gd name="connsiteX8" fmla="*/ 0 w 5589662"/>
              <a:gd name="connsiteY8" fmla="*/ 0 h 5158074"/>
              <a:gd name="connsiteX0" fmla="*/ 82543 w 5672205"/>
              <a:gd name="connsiteY0" fmla="*/ 0 h 5158074"/>
              <a:gd name="connsiteX1" fmla="*/ 984289 w 5672205"/>
              <a:gd name="connsiteY1" fmla="*/ 503775 h 5158074"/>
              <a:gd name="connsiteX2" fmla="*/ 5536003 w 5672205"/>
              <a:gd name="connsiteY2" fmla="*/ 334985 h 5158074"/>
              <a:gd name="connsiteX3" fmla="*/ 5669672 w 5672205"/>
              <a:gd name="connsiteY3" fmla="*/ 2545209 h 5158074"/>
              <a:gd name="connsiteX4" fmla="*/ 4529213 w 5672205"/>
              <a:gd name="connsiteY4" fmla="*/ 3663506 h 5158074"/>
              <a:gd name="connsiteX5" fmla="*/ 4358144 w 5672205"/>
              <a:gd name="connsiteY5" fmla="*/ 4349995 h 5158074"/>
              <a:gd name="connsiteX6" fmla="*/ 2780512 w 5672205"/>
              <a:gd name="connsiteY6" fmla="*/ 4707346 h 5158074"/>
              <a:gd name="connsiteX7" fmla="*/ 187064 w 5672205"/>
              <a:gd name="connsiteY7" fmla="*/ 4857809 h 5158074"/>
              <a:gd name="connsiteX8" fmla="*/ 82543 w 5672205"/>
              <a:gd name="connsiteY8" fmla="*/ 0 h 5158074"/>
              <a:gd name="connsiteX0" fmla="*/ 297031 w 5886693"/>
              <a:gd name="connsiteY0" fmla="*/ 0 h 4936394"/>
              <a:gd name="connsiteX1" fmla="*/ 1198777 w 5886693"/>
              <a:gd name="connsiteY1" fmla="*/ 503775 h 4936394"/>
              <a:gd name="connsiteX2" fmla="*/ 5750491 w 5886693"/>
              <a:gd name="connsiteY2" fmla="*/ 334985 h 4936394"/>
              <a:gd name="connsiteX3" fmla="*/ 5884160 w 5886693"/>
              <a:gd name="connsiteY3" fmla="*/ 2545209 h 4936394"/>
              <a:gd name="connsiteX4" fmla="*/ 4743701 w 5886693"/>
              <a:gd name="connsiteY4" fmla="*/ 3663506 h 4936394"/>
              <a:gd name="connsiteX5" fmla="*/ 4572632 w 5886693"/>
              <a:gd name="connsiteY5" fmla="*/ 4349995 h 4936394"/>
              <a:gd name="connsiteX6" fmla="*/ 2995000 w 5886693"/>
              <a:gd name="connsiteY6" fmla="*/ 4707346 h 4936394"/>
              <a:gd name="connsiteX7" fmla="*/ 401552 w 5886693"/>
              <a:gd name="connsiteY7" fmla="*/ 4857809 h 4936394"/>
              <a:gd name="connsiteX8" fmla="*/ 1297 w 5886693"/>
              <a:gd name="connsiteY8" fmla="*/ 3324963 h 4936394"/>
              <a:gd name="connsiteX9" fmla="*/ 297031 w 5886693"/>
              <a:gd name="connsiteY9" fmla="*/ 0 h 4936394"/>
              <a:gd name="connsiteX0" fmla="*/ 297031 w 5886693"/>
              <a:gd name="connsiteY0" fmla="*/ 0 h 4936394"/>
              <a:gd name="connsiteX1" fmla="*/ 1198777 w 5886693"/>
              <a:gd name="connsiteY1" fmla="*/ 503775 h 4936394"/>
              <a:gd name="connsiteX2" fmla="*/ 3384655 w 5886693"/>
              <a:gd name="connsiteY2" fmla="*/ 419140 h 4936394"/>
              <a:gd name="connsiteX3" fmla="*/ 5750491 w 5886693"/>
              <a:gd name="connsiteY3" fmla="*/ 334985 h 4936394"/>
              <a:gd name="connsiteX4" fmla="*/ 5884160 w 5886693"/>
              <a:gd name="connsiteY4" fmla="*/ 2545209 h 4936394"/>
              <a:gd name="connsiteX5" fmla="*/ 4743701 w 5886693"/>
              <a:gd name="connsiteY5" fmla="*/ 3663506 h 4936394"/>
              <a:gd name="connsiteX6" fmla="*/ 4572632 w 5886693"/>
              <a:gd name="connsiteY6" fmla="*/ 4349995 h 4936394"/>
              <a:gd name="connsiteX7" fmla="*/ 2995000 w 5886693"/>
              <a:gd name="connsiteY7" fmla="*/ 4707346 h 4936394"/>
              <a:gd name="connsiteX8" fmla="*/ 401552 w 5886693"/>
              <a:gd name="connsiteY8" fmla="*/ 4857809 h 4936394"/>
              <a:gd name="connsiteX9" fmla="*/ 1297 w 5886693"/>
              <a:gd name="connsiteY9" fmla="*/ 3324963 h 4936394"/>
              <a:gd name="connsiteX10" fmla="*/ 297031 w 5886693"/>
              <a:gd name="connsiteY10" fmla="*/ 0 h 4936394"/>
              <a:gd name="connsiteX0" fmla="*/ 297031 w 5886693"/>
              <a:gd name="connsiteY0" fmla="*/ 0 h 4936394"/>
              <a:gd name="connsiteX1" fmla="*/ 1179769 w 5886693"/>
              <a:gd name="connsiteY1" fmla="*/ 268676 h 4936394"/>
              <a:gd name="connsiteX2" fmla="*/ 3384655 w 5886693"/>
              <a:gd name="connsiteY2" fmla="*/ 419140 h 4936394"/>
              <a:gd name="connsiteX3" fmla="*/ 5750491 w 5886693"/>
              <a:gd name="connsiteY3" fmla="*/ 334985 h 4936394"/>
              <a:gd name="connsiteX4" fmla="*/ 5884160 w 5886693"/>
              <a:gd name="connsiteY4" fmla="*/ 2545209 h 4936394"/>
              <a:gd name="connsiteX5" fmla="*/ 4743701 w 5886693"/>
              <a:gd name="connsiteY5" fmla="*/ 3663506 h 4936394"/>
              <a:gd name="connsiteX6" fmla="*/ 4572632 w 5886693"/>
              <a:gd name="connsiteY6" fmla="*/ 4349995 h 4936394"/>
              <a:gd name="connsiteX7" fmla="*/ 2995000 w 5886693"/>
              <a:gd name="connsiteY7" fmla="*/ 4707346 h 4936394"/>
              <a:gd name="connsiteX8" fmla="*/ 401552 w 5886693"/>
              <a:gd name="connsiteY8" fmla="*/ 4857809 h 4936394"/>
              <a:gd name="connsiteX9" fmla="*/ 1297 w 5886693"/>
              <a:gd name="connsiteY9" fmla="*/ 3324963 h 4936394"/>
              <a:gd name="connsiteX10" fmla="*/ 297031 w 5886693"/>
              <a:gd name="connsiteY10" fmla="*/ 0 h 4936394"/>
              <a:gd name="connsiteX0" fmla="*/ 587870 w 6177532"/>
              <a:gd name="connsiteY0" fmla="*/ 0 h 4936394"/>
              <a:gd name="connsiteX1" fmla="*/ 1470608 w 6177532"/>
              <a:gd name="connsiteY1" fmla="*/ 268676 h 4936394"/>
              <a:gd name="connsiteX2" fmla="*/ 3675494 w 6177532"/>
              <a:gd name="connsiteY2" fmla="*/ 419140 h 4936394"/>
              <a:gd name="connsiteX3" fmla="*/ 6041330 w 6177532"/>
              <a:gd name="connsiteY3" fmla="*/ 334985 h 4936394"/>
              <a:gd name="connsiteX4" fmla="*/ 6174999 w 6177532"/>
              <a:gd name="connsiteY4" fmla="*/ 2545209 h 4936394"/>
              <a:gd name="connsiteX5" fmla="*/ 5034540 w 6177532"/>
              <a:gd name="connsiteY5" fmla="*/ 3663506 h 4936394"/>
              <a:gd name="connsiteX6" fmla="*/ 4863471 w 6177532"/>
              <a:gd name="connsiteY6" fmla="*/ 4349995 h 4936394"/>
              <a:gd name="connsiteX7" fmla="*/ 3285839 w 6177532"/>
              <a:gd name="connsiteY7" fmla="*/ 4707346 h 4936394"/>
              <a:gd name="connsiteX8" fmla="*/ 692391 w 6177532"/>
              <a:gd name="connsiteY8" fmla="*/ 4857809 h 4936394"/>
              <a:gd name="connsiteX9" fmla="*/ 292136 w 6177532"/>
              <a:gd name="connsiteY9" fmla="*/ 3324963 h 4936394"/>
              <a:gd name="connsiteX10" fmla="*/ 5851 w 6177532"/>
              <a:gd name="connsiteY10" fmla="*/ 1902705 h 4936394"/>
              <a:gd name="connsiteX11" fmla="*/ 587870 w 6177532"/>
              <a:gd name="connsiteY11" fmla="*/ 0 h 4936394"/>
              <a:gd name="connsiteX0" fmla="*/ 308010 w 5897672"/>
              <a:gd name="connsiteY0" fmla="*/ 0 h 4936394"/>
              <a:gd name="connsiteX1" fmla="*/ 1190748 w 5897672"/>
              <a:gd name="connsiteY1" fmla="*/ 268676 h 4936394"/>
              <a:gd name="connsiteX2" fmla="*/ 3395634 w 5897672"/>
              <a:gd name="connsiteY2" fmla="*/ 419140 h 4936394"/>
              <a:gd name="connsiteX3" fmla="*/ 5761470 w 5897672"/>
              <a:gd name="connsiteY3" fmla="*/ 334985 h 4936394"/>
              <a:gd name="connsiteX4" fmla="*/ 5895139 w 5897672"/>
              <a:gd name="connsiteY4" fmla="*/ 2545209 h 4936394"/>
              <a:gd name="connsiteX5" fmla="*/ 4754680 w 5897672"/>
              <a:gd name="connsiteY5" fmla="*/ 3663506 h 4936394"/>
              <a:gd name="connsiteX6" fmla="*/ 4583611 w 5897672"/>
              <a:gd name="connsiteY6" fmla="*/ 4349995 h 4936394"/>
              <a:gd name="connsiteX7" fmla="*/ 3005979 w 5897672"/>
              <a:gd name="connsiteY7" fmla="*/ 4707346 h 4936394"/>
              <a:gd name="connsiteX8" fmla="*/ 412531 w 5897672"/>
              <a:gd name="connsiteY8" fmla="*/ 4857809 h 4936394"/>
              <a:gd name="connsiteX9" fmla="*/ 12276 w 5897672"/>
              <a:gd name="connsiteY9" fmla="*/ 3324963 h 4936394"/>
              <a:gd name="connsiteX10" fmla="*/ 172670 w 5897672"/>
              <a:gd name="connsiteY10" fmla="*/ 1949724 h 4936394"/>
              <a:gd name="connsiteX11" fmla="*/ 308010 w 5897672"/>
              <a:gd name="connsiteY11" fmla="*/ 0 h 4936394"/>
              <a:gd name="connsiteX0" fmla="*/ 423693 w 6013355"/>
              <a:gd name="connsiteY0" fmla="*/ 0 h 4936394"/>
              <a:gd name="connsiteX1" fmla="*/ 1306431 w 6013355"/>
              <a:gd name="connsiteY1" fmla="*/ 268676 h 4936394"/>
              <a:gd name="connsiteX2" fmla="*/ 3511317 w 6013355"/>
              <a:gd name="connsiteY2" fmla="*/ 419140 h 4936394"/>
              <a:gd name="connsiteX3" fmla="*/ 5877153 w 6013355"/>
              <a:gd name="connsiteY3" fmla="*/ 334985 h 4936394"/>
              <a:gd name="connsiteX4" fmla="*/ 6010822 w 6013355"/>
              <a:gd name="connsiteY4" fmla="*/ 2545209 h 4936394"/>
              <a:gd name="connsiteX5" fmla="*/ 4870363 w 6013355"/>
              <a:gd name="connsiteY5" fmla="*/ 3663506 h 4936394"/>
              <a:gd name="connsiteX6" fmla="*/ 4699294 w 6013355"/>
              <a:gd name="connsiteY6" fmla="*/ 4349995 h 4936394"/>
              <a:gd name="connsiteX7" fmla="*/ 3121662 w 6013355"/>
              <a:gd name="connsiteY7" fmla="*/ 4707346 h 4936394"/>
              <a:gd name="connsiteX8" fmla="*/ 528214 w 6013355"/>
              <a:gd name="connsiteY8" fmla="*/ 4857809 h 4936394"/>
              <a:gd name="connsiteX9" fmla="*/ 127959 w 6013355"/>
              <a:gd name="connsiteY9" fmla="*/ 3324963 h 4936394"/>
              <a:gd name="connsiteX10" fmla="*/ 12742 w 6013355"/>
              <a:gd name="connsiteY10" fmla="*/ 1959128 h 4936394"/>
              <a:gd name="connsiteX11" fmla="*/ 423693 w 6013355"/>
              <a:gd name="connsiteY11" fmla="*/ 0 h 4936394"/>
              <a:gd name="connsiteX0" fmla="*/ 662759 w 6252421"/>
              <a:gd name="connsiteY0" fmla="*/ 0 h 4936394"/>
              <a:gd name="connsiteX1" fmla="*/ 1545497 w 6252421"/>
              <a:gd name="connsiteY1" fmla="*/ 268676 h 4936394"/>
              <a:gd name="connsiteX2" fmla="*/ 3750383 w 6252421"/>
              <a:gd name="connsiteY2" fmla="*/ 419140 h 4936394"/>
              <a:gd name="connsiteX3" fmla="*/ 6116219 w 6252421"/>
              <a:gd name="connsiteY3" fmla="*/ 334985 h 4936394"/>
              <a:gd name="connsiteX4" fmla="*/ 6249888 w 6252421"/>
              <a:gd name="connsiteY4" fmla="*/ 2545209 h 4936394"/>
              <a:gd name="connsiteX5" fmla="*/ 5109429 w 6252421"/>
              <a:gd name="connsiteY5" fmla="*/ 3663506 h 4936394"/>
              <a:gd name="connsiteX6" fmla="*/ 4938360 w 6252421"/>
              <a:gd name="connsiteY6" fmla="*/ 4349995 h 4936394"/>
              <a:gd name="connsiteX7" fmla="*/ 3360728 w 6252421"/>
              <a:gd name="connsiteY7" fmla="*/ 4707346 h 4936394"/>
              <a:gd name="connsiteX8" fmla="*/ 767280 w 6252421"/>
              <a:gd name="connsiteY8" fmla="*/ 4857809 h 4936394"/>
              <a:gd name="connsiteX9" fmla="*/ 367025 w 6252421"/>
              <a:gd name="connsiteY9" fmla="*/ 3324963 h 4936394"/>
              <a:gd name="connsiteX10" fmla="*/ 4708 w 6252421"/>
              <a:gd name="connsiteY10" fmla="*/ 1959128 h 4936394"/>
              <a:gd name="connsiteX11" fmla="*/ 662759 w 6252421"/>
              <a:gd name="connsiteY11" fmla="*/ 0 h 4936394"/>
              <a:gd name="connsiteX0" fmla="*/ 323351 w 5913013"/>
              <a:gd name="connsiteY0" fmla="*/ 0 h 4936394"/>
              <a:gd name="connsiteX1" fmla="*/ 1206089 w 5913013"/>
              <a:gd name="connsiteY1" fmla="*/ 268676 h 4936394"/>
              <a:gd name="connsiteX2" fmla="*/ 3410975 w 5913013"/>
              <a:gd name="connsiteY2" fmla="*/ 419140 h 4936394"/>
              <a:gd name="connsiteX3" fmla="*/ 5776811 w 5913013"/>
              <a:gd name="connsiteY3" fmla="*/ 334985 h 4936394"/>
              <a:gd name="connsiteX4" fmla="*/ 5910480 w 5913013"/>
              <a:gd name="connsiteY4" fmla="*/ 2545209 h 4936394"/>
              <a:gd name="connsiteX5" fmla="*/ 4770021 w 5913013"/>
              <a:gd name="connsiteY5" fmla="*/ 3663506 h 4936394"/>
              <a:gd name="connsiteX6" fmla="*/ 4598952 w 5913013"/>
              <a:gd name="connsiteY6" fmla="*/ 4349995 h 4936394"/>
              <a:gd name="connsiteX7" fmla="*/ 3021320 w 5913013"/>
              <a:gd name="connsiteY7" fmla="*/ 4707346 h 4936394"/>
              <a:gd name="connsiteX8" fmla="*/ 427872 w 5913013"/>
              <a:gd name="connsiteY8" fmla="*/ 4857809 h 4936394"/>
              <a:gd name="connsiteX9" fmla="*/ 27617 w 5913013"/>
              <a:gd name="connsiteY9" fmla="*/ 3324963 h 4936394"/>
              <a:gd name="connsiteX10" fmla="*/ 64460 w 5913013"/>
              <a:gd name="connsiteY10" fmla="*/ 1987340 h 4936394"/>
              <a:gd name="connsiteX11" fmla="*/ 323351 w 5913013"/>
              <a:gd name="connsiteY11" fmla="*/ 0 h 4936394"/>
              <a:gd name="connsiteX0" fmla="*/ 359836 w 5949498"/>
              <a:gd name="connsiteY0" fmla="*/ 0 h 4936394"/>
              <a:gd name="connsiteX1" fmla="*/ 1242574 w 5949498"/>
              <a:gd name="connsiteY1" fmla="*/ 268676 h 4936394"/>
              <a:gd name="connsiteX2" fmla="*/ 3447460 w 5949498"/>
              <a:gd name="connsiteY2" fmla="*/ 419140 h 4936394"/>
              <a:gd name="connsiteX3" fmla="*/ 5813296 w 5949498"/>
              <a:gd name="connsiteY3" fmla="*/ 334985 h 4936394"/>
              <a:gd name="connsiteX4" fmla="*/ 5946965 w 5949498"/>
              <a:gd name="connsiteY4" fmla="*/ 2545209 h 4936394"/>
              <a:gd name="connsiteX5" fmla="*/ 4806506 w 5949498"/>
              <a:gd name="connsiteY5" fmla="*/ 3663506 h 4936394"/>
              <a:gd name="connsiteX6" fmla="*/ 4635437 w 5949498"/>
              <a:gd name="connsiteY6" fmla="*/ 4349995 h 4936394"/>
              <a:gd name="connsiteX7" fmla="*/ 3057805 w 5949498"/>
              <a:gd name="connsiteY7" fmla="*/ 4707346 h 4936394"/>
              <a:gd name="connsiteX8" fmla="*/ 464357 w 5949498"/>
              <a:gd name="connsiteY8" fmla="*/ 4857809 h 4936394"/>
              <a:gd name="connsiteX9" fmla="*/ 64102 w 5949498"/>
              <a:gd name="connsiteY9" fmla="*/ 3324963 h 4936394"/>
              <a:gd name="connsiteX10" fmla="*/ 24915 w 5949498"/>
              <a:gd name="connsiteY10" fmla="*/ 1987340 h 4936394"/>
              <a:gd name="connsiteX11" fmla="*/ 359836 w 5949498"/>
              <a:gd name="connsiteY11" fmla="*/ 0 h 4936394"/>
              <a:gd name="connsiteX0" fmla="*/ 389975 w 5979637"/>
              <a:gd name="connsiteY0" fmla="*/ 0 h 4936394"/>
              <a:gd name="connsiteX1" fmla="*/ 1272713 w 5979637"/>
              <a:gd name="connsiteY1" fmla="*/ 268676 h 4936394"/>
              <a:gd name="connsiteX2" fmla="*/ 3477599 w 5979637"/>
              <a:gd name="connsiteY2" fmla="*/ 419140 h 4936394"/>
              <a:gd name="connsiteX3" fmla="*/ 5843435 w 5979637"/>
              <a:gd name="connsiteY3" fmla="*/ 334985 h 4936394"/>
              <a:gd name="connsiteX4" fmla="*/ 5977104 w 5979637"/>
              <a:gd name="connsiteY4" fmla="*/ 2545209 h 4936394"/>
              <a:gd name="connsiteX5" fmla="*/ 4836645 w 5979637"/>
              <a:gd name="connsiteY5" fmla="*/ 3663506 h 4936394"/>
              <a:gd name="connsiteX6" fmla="*/ 4665576 w 5979637"/>
              <a:gd name="connsiteY6" fmla="*/ 4349995 h 4936394"/>
              <a:gd name="connsiteX7" fmla="*/ 3087944 w 5979637"/>
              <a:gd name="connsiteY7" fmla="*/ 4707346 h 4936394"/>
              <a:gd name="connsiteX8" fmla="*/ 494496 w 5979637"/>
              <a:gd name="connsiteY8" fmla="*/ 4857809 h 4936394"/>
              <a:gd name="connsiteX9" fmla="*/ 94241 w 5979637"/>
              <a:gd name="connsiteY9" fmla="*/ 3324963 h 4936394"/>
              <a:gd name="connsiteX10" fmla="*/ 17039 w 5979637"/>
              <a:gd name="connsiteY10" fmla="*/ 1987340 h 4936394"/>
              <a:gd name="connsiteX11" fmla="*/ 389975 w 5979637"/>
              <a:gd name="connsiteY11" fmla="*/ 0 h 4936394"/>
              <a:gd name="connsiteX0" fmla="*/ 399479 w 5979637"/>
              <a:gd name="connsiteY0" fmla="*/ 257946 h 4667718"/>
              <a:gd name="connsiteX1" fmla="*/ 1272713 w 5979637"/>
              <a:gd name="connsiteY1" fmla="*/ 0 h 4667718"/>
              <a:gd name="connsiteX2" fmla="*/ 3477599 w 5979637"/>
              <a:gd name="connsiteY2" fmla="*/ 150464 h 4667718"/>
              <a:gd name="connsiteX3" fmla="*/ 5843435 w 5979637"/>
              <a:gd name="connsiteY3" fmla="*/ 66309 h 4667718"/>
              <a:gd name="connsiteX4" fmla="*/ 5977104 w 5979637"/>
              <a:gd name="connsiteY4" fmla="*/ 2276533 h 4667718"/>
              <a:gd name="connsiteX5" fmla="*/ 4836645 w 5979637"/>
              <a:gd name="connsiteY5" fmla="*/ 3394830 h 4667718"/>
              <a:gd name="connsiteX6" fmla="*/ 4665576 w 5979637"/>
              <a:gd name="connsiteY6" fmla="*/ 4081319 h 4667718"/>
              <a:gd name="connsiteX7" fmla="*/ 3087944 w 5979637"/>
              <a:gd name="connsiteY7" fmla="*/ 4438670 h 4667718"/>
              <a:gd name="connsiteX8" fmla="*/ 494496 w 5979637"/>
              <a:gd name="connsiteY8" fmla="*/ 4589133 h 4667718"/>
              <a:gd name="connsiteX9" fmla="*/ 94241 w 5979637"/>
              <a:gd name="connsiteY9" fmla="*/ 3056287 h 4667718"/>
              <a:gd name="connsiteX10" fmla="*/ 17039 w 5979637"/>
              <a:gd name="connsiteY10" fmla="*/ 1718664 h 4667718"/>
              <a:gd name="connsiteX11" fmla="*/ 399479 w 5979637"/>
              <a:gd name="connsiteY11" fmla="*/ 257946 h 4667718"/>
              <a:gd name="connsiteX0" fmla="*/ 399479 w 5979637"/>
              <a:gd name="connsiteY0" fmla="*/ 257946 h 4667718"/>
              <a:gd name="connsiteX1" fmla="*/ 1272713 w 5979637"/>
              <a:gd name="connsiteY1" fmla="*/ 0 h 4667718"/>
              <a:gd name="connsiteX2" fmla="*/ 3477599 w 5979637"/>
              <a:gd name="connsiteY2" fmla="*/ 150464 h 4667718"/>
              <a:gd name="connsiteX3" fmla="*/ 5843435 w 5979637"/>
              <a:gd name="connsiteY3" fmla="*/ 66309 h 4667718"/>
              <a:gd name="connsiteX4" fmla="*/ 5977104 w 5979637"/>
              <a:gd name="connsiteY4" fmla="*/ 2276533 h 4667718"/>
              <a:gd name="connsiteX5" fmla="*/ 4836645 w 5979637"/>
              <a:gd name="connsiteY5" fmla="*/ 3394830 h 4667718"/>
              <a:gd name="connsiteX6" fmla="*/ 4665576 w 5979637"/>
              <a:gd name="connsiteY6" fmla="*/ 4081319 h 4667718"/>
              <a:gd name="connsiteX7" fmla="*/ 3087944 w 5979637"/>
              <a:gd name="connsiteY7" fmla="*/ 4438670 h 4667718"/>
              <a:gd name="connsiteX8" fmla="*/ 494496 w 5979637"/>
              <a:gd name="connsiteY8" fmla="*/ 4589133 h 4667718"/>
              <a:gd name="connsiteX9" fmla="*/ 94241 w 5979637"/>
              <a:gd name="connsiteY9" fmla="*/ 3056287 h 4667718"/>
              <a:gd name="connsiteX10" fmla="*/ 17039 w 5979637"/>
              <a:gd name="connsiteY10" fmla="*/ 1718664 h 4667718"/>
              <a:gd name="connsiteX11" fmla="*/ 399479 w 5979637"/>
              <a:gd name="connsiteY11" fmla="*/ 257946 h 4667718"/>
              <a:gd name="connsiteX0" fmla="*/ 399479 w 5979637"/>
              <a:gd name="connsiteY0" fmla="*/ 257946 h 4667718"/>
              <a:gd name="connsiteX1" fmla="*/ 1272713 w 5979637"/>
              <a:gd name="connsiteY1" fmla="*/ 0 h 4667718"/>
              <a:gd name="connsiteX2" fmla="*/ 3477599 w 5979637"/>
              <a:gd name="connsiteY2" fmla="*/ 150464 h 4667718"/>
              <a:gd name="connsiteX3" fmla="*/ 5691375 w 5979637"/>
              <a:gd name="connsiteY3" fmla="*/ 207368 h 4667718"/>
              <a:gd name="connsiteX4" fmla="*/ 5977104 w 5979637"/>
              <a:gd name="connsiteY4" fmla="*/ 2276533 h 4667718"/>
              <a:gd name="connsiteX5" fmla="*/ 4836645 w 5979637"/>
              <a:gd name="connsiteY5" fmla="*/ 3394830 h 4667718"/>
              <a:gd name="connsiteX6" fmla="*/ 4665576 w 5979637"/>
              <a:gd name="connsiteY6" fmla="*/ 4081319 h 4667718"/>
              <a:gd name="connsiteX7" fmla="*/ 3087944 w 5979637"/>
              <a:gd name="connsiteY7" fmla="*/ 4438670 h 4667718"/>
              <a:gd name="connsiteX8" fmla="*/ 494496 w 5979637"/>
              <a:gd name="connsiteY8" fmla="*/ 4589133 h 4667718"/>
              <a:gd name="connsiteX9" fmla="*/ 94241 w 5979637"/>
              <a:gd name="connsiteY9" fmla="*/ 3056287 h 4667718"/>
              <a:gd name="connsiteX10" fmla="*/ 17039 w 5979637"/>
              <a:gd name="connsiteY10" fmla="*/ 1718664 h 4667718"/>
              <a:gd name="connsiteX11" fmla="*/ 399479 w 5979637"/>
              <a:gd name="connsiteY11" fmla="*/ 257946 h 4667718"/>
              <a:gd name="connsiteX0" fmla="*/ 399479 w 6005837"/>
              <a:gd name="connsiteY0" fmla="*/ 257946 h 4667718"/>
              <a:gd name="connsiteX1" fmla="*/ 1272713 w 6005837"/>
              <a:gd name="connsiteY1" fmla="*/ 0 h 4667718"/>
              <a:gd name="connsiteX2" fmla="*/ 3477599 w 6005837"/>
              <a:gd name="connsiteY2" fmla="*/ 150464 h 4667718"/>
              <a:gd name="connsiteX3" fmla="*/ 5691375 w 6005837"/>
              <a:gd name="connsiteY3" fmla="*/ 207368 h 4667718"/>
              <a:gd name="connsiteX4" fmla="*/ 5604497 w 6005837"/>
              <a:gd name="connsiteY4" fmla="*/ 673975 h 4667718"/>
              <a:gd name="connsiteX5" fmla="*/ 5977104 w 6005837"/>
              <a:gd name="connsiteY5" fmla="*/ 2276533 h 4667718"/>
              <a:gd name="connsiteX6" fmla="*/ 4836645 w 6005837"/>
              <a:gd name="connsiteY6" fmla="*/ 3394830 h 4667718"/>
              <a:gd name="connsiteX7" fmla="*/ 4665576 w 6005837"/>
              <a:gd name="connsiteY7" fmla="*/ 4081319 h 4667718"/>
              <a:gd name="connsiteX8" fmla="*/ 3087944 w 6005837"/>
              <a:gd name="connsiteY8" fmla="*/ 4438670 h 4667718"/>
              <a:gd name="connsiteX9" fmla="*/ 494496 w 6005837"/>
              <a:gd name="connsiteY9" fmla="*/ 4589133 h 4667718"/>
              <a:gd name="connsiteX10" fmla="*/ 94241 w 6005837"/>
              <a:gd name="connsiteY10" fmla="*/ 3056287 h 4667718"/>
              <a:gd name="connsiteX11" fmla="*/ 17039 w 6005837"/>
              <a:gd name="connsiteY11" fmla="*/ 1718664 h 4667718"/>
              <a:gd name="connsiteX12" fmla="*/ 399479 w 6005837"/>
              <a:gd name="connsiteY12" fmla="*/ 257946 h 466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5837" h="4667718">
                <a:moveTo>
                  <a:pt x="399479" y="257946"/>
                </a:moveTo>
                <a:lnTo>
                  <a:pt x="1272713" y="0"/>
                </a:lnTo>
                <a:lnTo>
                  <a:pt x="3477599" y="150464"/>
                </a:lnTo>
                <a:lnTo>
                  <a:pt x="5691375" y="207368"/>
                </a:lnTo>
                <a:cubicBezTo>
                  <a:pt x="6066450" y="294620"/>
                  <a:pt x="5556876" y="329114"/>
                  <a:pt x="5604497" y="673975"/>
                </a:cubicBezTo>
                <a:cubicBezTo>
                  <a:pt x="5652118" y="1018836"/>
                  <a:pt x="6125671" y="1823057"/>
                  <a:pt x="5977104" y="2276533"/>
                </a:cubicBezTo>
                <a:cubicBezTo>
                  <a:pt x="6034229" y="2970779"/>
                  <a:pt x="5109088" y="3383988"/>
                  <a:pt x="4836645" y="3394830"/>
                </a:cubicBezTo>
                <a:cubicBezTo>
                  <a:pt x="4564202" y="3405672"/>
                  <a:pt x="5181950" y="4046838"/>
                  <a:pt x="4665576" y="4081319"/>
                </a:cubicBezTo>
                <a:cubicBezTo>
                  <a:pt x="4149202" y="4115800"/>
                  <a:pt x="3867074" y="4413593"/>
                  <a:pt x="3087944" y="4438670"/>
                </a:cubicBezTo>
                <a:cubicBezTo>
                  <a:pt x="2308814" y="4463747"/>
                  <a:pt x="945927" y="4822665"/>
                  <a:pt x="494496" y="4589133"/>
                </a:cubicBezTo>
                <a:cubicBezTo>
                  <a:pt x="43065" y="4355601"/>
                  <a:pt x="153225" y="3544102"/>
                  <a:pt x="94241" y="3056287"/>
                </a:cubicBezTo>
                <a:cubicBezTo>
                  <a:pt x="35257" y="2568472"/>
                  <a:pt x="-32250" y="2272825"/>
                  <a:pt x="17039" y="1718664"/>
                </a:cubicBezTo>
                <a:cubicBezTo>
                  <a:pt x="66328" y="1164503"/>
                  <a:pt x="210792" y="534986"/>
                  <a:pt x="399479" y="257946"/>
                </a:cubicBezTo>
                <a:close/>
              </a:path>
            </a:pathLst>
          </a:custGeom>
          <a:noFill/>
          <a:ln w="38100">
            <a:noFill/>
            <a:prstDash/>
          </a:ln>
          <a:effectLst/>
        </p:spPr>
        <p:txBody>
          <a:bodyPr rot="0" spcFirstLastPara="0" vertOverflow="overflow" horzOverflow="overflow" vert="horz" wrap="square" lIns="288000" tIns="88320" rIns="211200" bIns="883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8534" b="1" i="0" u="none" strike="noStrike" kern="1200" cap="none" spc="0" normalizeH="0" baseline="0" noProof="0" dirty="0">
                <a:ln w="28575">
                  <a:noFill/>
                </a:ln>
                <a:solidFill>
                  <a:schemeClr val="accent1"/>
                </a:solidFill>
                <a:effectLst/>
                <a:uLnTx/>
                <a:uFillTx/>
                <a:latin typeface="+mj-lt"/>
                <a:ea typeface="+mj-ea"/>
                <a:cs typeface="+mj-cs"/>
              </a:rPr>
              <a:t>Accessibility inspector for everyone!</a:t>
            </a:r>
          </a:p>
        </p:txBody>
      </p:sp>
      <p:grpSp>
        <p:nvGrpSpPr>
          <p:cNvPr id="146" name="Group 145">
            <a:extLst>
              <a:ext uri="{FF2B5EF4-FFF2-40B4-BE49-F238E27FC236}">
                <a16:creationId xmlns:a16="http://schemas.microsoft.com/office/drawing/2014/main" id="{C7F5D3EA-61E0-445D-861A-8C4AFD4B75F0}"/>
              </a:ext>
              <a:ext uri="{C183D7F6-B498-43B3-948B-1728B52AA6E4}">
                <adec:decorative xmlns:adec="http://schemas.microsoft.com/office/drawing/2017/decorative" val="1"/>
              </a:ext>
            </a:extLst>
          </p:cNvPr>
          <p:cNvGrpSpPr/>
          <p:nvPr/>
        </p:nvGrpSpPr>
        <p:grpSpPr>
          <a:xfrm>
            <a:off x="6478188" y="1485302"/>
            <a:ext cx="5307163" cy="5042984"/>
            <a:chOff x="6669524" y="1783247"/>
            <a:chExt cx="4975465" cy="4727798"/>
          </a:xfrm>
        </p:grpSpPr>
        <p:sp>
          <p:nvSpPr>
            <p:cNvPr id="12" name="Freeform 7">
              <a:extLst>
                <a:ext uri="{FF2B5EF4-FFF2-40B4-BE49-F238E27FC236}">
                  <a16:creationId xmlns:a16="http://schemas.microsoft.com/office/drawing/2014/main" id="{74AA0EC8-8942-413E-8447-5547AF4BBAAB}"/>
                </a:ext>
              </a:extLst>
            </p:cNvPr>
            <p:cNvSpPr>
              <a:spLocks/>
            </p:cNvSpPr>
            <p:nvPr/>
          </p:nvSpPr>
          <p:spPr bwMode="auto">
            <a:xfrm>
              <a:off x="6669524" y="1783247"/>
              <a:ext cx="4975465" cy="4066615"/>
            </a:xfrm>
            <a:custGeom>
              <a:avLst/>
              <a:gdLst>
                <a:gd name="T0" fmla="*/ 9518 w 24627"/>
                <a:gd name="T1" fmla="*/ 358 h 20133"/>
                <a:gd name="T2" fmla="*/ 15308 w 24627"/>
                <a:gd name="T3" fmla="*/ 2828 h 20133"/>
                <a:gd name="T4" fmla="*/ 22266 w 24627"/>
                <a:gd name="T5" fmla="*/ 4226 h 20133"/>
                <a:gd name="T6" fmla="*/ 19609 w 24627"/>
                <a:gd name="T7" fmla="*/ 14640 h 20133"/>
                <a:gd name="T8" fmla="*/ 12821 w 24627"/>
                <a:gd name="T9" fmla="*/ 15720 h 20133"/>
                <a:gd name="T10" fmla="*/ 2570 w 24627"/>
                <a:gd name="T11" fmla="*/ 12941 h 20133"/>
                <a:gd name="T12" fmla="*/ 6021 w 24627"/>
                <a:gd name="T13" fmla="*/ 5684 h 20133"/>
                <a:gd name="T14" fmla="*/ 9518 w 24627"/>
                <a:gd name="T15" fmla="*/ 358 h 20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27" h="20133">
                  <a:moveTo>
                    <a:pt x="9518" y="358"/>
                  </a:moveTo>
                  <a:cubicBezTo>
                    <a:pt x="11896" y="0"/>
                    <a:pt x="12838" y="2442"/>
                    <a:pt x="15308" y="2828"/>
                  </a:cubicBezTo>
                  <a:cubicBezTo>
                    <a:pt x="17262" y="3133"/>
                    <a:pt x="20937" y="1623"/>
                    <a:pt x="22266" y="4226"/>
                  </a:cubicBezTo>
                  <a:cubicBezTo>
                    <a:pt x="24627" y="8850"/>
                    <a:pt x="18350" y="9454"/>
                    <a:pt x="19609" y="14640"/>
                  </a:cubicBezTo>
                  <a:cubicBezTo>
                    <a:pt x="20358" y="17728"/>
                    <a:pt x="15720" y="20133"/>
                    <a:pt x="12821" y="15720"/>
                  </a:cubicBezTo>
                  <a:cubicBezTo>
                    <a:pt x="9727" y="11011"/>
                    <a:pt x="5092" y="16400"/>
                    <a:pt x="2570" y="12941"/>
                  </a:cubicBezTo>
                  <a:cubicBezTo>
                    <a:pt x="0" y="9416"/>
                    <a:pt x="3814" y="8669"/>
                    <a:pt x="6021" y="5684"/>
                  </a:cubicBezTo>
                  <a:cubicBezTo>
                    <a:pt x="7786" y="3299"/>
                    <a:pt x="6948" y="744"/>
                    <a:pt x="9518" y="358"/>
                  </a:cubicBezTo>
                  <a:close/>
                </a:path>
              </a:pathLst>
            </a:custGeom>
            <a:solidFill>
              <a:schemeClr val="tx2"/>
            </a:solidFill>
            <a:ln>
              <a:solidFill>
                <a:schemeClr val="bg2"/>
              </a:solidFill>
            </a:ln>
          </p:spPr>
          <p:txBody>
            <a:bodyPr vert="horz" wrap="square" lIns="97536" tIns="48768" rIns="97536" bIns="48768" numCol="1" anchor="t" anchorCtr="0" compatLnSpc="1">
              <a:prstTxWarp prst="textNoShape">
                <a:avLst/>
              </a:prstTxWarp>
            </a:bodyPr>
            <a:lstStyle/>
            <a:p>
              <a:endParaRPr lang="en-GB" sz="1170"/>
            </a:p>
          </p:txBody>
        </p:sp>
        <p:sp>
          <p:nvSpPr>
            <p:cNvPr id="17" name="Rectangle 12">
              <a:extLst>
                <a:ext uri="{FF2B5EF4-FFF2-40B4-BE49-F238E27FC236}">
                  <a16:creationId xmlns:a16="http://schemas.microsoft.com/office/drawing/2014/main" id="{0EEC1175-41D4-41EA-9ED4-0BB012291A06}"/>
                </a:ext>
              </a:extLst>
            </p:cNvPr>
            <p:cNvSpPr>
              <a:spLocks noChangeArrowheads="1"/>
            </p:cNvSpPr>
            <p:nvPr/>
          </p:nvSpPr>
          <p:spPr bwMode="auto">
            <a:xfrm>
              <a:off x="8714992" y="2672197"/>
              <a:ext cx="490913" cy="33170"/>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18" name="Rectangle 13">
              <a:extLst>
                <a:ext uri="{FF2B5EF4-FFF2-40B4-BE49-F238E27FC236}">
                  <a16:creationId xmlns:a16="http://schemas.microsoft.com/office/drawing/2014/main" id="{2B3BF127-D1E4-4F9D-9FE5-50C97BD6DF5D}"/>
                </a:ext>
              </a:extLst>
            </p:cNvPr>
            <p:cNvSpPr>
              <a:spLocks noChangeArrowheads="1"/>
            </p:cNvSpPr>
            <p:nvPr/>
          </p:nvSpPr>
          <p:spPr bwMode="auto">
            <a:xfrm>
              <a:off x="8714992" y="2616915"/>
              <a:ext cx="490913" cy="30958"/>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19" name="Rectangle 14">
              <a:extLst>
                <a:ext uri="{FF2B5EF4-FFF2-40B4-BE49-F238E27FC236}">
                  <a16:creationId xmlns:a16="http://schemas.microsoft.com/office/drawing/2014/main" id="{CA6925D0-B395-4A64-9549-FFE6F8A42A12}"/>
                </a:ext>
              </a:extLst>
            </p:cNvPr>
            <p:cNvSpPr>
              <a:spLocks noChangeArrowheads="1"/>
            </p:cNvSpPr>
            <p:nvPr/>
          </p:nvSpPr>
          <p:spPr bwMode="auto">
            <a:xfrm>
              <a:off x="8714992" y="2729691"/>
              <a:ext cx="274203" cy="30958"/>
            </a:xfrm>
            <a:prstGeom prst="rect">
              <a:avLst/>
            </a:prstGeom>
            <a:solidFill>
              <a:srgbClr val="908A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20" name="Freeform 15">
              <a:extLst>
                <a:ext uri="{FF2B5EF4-FFF2-40B4-BE49-F238E27FC236}">
                  <a16:creationId xmlns:a16="http://schemas.microsoft.com/office/drawing/2014/main" id="{EFF86860-D398-44E8-A1A0-75DA822A3988}"/>
                </a:ext>
              </a:extLst>
            </p:cNvPr>
            <p:cNvSpPr>
              <a:spLocks/>
            </p:cNvSpPr>
            <p:nvPr/>
          </p:nvSpPr>
          <p:spPr bwMode="auto">
            <a:xfrm>
              <a:off x="8513763" y="2590379"/>
              <a:ext cx="163638" cy="163638"/>
            </a:xfrm>
            <a:custGeom>
              <a:avLst/>
              <a:gdLst>
                <a:gd name="T0" fmla="*/ 23 w 810"/>
                <a:gd name="T1" fmla="*/ 396 h 817"/>
                <a:gd name="T2" fmla="*/ 13 w 810"/>
                <a:gd name="T3" fmla="*/ 468 h 817"/>
                <a:gd name="T4" fmla="*/ 202 w 810"/>
                <a:gd name="T5" fmla="*/ 772 h 817"/>
                <a:gd name="T6" fmla="*/ 273 w 810"/>
                <a:gd name="T7" fmla="*/ 813 h 817"/>
                <a:gd name="T8" fmla="*/ 325 w 810"/>
                <a:gd name="T9" fmla="*/ 816 h 817"/>
                <a:gd name="T10" fmla="*/ 396 w 810"/>
                <a:gd name="T11" fmla="*/ 777 h 817"/>
                <a:gd name="T12" fmla="*/ 797 w 810"/>
                <a:gd name="T13" fmla="*/ 70 h 817"/>
                <a:gd name="T14" fmla="*/ 797 w 810"/>
                <a:gd name="T15" fmla="*/ 11 h 817"/>
                <a:gd name="T16" fmla="*/ 742 w 810"/>
                <a:gd name="T17" fmla="*/ 27 h 817"/>
                <a:gd name="T18" fmla="*/ 323 w 810"/>
                <a:gd name="T19" fmla="*/ 479 h 817"/>
                <a:gd name="T20" fmla="*/ 255 w 810"/>
                <a:gd name="T21" fmla="*/ 486 h 817"/>
                <a:gd name="T22" fmla="*/ 108 w 810"/>
                <a:gd name="T23" fmla="*/ 378 h 817"/>
                <a:gd name="T24" fmla="*/ 37 w 810"/>
                <a:gd name="T25" fmla="*/ 382 h 817"/>
                <a:gd name="T26" fmla="*/ 23 w 810"/>
                <a:gd name="T27" fmla="*/ 396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17">
                  <a:moveTo>
                    <a:pt x="23" y="396"/>
                  </a:moveTo>
                  <a:cubicBezTo>
                    <a:pt x="4" y="413"/>
                    <a:pt x="0" y="446"/>
                    <a:pt x="13" y="468"/>
                  </a:cubicBezTo>
                  <a:lnTo>
                    <a:pt x="202" y="772"/>
                  </a:lnTo>
                  <a:cubicBezTo>
                    <a:pt x="215" y="794"/>
                    <a:pt x="247" y="812"/>
                    <a:pt x="273" y="813"/>
                  </a:cubicBezTo>
                  <a:lnTo>
                    <a:pt x="325" y="816"/>
                  </a:lnTo>
                  <a:cubicBezTo>
                    <a:pt x="351" y="817"/>
                    <a:pt x="383" y="799"/>
                    <a:pt x="396" y="777"/>
                  </a:cubicBezTo>
                  <a:lnTo>
                    <a:pt x="797" y="70"/>
                  </a:lnTo>
                  <a:cubicBezTo>
                    <a:pt x="810" y="48"/>
                    <a:pt x="810" y="21"/>
                    <a:pt x="797" y="11"/>
                  </a:cubicBezTo>
                  <a:cubicBezTo>
                    <a:pt x="784" y="0"/>
                    <a:pt x="759" y="8"/>
                    <a:pt x="742" y="27"/>
                  </a:cubicBezTo>
                  <a:lnTo>
                    <a:pt x="323" y="479"/>
                  </a:lnTo>
                  <a:cubicBezTo>
                    <a:pt x="306" y="498"/>
                    <a:pt x="275" y="501"/>
                    <a:pt x="255" y="486"/>
                  </a:cubicBezTo>
                  <a:lnTo>
                    <a:pt x="108" y="378"/>
                  </a:lnTo>
                  <a:cubicBezTo>
                    <a:pt x="88" y="363"/>
                    <a:pt x="55" y="365"/>
                    <a:pt x="37" y="382"/>
                  </a:cubicBezTo>
                  <a:lnTo>
                    <a:pt x="23" y="396"/>
                  </a:lnTo>
                </a:path>
              </a:pathLst>
            </a:custGeom>
            <a:solidFill>
              <a:schemeClr val="accent4"/>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1" name="Rectangle 16">
              <a:extLst>
                <a:ext uri="{FF2B5EF4-FFF2-40B4-BE49-F238E27FC236}">
                  <a16:creationId xmlns:a16="http://schemas.microsoft.com/office/drawing/2014/main" id="{4F63693B-27C4-4327-BF4F-B12A5A6A17B0}"/>
                </a:ext>
              </a:extLst>
            </p:cNvPr>
            <p:cNvSpPr>
              <a:spLocks noChangeArrowheads="1"/>
            </p:cNvSpPr>
            <p:nvPr/>
          </p:nvSpPr>
          <p:spPr bwMode="auto">
            <a:xfrm>
              <a:off x="8714992" y="3043698"/>
              <a:ext cx="490913" cy="33170"/>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2" name="Rectangle 17">
              <a:extLst>
                <a:ext uri="{FF2B5EF4-FFF2-40B4-BE49-F238E27FC236}">
                  <a16:creationId xmlns:a16="http://schemas.microsoft.com/office/drawing/2014/main" id="{32FA6D19-20F5-4B87-9191-8D03801681BE}"/>
                </a:ext>
              </a:extLst>
            </p:cNvPr>
            <p:cNvSpPr>
              <a:spLocks noChangeArrowheads="1"/>
            </p:cNvSpPr>
            <p:nvPr/>
          </p:nvSpPr>
          <p:spPr bwMode="auto">
            <a:xfrm>
              <a:off x="8714992" y="2988416"/>
              <a:ext cx="490913" cy="30958"/>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3" name="Rectangle 18">
              <a:extLst>
                <a:ext uri="{FF2B5EF4-FFF2-40B4-BE49-F238E27FC236}">
                  <a16:creationId xmlns:a16="http://schemas.microsoft.com/office/drawing/2014/main" id="{8B26DA35-1B02-4678-B467-8EEA55A2E856}"/>
                </a:ext>
              </a:extLst>
            </p:cNvPr>
            <p:cNvSpPr>
              <a:spLocks noChangeArrowheads="1"/>
            </p:cNvSpPr>
            <p:nvPr/>
          </p:nvSpPr>
          <p:spPr bwMode="auto">
            <a:xfrm>
              <a:off x="8714992" y="3101193"/>
              <a:ext cx="274203" cy="30958"/>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4" name="Freeform 19">
              <a:extLst>
                <a:ext uri="{FF2B5EF4-FFF2-40B4-BE49-F238E27FC236}">
                  <a16:creationId xmlns:a16="http://schemas.microsoft.com/office/drawing/2014/main" id="{0C996E9C-1D5F-43D9-8960-283700C8D24D}"/>
                </a:ext>
              </a:extLst>
            </p:cNvPr>
            <p:cNvSpPr>
              <a:spLocks/>
            </p:cNvSpPr>
            <p:nvPr/>
          </p:nvSpPr>
          <p:spPr bwMode="auto">
            <a:xfrm>
              <a:off x="8513763" y="2964091"/>
              <a:ext cx="163638" cy="163638"/>
            </a:xfrm>
            <a:custGeom>
              <a:avLst/>
              <a:gdLst>
                <a:gd name="T0" fmla="*/ 23 w 810"/>
                <a:gd name="T1" fmla="*/ 395 h 816"/>
                <a:gd name="T2" fmla="*/ 13 w 810"/>
                <a:gd name="T3" fmla="*/ 467 h 816"/>
                <a:gd name="T4" fmla="*/ 202 w 810"/>
                <a:gd name="T5" fmla="*/ 771 h 816"/>
                <a:gd name="T6" fmla="*/ 273 w 810"/>
                <a:gd name="T7" fmla="*/ 813 h 816"/>
                <a:gd name="T8" fmla="*/ 325 w 810"/>
                <a:gd name="T9" fmla="*/ 815 h 816"/>
                <a:gd name="T10" fmla="*/ 396 w 810"/>
                <a:gd name="T11" fmla="*/ 777 h 816"/>
                <a:gd name="T12" fmla="*/ 797 w 810"/>
                <a:gd name="T13" fmla="*/ 70 h 816"/>
                <a:gd name="T14" fmla="*/ 797 w 810"/>
                <a:gd name="T15" fmla="*/ 10 h 816"/>
                <a:gd name="T16" fmla="*/ 742 w 810"/>
                <a:gd name="T17" fmla="*/ 26 h 816"/>
                <a:gd name="T18" fmla="*/ 323 w 810"/>
                <a:gd name="T19" fmla="*/ 479 h 816"/>
                <a:gd name="T20" fmla="*/ 255 w 810"/>
                <a:gd name="T21" fmla="*/ 486 h 816"/>
                <a:gd name="T22" fmla="*/ 108 w 810"/>
                <a:gd name="T23" fmla="*/ 378 h 816"/>
                <a:gd name="T24" fmla="*/ 37 w 810"/>
                <a:gd name="T25" fmla="*/ 382 h 816"/>
                <a:gd name="T26" fmla="*/ 23 w 810"/>
                <a:gd name="T27" fmla="*/ 395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16">
                  <a:moveTo>
                    <a:pt x="23" y="395"/>
                  </a:moveTo>
                  <a:cubicBezTo>
                    <a:pt x="4" y="413"/>
                    <a:pt x="0" y="446"/>
                    <a:pt x="13" y="467"/>
                  </a:cubicBezTo>
                  <a:lnTo>
                    <a:pt x="202" y="771"/>
                  </a:lnTo>
                  <a:cubicBezTo>
                    <a:pt x="215" y="793"/>
                    <a:pt x="247" y="812"/>
                    <a:pt x="273" y="813"/>
                  </a:cubicBezTo>
                  <a:lnTo>
                    <a:pt x="325" y="815"/>
                  </a:lnTo>
                  <a:cubicBezTo>
                    <a:pt x="351" y="816"/>
                    <a:pt x="383" y="799"/>
                    <a:pt x="396" y="777"/>
                  </a:cubicBezTo>
                  <a:lnTo>
                    <a:pt x="797" y="70"/>
                  </a:lnTo>
                  <a:cubicBezTo>
                    <a:pt x="810" y="48"/>
                    <a:pt x="810" y="21"/>
                    <a:pt x="797" y="10"/>
                  </a:cubicBezTo>
                  <a:cubicBezTo>
                    <a:pt x="784" y="0"/>
                    <a:pt x="759" y="7"/>
                    <a:pt x="742" y="26"/>
                  </a:cubicBezTo>
                  <a:lnTo>
                    <a:pt x="323" y="479"/>
                  </a:lnTo>
                  <a:cubicBezTo>
                    <a:pt x="306" y="498"/>
                    <a:pt x="275" y="501"/>
                    <a:pt x="255" y="486"/>
                  </a:cubicBezTo>
                  <a:lnTo>
                    <a:pt x="108" y="378"/>
                  </a:lnTo>
                  <a:cubicBezTo>
                    <a:pt x="88" y="362"/>
                    <a:pt x="55" y="364"/>
                    <a:pt x="37" y="382"/>
                  </a:cubicBezTo>
                  <a:lnTo>
                    <a:pt x="23" y="395"/>
                  </a:lnTo>
                </a:path>
              </a:pathLst>
            </a:custGeom>
            <a:solidFill>
              <a:schemeClr val="accent4"/>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5" name="Rectangle 20">
              <a:extLst>
                <a:ext uri="{FF2B5EF4-FFF2-40B4-BE49-F238E27FC236}">
                  <a16:creationId xmlns:a16="http://schemas.microsoft.com/office/drawing/2014/main" id="{8C107D20-B6B5-44ED-B530-34B51FF212D7}"/>
                </a:ext>
              </a:extLst>
            </p:cNvPr>
            <p:cNvSpPr>
              <a:spLocks noChangeArrowheads="1"/>
            </p:cNvSpPr>
            <p:nvPr/>
          </p:nvSpPr>
          <p:spPr bwMode="auto">
            <a:xfrm>
              <a:off x="8714992" y="3421834"/>
              <a:ext cx="490913" cy="33170"/>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6" name="Rectangle 21">
              <a:extLst>
                <a:ext uri="{FF2B5EF4-FFF2-40B4-BE49-F238E27FC236}">
                  <a16:creationId xmlns:a16="http://schemas.microsoft.com/office/drawing/2014/main" id="{88ACC4A0-B091-419F-9BA2-8548E95FEBBA}"/>
                </a:ext>
              </a:extLst>
            </p:cNvPr>
            <p:cNvSpPr>
              <a:spLocks noChangeArrowheads="1"/>
            </p:cNvSpPr>
            <p:nvPr/>
          </p:nvSpPr>
          <p:spPr bwMode="auto">
            <a:xfrm>
              <a:off x="8714992" y="3366551"/>
              <a:ext cx="490913" cy="33170"/>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7" name="Rectangle 22">
              <a:extLst>
                <a:ext uri="{FF2B5EF4-FFF2-40B4-BE49-F238E27FC236}">
                  <a16:creationId xmlns:a16="http://schemas.microsoft.com/office/drawing/2014/main" id="{50C33464-D5BB-45E1-930E-93474588BA97}"/>
                </a:ext>
              </a:extLst>
            </p:cNvPr>
            <p:cNvSpPr>
              <a:spLocks noChangeArrowheads="1"/>
            </p:cNvSpPr>
            <p:nvPr/>
          </p:nvSpPr>
          <p:spPr bwMode="auto">
            <a:xfrm>
              <a:off x="8714992" y="3479329"/>
              <a:ext cx="274203" cy="33170"/>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8" name="Freeform 23">
              <a:extLst>
                <a:ext uri="{FF2B5EF4-FFF2-40B4-BE49-F238E27FC236}">
                  <a16:creationId xmlns:a16="http://schemas.microsoft.com/office/drawing/2014/main" id="{72EC2DD4-2651-4175-9C8C-769D81F48088}"/>
                </a:ext>
              </a:extLst>
            </p:cNvPr>
            <p:cNvSpPr>
              <a:spLocks/>
            </p:cNvSpPr>
            <p:nvPr/>
          </p:nvSpPr>
          <p:spPr bwMode="auto">
            <a:xfrm>
              <a:off x="8513763" y="3337804"/>
              <a:ext cx="163638" cy="163638"/>
            </a:xfrm>
            <a:custGeom>
              <a:avLst/>
              <a:gdLst>
                <a:gd name="T0" fmla="*/ 23 w 810"/>
                <a:gd name="T1" fmla="*/ 395 h 816"/>
                <a:gd name="T2" fmla="*/ 13 w 810"/>
                <a:gd name="T3" fmla="*/ 467 h 816"/>
                <a:gd name="T4" fmla="*/ 202 w 810"/>
                <a:gd name="T5" fmla="*/ 771 h 816"/>
                <a:gd name="T6" fmla="*/ 273 w 810"/>
                <a:gd name="T7" fmla="*/ 813 h 816"/>
                <a:gd name="T8" fmla="*/ 325 w 810"/>
                <a:gd name="T9" fmla="*/ 815 h 816"/>
                <a:gd name="T10" fmla="*/ 396 w 810"/>
                <a:gd name="T11" fmla="*/ 777 h 816"/>
                <a:gd name="T12" fmla="*/ 797 w 810"/>
                <a:gd name="T13" fmla="*/ 69 h 816"/>
                <a:gd name="T14" fmla="*/ 797 w 810"/>
                <a:gd name="T15" fmla="*/ 10 h 816"/>
                <a:gd name="T16" fmla="*/ 742 w 810"/>
                <a:gd name="T17" fmla="*/ 26 h 816"/>
                <a:gd name="T18" fmla="*/ 323 w 810"/>
                <a:gd name="T19" fmla="*/ 478 h 816"/>
                <a:gd name="T20" fmla="*/ 255 w 810"/>
                <a:gd name="T21" fmla="*/ 486 h 816"/>
                <a:gd name="T22" fmla="*/ 108 w 810"/>
                <a:gd name="T23" fmla="*/ 377 h 816"/>
                <a:gd name="T24" fmla="*/ 37 w 810"/>
                <a:gd name="T25" fmla="*/ 382 h 816"/>
                <a:gd name="T26" fmla="*/ 23 w 810"/>
                <a:gd name="T27" fmla="*/ 395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16">
                  <a:moveTo>
                    <a:pt x="23" y="395"/>
                  </a:moveTo>
                  <a:cubicBezTo>
                    <a:pt x="4" y="413"/>
                    <a:pt x="0" y="445"/>
                    <a:pt x="13" y="467"/>
                  </a:cubicBezTo>
                  <a:lnTo>
                    <a:pt x="202" y="771"/>
                  </a:lnTo>
                  <a:cubicBezTo>
                    <a:pt x="215" y="793"/>
                    <a:pt x="247" y="812"/>
                    <a:pt x="273" y="813"/>
                  </a:cubicBezTo>
                  <a:lnTo>
                    <a:pt x="325" y="815"/>
                  </a:lnTo>
                  <a:cubicBezTo>
                    <a:pt x="351" y="816"/>
                    <a:pt x="383" y="799"/>
                    <a:pt x="396" y="777"/>
                  </a:cubicBezTo>
                  <a:lnTo>
                    <a:pt x="797" y="69"/>
                  </a:lnTo>
                  <a:cubicBezTo>
                    <a:pt x="810" y="47"/>
                    <a:pt x="810" y="21"/>
                    <a:pt x="797" y="10"/>
                  </a:cubicBezTo>
                  <a:cubicBezTo>
                    <a:pt x="784" y="0"/>
                    <a:pt x="759" y="7"/>
                    <a:pt x="742" y="26"/>
                  </a:cubicBezTo>
                  <a:lnTo>
                    <a:pt x="323" y="478"/>
                  </a:lnTo>
                  <a:cubicBezTo>
                    <a:pt x="306" y="498"/>
                    <a:pt x="275" y="501"/>
                    <a:pt x="255" y="486"/>
                  </a:cubicBezTo>
                  <a:lnTo>
                    <a:pt x="108" y="377"/>
                  </a:lnTo>
                  <a:cubicBezTo>
                    <a:pt x="88" y="362"/>
                    <a:pt x="55" y="364"/>
                    <a:pt x="37" y="382"/>
                  </a:cubicBezTo>
                  <a:lnTo>
                    <a:pt x="23" y="395"/>
                  </a:lnTo>
                </a:path>
              </a:pathLst>
            </a:custGeom>
            <a:solidFill>
              <a:schemeClr val="accent4"/>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29" name="Rectangle 24">
              <a:extLst>
                <a:ext uri="{FF2B5EF4-FFF2-40B4-BE49-F238E27FC236}">
                  <a16:creationId xmlns:a16="http://schemas.microsoft.com/office/drawing/2014/main" id="{34C74F67-82E8-4AC5-A5C3-49E41580AFE5}"/>
                </a:ext>
              </a:extLst>
            </p:cNvPr>
            <p:cNvSpPr>
              <a:spLocks noChangeArrowheads="1"/>
            </p:cNvSpPr>
            <p:nvPr/>
          </p:nvSpPr>
          <p:spPr bwMode="auto">
            <a:xfrm>
              <a:off x="8714992" y="3793336"/>
              <a:ext cx="490913" cy="33170"/>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30" name="Rectangle 25">
              <a:extLst>
                <a:ext uri="{FF2B5EF4-FFF2-40B4-BE49-F238E27FC236}">
                  <a16:creationId xmlns:a16="http://schemas.microsoft.com/office/drawing/2014/main" id="{9EF75D92-88D7-4545-855F-5654B738037C}"/>
                </a:ext>
              </a:extLst>
            </p:cNvPr>
            <p:cNvSpPr>
              <a:spLocks noChangeArrowheads="1"/>
            </p:cNvSpPr>
            <p:nvPr/>
          </p:nvSpPr>
          <p:spPr bwMode="auto">
            <a:xfrm>
              <a:off x="8714992" y="3738052"/>
              <a:ext cx="490913" cy="30958"/>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31" name="Rectangle 26">
              <a:extLst>
                <a:ext uri="{FF2B5EF4-FFF2-40B4-BE49-F238E27FC236}">
                  <a16:creationId xmlns:a16="http://schemas.microsoft.com/office/drawing/2014/main" id="{3BC04796-76AA-4067-BA86-A9C3225D48D3}"/>
                </a:ext>
              </a:extLst>
            </p:cNvPr>
            <p:cNvSpPr>
              <a:spLocks noChangeArrowheads="1"/>
            </p:cNvSpPr>
            <p:nvPr/>
          </p:nvSpPr>
          <p:spPr bwMode="auto">
            <a:xfrm>
              <a:off x="8714992" y="3850830"/>
              <a:ext cx="274203" cy="30958"/>
            </a:xfrm>
            <a:prstGeom prst="rect">
              <a:avLst/>
            </a:pr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32" name="Freeform 27">
              <a:extLst>
                <a:ext uri="{FF2B5EF4-FFF2-40B4-BE49-F238E27FC236}">
                  <a16:creationId xmlns:a16="http://schemas.microsoft.com/office/drawing/2014/main" id="{5A6CCA6A-CF73-43A0-99D8-1899D59B898D}"/>
                </a:ext>
              </a:extLst>
            </p:cNvPr>
            <p:cNvSpPr>
              <a:spLocks/>
            </p:cNvSpPr>
            <p:nvPr/>
          </p:nvSpPr>
          <p:spPr bwMode="auto">
            <a:xfrm>
              <a:off x="8513763" y="3709306"/>
              <a:ext cx="163638" cy="165850"/>
            </a:xfrm>
            <a:custGeom>
              <a:avLst/>
              <a:gdLst>
                <a:gd name="T0" fmla="*/ 23 w 810"/>
                <a:gd name="T1" fmla="*/ 396 h 817"/>
                <a:gd name="T2" fmla="*/ 13 w 810"/>
                <a:gd name="T3" fmla="*/ 468 h 817"/>
                <a:gd name="T4" fmla="*/ 202 w 810"/>
                <a:gd name="T5" fmla="*/ 772 h 817"/>
                <a:gd name="T6" fmla="*/ 273 w 810"/>
                <a:gd name="T7" fmla="*/ 814 h 817"/>
                <a:gd name="T8" fmla="*/ 325 w 810"/>
                <a:gd name="T9" fmla="*/ 816 h 817"/>
                <a:gd name="T10" fmla="*/ 396 w 810"/>
                <a:gd name="T11" fmla="*/ 777 h 817"/>
                <a:gd name="T12" fmla="*/ 797 w 810"/>
                <a:gd name="T13" fmla="*/ 70 h 817"/>
                <a:gd name="T14" fmla="*/ 797 w 810"/>
                <a:gd name="T15" fmla="*/ 11 h 817"/>
                <a:gd name="T16" fmla="*/ 742 w 810"/>
                <a:gd name="T17" fmla="*/ 27 h 817"/>
                <a:gd name="T18" fmla="*/ 323 w 810"/>
                <a:gd name="T19" fmla="*/ 479 h 817"/>
                <a:gd name="T20" fmla="*/ 255 w 810"/>
                <a:gd name="T21" fmla="*/ 486 h 817"/>
                <a:gd name="T22" fmla="*/ 108 w 810"/>
                <a:gd name="T23" fmla="*/ 378 h 817"/>
                <a:gd name="T24" fmla="*/ 37 w 810"/>
                <a:gd name="T25" fmla="*/ 382 h 817"/>
                <a:gd name="T26" fmla="*/ 23 w 810"/>
                <a:gd name="T27" fmla="*/ 396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17">
                  <a:moveTo>
                    <a:pt x="23" y="396"/>
                  </a:moveTo>
                  <a:cubicBezTo>
                    <a:pt x="4" y="414"/>
                    <a:pt x="0" y="446"/>
                    <a:pt x="13" y="468"/>
                  </a:cubicBezTo>
                  <a:lnTo>
                    <a:pt x="202" y="772"/>
                  </a:lnTo>
                  <a:cubicBezTo>
                    <a:pt x="215" y="794"/>
                    <a:pt x="247" y="812"/>
                    <a:pt x="273" y="814"/>
                  </a:cubicBezTo>
                  <a:lnTo>
                    <a:pt x="325" y="816"/>
                  </a:lnTo>
                  <a:cubicBezTo>
                    <a:pt x="351" y="817"/>
                    <a:pt x="383" y="799"/>
                    <a:pt x="396" y="777"/>
                  </a:cubicBezTo>
                  <a:lnTo>
                    <a:pt x="797" y="70"/>
                  </a:lnTo>
                  <a:cubicBezTo>
                    <a:pt x="810" y="48"/>
                    <a:pt x="810" y="21"/>
                    <a:pt x="797" y="11"/>
                  </a:cubicBezTo>
                  <a:cubicBezTo>
                    <a:pt x="784" y="0"/>
                    <a:pt x="759" y="8"/>
                    <a:pt x="742" y="27"/>
                  </a:cubicBezTo>
                  <a:lnTo>
                    <a:pt x="323" y="479"/>
                  </a:lnTo>
                  <a:cubicBezTo>
                    <a:pt x="306" y="498"/>
                    <a:pt x="275" y="501"/>
                    <a:pt x="255" y="486"/>
                  </a:cubicBezTo>
                  <a:lnTo>
                    <a:pt x="108" y="378"/>
                  </a:lnTo>
                  <a:cubicBezTo>
                    <a:pt x="88" y="363"/>
                    <a:pt x="55" y="365"/>
                    <a:pt x="37" y="382"/>
                  </a:cubicBezTo>
                  <a:lnTo>
                    <a:pt x="23" y="396"/>
                  </a:lnTo>
                </a:path>
              </a:pathLst>
            </a:custGeom>
            <a:solidFill>
              <a:schemeClr val="accent4"/>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49" name="Freeform 44">
              <a:extLst>
                <a:ext uri="{FF2B5EF4-FFF2-40B4-BE49-F238E27FC236}">
                  <a16:creationId xmlns:a16="http://schemas.microsoft.com/office/drawing/2014/main" id="{191725FF-AD19-4418-80E8-4DDEB61C6F22}"/>
                </a:ext>
              </a:extLst>
            </p:cNvPr>
            <p:cNvSpPr>
              <a:spLocks/>
            </p:cNvSpPr>
            <p:nvPr/>
          </p:nvSpPr>
          <p:spPr bwMode="auto">
            <a:xfrm>
              <a:off x="7268790" y="2225511"/>
              <a:ext cx="1103448" cy="964135"/>
            </a:xfrm>
            <a:custGeom>
              <a:avLst/>
              <a:gdLst>
                <a:gd name="T0" fmla="*/ 5262 w 5461"/>
                <a:gd name="T1" fmla="*/ 3477 h 4769"/>
                <a:gd name="T2" fmla="*/ 4567 w 5461"/>
                <a:gd name="T3" fmla="*/ 2601 h 4769"/>
                <a:gd name="T4" fmla="*/ 4423 w 5461"/>
                <a:gd name="T5" fmla="*/ 1720 h 4769"/>
                <a:gd name="T6" fmla="*/ 4423 w 5461"/>
                <a:gd name="T7" fmla="*/ 1720 h 4769"/>
                <a:gd name="T8" fmla="*/ 4244 w 5461"/>
                <a:gd name="T9" fmla="*/ 1427 h 4769"/>
                <a:gd name="T10" fmla="*/ 2993 w 5461"/>
                <a:gd name="T11" fmla="*/ 34 h 4769"/>
                <a:gd name="T12" fmla="*/ 2965 w 5461"/>
                <a:gd name="T13" fmla="*/ 34 h 4769"/>
                <a:gd name="T14" fmla="*/ 1722 w 5461"/>
                <a:gd name="T15" fmla="*/ 1426 h 4769"/>
                <a:gd name="T16" fmla="*/ 1393 w 5461"/>
                <a:gd name="T17" fmla="*/ 2009 h 4769"/>
                <a:gd name="T18" fmla="*/ 995 w 5461"/>
                <a:gd name="T19" fmla="*/ 3225 h 4769"/>
                <a:gd name="T20" fmla="*/ 944 w 5461"/>
                <a:gd name="T21" fmla="*/ 4769 h 4769"/>
                <a:gd name="T22" fmla="*/ 4872 w 5461"/>
                <a:gd name="T23" fmla="*/ 4726 h 4769"/>
                <a:gd name="T24" fmla="*/ 5262 w 5461"/>
                <a:gd name="T25" fmla="*/ 3477 h 4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1" h="4769">
                  <a:moveTo>
                    <a:pt x="5262" y="3477"/>
                  </a:moveTo>
                  <a:cubicBezTo>
                    <a:pt x="5063" y="2958"/>
                    <a:pt x="4566" y="3051"/>
                    <a:pt x="4567" y="2601"/>
                  </a:cubicBezTo>
                  <a:cubicBezTo>
                    <a:pt x="4580" y="2480"/>
                    <a:pt x="4730" y="2012"/>
                    <a:pt x="4423" y="1720"/>
                  </a:cubicBezTo>
                  <a:lnTo>
                    <a:pt x="4423" y="1720"/>
                  </a:lnTo>
                  <a:cubicBezTo>
                    <a:pt x="4358" y="1633"/>
                    <a:pt x="4289" y="1548"/>
                    <a:pt x="4244" y="1427"/>
                  </a:cubicBezTo>
                  <a:cubicBezTo>
                    <a:pt x="4130" y="1117"/>
                    <a:pt x="4025" y="0"/>
                    <a:pt x="2993" y="34"/>
                  </a:cubicBezTo>
                  <a:lnTo>
                    <a:pt x="2965" y="34"/>
                  </a:lnTo>
                  <a:cubicBezTo>
                    <a:pt x="1829" y="147"/>
                    <a:pt x="1839" y="1001"/>
                    <a:pt x="1722" y="1426"/>
                  </a:cubicBezTo>
                  <a:cubicBezTo>
                    <a:pt x="1655" y="1670"/>
                    <a:pt x="1505" y="1783"/>
                    <a:pt x="1393" y="2009"/>
                  </a:cubicBezTo>
                  <a:cubicBezTo>
                    <a:pt x="1240" y="2318"/>
                    <a:pt x="1353" y="2977"/>
                    <a:pt x="995" y="3225"/>
                  </a:cubicBezTo>
                  <a:cubicBezTo>
                    <a:pt x="0" y="4085"/>
                    <a:pt x="944" y="4769"/>
                    <a:pt x="944" y="4769"/>
                  </a:cubicBezTo>
                  <a:lnTo>
                    <a:pt x="4872" y="4726"/>
                  </a:lnTo>
                  <a:cubicBezTo>
                    <a:pt x="5202" y="4652"/>
                    <a:pt x="5461" y="3995"/>
                    <a:pt x="5262" y="3477"/>
                  </a:cubicBezTo>
                </a:path>
              </a:pathLst>
            </a:custGeom>
            <a:solidFill>
              <a:schemeClr val="tx1"/>
            </a:solidFill>
            <a:ln>
              <a:solidFill>
                <a:srgbClr val="E8E7E7"/>
              </a:solidFill>
            </a:ln>
          </p:spPr>
          <p:txBody>
            <a:bodyPr vert="horz" wrap="square" lIns="97536" tIns="48768" rIns="97536" bIns="48768" numCol="1" anchor="t" anchorCtr="0" compatLnSpc="1">
              <a:prstTxWarp prst="textNoShape">
                <a:avLst/>
              </a:prstTxWarp>
            </a:bodyPr>
            <a:lstStyle/>
            <a:p>
              <a:endParaRPr lang="en-GB" sz="1170"/>
            </a:p>
          </p:txBody>
        </p:sp>
        <p:sp>
          <p:nvSpPr>
            <p:cNvPr id="50" name="Freeform 45">
              <a:extLst>
                <a:ext uri="{FF2B5EF4-FFF2-40B4-BE49-F238E27FC236}">
                  <a16:creationId xmlns:a16="http://schemas.microsoft.com/office/drawing/2014/main" id="{D4FE2DD3-D4FC-40A3-971C-5C8D5542AB66}"/>
                </a:ext>
              </a:extLst>
            </p:cNvPr>
            <p:cNvSpPr>
              <a:spLocks/>
            </p:cNvSpPr>
            <p:nvPr/>
          </p:nvSpPr>
          <p:spPr bwMode="auto">
            <a:xfrm>
              <a:off x="7518670" y="2473178"/>
              <a:ext cx="605901" cy="543984"/>
            </a:xfrm>
            <a:custGeom>
              <a:avLst/>
              <a:gdLst>
                <a:gd name="T0" fmla="*/ 1933 w 3008"/>
                <a:gd name="T1" fmla="*/ 0 h 2693"/>
                <a:gd name="T2" fmla="*/ 730 w 3008"/>
                <a:gd name="T3" fmla="*/ 1515 h 2693"/>
                <a:gd name="T4" fmla="*/ 0 w 3008"/>
                <a:gd name="T5" fmla="*/ 2693 h 2693"/>
                <a:gd name="T6" fmla="*/ 3008 w 3008"/>
                <a:gd name="T7" fmla="*/ 2650 h 2693"/>
                <a:gd name="T8" fmla="*/ 2663 w 3008"/>
                <a:gd name="T9" fmla="*/ 1714 h 2693"/>
                <a:gd name="T10" fmla="*/ 2471 w 3008"/>
                <a:gd name="T11" fmla="*/ 581 h 2693"/>
                <a:gd name="T12" fmla="*/ 940 w 3008"/>
                <a:gd name="T13" fmla="*/ 728 h 2693"/>
              </a:gdLst>
              <a:ahLst/>
              <a:cxnLst>
                <a:cxn ang="0">
                  <a:pos x="T0" y="T1"/>
                </a:cxn>
                <a:cxn ang="0">
                  <a:pos x="T2" y="T3"/>
                </a:cxn>
                <a:cxn ang="0">
                  <a:pos x="T4" y="T5"/>
                </a:cxn>
                <a:cxn ang="0">
                  <a:pos x="T6" y="T7"/>
                </a:cxn>
                <a:cxn ang="0">
                  <a:pos x="T8" y="T9"/>
                </a:cxn>
                <a:cxn ang="0">
                  <a:pos x="T10" y="T11"/>
                </a:cxn>
                <a:cxn ang="0">
                  <a:pos x="T12" y="T13"/>
                </a:cxn>
              </a:cxnLst>
              <a:rect l="0" t="0" r="r" b="b"/>
              <a:pathLst>
                <a:path w="3008" h="2693">
                  <a:moveTo>
                    <a:pt x="1933" y="0"/>
                  </a:moveTo>
                  <a:cubicBezTo>
                    <a:pt x="341" y="38"/>
                    <a:pt x="700" y="1238"/>
                    <a:pt x="730" y="1515"/>
                  </a:cubicBezTo>
                  <a:cubicBezTo>
                    <a:pt x="760" y="1791"/>
                    <a:pt x="696" y="2544"/>
                    <a:pt x="0" y="2693"/>
                  </a:cubicBezTo>
                  <a:lnTo>
                    <a:pt x="3008" y="2650"/>
                  </a:lnTo>
                  <a:cubicBezTo>
                    <a:pt x="3008" y="2650"/>
                    <a:pt x="2593" y="2034"/>
                    <a:pt x="2663" y="1714"/>
                  </a:cubicBezTo>
                  <a:cubicBezTo>
                    <a:pt x="2734" y="1394"/>
                    <a:pt x="2979" y="800"/>
                    <a:pt x="2471" y="581"/>
                  </a:cubicBezTo>
                  <a:lnTo>
                    <a:pt x="940" y="728"/>
                  </a:lnTo>
                </a:path>
              </a:pathLst>
            </a:custGeom>
            <a:solidFill>
              <a:schemeClr val="tx1"/>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51" name="Freeform 46">
              <a:extLst>
                <a:ext uri="{FF2B5EF4-FFF2-40B4-BE49-F238E27FC236}">
                  <a16:creationId xmlns:a16="http://schemas.microsoft.com/office/drawing/2014/main" id="{93A90FD4-A768-4F3F-9A49-9AABE0FB1B91}"/>
                </a:ext>
              </a:extLst>
            </p:cNvPr>
            <p:cNvSpPr>
              <a:spLocks/>
            </p:cNvSpPr>
            <p:nvPr/>
          </p:nvSpPr>
          <p:spPr bwMode="auto">
            <a:xfrm>
              <a:off x="7755280" y="2616915"/>
              <a:ext cx="218921" cy="362656"/>
            </a:xfrm>
            <a:custGeom>
              <a:avLst/>
              <a:gdLst>
                <a:gd name="T0" fmla="*/ 58 w 1075"/>
                <a:gd name="T1" fmla="*/ 0 h 1802"/>
                <a:gd name="T2" fmla="*/ 0 w 1075"/>
                <a:gd name="T3" fmla="*/ 1712 h 1802"/>
                <a:gd name="T4" fmla="*/ 1075 w 1075"/>
                <a:gd name="T5" fmla="*/ 1802 h 1802"/>
                <a:gd name="T6" fmla="*/ 1058 w 1075"/>
                <a:gd name="T7" fmla="*/ 608 h 1802"/>
                <a:gd name="T8" fmla="*/ 58 w 1075"/>
                <a:gd name="T9" fmla="*/ 0 h 1802"/>
              </a:gdLst>
              <a:ahLst/>
              <a:cxnLst>
                <a:cxn ang="0">
                  <a:pos x="T0" y="T1"/>
                </a:cxn>
                <a:cxn ang="0">
                  <a:pos x="T2" y="T3"/>
                </a:cxn>
                <a:cxn ang="0">
                  <a:pos x="T4" y="T5"/>
                </a:cxn>
                <a:cxn ang="0">
                  <a:pos x="T6" y="T7"/>
                </a:cxn>
                <a:cxn ang="0">
                  <a:pos x="T8" y="T9"/>
                </a:cxn>
              </a:cxnLst>
              <a:rect l="0" t="0" r="r" b="b"/>
              <a:pathLst>
                <a:path w="1075" h="1802">
                  <a:moveTo>
                    <a:pt x="58" y="0"/>
                  </a:moveTo>
                  <a:cubicBezTo>
                    <a:pt x="58" y="0"/>
                    <a:pt x="74" y="1302"/>
                    <a:pt x="0" y="1712"/>
                  </a:cubicBezTo>
                  <a:lnTo>
                    <a:pt x="1075" y="1802"/>
                  </a:lnTo>
                  <a:cubicBezTo>
                    <a:pt x="1075" y="1802"/>
                    <a:pt x="1028" y="909"/>
                    <a:pt x="1058" y="608"/>
                  </a:cubicBezTo>
                  <a:lnTo>
                    <a:pt x="58" y="0"/>
                  </a:lnTo>
                </a:path>
              </a:pathLst>
            </a:custGeom>
            <a:solidFill>
              <a:srgbClr val="F9B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52" name="Freeform 47">
              <a:extLst>
                <a:ext uri="{FF2B5EF4-FFF2-40B4-BE49-F238E27FC236}">
                  <a16:creationId xmlns:a16="http://schemas.microsoft.com/office/drawing/2014/main" id="{46AE5DE1-19BC-4E3C-A618-B681FBE40418}"/>
                </a:ext>
              </a:extLst>
            </p:cNvPr>
            <p:cNvSpPr>
              <a:spLocks/>
            </p:cNvSpPr>
            <p:nvPr/>
          </p:nvSpPr>
          <p:spPr bwMode="auto">
            <a:xfrm>
              <a:off x="7766337" y="2616915"/>
              <a:ext cx="203441" cy="269781"/>
            </a:xfrm>
            <a:custGeom>
              <a:avLst/>
              <a:gdLst>
                <a:gd name="T0" fmla="*/ 3 w 1003"/>
                <a:gd name="T1" fmla="*/ 0 h 1336"/>
                <a:gd name="T2" fmla="*/ 0 w 1003"/>
                <a:gd name="T3" fmla="*/ 820 h 1336"/>
                <a:gd name="T4" fmla="*/ 1001 w 1003"/>
                <a:gd name="T5" fmla="*/ 1336 h 1336"/>
                <a:gd name="T6" fmla="*/ 1003 w 1003"/>
                <a:gd name="T7" fmla="*/ 608 h 1336"/>
                <a:gd name="T8" fmla="*/ 3 w 1003"/>
                <a:gd name="T9" fmla="*/ 0 h 1336"/>
              </a:gdLst>
              <a:ahLst/>
              <a:cxnLst>
                <a:cxn ang="0">
                  <a:pos x="T0" y="T1"/>
                </a:cxn>
                <a:cxn ang="0">
                  <a:pos x="T2" y="T3"/>
                </a:cxn>
                <a:cxn ang="0">
                  <a:pos x="T4" y="T5"/>
                </a:cxn>
                <a:cxn ang="0">
                  <a:pos x="T6" y="T7"/>
                </a:cxn>
                <a:cxn ang="0">
                  <a:pos x="T8" y="T9"/>
                </a:cxn>
              </a:cxnLst>
              <a:rect l="0" t="0" r="r" b="b"/>
              <a:pathLst>
                <a:path w="1003" h="1336">
                  <a:moveTo>
                    <a:pt x="3" y="0"/>
                  </a:moveTo>
                  <a:cubicBezTo>
                    <a:pt x="3" y="0"/>
                    <a:pt x="8" y="396"/>
                    <a:pt x="0" y="820"/>
                  </a:cubicBezTo>
                  <a:cubicBezTo>
                    <a:pt x="177" y="1193"/>
                    <a:pt x="612" y="1320"/>
                    <a:pt x="1001" y="1336"/>
                  </a:cubicBezTo>
                  <a:cubicBezTo>
                    <a:pt x="992" y="1070"/>
                    <a:pt x="988" y="762"/>
                    <a:pt x="1003" y="608"/>
                  </a:cubicBezTo>
                  <a:lnTo>
                    <a:pt x="3" y="0"/>
                  </a:lnTo>
                  <a:close/>
                </a:path>
              </a:pathLst>
            </a:custGeom>
            <a:solidFill>
              <a:srgbClr val="F19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53" name="Freeform 48">
              <a:extLst>
                <a:ext uri="{FF2B5EF4-FFF2-40B4-BE49-F238E27FC236}">
                  <a16:creationId xmlns:a16="http://schemas.microsoft.com/office/drawing/2014/main" id="{B7D5B074-E872-400A-AEE6-AB8A58D40600}"/>
                </a:ext>
              </a:extLst>
            </p:cNvPr>
            <p:cNvSpPr>
              <a:spLocks/>
            </p:cNvSpPr>
            <p:nvPr/>
          </p:nvSpPr>
          <p:spPr bwMode="auto">
            <a:xfrm>
              <a:off x="7492134" y="5653054"/>
              <a:ext cx="367079" cy="406883"/>
            </a:xfrm>
            <a:custGeom>
              <a:avLst/>
              <a:gdLst>
                <a:gd name="T0" fmla="*/ 1113 w 1817"/>
                <a:gd name="T1" fmla="*/ 0 h 2012"/>
                <a:gd name="T2" fmla="*/ 1817 w 1817"/>
                <a:gd name="T3" fmla="*/ 677 h 2012"/>
                <a:gd name="T4" fmla="*/ 306 w 1817"/>
                <a:gd name="T5" fmla="*/ 2012 h 2012"/>
                <a:gd name="T6" fmla="*/ 0 w 1817"/>
                <a:gd name="T7" fmla="*/ 1196 h 2012"/>
                <a:gd name="T8" fmla="*/ 560 w 1817"/>
                <a:gd name="T9" fmla="*/ 685 h 2012"/>
                <a:gd name="T10" fmla="*/ 1113 w 1817"/>
                <a:gd name="T11" fmla="*/ 0 h 2012"/>
              </a:gdLst>
              <a:ahLst/>
              <a:cxnLst>
                <a:cxn ang="0">
                  <a:pos x="T0" y="T1"/>
                </a:cxn>
                <a:cxn ang="0">
                  <a:pos x="T2" y="T3"/>
                </a:cxn>
                <a:cxn ang="0">
                  <a:pos x="T4" y="T5"/>
                </a:cxn>
                <a:cxn ang="0">
                  <a:pos x="T6" y="T7"/>
                </a:cxn>
                <a:cxn ang="0">
                  <a:pos x="T8" y="T9"/>
                </a:cxn>
                <a:cxn ang="0">
                  <a:pos x="T10" y="T11"/>
                </a:cxn>
              </a:cxnLst>
              <a:rect l="0" t="0" r="r" b="b"/>
              <a:pathLst>
                <a:path w="1817" h="2012">
                  <a:moveTo>
                    <a:pt x="1113" y="0"/>
                  </a:moveTo>
                  <a:lnTo>
                    <a:pt x="1817" y="677"/>
                  </a:lnTo>
                  <a:cubicBezTo>
                    <a:pt x="1702" y="851"/>
                    <a:pt x="788" y="1278"/>
                    <a:pt x="306" y="2012"/>
                  </a:cubicBezTo>
                  <a:lnTo>
                    <a:pt x="0" y="1196"/>
                  </a:lnTo>
                  <a:cubicBezTo>
                    <a:pt x="0" y="1196"/>
                    <a:pt x="323" y="948"/>
                    <a:pt x="560" y="685"/>
                  </a:cubicBezTo>
                  <a:cubicBezTo>
                    <a:pt x="797" y="423"/>
                    <a:pt x="1113" y="0"/>
                    <a:pt x="1113" y="0"/>
                  </a:cubicBezTo>
                  <a:close/>
                </a:path>
              </a:pathLst>
            </a:custGeom>
            <a:solidFill>
              <a:srgbClr val="D29D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54" name="Freeform 49">
              <a:extLst>
                <a:ext uri="{FF2B5EF4-FFF2-40B4-BE49-F238E27FC236}">
                  <a16:creationId xmlns:a16="http://schemas.microsoft.com/office/drawing/2014/main" id="{DF3997E7-0BD3-4720-BB08-58C06D719044}"/>
                </a:ext>
              </a:extLst>
            </p:cNvPr>
            <p:cNvSpPr>
              <a:spLocks/>
            </p:cNvSpPr>
            <p:nvPr/>
          </p:nvSpPr>
          <p:spPr bwMode="auto">
            <a:xfrm>
              <a:off x="7388201" y="5836594"/>
              <a:ext cx="260936" cy="517448"/>
            </a:xfrm>
            <a:custGeom>
              <a:avLst/>
              <a:gdLst>
                <a:gd name="T0" fmla="*/ 629 w 1288"/>
                <a:gd name="T1" fmla="*/ 98 h 2557"/>
                <a:gd name="T2" fmla="*/ 1288 w 1288"/>
                <a:gd name="T3" fmla="*/ 687 h 2557"/>
                <a:gd name="T4" fmla="*/ 1236 w 1288"/>
                <a:gd name="T5" fmla="*/ 747 h 2557"/>
                <a:gd name="T6" fmla="*/ 732 w 1288"/>
                <a:gd name="T7" fmla="*/ 1591 h 2557"/>
                <a:gd name="T8" fmla="*/ 1049 w 1288"/>
                <a:gd name="T9" fmla="*/ 2406 h 2557"/>
                <a:gd name="T10" fmla="*/ 803 w 1288"/>
                <a:gd name="T11" fmla="*/ 2510 h 2557"/>
                <a:gd name="T12" fmla="*/ 5 w 1288"/>
                <a:gd name="T13" fmla="*/ 1771 h 2557"/>
                <a:gd name="T14" fmla="*/ 56 w 1288"/>
                <a:gd name="T15" fmla="*/ 280 h 2557"/>
                <a:gd name="T16" fmla="*/ 629 w 1288"/>
                <a:gd name="T17" fmla="*/ 98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2557">
                  <a:moveTo>
                    <a:pt x="629" y="98"/>
                  </a:moveTo>
                  <a:cubicBezTo>
                    <a:pt x="844" y="415"/>
                    <a:pt x="1117" y="600"/>
                    <a:pt x="1288" y="687"/>
                  </a:cubicBezTo>
                  <a:cubicBezTo>
                    <a:pt x="1268" y="709"/>
                    <a:pt x="1250" y="729"/>
                    <a:pt x="1236" y="747"/>
                  </a:cubicBezTo>
                  <a:cubicBezTo>
                    <a:pt x="899" y="1161"/>
                    <a:pt x="810" y="1241"/>
                    <a:pt x="732" y="1591"/>
                  </a:cubicBezTo>
                  <a:cubicBezTo>
                    <a:pt x="655" y="1941"/>
                    <a:pt x="1288" y="2085"/>
                    <a:pt x="1049" y="2406"/>
                  </a:cubicBezTo>
                  <a:cubicBezTo>
                    <a:pt x="961" y="2525"/>
                    <a:pt x="803" y="2510"/>
                    <a:pt x="803" y="2510"/>
                  </a:cubicBezTo>
                  <a:cubicBezTo>
                    <a:pt x="803" y="2510"/>
                    <a:pt x="13" y="2557"/>
                    <a:pt x="5" y="1771"/>
                  </a:cubicBezTo>
                  <a:cubicBezTo>
                    <a:pt x="0" y="1349"/>
                    <a:pt x="56" y="583"/>
                    <a:pt x="56" y="280"/>
                  </a:cubicBezTo>
                  <a:cubicBezTo>
                    <a:pt x="56" y="0"/>
                    <a:pt x="377" y="128"/>
                    <a:pt x="629" y="98"/>
                  </a:cubicBezTo>
                  <a:close/>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55" name="Freeform 50">
              <a:extLst>
                <a:ext uri="{FF2B5EF4-FFF2-40B4-BE49-F238E27FC236}">
                  <a16:creationId xmlns:a16="http://schemas.microsoft.com/office/drawing/2014/main" id="{9546F937-5B13-414A-BD82-54422869F044}"/>
                </a:ext>
              </a:extLst>
            </p:cNvPr>
            <p:cNvSpPr>
              <a:spLocks/>
            </p:cNvSpPr>
            <p:nvPr/>
          </p:nvSpPr>
          <p:spPr bwMode="auto">
            <a:xfrm>
              <a:off x="7414737" y="5856495"/>
              <a:ext cx="225554" cy="466589"/>
            </a:xfrm>
            <a:custGeom>
              <a:avLst/>
              <a:gdLst>
                <a:gd name="T0" fmla="*/ 1105 w 1119"/>
                <a:gd name="T1" fmla="*/ 649 h 2301"/>
                <a:gd name="T2" fmla="*/ 1118 w 1119"/>
                <a:gd name="T3" fmla="*/ 619 h 2301"/>
                <a:gd name="T4" fmla="*/ 498 w 1119"/>
                <a:gd name="T5" fmla="*/ 0 h 2301"/>
                <a:gd name="T6" fmla="*/ 403 w 1119"/>
                <a:gd name="T7" fmla="*/ 5 h 2301"/>
                <a:gd name="T8" fmla="*/ 533 w 1119"/>
                <a:gd name="T9" fmla="*/ 1040 h 2301"/>
                <a:gd name="T10" fmla="*/ 0 w 1119"/>
                <a:gd name="T11" fmla="*/ 1821 h 2301"/>
                <a:gd name="T12" fmla="*/ 666 w 1119"/>
                <a:gd name="T13" fmla="*/ 2285 h 2301"/>
                <a:gd name="T14" fmla="*/ 953 w 1119"/>
                <a:gd name="T15" fmla="*/ 2250 h 2301"/>
                <a:gd name="T16" fmla="*/ 601 w 1119"/>
                <a:gd name="T17" fmla="*/ 1493 h 2301"/>
                <a:gd name="T18" fmla="*/ 1105 w 1119"/>
                <a:gd name="T19" fmla="*/ 649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2301">
                  <a:moveTo>
                    <a:pt x="1105" y="649"/>
                  </a:moveTo>
                  <a:cubicBezTo>
                    <a:pt x="1119" y="631"/>
                    <a:pt x="1098" y="641"/>
                    <a:pt x="1118" y="619"/>
                  </a:cubicBezTo>
                  <a:cubicBezTo>
                    <a:pt x="947" y="531"/>
                    <a:pt x="620" y="316"/>
                    <a:pt x="498" y="0"/>
                  </a:cubicBezTo>
                  <a:cubicBezTo>
                    <a:pt x="467" y="4"/>
                    <a:pt x="435" y="5"/>
                    <a:pt x="403" y="5"/>
                  </a:cubicBezTo>
                  <a:cubicBezTo>
                    <a:pt x="405" y="99"/>
                    <a:pt x="819" y="483"/>
                    <a:pt x="533" y="1040"/>
                  </a:cubicBezTo>
                  <a:cubicBezTo>
                    <a:pt x="199" y="1693"/>
                    <a:pt x="39" y="1760"/>
                    <a:pt x="0" y="1821"/>
                  </a:cubicBezTo>
                  <a:cubicBezTo>
                    <a:pt x="94" y="2134"/>
                    <a:pt x="422" y="2260"/>
                    <a:pt x="666" y="2285"/>
                  </a:cubicBezTo>
                  <a:cubicBezTo>
                    <a:pt x="828" y="2301"/>
                    <a:pt x="950" y="2258"/>
                    <a:pt x="953" y="2250"/>
                  </a:cubicBezTo>
                  <a:cubicBezTo>
                    <a:pt x="1080" y="1968"/>
                    <a:pt x="528" y="1821"/>
                    <a:pt x="601" y="1493"/>
                  </a:cubicBezTo>
                  <a:cubicBezTo>
                    <a:pt x="679" y="1143"/>
                    <a:pt x="768" y="1063"/>
                    <a:pt x="1105" y="649"/>
                  </a:cubicBezTo>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56" name="Freeform 51">
              <a:extLst>
                <a:ext uri="{FF2B5EF4-FFF2-40B4-BE49-F238E27FC236}">
                  <a16:creationId xmlns:a16="http://schemas.microsoft.com/office/drawing/2014/main" id="{16748E0D-F49B-4317-8E5D-CAB12721031F}"/>
                </a:ext>
              </a:extLst>
            </p:cNvPr>
            <p:cNvSpPr>
              <a:spLocks/>
            </p:cNvSpPr>
            <p:nvPr/>
          </p:nvSpPr>
          <p:spPr bwMode="auto">
            <a:xfrm>
              <a:off x="7664617" y="3722574"/>
              <a:ext cx="771751" cy="2111809"/>
            </a:xfrm>
            <a:custGeom>
              <a:avLst/>
              <a:gdLst>
                <a:gd name="T0" fmla="*/ 35 w 3820"/>
                <a:gd name="T1" fmla="*/ 9682 h 10453"/>
                <a:gd name="T2" fmla="*/ 35 w 3820"/>
                <a:gd name="T3" fmla="*/ 9682 h 10453"/>
                <a:gd name="T4" fmla="*/ 36 w 3820"/>
                <a:gd name="T5" fmla="*/ 9681 h 10453"/>
                <a:gd name="T6" fmla="*/ 22 w 3820"/>
                <a:gd name="T7" fmla="*/ 9669 h 10453"/>
                <a:gd name="T8" fmla="*/ 18 w 3820"/>
                <a:gd name="T9" fmla="*/ 9602 h 10453"/>
                <a:gd name="T10" fmla="*/ 1656 w 3820"/>
                <a:gd name="T11" fmla="*/ 7908 h 10453"/>
                <a:gd name="T12" fmla="*/ 1667 w 3820"/>
                <a:gd name="T13" fmla="*/ 7899 h 10453"/>
                <a:gd name="T14" fmla="*/ 1923 w 3820"/>
                <a:gd name="T15" fmla="*/ 7678 h 10453"/>
                <a:gd name="T16" fmla="*/ 1924 w 3820"/>
                <a:gd name="T17" fmla="*/ 7507 h 10453"/>
                <a:gd name="T18" fmla="*/ 1977 w 3820"/>
                <a:gd name="T19" fmla="*/ 7367 h 10453"/>
                <a:gd name="T20" fmla="*/ 2012 w 3820"/>
                <a:gd name="T21" fmla="*/ 7183 h 10453"/>
                <a:gd name="T22" fmla="*/ 2100 w 3820"/>
                <a:gd name="T23" fmla="*/ 6930 h 10453"/>
                <a:gd name="T24" fmla="*/ 1174 w 3820"/>
                <a:gd name="T25" fmla="*/ 4881 h 10453"/>
                <a:gd name="T26" fmla="*/ 660 w 3820"/>
                <a:gd name="T27" fmla="*/ 4423 h 10453"/>
                <a:gd name="T28" fmla="*/ 776 w 3820"/>
                <a:gd name="T29" fmla="*/ 3669 h 10453"/>
                <a:gd name="T30" fmla="*/ 2025 w 3820"/>
                <a:gd name="T31" fmla="*/ 0 h 10453"/>
                <a:gd name="T32" fmla="*/ 2395 w 3820"/>
                <a:gd name="T33" fmla="*/ 215 h 10453"/>
                <a:gd name="T34" fmla="*/ 3229 w 3820"/>
                <a:gd name="T35" fmla="*/ 3950 h 10453"/>
                <a:gd name="T36" fmla="*/ 3794 w 3820"/>
                <a:gd name="T37" fmla="*/ 7330 h 10453"/>
                <a:gd name="T38" fmla="*/ 3382 w 3820"/>
                <a:gd name="T39" fmla="*/ 8133 h 10453"/>
                <a:gd name="T40" fmla="*/ 754 w 3820"/>
                <a:gd name="T41" fmla="*/ 10453 h 10453"/>
                <a:gd name="T42" fmla="*/ 35 w 3820"/>
                <a:gd name="T43" fmla="*/ 9682 h 10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20" h="10453">
                  <a:moveTo>
                    <a:pt x="35" y="9682"/>
                  </a:moveTo>
                  <a:lnTo>
                    <a:pt x="35" y="9682"/>
                  </a:lnTo>
                  <a:cubicBezTo>
                    <a:pt x="35" y="9682"/>
                    <a:pt x="36" y="9681"/>
                    <a:pt x="36" y="9681"/>
                  </a:cubicBezTo>
                  <a:lnTo>
                    <a:pt x="22" y="9669"/>
                  </a:lnTo>
                  <a:cubicBezTo>
                    <a:pt x="2" y="9652"/>
                    <a:pt x="0" y="9622"/>
                    <a:pt x="18" y="9602"/>
                  </a:cubicBezTo>
                  <a:lnTo>
                    <a:pt x="1656" y="7908"/>
                  </a:lnTo>
                  <a:cubicBezTo>
                    <a:pt x="1659" y="7904"/>
                    <a:pt x="1663" y="7901"/>
                    <a:pt x="1667" y="7899"/>
                  </a:cubicBezTo>
                  <a:lnTo>
                    <a:pt x="1923" y="7678"/>
                  </a:lnTo>
                  <a:cubicBezTo>
                    <a:pt x="1916" y="7648"/>
                    <a:pt x="1894" y="7507"/>
                    <a:pt x="1924" y="7507"/>
                  </a:cubicBezTo>
                  <a:cubicBezTo>
                    <a:pt x="1967" y="7507"/>
                    <a:pt x="2009" y="7396"/>
                    <a:pt x="1977" y="7367"/>
                  </a:cubicBezTo>
                  <a:cubicBezTo>
                    <a:pt x="1958" y="7351"/>
                    <a:pt x="1950" y="7284"/>
                    <a:pt x="2012" y="7183"/>
                  </a:cubicBezTo>
                  <a:cubicBezTo>
                    <a:pt x="2121" y="7002"/>
                    <a:pt x="2111" y="6960"/>
                    <a:pt x="2100" y="6930"/>
                  </a:cubicBezTo>
                  <a:cubicBezTo>
                    <a:pt x="1917" y="6440"/>
                    <a:pt x="1359" y="5368"/>
                    <a:pt x="1174" y="4881"/>
                  </a:cubicBezTo>
                  <a:lnTo>
                    <a:pt x="660" y="4423"/>
                  </a:lnTo>
                  <a:cubicBezTo>
                    <a:pt x="640" y="4368"/>
                    <a:pt x="777" y="3697"/>
                    <a:pt x="776" y="3669"/>
                  </a:cubicBezTo>
                  <a:cubicBezTo>
                    <a:pt x="769" y="3380"/>
                    <a:pt x="2025" y="0"/>
                    <a:pt x="2025" y="0"/>
                  </a:cubicBezTo>
                  <a:lnTo>
                    <a:pt x="2395" y="215"/>
                  </a:lnTo>
                  <a:cubicBezTo>
                    <a:pt x="2508" y="657"/>
                    <a:pt x="2908" y="2232"/>
                    <a:pt x="3229" y="3950"/>
                  </a:cubicBezTo>
                  <a:cubicBezTo>
                    <a:pt x="3550" y="5668"/>
                    <a:pt x="3820" y="7009"/>
                    <a:pt x="3794" y="7330"/>
                  </a:cubicBezTo>
                  <a:cubicBezTo>
                    <a:pt x="3767" y="7651"/>
                    <a:pt x="3703" y="7812"/>
                    <a:pt x="3382" y="8133"/>
                  </a:cubicBezTo>
                  <a:cubicBezTo>
                    <a:pt x="3280" y="8235"/>
                    <a:pt x="754" y="10453"/>
                    <a:pt x="754" y="10453"/>
                  </a:cubicBezTo>
                  <a:cubicBezTo>
                    <a:pt x="754" y="10453"/>
                    <a:pt x="371" y="10077"/>
                    <a:pt x="35" y="9682"/>
                  </a:cubicBezTo>
                </a:path>
              </a:pathLst>
            </a:custGeom>
            <a:solidFill>
              <a:schemeClr val="tx1">
                <a:lumMod val="90000"/>
                <a:lumOff val="10000"/>
              </a:schemeClr>
            </a:solidFill>
            <a:ln>
              <a:solidFill>
                <a:schemeClr val="bg2"/>
              </a:solidFill>
            </a:ln>
          </p:spPr>
          <p:txBody>
            <a:bodyPr vert="horz" wrap="square" lIns="97536" tIns="48768" rIns="97536" bIns="48768" numCol="1" anchor="t" anchorCtr="0" compatLnSpc="1">
              <a:prstTxWarp prst="textNoShape">
                <a:avLst/>
              </a:prstTxWarp>
            </a:bodyPr>
            <a:lstStyle/>
            <a:p>
              <a:endParaRPr lang="en-GB" sz="1170"/>
            </a:p>
          </p:txBody>
        </p:sp>
        <p:sp>
          <p:nvSpPr>
            <p:cNvPr id="57" name="Freeform 52">
              <a:extLst>
                <a:ext uri="{FF2B5EF4-FFF2-40B4-BE49-F238E27FC236}">
                  <a16:creationId xmlns:a16="http://schemas.microsoft.com/office/drawing/2014/main" id="{04073DDB-2B00-41B6-81A7-F4F1B3769EEC}"/>
                </a:ext>
              </a:extLst>
            </p:cNvPr>
            <p:cNvSpPr>
              <a:spLocks/>
            </p:cNvSpPr>
            <p:nvPr/>
          </p:nvSpPr>
          <p:spPr bwMode="auto">
            <a:xfrm>
              <a:off x="7664617" y="3954761"/>
              <a:ext cx="570520" cy="1879620"/>
            </a:xfrm>
            <a:custGeom>
              <a:avLst/>
              <a:gdLst>
                <a:gd name="T0" fmla="*/ 1216 w 2821"/>
                <a:gd name="T1" fmla="*/ 7996 h 9297"/>
                <a:gd name="T2" fmla="*/ 2532 w 2821"/>
                <a:gd name="T3" fmla="*/ 5797 h 9297"/>
                <a:gd name="T4" fmla="*/ 1785 w 2821"/>
                <a:gd name="T5" fmla="*/ 0 h 9297"/>
                <a:gd name="T6" fmla="*/ 1189 w 2821"/>
                <a:gd name="T7" fmla="*/ 1165 h 9297"/>
                <a:gd name="T8" fmla="*/ 776 w 2821"/>
                <a:gd name="T9" fmla="*/ 2513 h 9297"/>
                <a:gd name="T10" fmla="*/ 660 w 2821"/>
                <a:gd name="T11" fmla="*/ 3267 h 9297"/>
                <a:gd name="T12" fmla="*/ 1174 w 2821"/>
                <a:gd name="T13" fmla="*/ 3725 h 9297"/>
                <a:gd name="T14" fmla="*/ 2100 w 2821"/>
                <a:gd name="T15" fmla="*/ 5774 h 9297"/>
                <a:gd name="T16" fmla="*/ 2012 w 2821"/>
                <a:gd name="T17" fmla="*/ 6027 h 9297"/>
                <a:gd name="T18" fmla="*/ 1977 w 2821"/>
                <a:gd name="T19" fmla="*/ 6211 h 9297"/>
                <a:gd name="T20" fmla="*/ 1924 w 2821"/>
                <a:gd name="T21" fmla="*/ 6351 h 9297"/>
                <a:gd name="T22" fmla="*/ 1923 w 2821"/>
                <a:gd name="T23" fmla="*/ 6522 h 9297"/>
                <a:gd name="T24" fmla="*/ 1667 w 2821"/>
                <a:gd name="T25" fmla="*/ 6743 h 9297"/>
                <a:gd name="T26" fmla="*/ 1656 w 2821"/>
                <a:gd name="T27" fmla="*/ 6752 h 9297"/>
                <a:gd name="T28" fmla="*/ 18 w 2821"/>
                <a:gd name="T29" fmla="*/ 8446 h 9297"/>
                <a:gd name="T30" fmla="*/ 22 w 2821"/>
                <a:gd name="T31" fmla="*/ 8513 h 9297"/>
                <a:gd name="T32" fmla="*/ 36 w 2821"/>
                <a:gd name="T33" fmla="*/ 8525 h 9297"/>
                <a:gd name="T34" fmla="*/ 35 w 2821"/>
                <a:gd name="T35" fmla="*/ 8526 h 9297"/>
                <a:gd name="T36" fmla="*/ 35 w 2821"/>
                <a:gd name="T37" fmla="*/ 8526 h 9297"/>
                <a:gd name="T38" fmla="*/ 754 w 2821"/>
                <a:gd name="T39" fmla="*/ 9297 h 9297"/>
                <a:gd name="T40" fmla="*/ 1159 w 2821"/>
                <a:gd name="T41" fmla="*/ 8941 h 9297"/>
                <a:gd name="T42" fmla="*/ 1216 w 2821"/>
                <a:gd name="T43" fmla="*/ 7996 h 9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1" h="9297">
                  <a:moveTo>
                    <a:pt x="1216" y="7996"/>
                  </a:moveTo>
                  <a:cubicBezTo>
                    <a:pt x="1232" y="7948"/>
                    <a:pt x="2821" y="6840"/>
                    <a:pt x="2532" y="5797"/>
                  </a:cubicBezTo>
                  <a:cubicBezTo>
                    <a:pt x="2243" y="4753"/>
                    <a:pt x="1673" y="1043"/>
                    <a:pt x="1785" y="0"/>
                  </a:cubicBezTo>
                  <a:lnTo>
                    <a:pt x="1189" y="1165"/>
                  </a:lnTo>
                  <a:cubicBezTo>
                    <a:pt x="959" y="1827"/>
                    <a:pt x="773" y="2401"/>
                    <a:pt x="776" y="2513"/>
                  </a:cubicBezTo>
                  <a:cubicBezTo>
                    <a:pt x="777" y="2541"/>
                    <a:pt x="640" y="3212"/>
                    <a:pt x="660" y="3267"/>
                  </a:cubicBezTo>
                  <a:lnTo>
                    <a:pt x="1174" y="3725"/>
                  </a:lnTo>
                  <a:cubicBezTo>
                    <a:pt x="1359" y="4212"/>
                    <a:pt x="1917" y="5284"/>
                    <a:pt x="2100" y="5774"/>
                  </a:cubicBezTo>
                  <a:cubicBezTo>
                    <a:pt x="2111" y="5804"/>
                    <a:pt x="2121" y="5846"/>
                    <a:pt x="2012" y="6027"/>
                  </a:cubicBezTo>
                  <a:cubicBezTo>
                    <a:pt x="1950" y="6128"/>
                    <a:pt x="1958" y="6195"/>
                    <a:pt x="1977" y="6211"/>
                  </a:cubicBezTo>
                  <a:cubicBezTo>
                    <a:pt x="2009" y="6240"/>
                    <a:pt x="1967" y="6351"/>
                    <a:pt x="1924" y="6351"/>
                  </a:cubicBezTo>
                  <a:cubicBezTo>
                    <a:pt x="1894" y="6351"/>
                    <a:pt x="1916" y="6492"/>
                    <a:pt x="1923" y="6522"/>
                  </a:cubicBezTo>
                  <a:lnTo>
                    <a:pt x="1667" y="6743"/>
                  </a:lnTo>
                  <a:cubicBezTo>
                    <a:pt x="1663" y="6745"/>
                    <a:pt x="1659" y="6748"/>
                    <a:pt x="1656" y="6752"/>
                  </a:cubicBezTo>
                  <a:lnTo>
                    <a:pt x="18" y="8446"/>
                  </a:lnTo>
                  <a:cubicBezTo>
                    <a:pt x="0" y="8466"/>
                    <a:pt x="2" y="8496"/>
                    <a:pt x="22" y="8513"/>
                  </a:cubicBezTo>
                  <a:lnTo>
                    <a:pt x="36" y="8525"/>
                  </a:lnTo>
                  <a:cubicBezTo>
                    <a:pt x="36" y="8525"/>
                    <a:pt x="35" y="8526"/>
                    <a:pt x="35" y="8526"/>
                  </a:cubicBezTo>
                  <a:lnTo>
                    <a:pt x="35" y="8526"/>
                  </a:lnTo>
                  <a:cubicBezTo>
                    <a:pt x="371" y="8921"/>
                    <a:pt x="754" y="9297"/>
                    <a:pt x="754" y="9297"/>
                  </a:cubicBezTo>
                  <a:cubicBezTo>
                    <a:pt x="754" y="9297"/>
                    <a:pt x="916" y="9155"/>
                    <a:pt x="1159" y="8941"/>
                  </a:cubicBezTo>
                  <a:cubicBezTo>
                    <a:pt x="1181" y="8510"/>
                    <a:pt x="1207" y="8023"/>
                    <a:pt x="1216" y="7996"/>
                  </a:cubicBezTo>
                </a:path>
              </a:pathLst>
            </a:custGeom>
            <a:solidFill>
              <a:schemeClr val="tx1"/>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58" name="Freeform 53">
              <a:extLst>
                <a:ext uri="{FF2B5EF4-FFF2-40B4-BE49-F238E27FC236}">
                  <a16:creationId xmlns:a16="http://schemas.microsoft.com/office/drawing/2014/main" id="{90C53155-6443-45AF-BFE8-D5995C1DE948}"/>
                </a:ext>
              </a:extLst>
            </p:cNvPr>
            <p:cNvSpPr>
              <a:spLocks/>
            </p:cNvSpPr>
            <p:nvPr/>
          </p:nvSpPr>
          <p:spPr bwMode="auto">
            <a:xfrm>
              <a:off x="7704420" y="5986963"/>
              <a:ext cx="2212" cy="2212"/>
            </a:xfrm>
            <a:custGeom>
              <a:avLst/>
              <a:gdLst>
                <a:gd name="T0" fmla="*/ 0 w 15"/>
                <a:gd name="T1" fmla="*/ 18 h 18"/>
                <a:gd name="T2" fmla="*/ 0 w 15"/>
                <a:gd name="T3" fmla="*/ 18 h 18"/>
                <a:gd name="T4" fmla="*/ 0 w 15"/>
                <a:gd name="T5" fmla="*/ 18 h 18"/>
                <a:gd name="T6" fmla="*/ 0 w 15"/>
                <a:gd name="T7" fmla="*/ 18 h 18"/>
              </a:gdLst>
              <a:ahLst/>
              <a:cxnLst>
                <a:cxn ang="0">
                  <a:pos x="T0" y="T1"/>
                </a:cxn>
                <a:cxn ang="0">
                  <a:pos x="T2" y="T3"/>
                </a:cxn>
                <a:cxn ang="0">
                  <a:pos x="T4" y="T5"/>
                </a:cxn>
                <a:cxn ang="0">
                  <a:pos x="T6" y="T7"/>
                </a:cxn>
              </a:cxnLst>
              <a:rect l="0" t="0" r="r" b="b"/>
              <a:pathLst>
                <a:path w="15" h="18">
                  <a:moveTo>
                    <a:pt x="0" y="18"/>
                  </a:moveTo>
                  <a:cubicBezTo>
                    <a:pt x="15" y="0"/>
                    <a:pt x="15" y="0"/>
                    <a:pt x="0" y="18"/>
                  </a:cubicBezTo>
                  <a:cubicBezTo>
                    <a:pt x="0" y="18"/>
                    <a:pt x="0" y="18"/>
                    <a:pt x="0" y="18"/>
                  </a:cubicBezTo>
                  <a:cubicBezTo>
                    <a:pt x="0" y="18"/>
                    <a:pt x="0" y="18"/>
                    <a:pt x="0" y="18"/>
                  </a:cubicBezTo>
                  <a:close/>
                </a:path>
              </a:pathLst>
            </a:custGeom>
            <a:solidFill>
              <a:srgbClr val="67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59" name="Freeform 54">
              <a:extLst>
                <a:ext uri="{FF2B5EF4-FFF2-40B4-BE49-F238E27FC236}">
                  <a16:creationId xmlns:a16="http://schemas.microsoft.com/office/drawing/2014/main" id="{AB32DA01-7D46-40FB-A548-E7FAB66217DB}"/>
                </a:ext>
              </a:extLst>
            </p:cNvPr>
            <p:cNvSpPr>
              <a:spLocks/>
            </p:cNvSpPr>
            <p:nvPr/>
          </p:nvSpPr>
          <p:spPr bwMode="auto">
            <a:xfrm>
              <a:off x="7704420" y="5986963"/>
              <a:ext cx="2212" cy="2212"/>
            </a:xfrm>
            <a:custGeom>
              <a:avLst/>
              <a:gdLst>
                <a:gd name="T0" fmla="*/ 0 w 15"/>
                <a:gd name="T1" fmla="*/ 18 h 18"/>
                <a:gd name="T2" fmla="*/ 0 w 15"/>
                <a:gd name="T3" fmla="*/ 18 h 18"/>
                <a:gd name="T4" fmla="*/ 0 w 15"/>
                <a:gd name="T5" fmla="*/ 18 h 18"/>
                <a:gd name="T6" fmla="*/ 0 w 15"/>
                <a:gd name="T7" fmla="*/ 18 h 18"/>
              </a:gdLst>
              <a:ahLst/>
              <a:cxnLst>
                <a:cxn ang="0">
                  <a:pos x="T0" y="T1"/>
                </a:cxn>
                <a:cxn ang="0">
                  <a:pos x="T2" y="T3"/>
                </a:cxn>
                <a:cxn ang="0">
                  <a:pos x="T4" y="T5"/>
                </a:cxn>
                <a:cxn ang="0">
                  <a:pos x="T6" y="T7"/>
                </a:cxn>
              </a:cxnLst>
              <a:rect l="0" t="0" r="r" b="b"/>
              <a:pathLst>
                <a:path w="15" h="18">
                  <a:moveTo>
                    <a:pt x="0" y="18"/>
                  </a:moveTo>
                  <a:cubicBezTo>
                    <a:pt x="15" y="0"/>
                    <a:pt x="15" y="0"/>
                    <a:pt x="0" y="18"/>
                  </a:cubicBezTo>
                  <a:cubicBezTo>
                    <a:pt x="0" y="18"/>
                    <a:pt x="0" y="18"/>
                    <a:pt x="0" y="18"/>
                  </a:cubicBezTo>
                  <a:cubicBezTo>
                    <a:pt x="0" y="18"/>
                    <a:pt x="0" y="18"/>
                    <a:pt x="0" y="18"/>
                  </a:cubicBezTo>
                  <a:close/>
                </a:path>
              </a:pathLst>
            </a:custGeom>
            <a:solidFill>
              <a:srgbClr val="67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60" name="Freeform 55">
              <a:extLst>
                <a:ext uri="{FF2B5EF4-FFF2-40B4-BE49-F238E27FC236}">
                  <a16:creationId xmlns:a16="http://schemas.microsoft.com/office/drawing/2014/main" id="{67003836-E379-4578-94EF-A1822F3B6E4C}"/>
                </a:ext>
              </a:extLst>
            </p:cNvPr>
            <p:cNvSpPr>
              <a:spLocks/>
            </p:cNvSpPr>
            <p:nvPr/>
          </p:nvSpPr>
          <p:spPr bwMode="auto">
            <a:xfrm>
              <a:off x="7622601" y="5876397"/>
              <a:ext cx="223344" cy="380347"/>
            </a:xfrm>
            <a:custGeom>
              <a:avLst/>
              <a:gdLst>
                <a:gd name="T0" fmla="*/ 953 w 1110"/>
                <a:gd name="T1" fmla="*/ 0 h 1879"/>
                <a:gd name="T2" fmla="*/ 1110 w 1110"/>
                <a:gd name="T3" fmla="*/ 1628 h 1879"/>
                <a:gd name="T4" fmla="*/ 355 w 1110"/>
                <a:gd name="T5" fmla="*/ 1547 h 1879"/>
                <a:gd name="T6" fmla="*/ 0 w 1110"/>
                <a:gd name="T7" fmla="*/ 151 h 1879"/>
                <a:gd name="T8" fmla="*/ 953 w 1110"/>
                <a:gd name="T9" fmla="*/ 0 h 1879"/>
              </a:gdLst>
              <a:ahLst/>
              <a:cxnLst>
                <a:cxn ang="0">
                  <a:pos x="T0" y="T1"/>
                </a:cxn>
                <a:cxn ang="0">
                  <a:pos x="T2" y="T3"/>
                </a:cxn>
                <a:cxn ang="0">
                  <a:pos x="T4" y="T5"/>
                </a:cxn>
                <a:cxn ang="0">
                  <a:pos x="T6" y="T7"/>
                </a:cxn>
                <a:cxn ang="0">
                  <a:pos x="T8" y="T9"/>
                </a:cxn>
              </a:cxnLst>
              <a:rect l="0" t="0" r="r" b="b"/>
              <a:pathLst>
                <a:path w="1110" h="1879">
                  <a:moveTo>
                    <a:pt x="953" y="0"/>
                  </a:moveTo>
                  <a:cubicBezTo>
                    <a:pt x="933" y="165"/>
                    <a:pt x="919" y="1272"/>
                    <a:pt x="1110" y="1628"/>
                  </a:cubicBezTo>
                  <a:cubicBezTo>
                    <a:pt x="676" y="1879"/>
                    <a:pt x="355" y="1547"/>
                    <a:pt x="355" y="1547"/>
                  </a:cubicBezTo>
                  <a:cubicBezTo>
                    <a:pt x="355" y="1284"/>
                    <a:pt x="73" y="465"/>
                    <a:pt x="0" y="151"/>
                  </a:cubicBezTo>
                  <a:cubicBezTo>
                    <a:pt x="507" y="189"/>
                    <a:pt x="840" y="59"/>
                    <a:pt x="953" y="0"/>
                  </a:cubicBezTo>
                  <a:close/>
                </a:path>
              </a:pathLst>
            </a:custGeom>
            <a:solidFill>
              <a:srgbClr val="E4AE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61" name="Freeform 56">
              <a:extLst>
                <a:ext uri="{FF2B5EF4-FFF2-40B4-BE49-F238E27FC236}">
                  <a16:creationId xmlns:a16="http://schemas.microsoft.com/office/drawing/2014/main" id="{6A4E621D-AE11-47B5-ADBF-62999BE50994}"/>
                </a:ext>
              </a:extLst>
            </p:cNvPr>
            <p:cNvSpPr>
              <a:spLocks/>
            </p:cNvSpPr>
            <p:nvPr/>
          </p:nvSpPr>
          <p:spPr bwMode="auto">
            <a:xfrm>
              <a:off x="7447908" y="3662867"/>
              <a:ext cx="630226" cy="2266602"/>
            </a:xfrm>
            <a:custGeom>
              <a:avLst/>
              <a:gdLst>
                <a:gd name="T0" fmla="*/ 1911 w 3119"/>
                <a:gd name="T1" fmla="*/ 10919 h 11224"/>
                <a:gd name="T2" fmla="*/ 1911 w 3119"/>
                <a:gd name="T3" fmla="*/ 10919 h 11224"/>
                <a:gd name="T4" fmla="*/ 731 w 3119"/>
                <a:gd name="T5" fmla="*/ 11187 h 11224"/>
                <a:gd name="T6" fmla="*/ 926 w 3119"/>
                <a:gd name="T7" fmla="*/ 7233 h 11224"/>
                <a:gd name="T8" fmla="*/ 265 w 3119"/>
                <a:gd name="T9" fmla="*/ 2067 h 11224"/>
                <a:gd name="T10" fmla="*/ 1214 w 3119"/>
                <a:gd name="T11" fmla="*/ 297 h 11224"/>
                <a:gd name="T12" fmla="*/ 1729 w 3119"/>
                <a:gd name="T13" fmla="*/ 0 h 11224"/>
                <a:gd name="T14" fmla="*/ 3119 w 3119"/>
                <a:gd name="T15" fmla="*/ 419 h 11224"/>
                <a:gd name="T16" fmla="*/ 2693 w 3119"/>
                <a:gd name="T17" fmla="*/ 5274 h 11224"/>
                <a:gd name="T18" fmla="*/ 1911 w 3119"/>
                <a:gd name="T19" fmla="*/ 10919 h 1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11224">
                  <a:moveTo>
                    <a:pt x="1911" y="10919"/>
                  </a:moveTo>
                  <a:lnTo>
                    <a:pt x="1911" y="10919"/>
                  </a:lnTo>
                  <a:cubicBezTo>
                    <a:pt x="1810" y="11026"/>
                    <a:pt x="1238" y="11224"/>
                    <a:pt x="731" y="11187"/>
                  </a:cubicBezTo>
                  <a:cubicBezTo>
                    <a:pt x="295" y="9308"/>
                    <a:pt x="1114" y="8249"/>
                    <a:pt x="926" y="7233"/>
                  </a:cubicBezTo>
                  <a:cubicBezTo>
                    <a:pt x="621" y="5588"/>
                    <a:pt x="0" y="3103"/>
                    <a:pt x="265" y="2067"/>
                  </a:cubicBezTo>
                  <a:cubicBezTo>
                    <a:pt x="530" y="1031"/>
                    <a:pt x="982" y="698"/>
                    <a:pt x="1214" y="297"/>
                  </a:cubicBezTo>
                  <a:lnTo>
                    <a:pt x="1729" y="0"/>
                  </a:lnTo>
                  <a:lnTo>
                    <a:pt x="3119" y="419"/>
                  </a:lnTo>
                  <a:lnTo>
                    <a:pt x="2693" y="5274"/>
                  </a:lnTo>
                  <a:cubicBezTo>
                    <a:pt x="2693" y="5274"/>
                    <a:pt x="1814" y="9452"/>
                    <a:pt x="1911" y="10919"/>
                  </a:cubicBezTo>
                </a:path>
              </a:pathLst>
            </a:custGeom>
            <a:solidFill>
              <a:schemeClr val="tx1">
                <a:lumMod val="90000"/>
                <a:lumOff val="10000"/>
              </a:schemeClr>
            </a:solidFill>
            <a:ln>
              <a:solidFill>
                <a:schemeClr val="bg2"/>
              </a:solidFill>
            </a:ln>
          </p:spPr>
          <p:txBody>
            <a:bodyPr vert="horz" wrap="square" lIns="97536" tIns="48768" rIns="97536" bIns="48768" numCol="1" anchor="t" anchorCtr="0" compatLnSpc="1">
              <a:prstTxWarp prst="textNoShape">
                <a:avLst/>
              </a:prstTxWarp>
            </a:bodyPr>
            <a:lstStyle/>
            <a:p>
              <a:endParaRPr lang="en-GB" sz="1170"/>
            </a:p>
          </p:txBody>
        </p:sp>
        <p:sp>
          <p:nvSpPr>
            <p:cNvPr id="62" name="Freeform 57">
              <a:extLst>
                <a:ext uri="{FF2B5EF4-FFF2-40B4-BE49-F238E27FC236}">
                  <a16:creationId xmlns:a16="http://schemas.microsoft.com/office/drawing/2014/main" id="{EA15E364-1AC7-4393-8BC1-D4882410D482}"/>
                </a:ext>
              </a:extLst>
            </p:cNvPr>
            <p:cNvSpPr>
              <a:spLocks/>
            </p:cNvSpPr>
            <p:nvPr/>
          </p:nvSpPr>
          <p:spPr bwMode="auto">
            <a:xfrm>
              <a:off x="7487711" y="3662867"/>
              <a:ext cx="687721" cy="608113"/>
            </a:xfrm>
            <a:custGeom>
              <a:avLst/>
              <a:gdLst>
                <a:gd name="T0" fmla="*/ 1019 w 3411"/>
                <a:gd name="T1" fmla="*/ 1067 h 3009"/>
                <a:gd name="T2" fmla="*/ 3411 w 3411"/>
                <a:gd name="T3" fmla="*/ 1058 h 3009"/>
                <a:gd name="T4" fmla="*/ 3274 w 3411"/>
                <a:gd name="T5" fmla="*/ 512 h 3009"/>
                <a:gd name="T6" fmla="*/ 2904 w 3411"/>
                <a:gd name="T7" fmla="*/ 297 h 3009"/>
                <a:gd name="T8" fmla="*/ 2866 w 3411"/>
                <a:gd name="T9" fmla="*/ 400 h 3009"/>
                <a:gd name="T10" fmla="*/ 1539 w 3411"/>
                <a:gd name="T11" fmla="*/ 0 h 3009"/>
                <a:gd name="T12" fmla="*/ 1024 w 3411"/>
                <a:gd name="T13" fmla="*/ 297 h 3009"/>
                <a:gd name="T14" fmla="*/ 75 w 3411"/>
                <a:gd name="T15" fmla="*/ 2067 h 3009"/>
                <a:gd name="T16" fmla="*/ 20 w 3411"/>
                <a:gd name="T17" fmla="*/ 3009 h 3009"/>
                <a:gd name="T18" fmla="*/ 1019 w 3411"/>
                <a:gd name="T19" fmla="*/ 1067 h 3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1" h="3009">
                  <a:moveTo>
                    <a:pt x="1019" y="1067"/>
                  </a:moveTo>
                  <a:cubicBezTo>
                    <a:pt x="1474" y="763"/>
                    <a:pt x="3066" y="796"/>
                    <a:pt x="3411" y="1058"/>
                  </a:cubicBezTo>
                  <a:cubicBezTo>
                    <a:pt x="3351" y="813"/>
                    <a:pt x="3303" y="625"/>
                    <a:pt x="3274" y="512"/>
                  </a:cubicBezTo>
                  <a:lnTo>
                    <a:pt x="2904" y="297"/>
                  </a:lnTo>
                  <a:cubicBezTo>
                    <a:pt x="2904" y="297"/>
                    <a:pt x="2890" y="334"/>
                    <a:pt x="2866" y="400"/>
                  </a:cubicBezTo>
                  <a:lnTo>
                    <a:pt x="1539" y="0"/>
                  </a:lnTo>
                  <a:lnTo>
                    <a:pt x="1024" y="297"/>
                  </a:lnTo>
                  <a:cubicBezTo>
                    <a:pt x="792" y="698"/>
                    <a:pt x="340" y="1031"/>
                    <a:pt x="75" y="2067"/>
                  </a:cubicBezTo>
                  <a:cubicBezTo>
                    <a:pt x="13" y="2311"/>
                    <a:pt x="0" y="2635"/>
                    <a:pt x="20" y="3009"/>
                  </a:cubicBezTo>
                  <a:cubicBezTo>
                    <a:pt x="75" y="2067"/>
                    <a:pt x="602" y="1347"/>
                    <a:pt x="1019" y="1067"/>
                  </a:cubicBezTo>
                </a:path>
              </a:pathLst>
            </a:custGeom>
            <a:solidFill>
              <a:schemeClr val="tx1"/>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63" name="Freeform 58">
              <a:extLst>
                <a:ext uri="{FF2B5EF4-FFF2-40B4-BE49-F238E27FC236}">
                  <a16:creationId xmlns:a16="http://schemas.microsoft.com/office/drawing/2014/main" id="{04D6218B-61CB-45D4-8DC3-44ED47827F42}"/>
                </a:ext>
              </a:extLst>
            </p:cNvPr>
            <p:cNvSpPr>
              <a:spLocks/>
            </p:cNvSpPr>
            <p:nvPr/>
          </p:nvSpPr>
          <p:spPr bwMode="auto">
            <a:xfrm>
              <a:off x="7644714" y="6155023"/>
              <a:ext cx="473222" cy="331698"/>
            </a:xfrm>
            <a:custGeom>
              <a:avLst/>
              <a:gdLst>
                <a:gd name="T0" fmla="*/ 961 w 2346"/>
                <a:gd name="T1" fmla="*/ 0 h 1635"/>
                <a:gd name="T2" fmla="*/ 1801 w 2346"/>
                <a:gd name="T3" fmla="*/ 874 h 1635"/>
                <a:gd name="T4" fmla="*/ 2013 w 2346"/>
                <a:gd name="T5" fmla="*/ 1517 h 1635"/>
                <a:gd name="T6" fmla="*/ 1696 w 2346"/>
                <a:gd name="T7" fmla="*/ 1610 h 1635"/>
                <a:gd name="T8" fmla="*/ 927 w 2346"/>
                <a:gd name="T9" fmla="*/ 1442 h 1635"/>
                <a:gd name="T10" fmla="*/ 64 w 2346"/>
                <a:gd name="T11" fmla="*/ 834 h 1635"/>
                <a:gd name="T12" fmla="*/ 20 w 2346"/>
                <a:gd name="T13" fmla="*/ 756 h 1635"/>
                <a:gd name="T14" fmla="*/ 193 w 2346"/>
                <a:gd name="T15" fmla="*/ 52 h 1635"/>
                <a:gd name="T16" fmla="*/ 961 w 2346"/>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6" h="1635">
                  <a:moveTo>
                    <a:pt x="961" y="0"/>
                  </a:moveTo>
                  <a:cubicBezTo>
                    <a:pt x="1228" y="504"/>
                    <a:pt x="1554" y="718"/>
                    <a:pt x="1801" y="874"/>
                  </a:cubicBezTo>
                  <a:cubicBezTo>
                    <a:pt x="2171" y="1108"/>
                    <a:pt x="2346" y="1353"/>
                    <a:pt x="2013" y="1517"/>
                  </a:cubicBezTo>
                  <a:cubicBezTo>
                    <a:pt x="1855" y="1596"/>
                    <a:pt x="1809" y="1596"/>
                    <a:pt x="1696" y="1610"/>
                  </a:cubicBezTo>
                  <a:cubicBezTo>
                    <a:pt x="1483" y="1635"/>
                    <a:pt x="1141" y="1572"/>
                    <a:pt x="927" y="1442"/>
                  </a:cubicBezTo>
                  <a:cubicBezTo>
                    <a:pt x="484" y="1174"/>
                    <a:pt x="173" y="913"/>
                    <a:pt x="64" y="834"/>
                  </a:cubicBezTo>
                  <a:cubicBezTo>
                    <a:pt x="38" y="816"/>
                    <a:pt x="22" y="787"/>
                    <a:pt x="20" y="756"/>
                  </a:cubicBezTo>
                  <a:cubicBezTo>
                    <a:pt x="0" y="406"/>
                    <a:pt x="193" y="52"/>
                    <a:pt x="193" y="52"/>
                  </a:cubicBezTo>
                  <a:cubicBezTo>
                    <a:pt x="193" y="52"/>
                    <a:pt x="574" y="224"/>
                    <a:pt x="961" y="0"/>
                  </a:cubicBezTo>
                  <a:close/>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64" name="Freeform 59">
              <a:extLst>
                <a:ext uri="{FF2B5EF4-FFF2-40B4-BE49-F238E27FC236}">
                  <a16:creationId xmlns:a16="http://schemas.microsoft.com/office/drawing/2014/main" id="{115A055F-C225-43BE-97B0-2E2253C34AB8}"/>
                </a:ext>
              </a:extLst>
            </p:cNvPr>
            <p:cNvSpPr>
              <a:spLocks/>
            </p:cNvSpPr>
            <p:nvPr/>
          </p:nvSpPr>
          <p:spPr bwMode="auto">
            <a:xfrm>
              <a:off x="7202451" y="2893329"/>
              <a:ext cx="1207380" cy="933176"/>
            </a:xfrm>
            <a:custGeom>
              <a:avLst/>
              <a:gdLst>
                <a:gd name="T0" fmla="*/ 5827 w 5971"/>
                <a:gd name="T1" fmla="*/ 2538 h 4616"/>
                <a:gd name="T2" fmla="*/ 5411 w 5971"/>
                <a:gd name="T3" fmla="*/ 782 h 4616"/>
                <a:gd name="T4" fmla="*/ 4406 w 5971"/>
                <a:gd name="T5" fmla="*/ 86 h 4616"/>
                <a:gd name="T6" fmla="*/ 3868 w 5971"/>
                <a:gd name="T7" fmla="*/ 0 h 4616"/>
                <a:gd name="T8" fmla="*/ 2720 w 5971"/>
                <a:gd name="T9" fmla="*/ 3 h 4616"/>
                <a:gd name="T10" fmla="*/ 1630 w 5971"/>
                <a:gd name="T11" fmla="*/ 355 h 4616"/>
                <a:gd name="T12" fmla="*/ 923 w 5971"/>
                <a:gd name="T13" fmla="*/ 1035 h 4616"/>
                <a:gd name="T14" fmla="*/ 359 w 5971"/>
                <a:gd name="T15" fmla="*/ 3130 h 4616"/>
                <a:gd name="T16" fmla="*/ 160 w 5971"/>
                <a:gd name="T17" fmla="*/ 4220 h 4616"/>
                <a:gd name="T18" fmla="*/ 1957 w 5971"/>
                <a:gd name="T19" fmla="*/ 3369 h 4616"/>
                <a:gd name="T20" fmla="*/ 1985 w 5971"/>
                <a:gd name="T21" fmla="*/ 4404 h 4616"/>
                <a:gd name="T22" fmla="*/ 2018 w 5971"/>
                <a:gd name="T23" fmla="*/ 4603 h 4616"/>
                <a:gd name="T24" fmla="*/ 2157 w 5971"/>
                <a:gd name="T25" fmla="*/ 4542 h 4616"/>
                <a:gd name="T26" fmla="*/ 4622 w 5971"/>
                <a:gd name="T27" fmla="*/ 4475 h 4616"/>
                <a:gd name="T28" fmla="*/ 4935 w 5971"/>
                <a:gd name="T29" fmla="*/ 4306 h 4616"/>
                <a:gd name="T30" fmla="*/ 4850 w 5971"/>
                <a:gd name="T31" fmla="*/ 3439 h 4616"/>
                <a:gd name="T32" fmla="*/ 5417 w 5971"/>
                <a:gd name="T33" fmla="*/ 4036 h 4616"/>
                <a:gd name="T34" fmla="*/ 5891 w 5971"/>
                <a:gd name="T35" fmla="*/ 3656 h 4616"/>
                <a:gd name="T36" fmla="*/ 5827 w 5971"/>
                <a:gd name="T37" fmla="*/ 2538 h 4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71" h="4616">
                  <a:moveTo>
                    <a:pt x="5827" y="2538"/>
                  </a:moveTo>
                  <a:cubicBezTo>
                    <a:pt x="5682" y="1791"/>
                    <a:pt x="5652" y="1348"/>
                    <a:pt x="5411" y="782"/>
                  </a:cubicBezTo>
                  <a:cubicBezTo>
                    <a:pt x="5171" y="216"/>
                    <a:pt x="4857" y="96"/>
                    <a:pt x="4406" y="86"/>
                  </a:cubicBezTo>
                  <a:cubicBezTo>
                    <a:pt x="4085" y="78"/>
                    <a:pt x="3930" y="28"/>
                    <a:pt x="3868" y="0"/>
                  </a:cubicBezTo>
                  <a:cubicBezTo>
                    <a:pt x="3555" y="284"/>
                    <a:pt x="2824" y="188"/>
                    <a:pt x="2720" y="3"/>
                  </a:cubicBezTo>
                  <a:cubicBezTo>
                    <a:pt x="2616" y="177"/>
                    <a:pt x="1959" y="254"/>
                    <a:pt x="1630" y="355"/>
                  </a:cubicBezTo>
                  <a:cubicBezTo>
                    <a:pt x="1341" y="443"/>
                    <a:pt x="1020" y="674"/>
                    <a:pt x="923" y="1035"/>
                  </a:cubicBezTo>
                  <a:cubicBezTo>
                    <a:pt x="827" y="1396"/>
                    <a:pt x="490" y="2894"/>
                    <a:pt x="359" y="3130"/>
                  </a:cubicBezTo>
                  <a:cubicBezTo>
                    <a:pt x="105" y="3588"/>
                    <a:pt x="0" y="4080"/>
                    <a:pt x="160" y="4220"/>
                  </a:cubicBezTo>
                  <a:cubicBezTo>
                    <a:pt x="504" y="4522"/>
                    <a:pt x="1764" y="3767"/>
                    <a:pt x="1957" y="3369"/>
                  </a:cubicBezTo>
                  <a:cubicBezTo>
                    <a:pt x="2149" y="2972"/>
                    <a:pt x="2039" y="4251"/>
                    <a:pt x="1985" y="4404"/>
                  </a:cubicBezTo>
                  <a:cubicBezTo>
                    <a:pt x="1933" y="4551"/>
                    <a:pt x="1973" y="4592"/>
                    <a:pt x="2018" y="4603"/>
                  </a:cubicBezTo>
                  <a:cubicBezTo>
                    <a:pt x="2067" y="4616"/>
                    <a:pt x="2126" y="4555"/>
                    <a:pt x="2157" y="4542"/>
                  </a:cubicBezTo>
                  <a:cubicBezTo>
                    <a:pt x="2604" y="4347"/>
                    <a:pt x="4263" y="4317"/>
                    <a:pt x="4622" y="4475"/>
                  </a:cubicBezTo>
                  <a:cubicBezTo>
                    <a:pt x="4860" y="4579"/>
                    <a:pt x="4882" y="4487"/>
                    <a:pt x="4935" y="4306"/>
                  </a:cubicBezTo>
                  <a:cubicBezTo>
                    <a:pt x="4989" y="4126"/>
                    <a:pt x="4850" y="3439"/>
                    <a:pt x="4850" y="3439"/>
                  </a:cubicBezTo>
                  <a:cubicBezTo>
                    <a:pt x="4943" y="3809"/>
                    <a:pt x="5273" y="4012"/>
                    <a:pt x="5417" y="4036"/>
                  </a:cubicBezTo>
                  <a:cubicBezTo>
                    <a:pt x="5562" y="4060"/>
                    <a:pt x="5819" y="3885"/>
                    <a:pt x="5891" y="3656"/>
                  </a:cubicBezTo>
                  <a:cubicBezTo>
                    <a:pt x="5963" y="3427"/>
                    <a:pt x="5971" y="3285"/>
                    <a:pt x="5827" y="2538"/>
                  </a:cubicBezTo>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65" name="Freeform 60">
              <a:extLst>
                <a:ext uri="{FF2B5EF4-FFF2-40B4-BE49-F238E27FC236}">
                  <a16:creationId xmlns:a16="http://schemas.microsoft.com/office/drawing/2014/main" id="{F89A5EE0-7356-4D11-91C0-67D66489554D}"/>
                </a:ext>
              </a:extLst>
            </p:cNvPr>
            <p:cNvSpPr>
              <a:spLocks/>
            </p:cNvSpPr>
            <p:nvPr/>
          </p:nvSpPr>
          <p:spPr bwMode="auto">
            <a:xfrm>
              <a:off x="8011793" y="3098982"/>
              <a:ext cx="391404" cy="689931"/>
            </a:xfrm>
            <a:custGeom>
              <a:avLst/>
              <a:gdLst>
                <a:gd name="T0" fmla="*/ 1096 w 1937"/>
                <a:gd name="T1" fmla="*/ 297 h 3406"/>
                <a:gd name="T2" fmla="*/ 1437 w 1937"/>
                <a:gd name="T3" fmla="*/ 672 h 3406"/>
                <a:gd name="T4" fmla="*/ 1287 w 1937"/>
                <a:gd name="T5" fmla="*/ 1427 h 3406"/>
                <a:gd name="T6" fmla="*/ 1875 w 1937"/>
                <a:gd name="T7" fmla="*/ 2662 h 3406"/>
                <a:gd name="T8" fmla="*/ 1413 w 1937"/>
                <a:gd name="T9" fmla="*/ 3011 h 3406"/>
                <a:gd name="T10" fmla="*/ 845 w 1937"/>
                <a:gd name="T11" fmla="*/ 2414 h 3406"/>
                <a:gd name="T12" fmla="*/ 894 w 1937"/>
                <a:gd name="T13" fmla="*/ 2684 h 3406"/>
                <a:gd name="T14" fmla="*/ 894 w 1937"/>
                <a:gd name="T15" fmla="*/ 2684 h 3406"/>
                <a:gd name="T16" fmla="*/ 894 w 1937"/>
                <a:gd name="T17" fmla="*/ 2684 h 3406"/>
                <a:gd name="T18" fmla="*/ 931 w 1937"/>
                <a:gd name="T19" fmla="*/ 3281 h 3406"/>
                <a:gd name="T20" fmla="*/ 890 w 1937"/>
                <a:gd name="T21" fmla="*/ 3406 h 3406"/>
                <a:gd name="T22" fmla="*/ 88 w 1937"/>
                <a:gd name="T23" fmla="*/ 3275 h 3406"/>
                <a:gd name="T24" fmla="*/ 96 w 1937"/>
                <a:gd name="T25" fmla="*/ 2974 h 3406"/>
                <a:gd name="T26" fmla="*/ 328 w 1937"/>
                <a:gd name="T27" fmla="*/ 2784 h 3406"/>
                <a:gd name="T28" fmla="*/ 63 w 1937"/>
                <a:gd name="T29" fmla="*/ 2669 h 3406"/>
                <a:gd name="T30" fmla="*/ 361 w 1937"/>
                <a:gd name="T31" fmla="*/ 2521 h 3406"/>
                <a:gd name="T32" fmla="*/ 555 w 1937"/>
                <a:gd name="T33" fmla="*/ 1635 h 3406"/>
                <a:gd name="T34" fmla="*/ 0 w 1937"/>
                <a:gd name="T35" fmla="*/ 160 h 3406"/>
                <a:gd name="T36" fmla="*/ 1050 w 1937"/>
                <a:gd name="T37" fmla="*/ 0 h 3406"/>
                <a:gd name="T38" fmla="*/ 1050 w 1937"/>
                <a:gd name="T39" fmla="*/ 0 h 3406"/>
                <a:gd name="T40" fmla="*/ 1083 w 1937"/>
                <a:gd name="T41" fmla="*/ 74 h 3406"/>
                <a:gd name="T42" fmla="*/ 1160 w 1937"/>
                <a:gd name="T43" fmla="*/ 83 h 3406"/>
                <a:gd name="T44" fmla="*/ 1140 w 1937"/>
                <a:gd name="T45" fmla="*/ 301 h 3406"/>
                <a:gd name="T46" fmla="*/ 1096 w 1937"/>
                <a:gd name="T47" fmla="*/ 297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7" h="3406">
                  <a:moveTo>
                    <a:pt x="1096" y="297"/>
                  </a:moveTo>
                  <a:cubicBezTo>
                    <a:pt x="1252" y="394"/>
                    <a:pt x="1415" y="616"/>
                    <a:pt x="1437" y="672"/>
                  </a:cubicBezTo>
                  <a:cubicBezTo>
                    <a:pt x="1474" y="768"/>
                    <a:pt x="1319" y="1171"/>
                    <a:pt x="1287" y="1427"/>
                  </a:cubicBezTo>
                  <a:cubicBezTo>
                    <a:pt x="1254" y="1683"/>
                    <a:pt x="1937" y="2144"/>
                    <a:pt x="1875" y="2662"/>
                  </a:cubicBezTo>
                  <a:cubicBezTo>
                    <a:pt x="1791" y="2875"/>
                    <a:pt x="1550" y="3034"/>
                    <a:pt x="1413" y="3011"/>
                  </a:cubicBezTo>
                  <a:cubicBezTo>
                    <a:pt x="1268" y="2987"/>
                    <a:pt x="939" y="2784"/>
                    <a:pt x="845" y="2414"/>
                  </a:cubicBezTo>
                  <a:cubicBezTo>
                    <a:pt x="845" y="2414"/>
                    <a:pt x="869" y="2533"/>
                    <a:pt x="894" y="2684"/>
                  </a:cubicBezTo>
                  <a:lnTo>
                    <a:pt x="894" y="2684"/>
                  </a:lnTo>
                  <a:lnTo>
                    <a:pt x="894" y="2684"/>
                  </a:lnTo>
                  <a:cubicBezTo>
                    <a:pt x="928" y="2897"/>
                    <a:pt x="962" y="3176"/>
                    <a:pt x="931" y="3281"/>
                  </a:cubicBezTo>
                  <a:cubicBezTo>
                    <a:pt x="916" y="3330"/>
                    <a:pt x="904" y="3372"/>
                    <a:pt x="890" y="3406"/>
                  </a:cubicBezTo>
                  <a:cubicBezTo>
                    <a:pt x="620" y="3318"/>
                    <a:pt x="203" y="3274"/>
                    <a:pt x="88" y="3275"/>
                  </a:cubicBezTo>
                  <a:cubicBezTo>
                    <a:pt x="74" y="3203"/>
                    <a:pt x="98" y="3035"/>
                    <a:pt x="96" y="2974"/>
                  </a:cubicBezTo>
                  <a:cubicBezTo>
                    <a:pt x="94" y="2920"/>
                    <a:pt x="329" y="2844"/>
                    <a:pt x="328" y="2784"/>
                  </a:cubicBezTo>
                  <a:cubicBezTo>
                    <a:pt x="327" y="2722"/>
                    <a:pt x="74" y="2752"/>
                    <a:pt x="63" y="2669"/>
                  </a:cubicBezTo>
                  <a:cubicBezTo>
                    <a:pt x="48" y="2537"/>
                    <a:pt x="232" y="2626"/>
                    <a:pt x="361" y="2521"/>
                  </a:cubicBezTo>
                  <a:cubicBezTo>
                    <a:pt x="412" y="2480"/>
                    <a:pt x="501" y="2535"/>
                    <a:pt x="555" y="1635"/>
                  </a:cubicBezTo>
                  <a:cubicBezTo>
                    <a:pt x="602" y="851"/>
                    <a:pt x="0" y="160"/>
                    <a:pt x="0" y="160"/>
                  </a:cubicBezTo>
                  <a:lnTo>
                    <a:pt x="1050" y="0"/>
                  </a:lnTo>
                  <a:lnTo>
                    <a:pt x="1050" y="0"/>
                  </a:lnTo>
                  <a:lnTo>
                    <a:pt x="1083" y="74"/>
                  </a:lnTo>
                  <a:lnTo>
                    <a:pt x="1160" y="83"/>
                  </a:lnTo>
                  <a:lnTo>
                    <a:pt x="1140" y="301"/>
                  </a:lnTo>
                  <a:lnTo>
                    <a:pt x="1096" y="297"/>
                  </a:lnTo>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66" name="Freeform 61">
              <a:extLst>
                <a:ext uri="{FF2B5EF4-FFF2-40B4-BE49-F238E27FC236}">
                  <a16:creationId xmlns:a16="http://schemas.microsoft.com/office/drawing/2014/main" id="{8099109B-FDAD-43AB-BE91-933A04AE8D88}"/>
                </a:ext>
              </a:extLst>
            </p:cNvPr>
            <p:cNvSpPr>
              <a:spLocks/>
            </p:cNvSpPr>
            <p:nvPr/>
          </p:nvSpPr>
          <p:spPr bwMode="auto">
            <a:xfrm>
              <a:off x="7224564" y="3180800"/>
              <a:ext cx="621381" cy="632437"/>
            </a:xfrm>
            <a:custGeom>
              <a:avLst/>
              <a:gdLst>
                <a:gd name="T0" fmla="*/ 2582 w 3076"/>
                <a:gd name="T1" fmla="*/ 0 h 3121"/>
                <a:gd name="T2" fmla="*/ 1569 w 3076"/>
                <a:gd name="T3" fmla="*/ 86 h 3121"/>
                <a:gd name="T4" fmla="*/ 1184 w 3076"/>
                <a:gd name="T5" fmla="*/ 449 h 3121"/>
                <a:gd name="T6" fmla="*/ 1052 w 3076"/>
                <a:gd name="T7" fmla="*/ 1648 h 3121"/>
                <a:gd name="T8" fmla="*/ 0 w 3076"/>
                <a:gd name="T9" fmla="*/ 2445 h 3121"/>
                <a:gd name="T10" fmla="*/ 781 w 3076"/>
                <a:gd name="T11" fmla="*/ 2733 h 3121"/>
                <a:gd name="T12" fmla="*/ 1847 w 3076"/>
                <a:gd name="T13" fmla="*/ 1939 h 3121"/>
                <a:gd name="T14" fmla="*/ 1875 w 3076"/>
                <a:gd name="T15" fmla="*/ 2974 h 3121"/>
                <a:gd name="T16" fmla="*/ 1960 w 3076"/>
                <a:gd name="T17" fmla="*/ 3056 h 3121"/>
                <a:gd name="T18" fmla="*/ 2914 w 3076"/>
                <a:gd name="T19" fmla="*/ 2870 h 3121"/>
                <a:gd name="T20" fmla="*/ 2582 w 3076"/>
                <a:gd name="T21" fmla="*/ 0 h 3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6" h="3121">
                  <a:moveTo>
                    <a:pt x="2582" y="0"/>
                  </a:moveTo>
                  <a:cubicBezTo>
                    <a:pt x="2582" y="0"/>
                    <a:pt x="1986" y="29"/>
                    <a:pt x="1569" y="86"/>
                  </a:cubicBezTo>
                  <a:cubicBezTo>
                    <a:pt x="1279" y="125"/>
                    <a:pt x="1194" y="278"/>
                    <a:pt x="1184" y="449"/>
                  </a:cubicBezTo>
                  <a:cubicBezTo>
                    <a:pt x="1178" y="551"/>
                    <a:pt x="1139" y="1562"/>
                    <a:pt x="1052" y="1648"/>
                  </a:cubicBezTo>
                  <a:cubicBezTo>
                    <a:pt x="932" y="1768"/>
                    <a:pt x="193" y="1664"/>
                    <a:pt x="0" y="2445"/>
                  </a:cubicBezTo>
                  <a:lnTo>
                    <a:pt x="781" y="2733"/>
                  </a:lnTo>
                  <a:cubicBezTo>
                    <a:pt x="1235" y="2542"/>
                    <a:pt x="1732" y="2177"/>
                    <a:pt x="1847" y="1939"/>
                  </a:cubicBezTo>
                  <a:cubicBezTo>
                    <a:pt x="2040" y="1542"/>
                    <a:pt x="1929" y="2821"/>
                    <a:pt x="1875" y="2974"/>
                  </a:cubicBezTo>
                  <a:cubicBezTo>
                    <a:pt x="1823" y="3121"/>
                    <a:pt x="1929" y="3069"/>
                    <a:pt x="1960" y="3056"/>
                  </a:cubicBezTo>
                  <a:cubicBezTo>
                    <a:pt x="2120" y="2986"/>
                    <a:pt x="2527" y="2870"/>
                    <a:pt x="2914" y="2870"/>
                  </a:cubicBezTo>
                  <a:cubicBezTo>
                    <a:pt x="3076" y="1566"/>
                    <a:pt x="2582" y="0"/>
                    <a:pt x="2582" y="0"/>
                  </a:cubicBezTo>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67" name="Freeform 62">
              <a:extLst>
                <a:ext uri="{FF2B5EF4-FFF2-40B4-BE49-F238E27FC236}">
                  <a16:creationId xmlns:a16="http://schemas.microsoft.com/office/drawing/2014/main" id="{27650CB2-29CA-46C1-8706-049714A236CA}"/>
                </a:ext>
              </a:extLst>
            </p:cNvPr>
            <p:cNvSpPr>
              <a:spLocks/>
            </p:cNvSpPr>
            <p:nvPr/>
          </p:nvSpPr>
          <p:spPr bwMode="auto">
            <a:xfrm>
              <a:off x="8025061" y="3134363"/>
              <a:ext cx="192385" cy="278626"/>
            </a:xfrm>
            <a:custGeom>
              <a:avLst/>
              <a:gdLst>
                <a:gd name="T0" fmla="*/ 1 w 87"/>
                <a:gd name="T1" fmla="*/ 0 h 126"/>
                <a:gd name="T2" fmla="*/ 0 w 87"/>
                <a:gd name="T3" fmla="*/ 119 h 126"/>
                <a:gd name="T4" fmla="*/ 63 w 87"/>
                <a:gd name="T5" fmla="*/ 126 h 126"/>
                <a:gd name="T6" fmla="*/ 87 w 87"/>
                <a:gd name="T7" fmla="*/ 9 h 126"/>
                <a:gd name="T8" fmla="*/ 1 w 87"/>
                <a:gd name="T9" fmla="*/ 0 h 126"/>
              </a:gdLst>
              <a:ahLst/>
              <a:cxnLst>
                <a:cxn ang="0">
                  <a:pos x="T0" y="T1"/>
                </a:cxn>
                <a:cxn ang="0">
                  <a:pos x="T2" y="T3"/>
                </a:cxn>
                <a:cxn ang="0">
                  <a:pos x="T4" y="T5"/>
                </a:cxn>
                <a:cxn ang="0">
                  <a:pos x="T6" y="T7"/>
                </a:cxn>
                <a:cxn ang="0">
                  <a:pos x="T8" y="T9"/>
                </a:cxn>
              </a:cxnLst>
              <a:rect l="0" t="0" r="r" b="b"/>
              <a:pathLst>
                <a:path w="87" h="126">
                  <a:moveTo>
                    <a:pt x="1" y="0"/>
                  </a:moveTo>
                  <a:lnTo>
                    <a:pt x="0" y="119"/>
                  </a:lnTo>
                  <a:lnTo>
                    <a:pt x="63" y="126"/>
                  </a:lnTo>
                  <a:lnTo>
                    <a:pt x="87" y="9"/>
                  </a:lnTo>
                  <a:lnTo>
                    <a:pt x="1" y="0"/>
                  </a:lnTo>
                  <a:close/>
                </a:path>
              </a:pathLst>
            </a:custGeom>
            <a:solidFill>
              <a:schemeClr val="bg2">
                <a:lumMod val="25000"/>
              </a:schemeClr>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68" name="Freeform 63">
              <a:extLst>
                <a:ext uri="{FF2B5EF4-FFF2-40B4-BE49-F238E27FC236}">
                  <a16:creationId xmlns:a16="http://schemas.microsoft.com/office/drawing/2014/main" id="{27A83FE0-7794-4125-A7A3-43DF2AD414DA}"/>
                </a:ext>
              </a:extLst>
            </p:cNvPr>
            <p:cNvSpPr>
              <a:spLocks/>
            </p:cNvSpPr>
            <p:nvPr/>
          </p:nvSpPr>
          <p:spPr bwMode="auto">
            <a:xfrm>
              <a:off x="8011793" y="3079079"/>
              <a:ext cx="225554" cy="77397"/>
            </a:xfrm>
            <a:custGeom>
              <a:avLst/>
              <a:gdLst>
                <a:gd name="T0" fmla="*/ 97 w 102"/>
                <a:gd name="T1" fmla="*/ 18 h 35"/>
                <a:gd name="T2" fmla="*/ 96 w 102"/>
                <a:gd name="T3" fmla="*/ 9 h 35"/>
                <a:gd name="T4" fmla="*/ 9 w 102"/>
                <a:gd name="T5" fmla="*/ 0 h 35"/>
                <a:gd name="T6" fmla="*/ 7 w 102"/>
                <a:gd name="T7" fmla="*/ 8 h 35"/>
                <a:gd name="T8" fmla="*/ 2 w 102"/>
                <a:gd name="T9" fmla="*/ 7 h 35"/>
                <a:gd name="T10" fmla="*/ 0 w 102"/>
                <a:gd name="T11" fmla="*/ 24 h 35"/>
                <a:gd name="T12" fmla="*/ 100 w 102"/>
                <a:gd name="T13" fmla="*/ 35 h 35"/>
                <a:gd name="T14" fmla="*/ 102 w 102"/>
                <a:gd name="T15" fmla="*/ 18 h 35"/>
                <a:gd name="T16" fmla="*/ 97 w 102"/>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5">
                  <a:moveTo>
                    <a:pt x="97" y="18"/>
                  </a:moveTo>
                  <a:lnTo>
                    <a:pt x="96" y="9"/>
                  </a:lnTo>
                  <a:lnTo>
                    <a:pt x="9" y="0"/>
                  </a:lnTo>
                  <a:lnTo>
                    <a:pt x="7" y="8"/>
                  </a:lnTo>
                  <a:lnTo>
                    <a:pt x="2" y="7"/>
                  </a:lnTo>
                  <a:lnTo>
                    <a:pt x="0" y="24"/>
                  </a:lnTo>
                  <a:lnTo>
                    <a:pt x="100" y="35"/>
                  </a:lnTo>
                  <a:lnTo>
                    <a:pt x="102" y="18"/>
                  </a:lnTo>
                  <a:lnTo>
                    <a:pt x="97" y="18"/>
                  </a:lnTo>
                  <a:close/>
                </a:path>
              </a:pathLst>
            </a:custGeom>
            <a:solidFill>
              <a:schemeClr val="bg2"/>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69" name="Freeform 64">
              <a:extLst>
                <a:ext uri="{FF2B5EF4-FFF2-40B4-BE49-F238E27FC236}">
                  <a16:creationId xmlns:a16="http://schemas.microsoft.com/office/drawing/2014/main" id="{5E8FE9FB-8A2D-44AF-9D76-E089011D1B14}"/>
                </a:ext>
              </a:extLst>
            </p:cNvPr>
            <p:cNvSpPr>
              <a:spLocks/>
            </p:cNvSpPr>
            <p:nvPr/>
          </p:nvSpPr>
          <p:spPr bwMode="auto">
            <a:xfrm>
              <a:off x="7478866" y="3176377"/>
              <a:ext cx="391404" cy="532928"/>
            </a:xfrm>
            <a:custGeom>
              <a:avLst/>
              <a:gdLst>
                <a:gd name="T0" fmla="*/ 1611 w 1944"/>
                <a:gd name="T1" fmla="*/ 233 h 2636"/>
                <a:gd name="T2" fmla="*/ 1929 w 1944"/>
                <a:gd name="T3" fmla="*/ 2293 h 2636"/>
                <a:gd name="T4" fmla="*/ 1706 w 1944"/>
                <a:gd name="T5" fmla="*/ 2560 h 2636"/>
                <a:gd name="T6" fmla="*/ 591 w 1944"/>
                <a:gd name="T7" fmla="*/ 2628 h 2636"/>
                <a:gd name="T8" fmla="*/ 337 w 1944"/>
                <a:gd name="T9" fmla="*/ 2426 h 2636"/>
                <a:gd name="T10" fmla="*/ 21 w 1944"/>
                <a:gd name="T11" fmla="*/ 480 h 2636"/>
                <a:gd name="T12" fmla="*/ 219 w 1944"/>
                <a:gd name="T13" fmla="*/ 204 h 2636"/>
                <a:gd name="T14" fmla="*/ 1333 w 1944"/>
                <a:gd name="T15" fmla="*/ 22 h 2636"/>
                <a:gd name="T16" fmla="*/ 1611 w 1944"/>
                <a:gd name="T17" fmla="*/ 233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2636">
                  <a:moveTo>
                    <a:pt x="1611" y="233"/>
                  </a:moveTo>
                  <a:lnTo>
                    <a:pt x="1929" y="2293"/>
                  </a:lnTo>
                  <a:cubicBezTo>
                    <a:pt x="1944" y="2429"/>
                    <a:pt x="1842" y="2551"/>
                    <a:pt x="1706" y="2560"/>
                  </a:cubicBezTo>
                  <a:lnTo>
                    <a:pt x="591" y="2628"/>
                  </a:lnTo>
                  <a:cubicBezTo>
                    <a:pt x="467" y="2636"/>
                    <a:pt x="357" y="2549"/>
                    <a:pt x="337" y="2426"/>
                  </a:cubicBezTo>
                  <a:lnTo>
                    <a:pt x="21" y="480"/>
                  </a:lnTo>
                  <a:cubicBezTo>
                    <a:pt x="0" y="349"/>
                    <a:pt x="88" y="226"/>
                    <a:pt x="219" y="204"/>
                  </a:cubicBezTo>
                  <a:lnTo>
                    <a:pt x="1333" y="22"/>
                  </a:lnTo>
                  <a:cubicBezTo>
                    <a:pt x="1469" y="0"/>
                    <a:pt x="1596" y="96"/>
                    <a:pt x="1611" y="233"/>
                  </a:cubicBezTo>
                </a:path>
              </a:pathLst>
            </a:custGeom>
            <a:solidFill>
              <a:schemeClr val="tx2"/>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70" name="Freeform 65">
              <a:extLst>
                <a:ext uri="{FF2B5EF4-FFF2-40B4-BE49-F238E27FC236}">
                  <a16:creationId xmlns:a16="http://schemas.microsoft.com/office/drawing/2014/main" id="{8D330D0B-1D07-4A18-BAA6-A95925A90988}"/>
                </a:ext>
              </a:extLst>
            </p:cNvPr>
            <p:cNvSpPr>
              <a:spLocks/>
            </p:cNvSpPr>
            <p:nvPr/>
          </p:nvSpPr>
          <p:spPr bwMode="auto">
            <a:xfrm>
              <a:off x="7536360" y="3499230"/>
              <a:ext cx="329487" cy="159215"/>
            </a:xfrm>
            <a:custGeom>
              <a:avLst/>
              <a:gdLst>
                <a:gd name="T0" fmla="*/ 1291 w 1633"/>
                <a:gd name="T1" fmla="*/ 64 h 787"/>
                <a:gd name="T2" fmla="*/ 763 w 1633"/>
                <a:gd name="T3" fmla="*/ 224 h 787"/>
                <a:gd name="T4" fmla="*/ 0 w 1633"/>
                <a:gd name="T5" fmla="*/ 526 h 787"/>
                <a:gd name="T6" fmla="*/ 42 w 1633"/>
                <a:gd name="T7" fmla="*/ 787 h 787"/>
                <a:gd name="T8" fmla="*/ 1633 w 1633"/>
                <a:gd name="T9" fmla="*/ 646 h 787"/>
                <a:gd name="T10" fmla="*/ 1533 w 1633"/>
                <a:gd name="T11" fmla="*/ 0 h 787"/>
                <a:gd name="T12" fmla="*/ 1291 w 1633"/>
                <a:gd name="T13" fmla="*/ 64 h 787"/>
              </a:gdLst>
              <a:ahLst/>
              <a:cxnLst>
                <a:cxn ang="0">
                  <a:pos x="T0" y="T1"/>
                </a:cxn>
                <a:cxn ang="0">
                  <a:pos x="T2" y="T3"/>
                </a:cxn>
                <a:cxn ang="0">
                  <a:pos x="T4" y="T5"/>
                </a:cxn>
                <a:cxn ang="0">
                  <a:pos x="T6" y="T7"/>
                </a:cxn>
                <a:cxn ang="0">
                  <a:pos x="T8" y="T9"/>
                </a:cxn>
                <a:cxn ang="0">
                  <a:pos x="T10" y="T11"/>
                </a:cxn>
                <a:cxn ang="0">
                  <a:pos x="T12" y="T13"/>
                </a:cxn>
              </a:cxnLst>
              <a:rect l="0" t="0" r="r" b="b"/>
              <a:pathLst>
                <a:path w="1633" h="787">
                  <a:moveTo>
                    <a:pt x="1291" y="64"/>
                  </a:moveTo>
                  <a:cubicBezTo>
                    <a:pt x="1114" y="113"/>
                    <a:pt x="938" y="167"/>
                    <a:pt x="763" y="224"/>
                  </a:cubicBezTo>
                  <a:cubicBezTo>
                    <a:pt x="503" y="310"/>
                    <a:pt x="246" y="406"/>
                    <a:pt x="0" y="526"/>
                  </a:cubicBezTo>
                  <a:lnTo>
                    <a:pt x="42" y="787"/>
                  </a:lnTo>
                  <a:cubicBezTo>
                    <a:pt x="769" y="345"/>
                    <a:pt x="1463" y="619"/>
                    <a:pt x="1633" y="646"/>
                  </a:cubicBezTo>
                  <a:lnTo>
                    <a:pt x="1533" y="0"/>
                  </a:lnTo>
                  <a:cubicBezTo>
                    <a:pt x="1452" y="20"/>
                    <a:pt x="1372" y="41"/>
                    <a:pt x="1291" y="64"/>
                  </a:cubicBezTo>
                  <a:close/>
                </a:path>
              </a:pathLst>
            </a:custGeom>
            <a:solidFill>
              <a:srgbClr val="00131D"/>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71" name="Freeform 66">
              <a:extLst>
                <a:ext uri="{FF2B5EF4-FFF2-40B4-BE49-F238E27FC236}">
                  <a16:creationId xmlns:a16="http://schemas.microsoft.com/office/drawing/2014/main" id="{A5B81C3A-8F9E-4743-9A79-9AD096CEC9C8}"/>
                </a:ext>
              </a:extLst>
            </p:cNvPr>
            <p:cNvSpPr>
              <a:spLocks/>
            </p:cNvSpPr>
            <p:nvPr/>
          </p:nvSpPr>
          <p:spPr bwMode="auto">
            <a:xfrm>
              <a:off x="7198028" y="3401932"/>
              <a:ext cx="678875" cy="384769"/>
            </a:xfrm>
            <a:custGeom>
              <a:avLst/>
              <a:gdLst>
                <a:gd name="T0" fmla="*/ 1905 w 3354"/>
                <a:gd name="T1" fmla="*/ 626 h 1906"/>
                <a:gd name="T2" fmla="*/ 2326 w 3354"/>
                <a:gd name="T3" fmla="*/ 286 h 1906"/>
                <a:gd name="T4" fmla="*/ 2563 w 3354"/>
                <a:gd name="T5" fmla="*/ 54 h 1906"/>
                <a:gd name="T6" fmla="*/ 2912 w 3354"/>
                <a:gd name="T7" fmla="*/ 30 h 1906"/>
                <a:gd name="T8" fmla="*/ 3215 w 3354"/>
                <a:gd name="T9" fmla="*/ 34 h 1906"/>
                <a:gd name="T10" fmla="*/ 3280 w 3354"/>
                <a:gd name="T11" fmla="*/ 48 h 1906"/>
                <a:gd name="T12" fmla="*/ 3138 w 3354"/>
                <a:gd name="T13" fmla="*/ 173 h 1906"/>
                <a:gd name="T14" fmla="*/ 2803 w 3354"/>
                <a:gd name="T15" fmla="*/ 193 h 1906"/>
                <a:gd name="T16" fmla="*/ 3281 w 3354"/>
                <a:gd name="T17" fmla="*/ 279 h 1906"/>
                <a:gd name="T18" fmla="*/ 3281 w 3354"/>
                <a:gd name="T19" fmla="*/ 456 h 1906"/>
                <a:gd name="T20" fmla="*/ 3215 w 3354"/>
                <a:gd name="T21" fmla="*/ 723 h 1906"/>
                <a:gd name="T22" fmla="*/ 2964 w 3354"/>
                <a:gd name="T23" fmla="*/ 925 h 1906"/>
                <a:gd name="T24" fmla="*/ 2146 w 3354"/>
                <a:gd name="T25" fmla="*/ 941 h 1906"/>
                <a:gd name="T26" fmla="*/ 1129 w 3354"/>
                <a:gd name="T27" fmla="*/ 1552 h 1906"/>
                <a:gd name="T28" fmla="*/ 134 w 3354"/>
                <a:gd name="T29" fmla="*/ 1623 h 1906"/>
                <a:gd name="T30" fmla="*/ 754 w 3354"/>
                <a:gd name="T31" fmla="*/ 834 h 1906"/>
                <a:gd name="T32" fmla="*/ 1905 w 3354"/>
                <a:gd name="T33" fmla="*/ 6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54" h="1906">
                  <a:moveTo>
                    <a:pt x="1905" y="626"/>
                  </a:moveTo>
                  <a:cubicBezTo>
                    <a:pt x="2046" y="553"/>
                    <a:pt x="2207" y="396"/>
                    <a:pt x="2326" y="286"/>
                  </a:cubicBezTo>
                  <a:cubicBezTo>
                    <a:pt x="2366" y="250"/>
                    <a:pt x="2442" y="169"/>
                    <a:pt x="2563" y="54"/>
                  </a:cubicBezTo>
                  <a:cubicBezTo>
                    <a:pt x="2620" y="0"/>
                    <a:pt x="2795" y="15"/>
                    <a:pt x="2912" y="30"/>
                  </a:cubicBezTo>
                  <a:cubicBezTo>
                    <a:pt x="2912" y="30"/>
                    <a:pt x="3126" y="30"/>
                    <a:pt x="3215" y="34"/>
                  </a:cubicBezTo>
                  <a:cubicBezTo>
                    <a:pt x="3264" y="36"/>
                    <a:pt x="3270" y="35"/>
                    <a:pt x="3280" y="48"/>
                  </a:cubicBezTo>
                  <a:cubicBezTo>
                    <a:pt x="3308" y="87"/>
                    <a:pt x="3268" y="166"/>
                    <a:pt x="3138" y="173"/>
                  </a:cubicBezTo>
                  <a:cubicBezTo>
                    <a:pt x="2966" y="183"/>
                    <a:pt x="2803" y="193"/>
                    <a:pt x="2803" y="193"/>
                  </a:cubicBezTo>
                  <a:lnTo>
                    <a:pt x="3281" y="279"/>
                  </a:lnTo>
                  <a:cubicBezTo>
                    <a:pt x="3281" y="279"/>
                    <a:pt x="3354" y="351"/>
                    <a:pt x="3281" y="456"/>
                  </a:cubicBezTo>
                  <a:cubicBezTo>
                    <a:pt x="3208" y="560"/>
                    <a:pt x="3237" y="639"/>
                    <a:pt x="3215" y="723"/>
                  </a:cubicBezTo>
                  <a:cubicBezTo>
                    <a:pt x="3194" y="800"/>
                    <a:pt x="3108" y="874"/>
                    <a:pt x="2964" y="925"/>
                  </a:cubicBezTo>
                  <a:cubicBezTo>
                    <a:pt x="2745" y="1003"/>
                    <a:pt x="2366" y="893"/>
                    <a:pt x="2146" y="941"/>
                  </a:cubicBezTo>
                  <a:cubicBezTo>
                    <a:pt x="1925" y="990"/>
                    <a:pt x="1392" y="1414"/>
                    <a:pt x="1129" y="1552"/>
                  </a:cubicBezTo>
                  <a:cubicBezTo>
                    <a:pt x="745" y="1753"/>
                    <a:pt x="247" y="1906"/>
                    <a:pt x="134" y="1623"/>
                  </a:cubicBezTo>
                  <a:cubicBezTo>
                    <a:pt x="0" y="1288"/>
                    <a:pt x="426" y="927"/>
                    <a:pt x="754" y="834"/>
                  </a:cubicBezTo>
                  <a:cubicBezTo>
                    <a:pt x="1003" y="763"/>
                    <a:pt x="1683" y="758"/>
                    <a:pt x="1905" y="626"/>
                  </a:cubicBezTo>
                </a:path>
              </a:pathLst>
            </a:custGeom>
            <a:solidFill>
              <a:srgbClr val="F9A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72" name="Freeform 67">
              <a:extLst>
                <a:ext uri="{FF2B5EF4-FFF2-40B4-BE49-F238E27FC236}">
                  <a16:creationId xmlns:a16="http://schemas.microsoft.com/office/drawing/2014/main" id="{18D76D2D-8F28-44B8-9CDC-5AB1402C0703}"/>
                </a:ext>
              </a:extLst>
            </p:cNvPr>
            <p:cNvSpPr>
              <a:spLocks/>
            </p:cNvSpPr>
            <p:nvPr/>
          </p:nvSpPr>
          <p:spPr bwMode="auto">
            <a:xfrm>
              <a:off x="8073710" y="3138786"/>
              <a:ext cx="311797" cy="566097"/>
            </a:xfrm>
            <a:custGeom>
              <a:avLst/>
              <a:gdLst>
                <a:gd name="T0" fmla="*/ 167 w 1544"/>
                <a:gd name="T1" fmla="*/ 349 h 2800"/>
                <a:gd name="T2" fmla="*/ 502 w 1544"/>
                <a:gd name="T3" fmla="*/ 355 h 2800"/>
                <a:gd name="T4" fmla="*/ 796 w 1544"/>
                <a:gd name="T5" fmla="*/ 380 h 2800"/>
                <a:gd name="T6" fmla="*/ 576 w 1544"/>
                <a:gd name="T7" fmla="*/ 218 h 2800"/>
                <a:gd name="T8" fmla="*/ 372 w 1544"/>
                <a:gd name="T9" fmla="*/ 40 h 2800"/>
                <a:gd name="T10" fmla="*/ 667 w 1544"/>
                <a:gd name="T11" fmla="*/ 117 h 2800"/>
                <a:gd name="T12" fmla="*/ 883 w 1544"/>
                <a:gd name="T13" fmla="*/ 227 h 2800"/>
                <a:gd name="T14" fmla="*/ 1074 w 1544"/>
                <a:gd name="T15" fmla="*/ 480 h 2800"/>
                <a:gd name="T16" fmla="*/ 1018 w 1544"/>
                <a:gd name="T17" fmla="*/ 786 h 2800"/>
                <a:gd name="T18" fmla="*/ 890 w 1544"/>
                <a:gd name="T19" fmla="*/ 1288 h 2800"/>
                <a:gd name="T20" fmla="*/ 1127 w 1544"/>
                <a:gd name="T21" fmla="*/ 1830 h 2800"/>
                <a:gd name="T22" fmla="*/ 1237 w 1544"/>
                <a:gd name="T23" fmla="*/ 2691 h 2800"/>
                <a:gd name="T24" fmla="*/ 615 w 1544"/>
                <a:gd name="T25" fmla="*/ 2156 h 2800"/>
                <a:gd name="T26" fmla="*/ 561 w 1544"/>
                <a:gd name="T27" fmla="*/ 1373 h 2800"/>
                <a:gd name="T28" fmla="*/ 559 w 1544"/>
                <a:gd name="T29" fmla="*/ 1339 h 2800"/>
                <a:gd name="T30" fmla="*/ 554 w 1544"/>
                <a:gd name="T31" fmla="*/ 955 h 2800"/>
                <a:gd name="T32" fmla="*/ 409 w 1544"/>
                <a:gd name="T33" fmla="*/ 907 h 2800"/>
                <a:gd name="T34" fmla="*/ 174 w 1544"/>
                <a:gd name="T35" fmla="*/ 919 h 2800"/>
                <a:gd name="T36" fmla="*/ 356 w 1544"/>
                <a:gd name="T37" fmla="*/ 813 h 2800"/>
                <a:gd name="T38" fmla="*/ 570 w 1544"/>
                <a:gd name="T39" fmla="*/ 764 h 2800"/>
                <a:gd name="T40" fmla="*/ 378 w 1544"/>
                <a:gd name="T41" fmla="*/ 686 h 2800"/>
                <a:gd name="T42" fmla="*/ 83 w 1544"/>
                <a:gd name="T43" fmla="*/ 698 h 2800"/>
                <a:gd name="T44" fmla="*/ 368 w 1544"/>
                <a:gd name="T45" fmla="*/ 566 h 2800"/>
                <a:gd name="T46" fmla="*/ 696 w 1544"/>
                <a:gd name="T47" fmla="*/ 562 h 2800"/>
                <a:gd name="T48" fmla="*/ 479 w 1544"/>
                <a:gd name="T49" fmla="*/ 475 h 2800"/>
                <a:gd name="T50" fmla="*/ 238 w 1544"/>
                <a:gd name="T51" fmla="*/ 457 h 2800"/>
                <a:gd name="T52" fmla="*/ 167 w 1544"/>
                <a:gd name="T53" fmla="*/ 349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4" h="2800">
                  <a:moveTo>
                    <a:pt x="167" y="349"/>
                  </a:moveTo>
                  <a:cubicBezTo>
                    <a:pt x="304" y="352"/>
                    <a:pt x="393" y="340"/>
                    <a:pt x="502" y="355"/>
                  </a:cubicBezTo>
                  <a:cubicBezTo>
                    <a:pt x="576" y="365"/>
                    <a:pt x="796" y="380"/>
                    <a:pt x="796" y="380"/>
                  </a:cubicBezTo>
                  <a:cubicBezTo>
                    <a:pt x="727" y="330"/>
                    <a:pt x="576" y="218"/>
                    <a:pt x="576" y="218"/>
                  </a:cubicBezTo>
                  <a:cubicBezTo>
                    <a:pt x="293" y="200"/>
                    <a:pt x="252" y="0"/>
                    <a:pt x="372" y="40"/>
                  </a:cubicBezTo>
                  <a:cubicBezTo>
                    <a:pt x="452" y="66"/>
                    <a:pt x="556" y="92"/>
                    <a:pt x="667" y="117"/>
                  </a:cubicBezTo>
                  <a:cubicBezTo>
                    <a:pt x="724" y="130"/>
                    <a:pt x="859" y="195"/>
                    <a:pt x="883" y="227"/>
                  </a:cubicBezTo>
                  <a:cubicBezTo>
                    <a:pt x="946" y="312"/>
                    <a:pt x="999" y="381"/>
                    <a:pt x="1074" y="480"/>
                  </a:cubicBezTo>
                  <a:cubicBezTo>
                    <a:pt x="1066" y="624"/>
                    <a:pt x="1018" y="786"/>
                    <a:pt x="1018" y="786"/>
                  </a:cubicBezTo>
                  <a:cubicBezTo>
                    <a:pt x="908" y="1122"/>
                    <a:pt x="890" y="1288"/>
                    <a:pt x="890" y="1288"/>
                  </a:cubicBezTo>
                  <a:cubicBezTo>
                    <a:pt x="918" y="1457"/>
                    <a:pt x="1059" y="1742"/>
                    <a:pt x="1127" y="1830"/>
                  </a:cubicBezTo>
                  <a:cubicBezTo>
                    <a:pt x="1195" y="1919"/>
                    <a:pt x="1544" y="2483"/>
                    <a:pt x="1237" y="2691"/>
                  </a:cubicBezTo>
                  <a:cubicBezTo>
                    <a:pt x="1077" y="2800"/>
                    <a:pt x="728" y="2566"/>
                    <a:pt x="615" y="2156"/>
                  </a:cubicBezTo>
                  <a:cubicBezTo>
                    <a:pt x="569" y="1987"/>
                    <a:pt x="554" y="1461"/>
                    <a:pt x="561" y="1373"/>
                  </a:cubicBezTo>
                  <a:cubicBezTo>
                    <a:pt x="561" y="1367"/>
                    <a:pt x="559" y="1339"/>
                    <a:pt x="559" y="1339"/>
                  </a:cubicBezTo>
                  <a:cubicBezTo>
                    <a:pt x="477" y="1019"/>
                    <a:pt x="554" y="955"/>
                    <a:pt x="554" y="955"/>
                  </a:cubicBezTo>
                  <a:cubicBezTo>
                    <a:pt x="501" y="930"/>
                    <a:pt x="409" y="907"/>
                    <a:pt x="409" y="907"/>
                  </a:cubicBezTo>
                  <a:cubicBezTo>
                    <a:pt x="140" y="1009"/>
                    <a:pt x="174" y="919"/>
                    <a:pt x="174" y="919"/>
                  </a:cubicBezTo>
                  <a:cubicBezTo>
                    <a:pt x="194" y="906"/>
                    <a:pt x="267" y="859"/>
                    <a:pt x="356" y="813"/>
                  </a:cubicBezTo>
                  <a:cubicBezTo>
                    <a:pt x="415" y="783"/>
                    <a:pt x="570" y="764"/>
                    <a:pt x="570" y="764"/>
                  </a:cubicBezTo>
                  <a:cubicBezTo>
                    <a:pt x="455" y="733"/>
                    <a:pt x="378" y="686"/>
                    <a:pt x="378" y="686"/>
                  </a:cubicBezTo>
                  <a:cubicBezTo>
                    <a:pt x="119" y="829"/>
                    <a:pt x="0" y="738"/>
                    <a:pt x="83" y="698"/>
                  </a:cubicBezTo>
                  <a:cubicBezTo>
                    <a:pt x="180" y="653"/>
                    <a:pt x="300" y="562"/>
                    <a:pt x="368" y="566"/>
                  </a:cubicBezTo>
                  <a:cubicBezTo>
                    <a:pt x="437" y="570"/>
                    <a:pt x="696" y="562"/>
                    <a:pt x="696" y="562"/>
                  </a:cubicBezTo>
                  <a:cubicBezTo>
                    <a:pt x="629" y="541"/>
                    <a:pt x="479" y="475"/>
                    <a:pt x="479" y="475"/>
                  </a:cubicBezTo>
                  <a:cubicBezTo>
                    <a:pt x="372" y="468"/>
                    <a:pt x="299" y="478"/>
                    <a:pt x="238" y="457"/>
                  </a:cubicBezTo>
                  <a:cubicBezTo>
                    <a:pt x="103" y="410"/>
                    <a:pt x="62" y="348"/>
                    <a:pt x="167" y="349"/>
                  </a:cubicBezTo>
                </a:path>
              </a:pathLst>
            </a:custGeom>
            <a:solidFill>
              <a:srgbClr val="F9A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73" name="Freeform 68">
              <a:extLst>
                <a:ext uri="{FF2B5EF4-FFF2-40B4-BE49-F238E27FC236}">
                  <a16:creationId xmlns:a16="http://schemas.microsoft.com/office/drawing/2014/main" id="{7CB85B35-9D34-4390-B265-E129696B91FF}"/>
                </a:ext>
              </a:extLst>
            </p:cNvPr>
            <p:cNvSpPr>
              <a:spLocks/>
            </p:cNvSpPr>
            <p:nvPr/>
          </p:nvSpPr>
          <p:spPr bwMode="auto">
            <a:xfrm>
              <a:off x="7649137" y="6166079"/>
              <a:ext cx="389192" cy="344966"/>
            </a:xfrm>
            <a:custGeom>
              <a:avLst/>
              <a:gdLst>
                <a:gd name="T0" fmla="*/ 552 w 1933"/>
                <a:gd name="T1" fmla="*/ 765 h 1713"/>
                <a:gd name="T2" fmla="*/ 509 w 1933"/>
                <a:gd name="T3" fmla="*/ 708 h 1713"/>
                <a:gd name="T4" fmla="*/ 509 w 1933"/>
                <a:gd name="T5" fmla="*/ 708 h 1713"/>
                <a:gd name="T6" fmla="*/ 509 w 1933"/>
                <a:gd name="T7" fmla="*/ 708 h 1713"/>
                <a:gd name="T8" fmla="*/ 383 w 1933"/>
                <a:gd name="T9" fmla="*/ 396 h 1713"/>
                <a:gd name="T10" fmla="*/ 1029 w 1933"/>
                <a:gd name="T11" fmla="*/ 141 h 1713"/>
                <a:gd name="T12" fmla="*/ 940 w 1933"/>
                <a:gd name="T13" fmla="*/ 0 h 1713"/>
                <a:gd name="T14" fmla="*/ 174 w 1933"/>
                <a:gd name="T15" fmla="*/ 3 h 1713"/>
                <a:gd name="T16" fmla="*/ 3 w 1933"/>
                <a:gd name="T17" fmla="*/ 575 h 1713"/>
                <a:gd name="T18" fmla="*/ 556 w 1933"/>
                <a:gd name="T19" fmla="*/ 992 h 1713"/>
                <a:gd name="T20" fmla="*/ 556 w 1933"/>
                <a:gd name="T21" fmla="*/ 992 h 1713"/>
                <a:gd name="T22" fmla="*/ 1933 w 1933"/>
                <a:gd name="T23" fmla="*/ 1354 h 1713"/>
                <a:gd name="T24" fmla="*/ 1933 w 1933"/>
                <a:gd name="T25" fmla="*/ 1271 h 1713"/>
                <a:gd name="T26" fmla="*/ 552 w 1933"/>
                <a:gd name="T27" fmla="*/ 765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3" h="1713">
                  <a:moveTo>
                    <a:pt x="552" y="765"/>
                  </a:moveTo>
                  <a:cubicBezTo>
                    <a:pt x="537" y="746"/>
                    <a:pt x="523" y="727"/>
                    <a:pt x="509" y="708"/>
                  </a:cubicBezTo>
                  <a:lnTo>
                    <a:pt x="509" y="708"/>
                  </a:lnTo>
                  <a:lnTo>
                    <a:pt x="509" y="708"/>
                  </a:lnTo>
                  <a:cubicBezTo>
                    <a:pt x="381" y="531"/>
                    <a:pt x="339" y="400"/>
                    <a:pt x="383" y="396"/>
                  </a:cubicBezTo>
                  <a:cubicBezTo>
                    <a:pt x="718" y="372"/>
                    <a:pt x="1057" y="185"/>
                    <a:pt x="1029" y="141"/>
                  </a:cubicBezTo>
                  <a:cubicBezTo>
                    <a:pt x="997" y="90"/>
                    <a:pt x="971" y="59"/>
                    <a:pt x="940" y="0"/>
                  </a:cubicBezTo>
                  <a:cubicBezTo>
                    <a:pt x="516" y="246"/>
                    <a:pt x="174" y="3"/>
                    <a:pt x="174" y="3"/>
                  </a:cubicBezTo>
                  <a:cubicBezTo>
                    <a:pt x="174" y="3"/>
                    <a:pt x="27" y="273"/>
                    <a:pt x="3" y="575"/>
                  </a:cubicBezTo>
                  <a:cubicBezTo>
                    <a:pt x="0" y="608"/>
                    <a:pt x="234" y="787"/>
                    <a:pt x="556" y="992"/>
                  </a:cubicBezTo>
                  <a:lnTo>
                    <a:pt x="556" y="992"/>
                  </a:lnTo>
                  <a:cubicBezTo>
                    <a:pt x="1435" y="1713"/>
                    <a:pt x="1933" y="1354"/>
                    <a:pt x="1933" y="1354"/>
                  </a:cubicBezTo>
                  <a:lnTo>
                    <a:pt x="1933" y="1271"/>
                  </a:lnTo>
                  <a:cubicBezTo>
                    <a:pt x="1353" y="1429"/>
                    <a:pt x="755" y="1005"/>
                    <a:pt x="552" y="765"/>
                  </a:cubicBezTo>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74" name="Freeform 69">
              <a:extLst>
                <a:ext uri="{FF2B5EF4-FFF2-40B4-BE49-F238E27FC236}">
                  <a16:creationId xmlns:a16="http://schemas.microsoft.com/office/drawing/2014/main" id="{738B0653-449D-48EB-98CB-2D6F24678C1A}"/>
                </a:ext>
              </a:extLst>
            </p:cNvPr>
            <p:cNvSpPr>
              <a:spLocks/>
            </p:cNvSpPr>
            <p:nvPr/>
          </p:nvSpPr>
          <p:spPr bwMode="auto">
            <a:xfrm>
              <a:off x="7711054" y="2422319"/>
              <a:ext cx="351600" cy="380347"/>
            </a:xfrm>
            <a:custGeom>
              <a:avLst/>
              <a:gdLst>
                <a:gd name="T0" fmla="*/ 1313 w 1743"/>
                <a:gd name="T1" fmla="*/ 0 h 1881"/>
                <a:gd name="T2" fmla="*/ 1550 w 1743"/>
                <a:gd name="T3" fmla="*/ 739 h 1881"/>
                <a:gd name="T4" fmla="*/ 1576 w 1743"/>
                <a:gd name="T5" fmla="*/ 802 h 1881"/>
                <a:gd name="T6" fmla="*/ 1633 w 1743"/>
                <a:gd name="T7" fmla="*/ 719 h 1881"/>
                <a:gd name="T8" fmla="*/ 1641 w 1743"/>
                <a:gd name="T9" fmla="*/ 355 h 1881"/>
                <a:gd name="T10" fmla="*/ 1677 w 1743"/>
                <a:gd name="T11" fmla="*/ 337 h 1881"/>
                <a:gd name="T12" fmla="*/ 1683 w 1743"/>
                <a:gd name="T13" fmla="*/ 338 h 1881"/>
                <a:gd name="T14" fmla="*/ 1736 w 1743"/>
                <a:gd name="T15" fmla="*/ 440 h 1881"/>
                <a:gd name="T16" fmla="*/ 1743 w 1743"/>
                <a:gd name="T17" fmla="*/ 518 h 1881"/>
                <a:gd name="T18" fmla="*/ 1589 w 1743"/>
                <a:gd name="T19" fmla="*/ 871 h 1881"/>
                <a:gd name="T20" fmla="*/ 1560 w 1743"/>
                <a:gd name="T21" fmla="*/ 895 h 1881"/>
                <a:gd name="T22" fmla="*/ 1553 w 1743"/>
                <a:gd name="T23" fmla="*/ 900 h 1881"/>
                <a:gd name="T24" fmla="*/ 1531 w 1743"/>
                <a:gd name="T25" fmla="*/ 932 h 1881"/>
                <a:gd name="T26" fmla="*/ 1276 w 1743"/>
                <a:gd name="T27" fmla="*/ 1565 h 1881"/>
                <a:gd name="T28" fmla="*/ 759 w 1743"/>
                <a:gd name="T29" fmla="*/ 1874 h 1881"/>
                <a:gd name="T30" fmla="*/ 756 w 1743"/>
                <a:gd name="T31" fmla="*/ 1875 h 1881"/>
                <a:gd name="T32" fmla="*/ 753 w 1743"/>
                <a:gd name="T33" fmla="*/ 1875 h 1881"/>
                <a:gd name="T34" fmla="*/ 236 w 1743"/>
                <a:gd name="T35" fmla="*/ 1565 h 1881"/>
                <a:gd name="T36" fmla="*/ 0 w 1743"/>
                <a:gd name="T37" fmla="*/ 981 h 1881"/>
                <a:gd name="T38" fmla="*/ 0 w 1743"/>
                <a:gd name="T39" fmla="*/ 981 h 1881"/>
                <a:gd name="T40" fmla="*/ 1313 w 1743"/>
                <a:gd name="T4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1881">
                  <a:moveTo>
                    <a:pt x="1313" y="0"/>
                  </a:moveTo>
                  <a:cubicBezTo>
                    <a:pt x="1318" y="369"/>
                    <a:pt x="1545" y="654"/>
                    <a:pt x="1550" y="739"/>
                  </a:cubicBezTo>
                  <a:cubicBezTo>
                    <a:pt x="1563" y="779"/>
                    <a:pt x="1575" y="800"/>
                    <a:pt x="1576" y="802"/>
                  </a:cubicBezTo>
                  <a:lnTo>
                    <a:pt x="1633" y="719"/>
                  </a:lnTo>
                  <a:cubicBezTo>
                    <a:pt x="1633" y="719"/>
                    <a:pt x="1642" y="371"/>
                    <a:pt x="1641" y="355"/>
                  </a:cubicBezTo>
                  <a:cubicBezTo>
                    <a:pt x="1654" y="344"/>
                    <a:pt x="1669" y="336"/>
                    <a:pt x="1677" y="337"/>
                  </a:cubicBezTo>
                  <a:cubicBezTo>
                    <a:pt x="1681" y="337"/>
                    <a:pt x="1682" y="337"/>
                    <a:pt x="1683" y="338"/>
                  </a:cubicBezTo>
                  <a:cubicBezTo>
                    <a:pt x="1698" y="340"/>
                    <a:pt x="1725" y="378"/>
                    <a:pt x="1736" y="440"/>
                  </a:cubicBezTo>
                  <a:cubicBezTo>
                    <a:pt x="1741" y="465"/>
                    <a:pt x="1743" y="491"/>
                    <a:pt x="1743" y="518"/>
                  </a:cubicBezTo>
                  <a:cubicBezTo>
                    <a:pt x="1743" y="636"/>
                    <a:pt x="1696" y="757"/>
                    <a:pt x="1589" y="871"/>
                  </a:cubicBezTo>
                  <a:lnTo>
                    <a:pt x="1560" y="895"/>
                  </a:lnTo>
                  <a:lnTo>
                    <a:pt x="1553" y="900"/>
                  </a:lnTo>
                  <a:lnTo>
                    <a:pt x="1531" y="932"/>
                  </a:lnTo>
                  <a:cubicBezTo>
                    <a:pt x="1499" y="1202"/>
                    <a:pt x="1427" y="1405"/>
                    <a:pt x="1276" y="1565"/>
                  </a:cubicBezTo>
                  <a:cubicBezTo>
                    <a:pt x="970" y="1881"/>
                    <a:pt x="945" y="1872"/>
                    <a:pt x="759" y="1874"/>
                  </a:cubicBezTo>
                  <a:cubicBezTo>
                    <a:pt x="757" y="1874"/>
                    <a:pt x="756" y="1875"/>
                    <a:pt x="756" y="1875"/>
                  </a:cubicBezTo>
                  <a:lnTo>
                    <a:pt x="753" y="1875"/>
                  </a:lnTo>
                  <a:cubicBezTo>
                    <a:pt x="567" y="1872"/>
                    <a:pt x="542" y="1881"/>
                    <a:pt x="236" y="1565"/>
                  </a:cubicBezTo>
                  <a:cubicBezTo>
                    <a:pt x="85" y="1406"/>
                    <a:pt x="32" y="1254"/>
                    <a:pt x="0" y="981"/>
                  </a:cubicBezTo>
                  <a:lnTo>
                    <a:pt x="0" y="981"/>
                  </a:lnTo>
                  <a:cubicBezTo>
                    <a:pt x="28" y="232"/>
                    <a:pt x="1009" y="455"/>
                    <a:pt x="1313" y="0"/>
                  </a:cubicBezTo>
                </a:path>
              </a:pathLst>
            </a:custGeom>
            <a:solidFill>
              <a:srgbClr val="F9B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75" name="Freeform 70">
              <a:extLst>
                <a:ext uri="{FF2B5EF4-FFF2-40B4-BE49-F238E27FC236}">
                  <a16:creationId xmlns:a16="http://schemas.microsoft.com/office/drawing/2014/main" id="{402BA463-EFE6-44B1-AC86-986EB2ED8B8B}"/>
                </a:ext>
              </a:extLst>
            </p:cNvPr>
            <p:cNvSpPr>
              <a:spLocks/>
            </p:cNvSpPr>
            <p:nvPr/>
          </p:nvSpPr>
          <p:spPr bwMode="auto">
            <a:xfrm>
              <a:off x="7686730" y="2267526"/>
              <a:ext cx="369291" cy="170272"/>
            </a:xfrm>
            <a:custGeom>
              <a:avLst/>
              <a:gdLst>
                <a:gd name="T0" fmla="*/ 914 w 1828"/>
                <a:gd name="T1" fmla="*/ 209 h 848"/>
                <a:gd name="T2" fmla="*/ 1818 w 1828"/>
                <a:gd name="T3" fmla="*/ 848 h 848"/>
                <a:gd name="T4" fmla="*/ 1828 w 1828"/>
                <a:gd name="T5" fmla="*/ 744 h 848"/>
                <a:gd name="T6" fmla="*/ 914 w 1828"/>
                <a:gd name="T7" fmla="*/ 0 h 848"/>
                <a:gd name="T8" fmla="*/ 0 w 1828"/>
                <a:gd name="T9" fmla="*/ 744 h 848"/>
                <a:gd name="T10" fmla="*/ 10 w 1828"/>
                <a:gd name="T11" fmla="*/ 848 h 848"/>
                <a:gd name="T12" fmla="*/ 914 w 1828"/>
                <a:gd name="T13" fmla="*/ 209 h 848"/>
              </a:gdLst>
              <a:ahLst/>
              <a:cxnLst>
                <a:cxn ang="0">
                  <a:pos x="T0" y="T1"/>
                </a:cxn>
                <a:cxn ang="0">
                  <a:pos x="T2" y="T3"/>
                </a:cxn>
                <a:cxn ang="0">
                  <a:pos x="T4" y="T5"/>
                </a:cxn>
                <a:cxn ang="0">
                  <a:pos x="T6" y="T7"/>
                </a:cxn>
                <a:cxn ang="0">
                  <a:pos x="T8" y="T9"/>
                </a:cxn>
                <a:cxn ang="0">
                  <a:pos x="T10" y="T11"/>
                </a:cxn>
                <a:cxn ang="0">
                  <a:pos x="T12" y="T13"/>
                </a:cxn>
              </a:cxnLst>
              <a:rect l="0" t="0" r="r" b="b"/>
              <a:pathLst>
                <a:path w="1828" h="848">
                  <a:moveTo>
                    <a:pt x="914" y="209"/>
                  </a:moveTo>
                  <a:cubicBezTo>
                    <a:pt x="1375" y="209"/>
                    <a:pt x="1755" y="487"/>
                    <a:pt x="1818" y="848"/>
                  </a:cubicBezTo>
                  <a:cubicBezTo>
                    <a:pt x="1824" y="814"/>
                    <a:pt x="1828" y="779"/>
                    <a:pt x="1828" y="744"/>
                  </a:cubicBezTo>
                  <a:cubicBezTo>
                    <a:pt x="1828" y="333"/>
                    <a:pt x="1419" y="0"/>
                    <a:pt x="914" y="0"/>
                  </a:cubicBezTo>
                  <a:cubicBezTo>
                    <a:pt x="409" y="0"/>
                    <a:pt x="0" y="333"/>
                    <a:pt x="0" y="744"/>
                  </a:cubicBezTo>
                  <a:cubicBezTo>
                    <a:pt x="0" y="779"/>
                    <a:pt x="4" y="814"/>
                    <a:pt x="10" y="848"/>
                  </a:cubicBezTo>
                  <a:cubicBezTo>
                    <a:pt x="72" y="487"/>
                    <a:pt x="453" y="209"/>
                    <a:pt x="914" y="209"/>
                  </a:cubicBezTo>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76" name="Freeform 71">
              <a:extLst>
                <a:ext uri="{FF2B5EF4-FFF2-40B4-BE49-F238E27FC236}">
                  <a16:creationId xmlns:a16="http://schemas.microsoft.com/office/drawing/2014/main" id="{0A0B0DA0-7BAB-4B99-827B-6FD8B7420041}"/>
                </a:ext>
              </a:extLst>
            </p:cNvPr>
            <p:cNvSpPr>
              <a:spLocks/>
            </p:cNvSpPr>
            <p:nvPr/>
          </p:nvSpPr>
          <p:spPr bwMode="auto">
            <a:xfrm>
              <a:off x="9376177" y="3280310"/>
              <a:ext cx="238822" cy="451109"/>
            </a:xfrm>
            <a:custGeom>
              <a:avLst/>
              <a:gdLst>
                <a:gd name="T0" fmla="*/ 0 w 1178"/>
                <a:gd name="T1" fmla="*/ 863 h 2230"/>
                <a:gd name="T2" fmla="*/ 141 w 1178"/>
                <a:gd name="T3" fmla="*/ 1968 h 2230"/>
                <a:gd name="T4" fmla="*/ 804 w 1178"/>
                <a:gd name="T5" fmla="*/ 2230 h 2230"/>
                <a:gd name="T6" fmla="*/ 1178 w 1178"/>
                <a:gd name="T7" fmla="*/ 577 h 2230"/>
                <a:gd name="T8" fmla="*/ 420 w 1178"/>
                <a:gd name="T9" fmla="*/ 0 h 2230"/>
                <a:gd name="T10" fmla="*/ 0 w 1178"/>
                <a:gd name="T11" fmla="*/ 863 h 2230"/>
              </a:gdLst>
              <a:ahLst/>
              <a:cxnLst>
                <a:cxn ang="0">
                  <a:pos x="T0" y="T1"/>
                </a:cxn>
                <a:cxn ang="0">
                  <a:pos x="T2" y="T3"/>
                </a:cxn>
                <a:cxn ang="0">
                  <a:pos x="T4" y="T5"/>
                </a:cxn>
                <a:cxn ang="0">
                  <a:pos x="T6" y="T7"/>
                </a:cxn>
                <a:cxn ang="0">
                  <a:pos x="T8" y="T9"/>
                </a:cxn>
                <a:cxn ang="0">
                  <a:pos x="T10" y="T11"/>
                </a:cxn>
              </a:cxnLst>
              <a:rect l="0" t="0" r="r" b="b"/>
              <a:pathLst>
                <a:path w="1178" h="2230">
                  <a:moveTo>
                    <a:pt x="0" y="863"/>
                  </a:moveTo>
                  <a:cubicBezTo>
                    <a:pt x="119" y="1017"/>
                    <a:pt x="388" y="1339"/>
                    <a:pt x="141" y="1968"/>
                  </a:cubicBezTo>
                  <a:lnTo>
                    <a:pt x="804" y="2230"/>
                  </a:lnTo>
                  <a:lnTo>
                    <a:pt x="1178" y="577"/>
                  </a:lnTo>
                  <a:lnTo>
                    <a:pt x="420" y="0"/>
                  </a:lnTo>
                  <a:lnTo>
                    <a:pt x="0" y="863"/>
                  </a:lnTo>
                </a:path>
              </a:pathLst>
            </a:custGeom>
            <a:solidFill>
              <a:srgbClr val="F29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77" name="Freeform 72">
              <a:extLst>
                <a:ext uri="{FF2B5EF4-FFF2-40B4-BE49-F238E27FC236}">
                  <a16:creationId xmlns:a16="http://schemas.microsoft.com/office/drawing/2014/main" id="{701F64EB-A755-42FE-9A4E-5F1ED58C6B7A}"/>
                </a:ext>
              </a:extLst>
            </p:cNvPr>
            <p:cNvSpPr>
              <a:spLocks/>
            </p:cNvSpPr>
            <p:nvPr/>
          </p:nvSpPr>
          <p:spPr bwMode="auto">
            <a:xfrm>
              <a:off x="9424826" y="2205609"/>
              <a:ext cx="979615" cy="1012784"/>
            </a:xfrm>
            <a:custGeom>
              <a:avLst/>
              <a:gdLst>
                <a:gd name="T0" fmla="*/ 4070 w 4842"/>
                <a:gd name="T1" fmla="*/ 3026 h 5019"/>
                <a:gd name="T2" fmla="*/ 3721 w 4842"/>
                <a:gd name="T3" fmla="*/ 2567 h 5019"/>
                <a:gd name="T4" fmla="*/ 3288 w 4842"/>
                <a:gd name="T5" fmla="*/ 1394 h 5019"/>
                <a:gd name="T6" fmla="*/ 3289 w 4842"/>
                <a:gd name="T7" fmla="*/ 1347 h 5019"/>
                <a:gd name="T8" fmla="*/ 1757 w 4842"/>
                <a:gd name="T9" fmla="*/ 103 h 5019"/>
                <a:gd name="T10" fmla="*/ 1151 w 4842"/>
                <a:gd name="T11" fmla="*/ 489 h 5019"/>
                <a:gd name="T12" fmla="*/ 957 w 4842"/>
                <a:gd name="T13" fmla="*/ 1660 h 5019"/>
                <a:gd name="T14" fmla="*/ 955 w 4842"/>
                <a:gd name="T15" fmla="*/ 1706 h 5019"/>
                <a:gd name="T16" fmla="*/ 573 w 4842"/>
                <a:gd name="T17" fmla="*/ 2420 h 5019"/>
                <a:gd name="T18" fmla="*/ 420 w 4842"/>
                <a:gd name="T19" fmla="*/ 3167 h 5019"/>
                <a:gd name="T20" fmla="*/ 643 w 4842"/>
                <a:gd name="T21" fmla="*/ 2534 h 5019"/>
                <a:gd name="T22" fmla="*/ 644 w 4842"/>
                <a:gd name="T23" fmla="*/ 2552 h 5019"/>
                <a:gd name="T24" fmla="*/ 709 w 4842"/>
                <a:gd name="T25" fmla="*/ 3352 h 5019"/>
                <a:gd name="T26" fmla="*/ 677 w 4842"/>
                <a:gd name="T27" fmla="*/ 4149 h 5019"/>
                <a:gd name="T28" fmla="*/ 244 w 4842"/>
                <a:gd name="T29" fmla="*/ 4550 h 5019"/>
                <a:gd name="T30" fmla="*/ 4096 w 4842"/>
                <a:gd name="T31" fmla="*/ 4874 h 5019"/>
                <a:gd name="T32" fmla="*/ 4167 w 4842"/>
                <a:gd name="T33" fmla="*/ 4508 h 5019"/>
                <a:gd name="T34" fmla="*/ 4250 w 4842"/>
                <a:gd name="T35" fmla="*/ 5019 h 5019"/>
                <a:gd name="T36" fmla="*/ 4073 w 4842"/>
                <a:gd name="T37" fmla="*/ 3933 h 5019"/>
                <a:gd name="T38" fmla="*/ 3634 w 4842"/>
                <a:gd name="T39" fmla="*/ 2803 h 5019"/>
                <a:gd name="T40" fmla="*/ 4043 w 4842"/>
                <a:gd name="T41" fmla="*/ 3070 h 5019"/>
                <a:gd name="T42" fmla="*/ 4435 w 4842"/>
                <a:gd name="T43" fmla="*/ 3502 h 5019"/>
                <a:gd name="T44" fmla="*/ 4070 w 4842"/>
                <a:gd name="T45" fmla="*/ 3026 h 5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2" h="5019">
                  <a:moveTo>
                    <a:pt x="4070" y="3026"/>
                  </a:moveTo>
                  <a:cubicBezTo>
                    <a:pt x="3784" y="2843"/>
                    <a:pt x="3695" y="2754"/>
                    <a:pt x="3721" y="2567"/>
                  </a:cubicBezTo>
                  <a:cubicBezTo>
                    <a:pt x="3912" y="2201"/>
                    <a:pt x="3284" y="1846"/>
                    <a:pt x="3288" y="1394"/>
                  </a:cubicBezTo>
                  <a:lnTo>
                    <a:pt x="3289" y="1347"/>
                  </a:lnTo>
                  <a:cubicBezTo>
                    <a:pt x="3217" y="303"/>
                    <a:pt x="2402" y="0"/>
                    <a:pt x="1757" y="103"/>
                  </a:cubicBezTo>
                  <a:cubicBezTo>
                    <a:pt x="1513" y="142"/>
                    <a:pt x="1257" y="291"/>
                    <a:pt x="1151" y="489"/>
                  </a:cubicBezTo>
                  <a:cubicBezTo>
                    <a:pt x="652" y="706"/>
                    <a:pt x="904" y="1400"/>
                    <a:pt x="957" y="1660"/>
                  </a:cubicBezTo>
                  <a:lnTo>
                    <a:pt x="955" y="1706"/>
                  </a:lnTo>
                  <a:cubicBezTo>
                    <a:pt x="900" y="2028"/>
                    <a:pt x="355" y="2073"/>
                    <a:pt x="573" y="2420"/>
                  </a:cubicBezTo>
                  <a:cubicBezTo>
                    <a:pt x="173" y="2666"/>
                    <a:pt x="328" y="3027"/>
                    <a:pt x="420" y="3167"/>
                  </a:cubicBezTo>
                  <a:cubicBezTo>
                    <a:pt x="372" y="3069"/>
                    <a:pt x="213" y="2697"/>
                    <a:pt x="643" y="2534"/>
                  </a:cubicBezTo>
                  <a:lnTo>
                    <a:pt x="644" y="2552"/>
                  </a:lnTo>
                  <a:cubicBezTo>
                    <a:pt x="625" y="2863"/>
                    <a:pt x="105" y="2917"/>
                    <a:pt x="709" y="3352"/>
                  </a:cubicBezTo>
                  <a:cubicBezTo>
                    <a:pt x="144" y="3493"/>
                    <a:pt x="197" y="4155"/>
                    <a:pt x="677" y="4149"/>
                  </a:cubicBezTo>
                  <a:cubicBezTo>
                    <a:pt x="714" y="4557"/>
                    <a:pt x="0" y="3544"/>
                    <a:pt x="244" y="4550"/>
                  </a:cubicBezTo>
                  <a:lnTo>
                    <a:pt x="4096" y="4874"/>
                  </a:lnTo>
                  <a:cubicBezTo>
                    <a:pt x="4142" y="4724"/>
                    <a:pt x="4164" y="4604"/>
                    <a:pt x="4167" y="4508"/>
                  </a:cubicBezTo>
                  <a:cubicBezTo>
                    <a:pt x="4210" y="4720"/>
                    <a:pt x="4227" y="4923"/>
                    <a:pt x="4250" y="5019"/>
                  </a:cubicBezTo>
                  <a:cubicBezTo>
                    <a:pt x="4203" y="4822"/>
                    <a:pt x="4435" y="4097"/>
                    <a:pt x="4073" y="3933"/>
                  </a:cubicBezTo>
                  <a:cubicBezTo>
                    <a:pt x="4842" y="3351"/>
                    <a:pt x="3811" y="3087"/>
                    <a:pt x="3634" y="2803"/>
                  </a:cubicBezTo>
                  <a:cubicBezTo>
                    <a:pt x="3711" y="2877"/>
                    <a:pt x="3824" y="2930"/>
                    <a:pt x="4043" y="3070"/>
                  </a:cubicBezTo>
                  <a:cubicBezTo>
                    <a:pt x="4366" y="3276"/>
                    <a:pt x="4446" y="3418"/>
                    <a:pt x="4435" y="3502"/>
                  </a:cubicBezTo>
                  <a:cubicBezTo>
                    <a:pt x="4446" y="3418"/>
                    <a:pt x="4394" y="3232"/>
                    <a:pt x="4070" y="3026"/>
                  </a:cubicBezTo>
                </a:path>
              </a:pathLst>
            </a:cu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78" name="Freeform 73">
              <a:extLst>
                <a:ext uri="{FF2B5EF4-FFF2-40B4-BE49-F238E27FC236}">
                  <a16:creationId xmlns:a16="http://schemas.microsoft.com/office/drawing/2014/main" id="{917C2B62-8EA9-496D-B698-71FC4657EAF8}"/>
                </a:ext>
              </a:extLst>
            </p:cNvPr>
            <p:cNvSpPr>
              <a:spLocks/>
            </p:cNvSpPr>
            <p:nvPr/>
          </p:nvSpPr>
          <p:spPr bwMode="auto">
            <a:xfrm>
              <a:off x="9820651" y="5759197"/>
              <a:ext cx="210076" cy="455532"/>
            </a:xfrm>
            <a:custGeom>
              <a:avLst/>
              <a:gdLst>
                <a:gd name="T0" fmla="*/ 335 w 1032"/>
                <a:gd name="T1" fmla="*/ 0 h 2264"/>
                <a:gd name="T2" fmla="*/ 0 w 1032"/>
                <a:gd name="T3" fmla="*/ 1933 h 2264"/>
                <a:gd name="T4" fmla="*/ 868 w 1032"/>
                <a:gd name="T5" fmla="*/ 2264 h 2264"/>
                <a:gd name="T6" fmla="*/ 1032 w 1032"/>
                <a:gd name="T7" fmla="*/ 812 h 2264"/>
                <a:gd name="T8" fmla="*/ 335 w 1032"/>
                <a:gd name="T9" fmla="*/ 0 h 2264"/>
              </a:gdLst>
              <a:ahLst/>
              <a:cxnLst>
                <a:cxn ang="0">
                  <a:pos x="T0" y="T1"/>
                </a:cxn>
                <a:cxn ang="0">
                  <a:pos x="T2" y="T3"/>
                </a:cxn>
                <a:cxn ang="0">
                  <a:pos x="T4" y="T5"/>
                </a:cxn>
                <a:cxn ang="0">
                  <a:pos x="T6" y="T7"/>
                </a:cxn>
                <a:cxn ang="0">
                  <a:pos x="T8" y="T9"/>
                </a:cxn>
              </a:cxnLst>
              <a:rect l="0" t="0" r="r" b="b"/>
              <a:pathLst>
                <a:path w="1032" h="2264">
                  <a:moveTo>
                    <a:pt x="335" y="0"/>
                  </a:moveTo>
                  <a:cubicBezTo>
                    <a:pt x="314" y="917"/>
                    <a:pt x="180" y="1617"/>
                    <a:pt x="0" y="1933"/>
                  </a:cubicBezTo>
                  <a:lnTo>
                    <a:pt x="868" y="2264"/>
                  </a:lnTo>
                  <a:cubicBezTo>
                    <a:pt x="760" y="1952"/>
                    <a:pt x="948" y="1101"/>
                    <a:pt x="1032" y="812"/>
                  </a:cubicBezTo>
                  <a:lnTo>
                    <a:pt x="335" y="0"/>
                  </a:lnTo>
                  <a:close/>
                </a:path>
              </a:pathLst>
            </a:custGeom>
            <a:solidFill>
              <a:srgbClr val="B4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79" name="Freeform 74">
              <a:extLst>
                <a:ext uri="{FF2B5EF4-FFF2-40B4-BE49-F238E27FC236}">
                  <a16:creationId xmlns:a16="http://schemas.microsoft.com/office/drawing/2014/main" id="{C00A8BE1-4C0D-4909-A9CE-58174937F98E}"/>
                </a:ext>
              </a:extLst>
            </p:cNvPr>
            <p:cNvSpPr>
              <a:spLocks/>
            </p:cNvSpPr>
            <p:nvPr/>
          </p:nvSpPr>
          <p:spPr bwMode="auto">
            <a:xfrm>
              <a:off x="9084283" y="5856495"/>
              <a:ext cx="252090" cy="331698"/>
            </a:xfrm>
            <a:custGeom>
              <a:avLst/>
              <a:gdLst>
                <a:gd name="T0" fmla="*/ 21 w 1243"/>
                <a:gd name="T1" fmla="*/ 1216 h 1645"/>
                <a:gd name="T2" fmla="*/ 289 w 1243"/>
                <a:gd name="T3" fmla="*/ 1560 h 1645"/>
                <a:gd name="T4" fmla="*/ 807 w 1243"/>
                <a:gd name="T5" fmla="*/ 1377 h 1645"/>
                <a:gd name="T6" fmla="*/ 753 w 1243"/>
                <a:gd name="T7" fmla="*/ 1411 h 1645"/>
                <a:gd name="T8" fmla="*/ 1034 w 1243"/>
                <a:gd name="T9" fmla="*/ 488 h 1645"/>
                <a:gd name="T10" fmla="*/ 1243 w 1243"/>
                <a:gd name="T11" fmla="*/ 0 h 1645"/>
                <a:gd name="T12" fmla="*/ 246 w 1243"/>
                <a:gd name="T13" fmla="*/ 488 h 1645"/>
                <a:gd name="T14" fmla="*/ 21 w 1243"/>
                <a:gd name="T15" fmla="*/ 1216 h 1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3" h="1645">
                  <a:moveTo>
                    <a:pt x="21" y="1216"/>
                  </a:moveTo>
                  <a:cubicBezTo>
                    <a:pt x="21" y="1216"/>
                    <a:pt x="0" y="1475"/>
                    <a:pt x="289" y="1560"/>
                  </a:cubicBezTo>
                  <a:cubicBezTo>
                    <a:pt x="578" y="1645"/>
                    <a:pt x="807" y="1377"/>
                    <a:pt x="807" y="1377"/>
                  </a:cubicBezTo>
                  <a:lnTo>
                    <a:pt x="753" y="1411"/>
                  </a:lnTo>
                  <a:cubicBezTo>
                    <a:pt x="795" y="1132"/>
                    <a:pt x="904" y="811"/>
                    <a:pt x="1034" y="488"/>
                  </a:cubicBezTo>
                  <a:cubicBezTo>
                    <a:pt x="1200" y="78"/>
                    <a:pt x="1095" y="342"/>
                    <a:pt x="1243" y="0"/>
                  </a:cubicBezTo>
                  <a:lnTo>
                    <a:pt x="246" y="488"/>
                  </a:lnTo>
                  <a:cubicBezTo>
                    <a:pt x="170" y="754"/>
                    <a:pt x="94" y="1001"/>
                    <a:pt x="21" y="1216"/>
                  </a:cubicBezTo>
                </a:path>
              </a:pathLst>
            </a:custGeom>
            <a:solidFill>
              <a:srgbClr val="B4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80" name="Freeform 75">
              <a:extLst>
                <a:ext uri="{FF2B5EF4-FFF2-40B4-BE49-F238E27FC236}">
                  <a16:creationId xmlns:a16="http://schemas.microsoft.com/office/drawing/2014/main" id="{92A57157-3649-4320-B33D-07A19C5E1D03}"/>
                </a:ext>
              </a:extLst>
            </p:cNvPr>
            <p:cNvSpPr>
              <a:spLocks/>
            </p:cNvSpPr>
            <p:nvPr/>
          </p:nvSpPr>
          <p:spPr bwMode="auto">
            <a:xfrm>
              <a:off x="9630478" y="6108585"/>
              <a:ext cx="393615" cy="375924"/>
            </a:xfrm>
            <a:custGeom>
              <a:avLst/>
              <a:gdLst>
                <a:gd name="T0" fmla="*/ 1813 w 1945"/>
                <a:gd name="T1" fmla="*/ 148 h 1860"/>
                <a:gd name="T2" fmla="*/ 1903 w 1945"/>
                <a:gd name="T3" fmla="*/ 726 h 1860"/>
                <a:gd name="T4" fmla="*/ 1906 w 1945"/>
                <a:gd name="T5" fmla="*/ 1026 h 1860"/>
                <a:gd name="T6" fmla="*/ 1543 w 1945"/>
                <a:gd name="T7" fmla="*/ 1336 h 1860"/>
                <a:gd name="T8" fmla="*/ 1039 w 1945"/>
                <a:gd name="T9" fmla="*/ 1716 h 1860"/>
                <a:gd name="T10" fmla="*/ 394 w 1945"/>
                <a:gd name="T11" fmla="*/ 1851 h 1860"/>
                <a:gd name="T12" fmla="*/ 33 w 1945"/>
                <a:gd name="T13" fmla="*/ 1707 h 1860"/>
                <a:gd name="T14" fmla="*/ 98 w 1945"/>
                <a:gd name="T15" fmla="*/ 1360 h 1860"/>
                <a:gd name="T16" fmla="*/ 434 w 1945"/>
                <a:gd name="T17" fmla="*/ 1030 h 1860"/>
                <a:gd name="T18" fmla="*/ 904 w 1945"/>
                <a:gd name="T19" fmla="*/ 130 h 1860"/>
                <a:gd name="T20" fmla="*/ 1436 w 1945"/>
                <a:gd name="T21" fmla="*/ 232 h 1860"/>
                <a:gd name="T22" fmla="*/ 1813 w 1945"/>
                <a:gd name="T23" fmla="*/ 1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5" h="1860">
                  <a:moveTo>
                    <a:pt x="1813" y="148"/>
                  </a:moveTo>
                  <a:cubicBezTo>
                    <a:pt x="1822" y="262"/>
                    <a:pt x="1894" y="612"/>
                    <a:pt x="1903" y="726"/>
                  </a:cubicBezTo>
                  <a:cubicBezTo>
                    <a:pt x="1913" y="860"/>
                    <a:pt x="1945" y="898"/>
                    <a:pt x="1906" y="1026"/>
                  </a:cubicBezTo>
                  <a:cubicBezTo>
                    <a:pt x="1846" y="1221"/>
                    <a:pt x="1728" y="1219"/>
                    <a:pt x="1543" y="1336"/>
                  </a:cubicBezTo>
                  <a:cubicBezTo>
                    <a:pt x="1387" y="1435"/>
                    <a:pt x="1147" y="1663"/>
                    <a:pt x="1039" y="1716"/>
                  </a:cubicBezTo>
                  <a:cubicBezTo>
                    <a:pt x="877" y="1795"/>
                    <a:pt x="574" y="1860"/>
                    <a:pt x="394" y="1851"/>
                  </a:cubicBezTo>
                  <a:cubicBezTo>
                    <a:pt x="238" y="1844"/>
                    <a:pt x="65" y="1802"/>
                    <a:pt x="33" y="1707"/>
                  </a:cubicBezTo>
                  <a:cubicBezTo>
                    <a:pt x="0" y="1591"/>
                    <a:pt x="35" y="1464"/>
                    <a:pt x="98" y="1360"/>
                  </a:cubicBezTo>
                  <a:cubicBezTo>
                    <a:pt x="161" y="1257"/>
                    <a:pt x="351" y="1119"/>
                    <a:pt x="434" y="1030"/>
                  </a:cubicBezTo>
                  <a:cubicBezTo>
                    <a:pt x="649" y="798"/>
                    <a:pt x="759" y="411"/>
                    <a:pt x="904" y="130"/>
                  </a:cubicBezTo>
                  <a:cubicBezTo>
                    <a:pt x="904" y="130"/>
                    <a:pt x="1232" y="0"/>
                    <a:pt x="1436" y="232"/>
                  </a:cubicBezTo>
                  <a:cubicBezTo>
                    <a:pt x="1640" y="464"/>
                    <a:pt x="1813" y="148"/>
                    <a:pt x="1813" y="148"/>
                  </a:cubicBezTo>
                </a:path>
              </a:pathLst>
            </a:custGeom>
            <a:solidFill>
              <a:schemeClr val="accent3"/>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81" name="Freeform 76">
              <a:extLst>
                <a:ext uri="{FF2B5EF4-FFF2-40B4-BE49-F238E27FC236}">
                  <a16:creationId xmlns:a16="http://schemas.microsoft.com/office/drawing/2014/main" id="{71BA2684-43F3-4ACC-9B6B-EE9731E85DE0}"/>
                </a:ext>
              </a:extLst>
            </p:cNvPr>
            <p:cNvSpPr>
              <a:spLocks/>
            </p:cNvSpPr>
            <p:nvPr/>
          </p:nvSpPr>
          <p:spPr bwMode="auto">
            <a:xfrm>
              <a:off x="9657013" y="6108585"/>
              <a:ext cx="364868" cy="356023"/>
            </a:xfrm>
            <a:custGeom>
              <a:avLst/>
              <a:gdLst>
                <a:gd name="T0" fmla="*/ 1684 w 1810"/>
                <a:gd name="T1" fmla="*/ 148 h 1762"/>
                <a:gd name="T2" fmla="*/ 1307 w 1810"/>
                <a:gd name="T3" fmla="*/ 232 h 1762"/>
                <a:gd name="T4" fmla="*/ 775 w 1810"/>
                <a:gd name="T5" fmla="*/ 130 h 1762"/>
                <a:gd name="T6" fmla="*/ 594 w 1810"/>
                <a:gd name="T7" fmla="*/ 536 h 1762"/>
                <a:gd name="T8" fmla="*/ 1280 w 1810"/>
                <a:gd name="T9" fmla="*/ 1126 h 1762"/>
                <a:gd name="T10" fmla="*/ 914 w 1810"/>
                <a:gd name="T11" fmla="*/ 1476 h 1762"/>
                <a:gd name="T12" fmla="*/ 268 w 1810"/>
                <a:gd name="T13" fmla="*/ 1640 h 1762"/>
                <a:gd name="T14" fmla="*/ 0 w 1810"/>
                <a:gd name="T15" fmla="*/ 1584 h 1762"/>
                <a:gd name="T16" fmla="*/ 0 w 1810"/>
                <a:gd name="T17" fmla="*/ 1698 h 1762"/>
                <a:gd name="T18" fmla="*/ 268 w 1810"/>
                <a:gd name="T19" fmla="*/ 1753 h 1762"/>
                <a:gd name="T20" fmla="*/ 914 w 1810"/>
                <a:gd name="T21" fmla="*/ 1617 h 1762"/>
                <a:gd name="T22" fmla="*/ 1418 w 1810"/>
                <a:gd name="T23" fmla="*/ 1238 h 1762"/>
                <a:gd name="T24" fmla="*/ 1786 w 1810"/>
                <a:gd name="T25" fmla="*/ 990 h 1762"/>
                <a:gd name="T26" fmla="*/ 1774 w 1810"/>
                <a:gd name="T27" fmla="*/ 726 h 1762"/>
                <a:gd name="T28" fmla="*/ 1684 w 1810"/>
                <a:gd name="T29" fmla="*/ 14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0" h="1762">
                  <a:moveTo>
                    <a:pt x="1684" y="148"/>
                  </a:moveTo>
                  <a:cubicBezTo>
                    <a:pt x="1684" y="148"/>
                    <a:pt x="1511" y="464"/>
                    <a:pt x="1307" y="232"/>
                  </a:cubicBezTo>
                  <a:cubicBezTo>
                    <a:pt x="1103" y="0"/>
                    <a:pt x="775" y="130"/>
                    <a:pt x="775" y="130"/>
                  </a:cubicBezTo>
                  <a:cubicBezTo>
                    <a:pt x="712" y="252"/>
                    <a:pt x="655" y="395"/>
                    <a:pt x="594" y="536"/>
                  </a:cubicBezTo>
                  <a:cubicBezTo>
                    <a:pt x="1164" y="586"/>
                    <a:pt x="1449" y="1020"/>
                    <a:pt x="1280" y="1126"/>
                  </a:cubicBezTo>
                  <a:cubicBezTo>
                    <a:pt x="1124" y="1225"/>
                    <a:pt x="1021" y="1423"/>
                    <a:pt x="914" y="1476"/>
                  </a:cubicBezTo>
                  <a:cubicBezTo>
                    <a:pt x="752" y="1555"/>
                    <a:pt x="448" y="1649"/>
                    <a:pt x="268" y="1640"/>
                  </a:cubicBezTo>
                  <a:cubicBezTo>
                    <a:pt x="173" y="1636"/>
                    <a:pt x="72" y="1618"/>
                    <a:pt x="0" y="1584"/>
                  </a:cubicBezTo>
                  <a:lnTo>
                    <a:pt x="0" y="1698"/>
                  </a:lnTo>
                  <a:cubicBezTo>
                    <a:pt x="72" y="1732"/>
                    <a:pt x="173" y="1749"/>
                    <a:pt x="268" y="1753"/>
                  </a:cubicBezTo>
                  <a:cubicBezTo>
                    <a:pt x="448" y="1762"/>
                    <a:pt x="752" y="1696"/>
                    <a:pt x="914" y="1617"/>
                  </a:cubicBezTo>
                  <a:cubicBezTo>
                    <a:pt x="1021" y="1565"/>
                    <a:pt x="1261" y="1337"/>
                    <a:pt x="1418" y="1238"/>
                  </a:cubicBezTo>
                  <a:cubicBezTo>
                    <a:pt x="1537" y="1163"/>
                    <a:pt x="1681" y="1105"/>
                    <a:pt x="1786" y="990"/>
                  </a:cubicBezTo>
                  <a:cubicBezTo>
                    <a:pt x="1810" y="889"/>
                    <a:pt x="1783" y="847"/>
                    <a:pt x="1774" y="726"/>
                  </a:cubicBezTo>
                  <a:cubicBezTo>
                    <a:pt x="1765" y="612"/>
                    <a:pt x="1693" y="262"/>
                    <a:pt x="1684" y="148"/>
                  </a:cubicBezTo>
                  <a:close/>
                </a:path>
              </a:pathLst>
            </a:custGeom>
            <a:solidFill>
              <a:schemeClr val="accent3"/>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82" name="Freeform 77">
              <a:extLst>
                <a:ext uri="{FF2B5EF4-FFF2-40B4-BE49-F238E27FC236}">
                  <a16:creationId xmlns:a16="http://schemas.microsoft.com/office/drawing/2014/main" id="{5BA21B5A-9BF4-4436-BB68-0E1C38BFE591}"/>
                </a:ext>
              </a:extLst>
            </p:cNvPr>
            <p:cNvSpPr>
              <a:spLocks/>
            </p:cNvSpPr>
            <p:nvPr/>
          </p:nvSpPr>
          <p:spPr bwMode="auto">
            <a:xfrm>
              <a:off x="8745950" y="6097529"/>
              <a:ext cx="530716" cy="340543"/>
            </a:xfrm>
            <a:custGeom>
              <a:avLst/>
              <a:gdLst>
                <a:gd name="T0" fmla="*/ 1616 w 2626"/>
                <a:gd name="T1" fmla="*/ 0 h 1692"/>
                <a:gd name="T2" fmla="*/ 2180 w 2626"/>
                <a:gd name="T3" fmla="*/ 264 h 1692"/>
                <a:gd name="T4" fmla="*/ 2483 w 2626"/>
                <a:gd name="T5" fmla="*/ 187 h 1692"/>
                <a:gd name="T6" fmla="*/ 2552 w 2626"/>
                <a:gd name="T7" fmla="*/ 215 h 1692"/>
                <a:gd name="T8" fmla="*/ 2454 w 2626"/>
                <a:gd name="T9" fmla="*/ 1246 h 1692"/>
                <a:gd name="T10" fmla="*/ 2057 w 2626"/>
                <a:gd name="T11" fmla="*/ 1306 h 1692"/>
                <a:gd name="T12" fmla="*/ 1570 w 2626"/>
                <a:gd name="T13" fmla="*/ 1395 h 1692"/>
                <a:gd name="T14" fmla="*/ 1258 w 2626"/>
                <a:gd name="T15" fmla="*/ 1540 h 1692"/>
                <a:gd name="T16" fmla="*/ 89 w 2626"/>
                <a:gd name="T17" fmla="*/ 1590 h 1692"/>
                <a:gd name="T18" fmla="*/ 201 w 2626"/>
                <a:gd name="T19" fmla="*/ 1116 h 1692"/>
                <a:gd name="T20" fmla="*/ 743 w 2626"/>
                <a:gd name="T21" fmla="*/ 862 h 1692"/>
                <a:gd name="T22" fmla="*/ 1616 w 2626"/>
                <a:gd name="T23" fmla="*/ 0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6" h="1692">
                  <a:moveTo>
                    <a:pt x="1616" y="0"/>
                  </a:moveTo>
                  <a:cubicBezTo>
                    <a:pt x="1796" y="17"/>
                    <a:pt x="2001" y="235"/>
                    <a:pt x="2180" y="264"/>
                  </a:cubicBezTo>
                  <a:cubicBezTo>
                    <a:pt x="2273" y="279"/>
                    <a:pt x="2403" y="250"/>
                    <a:pt x="2483" y="187"/>
                  </a:cubicBezTo>
                  <a:cubicBezTo>
                    <a:pt x="2510" y="166"/>
                    <a:pt x="2549" y="181"/>
                    <a:pt x="2552" y="215"/>
                  </a:cubicBezTo>
                  <a:cubicBezTo>
                    <a:pt x="2583" y="542"/>
                    <a:pt x="2626" y="1009"/>
                    <a:pt x="2454" y="1246"/>
                  </a:cubicBezTo>
                  <a:cubicBezTo>
                    <a:pt x="2371" y="1351"/>
                    <a:pt x="2192" y="1304"/>
                    <a:pt x="2057" y="1306"/>
                  </a:cubicBezTo>
                  <a:cubicBezTo>
                    <a:pt x="1891" y="1309"/>
                    <a:pt x="1724" y="1334"/>
                    <a:pt x="1570" y="1395"/>
                  </a:cubicBezTo>
                  <a:cubicBezTo>
                    <a:pt x="1463" y="1437"/>
                    <a:pt x="1364" y="1497"/>
                    <a:pt x="1258" y="1540"/>
                  </a:cubicBezTo>
                  <a:cubicBezTo>
                    <a:pt x="887" y="1692"/>
                    <a:pt x="154" y="1692"/>
                    <a:pt x="89" y="1590"/>
                  </a:cubicBezTo>
                  <a:cubicBezTo>
                    <a:pt x="0" y="1438"/>
                    <a:pt x="73" y="1235"/>
                    <a:pt x="201" y="1116"/>
                  </a:cubicBezTo>
                  <a:cubicBezTo>
                    <a:pt x="329" y="996"/>
                    <a:pt x="583" y="935"/>
                    <a:pt x="743" y="862"/>
                  </a:cubicBezTo>
                  <a:cubicBezTo>
                    <a:pt x="1121" y="688"/>
                    <a:pt x="1419" y="367"/>
                    <a:pt x="1616" y="0"/>
                  </a:cubicBezTo>
                </a:path>
              </a:pathLst>
            </a:custGeom>
            <a:solidFill>
              <a:schemeClr val="accent3"/>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83" name="Freeform 78">
              <a:extLst>
                <a:ext uri="{FF2B5EF4-FFF2-40B4-BE49-F238E27FC236}">
                  <a16:creationId xmlns:a16="http://schemas.microsoft.com/office/drawing/2014/main" id="{7E74812D-6311-47E9-8EF5-C760A6B9E522}"/>
                </a:ext>
              </a:extLst>
            </p:cNvPr>
            <p:cNvSpPr>
              <a:spLocks/>
            </p:cNvSpPr>
            <p:nvPr/>
          </p:nvSpPr>
          <p:spPr bwMode="auto">
            <a:xfrm>
              <a:off x="9113029" y="3769011"/>
              <a:ext cx="1174211" cy="2233431"/>
            </a:xfrm>
            <a:custGeom>
              <a:avLst/>
              <a:gdLst>
                <a:gd name="T0" fmla="*/ 2100 w 5809"/>
                <a:gd name="T1" fmla="*/ 7488 h 11060"/>
                <a:gd name="T2" fmla="*/ 3300 w 5809"/>
                <a:gd name="T3" fmla="*/ 3623 h 11060"/>
                <a:gd name="T4" fmla="*/ 3662 w 5809"/>
                <a:gd name="T5" fmla="*/ 10921 h 11060"/>
                <a:gd name="T6" fmla="*/ 4599 w 5809"/>
                <a:gd name="T7" fmla="*/ 10955 h 11060"/>
                <a:gd name="T8" fmla="*/ 4862 w 5809"/>
                <a:gd name="T9" fmla="*/ 6658 h 11060"/>
                <a:gd name="T10" fmla="*/ 5430 w 5809"/>
                <a:gd name="T11" fmla="*/ 1398 h 11060"/>
                <a:gd name="T12" fmla="*/ 5010 w 5809"/>
                <a:gd name="T13" fmla="*/ 217 h 11060"/>
                <a:gd name="T14" fmla="*/ 4882 w 5809"/>
                <a:gd name="T15" fmla="*/ 229 h 11060"/>
                <a:gd name="T16" fmla="*/ 2241 w 5809"/>
                <a:gd name="T17" fmla="*/ 22 h 11060"/>
                <a:gd name="T18" fmla="*/ 2092 w 5809"/>
                <a:gd name="T19" fmla="*/ 984 h 11060"/>
                <a:gd name="T20" fmla="*/ 1655 w 5809"/>
                <a:gd name="T21" fmla="*/ 2409 h 11060"/>
                <a:gd name="T22" fmla="*/ 782 w 5809"/>
                <a:gd name="T23" fmla="*/ 7004 h 11060"/>
                <a:gd name="T24" fmla="*/ 0 w 5809"/>
                <a:gd name="T25" fmla="*/ 10796 h 11060"/>
                <a:gd name="T26" fmla="*/ 876 w 5809"/>
                <a:gd name="T27" fmla="*/ 11006 h 11060"/>
                <a:gd name="T28" fmla="*/ 2100 w 5809"/>
                <a:gd name="T29" fmla="*/ 7488 h 1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9" h="11060">
                  <a:moveTo>
                    <a:pt x="2100" y="7488"/>
                  </a:moveTo>
                  <a:cubicBezTo>
                    <a:pt x="2595" y="5649"/>
                    <a:pt x="3215" y="3815"/>
                    <a:pt x="3300" y="3623"/>
                  </a:cubicBezTo>
                  <a:cubicBezTo>
                    <a:pt x="3595" y="6467"/>
                    <a:pt x="3693" y="8400"/>
                    <a:pt x="3662" y="10921"/>
                  </a:cubicBezTo>
                  <a:cubicBezTo>
                    <a:pt x="3662" y="10921"/>
                    <a:pt x="4168" y="10921"/>
                    <a:pt x="4599" y="10955"/>
                  </a:cubicBezTo>
                  <a:cubicBezTo>
                    <a:pt x="5214" y="9256"/>
                    <a:pt x="4695" y="7762"/>
                    <a:pt x="4862" y="6658"/>
                  </a:cubicBezTo>
                  <a:cubicBezTo>
                    <a:pt x="5261" y="4017"/>
                    <a:pt x="5809" y="2908"/>
                    <a:pt x="5430" y="1398"/>
                  </a:cubicBezTo>
                  <a:cubicBezTo>
                    <a:pt x="5260" y="722"/>
                    <a:pt x="5128" y="521"/>
                    <a:pt x="5010" y="217"/>
                  </a:cubicBezTo>
                  <a:cubicBezTo>
                    <a:pt x="5005" y="202"/>
                    <a:pt x="4888" y="244"/>
                    <a:pt x="4882" y="229"/>
                  </a:cubicBezTo>
                  <a:cubicBezTo>
                    <a:pt x="4060" y="424"/>
                    <a:pt x="2784" y="178"/>
                    <a:pt x="2241" y="22"/>
                  </a:cubicBezTo>
                  <a:cubicBezTo>
                    <a:pt x="2164" y="0"/>
                    <a:pt x="2376" y="63"/>
                    <a:pt x="2092" y="984"/>
                  </a:cubicBezTo>
                  <a:cubicBezTo>
                    <a:pt x="2092" y="984"/>
                    <a:pt x="1871" y="1598"/>
                    <a:pt x="1655" y="2409"/>
                  </a:cubicBezTo>
                  <a:cubicBezTo>
                    <a:pt x="1537" y="2850"/>
                    <a:pt x="960" y="6071"/>
                    <a:pt x="782" y="7004"/>
                  </a:cubicBezTo>
                  <a:cubicBezTo>
                    <a:pt x="432" y="8841"/>
                    <a:pt x="134" y="10170"/>
                    <a:pt x="0" y="10796"/>
                  </a:cubicBezTo>
                  <a:cubicBezTo>
                    <a:pt x="115" y="10909"/>
                    <a:pt x="378" y="11060"/>
                    <a:pt x="876" y="11006"/>
                  </a:cubicBezTo>
                  <a:cubicBezTo>
                    <a:pt x="1097" y="10702"/>
                    <a:pt x="1585" y="9647"/>
                    <a:pt x="2100" y="7488"/>
                  </a:cubicBezTo>
                  <a:close/>
                </a:path>
              </a:pathLst>
            </a:custGeom>
            <a:solidFill>
              <a:schemeClr val="tx1">
                <a:lumMod val="90000"/>
                <a:lumOff val="10000"/>
              </a:schemeClr>
            </a:solidFill>
            <a:ln>
              <a:solidFill>
                <a:schemeClr val="bg2"/>
              </a:solidFill>
            </a:ln>
          </p:spPr>
          <p:txBody>
            <a:bodyPr vert="horz" wrap="square" lIns="97536" tIns="48768" rIns="97536" bIns="48768" numCol="1" anchor="t" anchorCtr="0" compatLnSpc="1">
              <a:prstTxWarp prst="textNoShape">
                <a:avLst/>
              </a:prstTxWarp>
            </a:bodyPr>
            <a:lstStyle/>
            <a:p>
              <a:endParaRPr lang="en-GB" sz="1170"/>
            </a:p>
          </p:txBody>
        </p:sp>
        <p:sp>
          <p:nvSpPr>
            <p:cNvPr id="84" name="Freeform 79">
              <a:extLst>
                <a:ext uri="{FF2B5EF4-FFF2-40B4-BE49-F238E27FC236}">
                  <a16:creationId xmlns:a16="http://schemas.microsoft.com/office/drawing/2014/main" id="{1822DFAA-EAE8-4DC7-AFE0-FA2DF235AAF6}"/>
                </a:ext>
              </a:extLst>
            </p:cNvPr>
            <p:cNvSpPr>
              <a:spLocks/>
            </p:cNvSpPr>
            <p:nvPr/>
          </p:nvSpPr>
          <p:spPr bwMode="auto">
            <a:xfrm>
              <a:off x="9528757" y="3769011"/>
              <a:ext cx="716467" cy="696566"/>
            </a:xfrm>
            <a:custGeom>
              <a:avLst/>
              <a:gdLst>
                <a:gd name="T0" fmla="*/ 3375 w 3552"/>
                <a:gd name="T1" fmla="*/ 1398 h 3452"/>
                <a:gd name="T2" fmla="*/ 2955 w 3552"/>
                <a:gd name="T3" fmla="*/ 217 h 3452"/>
                <a:gd name="T4" fmla="*/ 2827 w 3552"/>
                <a:gd name="T5" fmla="*/ 229 h 3452"/>
                <a:gd name="T6" fmla="*/ 186 w 3552"/>
                <a:gd name="T7" fmla="*/ 22 h 3452"/>
                <a:gd name="T8" fmla="*/ 37 w 3552"/>
                <a:gd name="T9" fmla="*/ 984 h 3452"/>
                <a:gd name="T10" fmla="*/ 0 w 3552"/>
                <a:gd name="T11" fmla="*/ 1090 h 3452"/>
                <a:gd name="T12" fmla="*/ 2693 w 3552"/>
                <a:gd name="T13" fmla="*/ 1256 h 3452"/>
                <a:gd name="T14" fmla="*/ 3408 w 3552"/>
                <a:gd name="T15" fmla="*/ 3452 h 3452"/>
                <a:gd name="T16" fmla="*/ 3375 w 3552"/>
                <a:gd name="T17" fmla="*/ 1398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3452">
                  <a:moveTo>
                    <a:pt x="3375" y="1398"/>
                  </a:moveTo>
                  <a:cubicBezTo>
                    <a:pt x="3205" y="722"/>
                    <a:pt x="3073" y="521"/>
                    <a:pt x="2955" y="217"/>
                  </a:cubicBezTo>
                  <a:cubicBezTo>
                    <a:pt x="2950" y="202"/>
                    <a:pt x="2833" y="244"/>
                    <a:pt x="2827" y="229"/>
                  </a:cubicBezTo>
                  <a:cubicBezTo>
                    <a:pt x="2005" y="424"/>
                    <a:pt x="729" y="178"/>
                    <a:pt x="186" y="22"/>
                  </a:cubicBezTo>
                  <a:cubicBezTo>
                    <a:pt x="109" y="0"/>
                    <a:pt x="321" y="63"/>
                    <a:pt x="37" y="984"/>
                  </a:cubicBezTo>
                  <a:cubicBezTo>
                    <a:pt x="37" y="984"/>
                    <a:pt x="23" y="1021"/>
                    <a:pt x="0" y="1090"/>
                  </a:cubicBezTo>
                  <a:cubicBezTo>
                    <a:pt x="745" y="1344"/>
                    <a:pt x="1812" y="1417"/>
                    <a:pt x="2693" y="1256"/>
                  </a:cubicBezTo>
                  <a:cubicBezTo>
                    <a:pt x="3327" y="1139"/>
                    <a:pt x="3434" y="2371"/>
                    <a:pt x="3408" y="3452"/>
                  </a:cubicBezTo>
                  <a:cubicBezTo>
                    <a:pt x="3527" y="2723"/>
                    <a:pt x="3552" y="2105"/>
                    <a:pt x="3375" y="1398"/>
                  </a:cubicBezTo>
                </a:path>
              </a:pathLst>
            </a:custGeom>
            <a:solidFill>
              <a:schemeClr val="tx1"/>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85" name="Freeform 80">
              <a:extLst>
                <a:ext uri="{FF2B5EF4-FFF2-40B4-BE49-F238E27FC236}">
                  <a16:creationId xmlns:a16="http://schemas.microsoft.com/office/drawing/2014/main" id="{578E9377-E879-42B9-B836-E5C9B5128F72}"/>
                </a:ext>
              </a:extLst>
            </p:cNvPr>
            <p:cNvSpPr>
              <a:spLocks/>
            </p:cNvSpPr>
            <p:nvPr/>
          </p:nvSpPr>
          <p:spPr bwMode="auto">
            <a:xfrm>
              <a:off x="9749889" y="2621337"/>
              <a:ext cx="280838" cy="395827"/>
            </a:xfrm>
            <a:custGeom>
              <a:avLst/>
              <a:gdLst>
                <a:gd name="T0" fmla="*/ 1391 w 1391"/>
                <a:gd name="T1" fmla="*/ 1485 h 1956"/>
                <a:gd name="T2" fmla="*/ 1156 w 1391"/>
                <a:gd name="T3" fmla="*/ 791 h 1956"/>
                <a:gd name="T4" fmla="*/ 1133 w 1391"/>
                <a:gd name="T5" fmla="*/ 0 h 1956"/>
                <a:gd name="T6" fmla="*/ 153 w 1391"/>
                <a:gd name="T7" fmla="*/ 467 h 1956"/>
                <a:gd name="T8" fmla="*/ 0 w 1391"/>
                <a:gd name="T9" fmla="*/ 1634 h 1956"/>
                <a:gd name="T10" fmla="*/ 1391 w 1391"/>
                <a:gd name="T11" fmla="*/ 1485 h 1956"/>
              </a:gdLst>
              <a:ahLst/>
              <a:cxnLst>
                <a:cxn ang="0">
                  <a:pos x="T0" y="T1"/>
                </a:cxn>
                <a:cxn ang="0">
                  <a:pos x="T2" y="T3"/>
                </a:cxn>
                <a:cxn ang="0">
                  <a:pos x="T4" y="T5"/>
                </a:cxn>
                <a:cxn ang="0">
                  <a:pos x="T6" y="T7"/>
                </a:cxn>
                <a:cxn ang="0">
                  <a:pos x="T8" y="T9"/>
                </a:cxn>
                <a:cxn ang="0">
                  <a:pos x="T10" y="T11"/>
                </a:cxn>
              </a:cxnLst>
              <a:rect l="0" t="0" r="r" b="b"/>
              <a:pathLst>
                <a:path w="1391" h="1956">
                  <a:moveTo>
                    <a:pt x="1391" y="1485"/>
                  </a:moveTo>
                  <a:cubicBezTo>
                    <a:pt x="1208" y="1346"/>
                    <a:pt x="1186" y="1018"/>
                    <a:pt x="1156" y="791"/>
                  </a:cubicBezTo>
                  <a:cubicBezTo>
                    <a:pt x="1126" y="563"/>
                    <a:pt x="1106" y="253"/>
                    <a:pt x="1133" y="0"/>
                  </a:cubicBezTo>
                  <a:lnTo>
                    <a:pt x="153" y="467"/>
                  </a:lnTo>
                  <a:cubicBezTo>
                    <a:pt x="174" y="677"/>
                    <a:pt x="304" y="1532"/>
                    <a:pt x="0" y="1634"/>
                  </a:cubicBezTo>
                  <a:cubicBezTo>
                    <a:pt x="0" y="1634"/>
                    <a:pt x="647" y="1956"/>
                    <a:pt x="1391" y="1485"/>
                  </a:cubicBezTo>
                </a:path>
              </a:pathLst>
            </a:custGeom>
            <a:solidFill>
              <a:srgbClr val="B4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86" name="Freeform 81">
              <a:extLst>
                <a:ext uri="{FF2B5EF4-FFF2-40B4-BE49-F238E27FC236}">
                  <a16:creationId xmlns:a16="http://schemas.microsoft.com/office/drawing/2014/main" id="{D55CDD93-7620-48A6-A315-BD33A80DEF02}"/>
                </a:ext>
              </a:extLst>
            </p:cNvPr>
            <p:cNvSpPr>
              <a:spLocks/>
            </p:cNvSpPr>
            <p:nvPr/>
          </p:nvSpPr>
          <p:spPr bwMode="auto">
            <a:xfrm>
              <a:off x="9780847" y="2621337"/>
              <a:ext cx="201231" cy="318430"/>
            </a:xfrm>
            <a:custGeom>
              <a:avLst/>
              <a:gdLst>
                <a:gd name="T0" fmla="*/ 32 w 997"/>
                <a:gd name="T1" fmla="*/ 1295 h 1576"/>
                <a:gd name="T2" fmla="*/ 997 w 997"/>
                <a:gd name="T3" fmla="*/ 730 h 1576"/>
                <a:gd name="T4" fmla="*/ 980 w 997"/>
                <a:gd name="T5" fmla="*/ 0 h 1576"/>
                <a:gd name="T6" fmla="*/ 0 w 997"/>
                <a:gd name="T7" fmla="*/ 467 h 1576"/>
                <a:gd name="T8" fmla="*/ 32 w 997"/>
                <a:gd name="T9" fmla="*/ 1295 h 1576"/>
              </a:gdLst>
              <a:ahLst/>
              <a:cxnLst>
                <a:cxn ang="0">
                  <a:pos x="T0" y="T1"/>
                </a:cxn>
                <a:cxn ang="0">
                  <a:pos x="T2" y="T3"/>
                </a:cxn>
                <a:cxn ang="0">
                  <a:pos x="T4" y="T5"/>
                </a:cxn>
                <a:cxn ang="0">
                  <a:pos x="T6" y="T7"/>
                </a:cxn>
                <a:cxn ang="0">
                  <a:pos x="T8" y="T9"/>
                </a:cxn>
              </a:cxnLst>
              <a:rect l="0" t="0" r="r" b="b"/>
              <a:pathLst>
                <a:path w="997" h="1576">
                  <a:moveTo>
                    <a:pt x="32" y="1295"/>
                  </a:moveTo>
                  <a:cubicBezTo>
                    <a:pt x="290" y="1576"/>
                    <a:pt x="950" y="1133"/>
                    <a:pt x="997" y="730"/>
                  </a:cubicBezTo>
                  <a:cubicBezTo>
                    <a:pt x="976" y="522"/>
                    <a:pt x="959" y="335"/>
                    <a:pt x="980" y="0"/>
                  </a:cubicBezTo>
                  <a:lnTo>
                    <a:pt x="0" y="467"/>
                  </a:lnTo>
                  <a:cubicBezTo>
                    <a:pt x="14" y="602"/>
                    <a:pt x="71" y="999"/>
                    <a:pt x="32" y="1295"/>
                  </a:cubicBezTo>
                </a:path>
              </a:pathLst>
            </a:custGeom>
            <a:solidFill>
              <a:srgbClr val="964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87" name="Freeform 82">
              <a:extLst>
                <a:ext uri="{FF2B5EF4-FFF2-40B4-BE49-F238E27FC236}">
                  <a16:creationId xmlns:a16="http://schemas.microsoft.com/office/drawing/2014/main" id="{F967043D-C64D-41E0-B418-4B46233CBCBC}"/>
                </a:ext>
              </a:extLst>
            </p:cNvPr>
            <p:cNvSpPr>
              <a:spLocks/>
            </p:cNvSpPr>
            <p:nvPr/>
          </p:nvSpPr>
          <p:spPr bwMode="auto">
            <a:xfrm>
              <a:off x="8765853" y="6097529"/>
              <a:ext cx="508603" cy="338332"/>
            </a:xfrm>
            <a:custGeom>
              <a:avLst/>
              <a:gdLst>
                <a:gd name="T0" fmla="*/ 2409 w 2516"/>
                <a:gd name="T1" fmla="*/ 1148 h 1677"/>
                <a:gd name="T2" fmla="*/ 2453 w 2516"/>
                <a:gd name="T3" fmla="*/ 215 h 1677"/>
                <a:gd name="T4" fmla="*/ 2384 w 2516"/>
                <a:gd name="T5" fmla="*/ 187 h 1677"/>
                <a:gd name="T6" fmla="*/ 2081 w 2516"/>
                <a:gd name="T7" fmla="*/ 264 h 1677"/>
                <a:gd name="T8" fmla="*/ 1517 w 2516"/>
                <a:gd name="T9" fmla="*/ 0 h 1677"/>
                <a:gd name="T10" fmla="*/ 1265 w 2516"/>
                <a:gd name="T11" fmla="*/ 374 h 1677"/>
                <a:gd name="T12" fmla="*/ 1450 w 2516"/>
                <a:gd name="T13" fmla="*/ 1080 h 1677"/>
                <a:gd name="T14" fmla="*/ 0 w 2516"/>
                <a:gd name="T15" fmla="*/ 1442 h 1677"/>
                <a:gd name="T16" fmla="*/ 51 w 2516"/>
                <a:gd name="T17" fmla="*/ 1561 h 1677"/>
                <a:gd name="T18" fmla="*/ 1598 w 2516"/>
                <a:gd name="T19" fmla="*/ 1232 h 1677"/>
                <a:gd name="T20" fmla="*/ 2409 w 2516"/>
                <a:gd name="T21" fmla="*/ 1148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6" h="1677">
                  <a:moveTo>
                    <a:pt x="2409" y="1148"/>
                  </a:moveTo>
                  <a:cubicBezTo>
                    <a:pt x="2516" y="895"/>
                    <a:pt x="2480" y="501"/>
                    <a:pt x="2453" y="215"/>
                  </a:cubicBezTo>
                  <a:cubicBezTo>
                    <a:pt x="2450" y="181"/>
                    <a:pt x="2411" y="166"/>
                    <a:pt x="2384" y="187"/>
                  </a:cubicBezTo>
                  <a:cubicBezTo>
                    <a:pt x="2304" y="250"/>
                    <a:pt x="2174" y="279"/>
                    <a:pt x="2081" y="264"/>
                  </a:cubicBezTo>
                  <a:cubicBezTo>
                    <a:pt x="1902" y="235"/>
                    <a:pt x="1697" y="17"/>
                    <a:pt x="1517" y="0"/>
                  </a:cubicBezTo>
                  <a:cubicBezTo>
                    <a:pt x="1446" y="133"/>
                    <a:pt x="1362" y="259"/>
                    <a:pt x="1265" y="374"/>
                  </a:cubicBezTo>
                  <a:cubicBezTo>
                    <a:pt x="1273" y="510"/>
                    <a:pt x="1658" y="856"/>
                    <a:pt x="1450" y="1080"/>
                  </a:cubicBezTo>
                  <a:cubicBezTo>
                    <a:pt x="935" y="1634"/>
                    <a:pt x="0" y="1442"/>
                    <a:pt x="0" y="1442"/>
                  </a:cubicBezTo>
                  <a:lnTo>
                    <a:pt x="51" y="1561"/>
                  </a:lnTo>
                  <a:cubicBezTo>
                    <a:pt x="1116" y="1677"/>
                    <a:pt x="1361" y="1282"/>
                    <a:pt x="1598" y="1232"/>
                  </a:cubicBezTo>
                  <a:cubicBezTo>
                    <a:pt x="1791" y="1192"/>
                    <a:pt x="2207" y="1181"/>
                    <a:pt x="2409" y="1148"/>
                  </a:cubicBezTo>
                  <a:close/>
                </a:path>
              </a:pathLst>
            </a:custGeom>
            <a:solidFill>
              <a:schemeClr val="accent3"/>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88" name="Freeform 83">
              <a:extLst>
                <a:ext uri="{FF2B5EF4-FFF2-40B4-BE49-F238E27FC236}">
                  <a16:creationId xmlns:a16="http://schemas.microsoft.com/office/drawing/2014/main" id="{B7339B82-08B1-4BD2-89B5-478A7F45496A}"/>
                </a:ext>
              </a:extLst>
            </p:cNvPr>
            <p:cNvSpPr>
              <a:spLocks/>
            </p:cNvSpPr>
            <p:nvPr/>
          </p:nvSpPr>
          <p:spPr bwMode="auto">
            <a:xfrm>
              <a:off x="9413768" y="2877850"/>
              <a:ext cx="986248" cy="1054799"/>
            </a:xfrm>
            <a:custGeom>
              <a:avLst/>
              <a:gdLst>
                <a:gd name="T0" fmla="*/ 4869 w 4878"/>
                <a:gd name="T1" fmla="*/ 3646 h 5217"/>
                <a:gd name="T2" fmla="*/ 4574 w 4878"/>
                <a:gd name="T3" fmla="*/ 1751 h 5217"/>
                <a:gd name="T4" fmla="*/ 4178 w 4878"/>
                <a:gd name="T5" fmla="*/ 387 h 5217"/>
                <a:gd name="T6" fmla="*/ 3010 w 4878"/>
                <a:gd name="T7" fmla="*/ 19 h 5217"/>
                <a:gd name="T8" fmla="*/ 2942 w 4878"/>
                <a:gd name="T9" fmla="*/ 22 h 5217"/>
                <a:gd name="T10" fmla="*/ 1824 w 4878"/>
                <a:gd name="T11" fmla="*/ 121 h 5217"/>
                <a:gd name="T12" fmla="*/ 1755 w 4878"/>
                <a:gd name="T13" fmla="*/ 103 h 5217"/>
                <a:gd name="T14" fmla="*/ 706 w 4878"/>
                <a:gd name="T15" fmla="*/ 295 h 5217"/>
                <a:gd name="T16" fmla="*/ 46 w 4878"/>
                <a:gd name="T17" fmla="*/ 2649 h 5217"/>
                <a:gd name="T18" fmla="*/ 602 w 4878"/>
                <a:gd name="T19" fmla="*/ 2272 h 5217"/>
                <a:gd name="T20" fmla="*/ 477 w 4878"/>
                <a:gd name="T21" fmla="*/ 4866 h 5217"/>
                <a:gd name="T22" fmla="*/ 1308 w 4878"/>
                <a:gd name="T23" fmla="*/ 4983 h 5217"/>
                <a:gd name="T24" fmla="*/ 3706 w 4878"/>
                <a:gd name="T25" fmla="*/ 4719 h 5217"/>
                <a:gd name="T26" fmla="*/ 3473 w 4878"/>
                <a:gd name="T27" fmla="*/ 3810 h 5217"/>
                <a:gd name="T28" fmla="*/ 3703 w 4878"/>
                <a:gd name="T29" fmla="*/ 3926 h 5217"/>
                <a:gd name="T30" fmla="*/ 4558 w 4878"/>
                <a:gd name="T31" fmla="*/ 4109 h 5217"/>
                <a:gd name="T32" fmla="*/ 4869 w 4878"/>
                <a:gd name="T33" fmla="*/ 3646 h 5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78" h="5217">
                  <a:moveTo>
                    <a:pt x="4869" y="3646"/>
                  </a:moveTo>
                  <a:cubicBezTo>
                    <a:pt x="4859" y="3411"/>
                    <a:pt x="4585" y="3070"/>
                    <a:pt x="4574" y="1751"/>
                  </a:cubicBezTo>
                  <a:cubicBezTo>
                    <a:pt x="4569" y="1200"/>
                    <a:pt x="4529" y="627"/>
                    <a:pt x="4178" y="387"/>
                  </a:cubicBezTo>
                  <a:cubicBezTo>
                    <a:pt x="3722" y="78"/>
                    <a:pt x="3175" y="179"/>
                    <a:pt x="3010" y="19"/>
                  </a:cubicBezTo>
                  <a:cubicBezTo>
                    <a:pt x="2990" y="0"/>
                    <a:pt x="2960" y="2"/>
                    <a:pt x="2942" y="22"/>
                  </a:cubicBezTo>
                  <a:cubicBezTo>
                    <a:pt x="2653" y="331"/>
                    <a:pt x="1999" y="309"/>
                    <a:pt x="1824" y="121"/>
                  </a:cubicBezTo>
                  <a:cubicBezTo>
                    <a:pt x="1806" y="102"/>
                    <a:pt x="1779" y="95"/>
                    <a:pt x="1755" y="103"/>
                  </a:cubicBezTo>
                  <a:cubicBezTo>
                    <a:pt x="1572" y="162"/>
                    <a:pt x="1109" y="122"/>
                    <a:pt x="706" y="295"/>
                  </a:cubicBezTo>
                  <a:cubicBezTo>
                    <a:pt x="261" y="487"/>
                    <a:pt x="0" y="1462"/>
                    <a:pt x="46" y="2649"/>
                  </a:cubicBezTo>
                  <a:lnTo>
                    <a:pt x="602" y="2272"/>
                  </a:lnTo>
                  <a:cubicBezTo>
                    <a:pt x="665" y="2824"/>
                    <a:pt x="477" y="4866"/>
                    <a:pt x="477" y="4866"/>
                  </a:cubicBezTo>
                  <a:cubicBezTo>
                    <a:pt x="471" y="5063"/>
                    <a:pt x="908" y="4912"/>
                    <a:pt x="1308" y="4983"/>
                  </a:cubicBezTo>
                  <a:cubicBezTo>
                    <a:pt x="2626" y="5217"/>
                    <a:pt x="3736" y="4907"/>
                    <a:pt x="3706" y="4719"/>
                  </a:cubicBezTo>
                  <a:cubicBezTo>
                    <a:pt x="3663" y="4453"/>
                    <a:pt x="3460" y="4280"/>
                    <a:pt x="3473" y="3810"/>
                  </a:cubicBezTo>
                  <a:lnTo>
                    <a:pt x="3703" y="3926"/>
                  </a:lnTo>
                  <a:cubicBezTo>
                    <a:pt x="4260" y="4249"/>
                    <a:pt x="4558" y="4109"/>
                    <a:pt x="4558" y="4109"/>
                  </a:cubicBezTo>
                  <a:cubicBezTo>
                    <a:pt x="4558" y="4109"/>
                    <a:pt x="4878" y="3882"/>
                    <a:pt x="4869" y="3646"/>
                  </a:cubicBezTo>
                </a:path>
              </a:pathLst>
            </a:custGeom>
            <a:solidFill>
              <a:schemeClr val="accent1"/>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89" name="Freeform 84">
              <a:extLst>
                <a:ext uri="{FF2B5EF4-FFF2-40B4-BE49-F238E27FC236}">
                  <a16:creationId xmlns:a16="http://schemas.microsoft.com/office/drawing/2014/main" id="{4250820B-897D-4545-A6AF-EF5F42DA8E77}"/>
                </a:ext>
              </a:extLst>
            </p:cNvPr>
            <p:cNvSpPr>
              <a:spLocks/>
            </p:cNvSpPr>
            <p:nvPr/>
          </p:nvSpPr>
          <p:spPr bwMode="auto">
            <a:xfrm>
              <a:off x="10116968" y="2913231"/>
              <a:ext cx="283049" cy="822610"/>
            </a:xfrm>
            <a:custGeom>
              <a:avLst/>
              <a:gdLst>
                <a:gd name="T0" fmla="*/ 1101 w 1405"/>
                <a:gd name="T1" fmla="*/ 1584 h 4082"/>
                <a:gd name="T2" fmla="*/ 705 w 1405"/>
                <a:gd name="T3" fmla="*/ 220 h 4082"/>
                <a:gd name="T4" fmla="*/ 551 w 1405"/>
                <a:gd name="T5" fmla="*/ 132 h 4082"/>
                <a:gd name="T6" fmla="*/ 0 w 1405"/>
                <a:gd name="T7" fmla="*/ 3643 h 4082"/>
                <a:gd name="T8" fmla="*/ 230 w 1405"/>
                <a:gd name="T9" fmla="*/ 3759 h 4082"/>
                <a:gd name="T10" fmla="*/ 1085 w 1405"/>
                <a:gd name="T11" fmla="*/ 3942 h 4082"/>
                <a:gd name="T12" fmla="*/ 1396 w 1405"/>
                <a:gd name="T13" fmla="*/ 3479 h 4082"/>
                <a:gd name="T14" fmla="*/ 1101 w 1405"/>
                <a:gd name="T15" fmla="*/ 1584 h 40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4082">
                  <a:moveTo>
                    <a:pt x="1101" y="1584"/>
                  </a:moveTo>
                  <a:cubicBezTo>
                    <a:pt x="1096" y="1033"/>
                    <a:pt x="1056" y="460"/>
                    <a:pt x="705" y="220"/>
                  </a:cubicBezTo>
                  <a:cubicBezTo>
                    <a:pt x="654" y="186"/>
                    <a:pt x="603" y="157"/>
                    <a:pt x="551" y="132"/>
                  </a:cubicBezTo>
                  <a:cubicBezTo>
                    <a:pt x="130" y="0"/>
                    <a:pt x="57" y="1017"/>
                    <a:pt x="0" y="3643"/>
                  </a:cubicBezTo>
                  <a:lnTo>
                    <a:pt x="230" y="3759"/>
                  </a:lnTo>
                  <a:cubicBezTo>
                    <a:pt x="787" y="4082"/>
                    <a:pt x="1085" y="3942"/>
                    <a:pt x="1085" y="3942"/>
                  </a:cubicBezTo>
                  <a:cubicBezTo>
                    <a:pt x="1085" y="3942"/>
                    <a:pt x="1405" y="3715"/>
                    <a:pt x="1396" y="3479"/>
                  </a:cubicBezTo>
                  <a:cubicBezTo>
                    <a:pt x="1386" y="3244"/>
                    <a:pt x="1112" y="2903"/>
                    <a:pt x="1101" y="1584"/>
                  </a:cubicBezTo>
                  <a:close/>
                </a:path>
              </a:pathLst>
            </a:custGeom>
            <a:solidFill>
              <a:srgbClr val="F29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90" name="Freeform 85">
              <a:extLst>
                <a:ext uri="{FF2B5EF4-FFF2-40B4-BE49-F238E27FC236}">
                  <a16:creationId xmlns:a16="http://schemas.microsoft.com/office/drawing/2014/main" id="{CF4A68B1-8D80-469D-9C1D-5D1F6287BD05}"/>
                </a:ext>
              </a:extLst>
            </p:cNvPr>
            <p:cNvSpPr>
              <a:spLocks/>
            </p:cNvSpPr>
            <p:nvPr/>
          </p:nvSpPr>
          <p:spPr bwMode="auto">
            <a:xfrm>
              <a:off x="9415980" y="2961880"/>
              <a:ext cx="119411" cy="451109"/>
            </a:xfrm>
            <a:custGeom>
              <a:avLst/>
              <a:gdLst>
                <a:gd name="T0" fmla="*/ 528 w 596"/>
                <a:gd name="T1" fmla="*/ 0 h 2232"/>
                <a:gd name="T2" fmla="*/ 40 w 596"/>
                <a:gd name="T3" fmla="*/ 2232 h 2232"/>
                <a:gd name="T4" fmla="*/ 596 w 596"/>
                <a:gd name="T5" fmla="*/ 1855 h 2232"/>
                <a:gd name="T6" fmla="*/ 528 w 596"/>
                <a:gd name="T7" fmla="*/ 0 h 2232"/>
              </a:gdLst>
              <a:ahLst/>
              <a:cxnLst>
                <a:cxn ang="0">
                  <a:pos x="T0" y="T1"/>
                </a:cxn>
                <a:cxn ang="0">
                  <a:pos x="T2" y="T3"/>
                </a:cxn>
                <a:cxn ang="0">
                  <a:pos x="T4" y="T5"/>
                </a:cxn>
                <a:cxn ang="0">
                  <a:pos x="T6" y="T7"/>
                </a:cxn>
              </a:cxnLst>
              <a:rect l="0" t="0" r="r" b="b"/>
              <a:pathLst>
                <a:path w="596" h="2232">
                  <a:moveTo>
                    <a:pt x="528" y="0"/>
                  </a:moveTo>
                  <a:cubicBezTo>
                    <a:pt x="189" y="342"/>
                    <a:pt x="0" y="1208"/>
                    <a:pt x="40" y="2232"/>
                  </a:cubicBezTo>
                  <a:lnTo>
                    <a:pt x="596" y="1855"/>
                  </a:lnTo>
                  <a:cubicBezTo>
                    <a:pt x="596" y="1855"/>
                    <a:pt x="577" y="561"/>
                    <a:pt x="528" y="0"/>
                  </a:cubicBezTo>
                  <a:close/>
                </a:path>
              </a:pathLst>
            </a:custGeom>
            <a:solidFill>
              <a:srgbClr val="F29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91" name="Freeform 86">
              <a:extLst>
                <a:ext uri="{FF2B5EF4-FFF2-40B4-BE49-F238E27FC236}">
                  <a16:creationId xmlns:a16="http://schemas.microsoft.com/office/drawing/2014/main" id="{A20EB5B9-EDE7-4ABA-A76D-20659750148D}"/>
                </a:ext>
              </a:extLst>
            </p:cNvPr>
            <p:cNvSpPr>
              <a:spLocks/>
            </p:cNvSpPr>
            <p:nvPr/>
          </p:nvSpPr>
          <p:spPr bwMode="auto">
            <a:xfrm>
              <a:off x="9537602" y="3313479"/>
              <a:ext cx="161427" cy="90665"/>
            </a:xfrm>
            <a:custGeom>
              <a:avLst/>
              <a:gdLst>
                <a:gd name="T0" fmla="*/ 187 w 802"/>
                <a:gd name="T1" fmla="*/ 392 h 445"/>
                <a:gd name="T2" fmla="*/ 381 w 802"/>
                <a:gd name="T3" fmla="*/ 409 h 445"/>
                <a:gd name="T4" fmla="*/ 802 w 802"/>
                <a:gd name="T5" fmla="*/ 181 h 445"/>
                <a:gd name="T6" fmla="*/ 491 w 802"/>
                <a:gd name="T7" fmla="*/ 0 h 445"/>
                <a:gd name="T8" fmla="*/ 3 w 802"/>
                <a:gd name="T9" fmla="*/ 331 h 445"/>
                <a:gd name="T10" fmla="*/ 252 w 802"/>
                <a:gd name="T11" fmla="*/ 344 h 445"/>
                <a:gd name="T12" fmla="*/ 187 w 802"/>
                <a:gd name="T13" fmla="*/ 392 h 445"/>
              </a:gdLst>
              <a:ahLst/>
              <a:cxnLst>
                <a:cxn ang="0">
                  <a:pos x="T0" y="T1"/>
                </a:cxn>
                <a:cxn ang="0">
                  <a:pos x="T2" y="T3"/>
                </a:cxn>
                <a:cxn ang="0">
                  <a:pos x="T4" y="T5"/>
                </a:cxn>
                <a:cxn ang="0">
                  <a:pos x="T6" y="T7"/>
                </a:cxn>
                <a:cxn ang="0">
                  <a:pos x="T8" y="T9"/>
                </a:cxn>
                <a:cxn ang="0">
                  <a:pos x="T10" y="T11"/>
                </a:cxn>
                <a:cxn ang="0">
                  <a:pos x="T12" y="T13"/>
                </a:cxn>
              </a:cxnLst>
              <a:rect l="0" t="0" r="r" b="b"/>
              <a:pathLst>
                <a:path w="802" h="445">
                  <a:moveTo>
                    <a:pt x="187" y="392"/>
                  </a:moveTo>
                  <a:cubicBezTo>
                    <a:pt x="188" y="445"/>
                    <a:pt x="340" y="417"/>
                    <a:pt x="381" y="409"/>
                  </a:cubicBezTo>
                  <a:cubicBezTo>
                    <a:pt x="516" y="386"/>
                    <a:pt x="802" y="181"/>
                    <a:pt x="802" y="181"/>
                  </a:cubicBezTo>
                  <a:lnTo>
                    <a:pt x="491" y="0"/>
                  </a:lnTo>
                  <a:cubicBezTo>
                    <a:pt x="441" y="30"/>
                    <a:pt x="94" y="289"/>
                    <a:pt x="3" y="331"/>
                  </a:cubicBezTo>
                  <a:cubicBezTo>
                    <a:pt x="3" y="331"/>
                    <a:pt x="0" y="440"/>
                    <a:pt x="252" y="344"/>
                  </a:cubicBezTo>
                  <a:lnTo>
                    <a:pt x="187" y="392"/>
                  </a:lnTo>
                </a:path>
              </a:pathLst>
            </a:custGeom>
            <a:solidFill>
              <a:srgbClr val="B4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92" name="Freeform 87">
              <a:extLst>
                <a:ext uri="{FF2B5EF4-FFF2-40B4-BE49-F238E27FC236}">
                  <a16:creationId xmlns:a16="http://schemas.microsoft.com/office/drawing/2014/main" id="{E1D84AC0-F1BC-474E-BC26-9C018B591CD8}"/>
                </a:ext>
              </a:extLst>
            </p:cNvPr>
            <p:cNvSpPr>
              <a:spLocks/>
            </p:cNvSpPr>
            <p:nvPr/>
          </p:nvSpPr>
          <p:spPr bwMode="auto">
            <a:xfrm>
              <a:off x="9537602" y="3284733"/>
              <a:ext cx="873471" cy="459954"/>
            </a:xfrm>
            <a:custGeom>
              <a:avLst/>
              <a:gdLst>
                <a:gd name="T0" fmla="*/ 3708 w 4329"/>
                <a:gd name="T1" fmla="*/ 1180 h 2274"/>
                <a:gd name="T2" fmla="*/ 3943 w 4329"/>
                <a:gd name="T3" fmla="*/ 2006 h 2274"/>
                <a:gd name="T4" fmla="*/ 2153 w 4329"/>
                <a:gd name="T5" fmla="*/ 1137 h 2274"/>
                <a:gd name="T6" fmla="*/ 1582 w 4329"/>
                <a:gd name="T7" fmla="*/ 684 h 2274"/>
                <a:gd name="T8" fmla="*/ 1058 w 4329"/>
                <a:gd name="T9" fmla="*/ 614 h 2274"/>
                <a:gd name="T10" fmla="*/ 440 w 4329"/>
                <a:gd name="T11" fmla="*/ 173 h 2274"/>
                <a:gd name="T12" fmla="*/ 70 w 4329"/>
                <a:gd name="T13" fmla="*/ 109 h 2274"/>
                <a:gd name="T14" fmla="*/ 520 w 4329"/>
                <a:gd name="T15" fmla="*/ 23 h 2274"/>
                <a:gd name="T16" fmla="*/ 907 w 4329"/>
                <a:gd name="T17" fmla="*/ 97 h 2274"/>
                <a:gd name="T18" fmla="*/ 1142 w 4329"/>
                <a:gd name="T19" fmla="*/ 161 h 2274"/>
                <a:gd name="T20" fmla="*/ 1768 w 4329"/>
                <a:gd name="T21" fmla="*/ 416 h 2274"/>
                <a:gd name="T22" fmla="*/ 2167 w 4329"/>
                <a:gd name="T23" fmla="*/ 632 h 2274"/>
                <a:gd name="T24" fmla="*/ 2963 w 4329"/>
                <a:gd name="T25" fmla="*/ 940 h 2274"/>
                <a:gd name="T26" fmla="*/ 3708 w 4329"/>
                <a:gd name="T27" fmla="*/ 118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9" h="2274">
                  <a:moveTo>
                    <a:pt x="3708" y="1180"/>
                  </a:moveTo>
                  <a:cubicBezTo>
                    <a:pt x="4329" y="1647"/>
                    <a:pt x="3976" y="1984"/>
                    <a:pt x="3943" y="2006"/>
                  </a:cubicBezTo>
                  <a:cubicBezTo>
                    <a:pt x="3535" y="2274"/>
                    <a:pt x="2283" y="1270"/>
                    <a:pt x="2153" y="1137"/>
                  </a:cubicBezTo>
                  <a:lnTo>
                    <a:pt x="1582" y="684"/>
                  </a:lnTo>
                  <a:cubicBezTo>
                    <a:pt x="1514" y="731"/>
                    <a:pt x="1204" y="712"/>
                    <a:pt x="1058" y="614"/>
                  </a:cubicBezTo>
                  <a:cubicBezTo>
                    <a:pt x="933" y="530"/>
                    <a:pt x="440" y="173"/>
                    <a:pt x="440" y="173"/>
                  </a:cubicBezTo>
                  <a:cubicBezTo>
                    <a:pt x="0" y="229"/>
                    <a:pt x="70" y="109"/>
                    <a:pt x="70" y="109"/>
                  </a:cubicBezTo>
                  <a:cubicBezTo>
                    <a:pt x="187" y="104"/>
                    <a:pt x="471" y="0"/>
                    <a:pt x="520" y="23"/>
                  </a:cubicBezTo>
                  <a:cubicBezTo>
                    <a:pt x="568" y="47"/>
                    <a:pt x="907" y="97"/>
                    <a:pt x="907" y="97"/>
                  </a:cubicBezTo>
                  <a:cubicBezTo>
                    <a:pt x="1001" y="81"/>
                    <a:pt x="1032" y="104"/>
                    <a:pt x="1142" y="161"/>
                  </a:cubicBezTo>
                  <a:cubicBezTo>
                    <a:pt x="1252" y="218"/>
                    <a:pt x="1742" y="407"/>
                    <a:pt x="1768" y="416"/>
                  </a:cubicBezTo>
                  <a:cubicBezTo>
                    <a:pt x="1795" y="426"/>
                    <a:pt x="2052" y="580"/>
                    <a:pt x="2167" y="632"/>
                  </a:cubicBezTo>
                  <a:cubicBezTo>
                    <a:pt x="2167" y="632"/>
                    <a:pt x="2510" y="821"/>
                    <a:pt x="2963" y="940"/>
                  </a:cubicBezTo>
                  <a:cubicBezTo>
                    <a:pt x="3416" y="1060"/>
                    <a:pt x="3483" y="1062"/>
                    <a:pt x="3708" y="1180"/>
                  </a:cubicBezTo>
                  <a:close/>
                </a:path>
              </a:pathLst>
            </a:custGeom>
            <a:solidFill>
              <a:srgbClr val="B4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93" name="Freeform 88">
              <a:extLst>
                <a:ext uri="{FF2B5EF4-FFF2-40B4-BE49-F238E27FC236}">
                  <a16:creationId xmlns:a16="http://schemas.microsoft.com/office/drawing/2014/main" id="{36840193-1780-4B22-8BA4-629693106573}"/>
                </a:ext>
              </a:extLst>
            </p:cNvPr>
            <p:cNvSpPr>
              <a:spLocks/>
            </p:cNvSpPr>
            <p:nvPr/>
          </p:nvSpPr>
          <p:spPr bwMode="auto">
            <a:xfrm>
              <a:off x="8856516" y="3105615"/>
              <a:ext cx="977403" cy="455532"/>
            </a:xfrm>
            <a:custGeom>
              <a:avLst/>
              <a:gdLst>
                <a:gd name="T0" fmla="*/ 3350 w 4843"/>
                <a:gd name="T1" fmla="*/ 2049 h 2251"/>
                <a:gd name="T2" fmla="*/ 3348 w 4843"/>
                <a:gd name="T3" fmla="*/ 1960 h 2251"/>
                <a:gd name="T4" fmla="*/ 2557 w 4843"/>
                <a:gd name="T5" fmla="*/ 137 h 2251"/>
                <a:gd name="T6" fmla="*/ 2448 w 4843"/>
                <a:gd name="T7" fmla="*/ 63 h 2251"/>
                <a:gd name="T8" fmla="*/ 149 w 4843"/>
                <a:gd name="T9" fmla="*/ 3 h 2251"/>
                <a:gd name="T10" fmla="*/ 35 w 4843"/>
                <a:gd name="T11" fmla="*/ 171 h 2251"/>
                <a:gd name="T12" fmla="*/ 822 w 4843"/>
                <a:gd name="T13" fmla="*/ 1985 h 2251"/>
                <a:gd name="T14" fmla="*/ 983 w 4843"/>
                <a:gd name="T15" fmla="*/ 2152 h 2251"/>
                <a:gd name="T16" fmla="*/ 4673 w 4843"/>
                <a:gd name="T17" fmla="*/ 2249 h 2251"/>
                <a:gd name="T18" fmla="*/ 4843 w 4843"/>
                <a:gd name="T19" fmla="*/ 2088 h 2251"/>
                <a:gd name="T20" fmla="*/ 3350 w 4843"/>
                <a:gd name="T21" fmla="*/ 2049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3" h="2251">
                  <a:moveTo>
                    <a:pt x="3350" y="2049"/>
                  </a:moveTo>
                  <a:cubicBezTo>
                    <a:pt x="3360" y="2021"/>
                    <a:pt x="3361" y="1990"/>
                    <a:pt x="3348" y="1960"/>
                  </a:cubicBezTo>
                  <a:lnTo>
                    <a:pt x="2557" y="137"/>
                  </a:lnTo>
                  <a:cubicBezTo>
                    <a:pt x="2538" y="93"/>
                    <a:pt x="2496" y="64"/>
                    <a:pt x="2448" y="63"/>
                  </a:cubicBezTo>
                  <a:lnTo>
                    <a:pt x="149" y="3"/>
                  </a:lnTo>
                  <a:cubicBezTo>
                    <a:pt x="61" y="0"/>
                    <a:pt x="0" y="90"/>
                    <a:pt x="35" y="171"/>
                  </a:cubicBezTo>
                  <a:lnTo>
                    <a:pt x="822" y="1985"/>
                  </a:lnTo>
                  <a:cubicBezTo>
                    <a:pt x="821" y="2075"/>
                    <a:pt x="893" y="2150"/>
                    <a:pt x="983" y="2152"/>
                  </a:cubicBezTo>
                  <a:lnTo>
                    <a:pt x="4673" y="2249"/>
                  </a:lnTo>
                  <a:cubicBezTo>
                    <a:pt x="4765" y="2251"/>
                    <a:pt x="4841" y="2179"/>
                    <a:pt x="4843" y="2088"/>
                  </a:cubicBezTo>
                  <a:lnTo>
                    <a:pt x="3350" y="2049"/>
                  </a:lnTo>
                </a:path>
              </a:pathLst>
            </a:custGeom>
            <a:solidFill>
              <a:schemeClr val="accent5"/>
            </a:solidFill>
            <a:ln>
              <a:solidFill>
                <a:schemeClr val="tx1"/>
              </a:solidFill>
            </a:ln>
          </p:spPr>
          <p:txBody>
            <a:bodyPr vert="horz" wrap="square" lIns="97536" tIns="48768" rIns="97536" bIns="48768" numCol="1" anchor="t" anchorCtr="0" compatLnSpc="1">
              <a:prstTxWarp prst="textNoShape">
                <a:avLst/>
              </a:prstTxWarp>
            </a:bodyPr>
            <a:lstStyle/>
            <a:p>
              <a:endParaRPr lang="en-GB" sz="1170"/>
            </a:p>
          </p:txBody>
        </p:sp>
        <p:sp>
          <p:nvSpPr>
            <p:cNvPr id="94" name="Freeform 89">
              <a:extLst>
                <a:ext uri="{FF2B5EF4-FFF2-40B4-BE49-F238E27FC236}">
                  <a16:creationId xmlns:a16="http://schemas.microsoft.com/office/drawing/2014/main" id="{75953E12-A621-4F6F-8346-258F331C13DF}"/>
                </a:ext>
              </a:extLst>
            </p:cNvPr>
            <p:cNvSpPr>
              <a:spLocks/>
            </p:cNvSpPr>
            <p:nvPr/>
          </p:nvSpPr>
          <p:spPr bwMode="auto">
            <a:xfrm>
              <a:off x="9652591" y="2329443"/>
              <a:ext cx="342755" cy="446686"/>
            </a:xfrm>
            <a:custGeom>
              <a:avLst/>
              <a:gdLst>
                <a:gd name="T0" fmla="*/ 580 w 1707"/>
                <a:gd name="T1" fmla="*/ 2202 h 2206"/>
                <a:gd name="T2" fmla="*/ 1675 w 1707"/>
                <a:gd name="T3" fmla="*/ 1218 h 2206"/>
                <a:gd name="T4" fmla="*/ 945 w 1707"/>
                <a:gd name="T5" fmla="*/ 202 h 2206"/>
                <a:gd name="T6" fmla="*/ 167 w 1707"/>
                <a:gd name="T7" fmla="*/ 155 h 2206"/>
                <a:gd name="T8" fmla="*/ 79 w 1707"/>
                <a:gd name="T9" fmla="*/ 893 h 2206"/>
                <a:gd name="T10" fmla="*/ 127 w 1707"/>
                <a:gd name="T11" fmla="*/ 1532 h 2206"/>
                <a:gd name="T12" fmla="*/ 323 w 1707"/>
                <a:gd name="T13" fmla="*/ 1974 h 2206"/>
                <a:gd name="T14" fmla="*/ 580 w 1707"/>
                <a:gd name="T15" fmla="*/ 2202 h 2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7" h="2206">
                  <a:moveTo>
                    <a:pt x="580" y="2202"/>
                  </a:moveTo>
                  <a:cubicBezTo>
                    <a:pt x="985" y="2206"/>
                    <a:pt x="1677" y="1749"/>
                    <a:pt x="1675" y="1218"/>
                  </a:cubicBezTo>
                  <a:cubicBezTo>
                    <a:pt x="1673" y="509"/>
                    <a:pt x="1707" y="252"/>
                    <a:pt x="945" y="202"/>
                  </a:cubicBezTo>
                  <a:cubicBezTo>
                    <a:pt x="516" y="174"/>
                    <a:pt x="311" y="0"/>
                    <a:pt x="167" y="155"/>
                  </a:cubicBezTo>
                  <a:cubicBezTo>
                    <a:pt x="56" y="276"/>
                    <a:pt x="0" y="695"/>
                    <a:pt x="79" y="893"/>
                  </a:cubicBezTo>
                  <a:cubicBezTo>
                    <a:pt x="140" y="1045"/>
                    <a:pt x="47" y="1238"/>
                    <a:pt x="127" y="1532"/>
                  </a:cubicBezTo>
                  <a:cubicBezTo>
                    <a:pt x="167" y="1681"/>
                    <a:pt x="285" y="1828"/>
                    <a:pt x="323" y="1974"/>
                  </a:cubicBezTo>
                  <a:cubicBezTo>
                    <a:pt x="360" y="2114"/>
                    <a:pt x="492" y="2206"/>
                    <a:pt x="580" y="2202"/>
                  </a:cubicBezTo>
                </a:path>
              </a:pathLst>
            </a:custGeom>
            <a:solidFill>
              <a:srgbClr val="B4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95" name="Freeform 90">
              <a:extLst>
                <a:ext uri="{FF2B5EF4-FFF2-40B4-BE49-F238E27FC236}">
                  <a16:creationId xmlns:a16="http://schemas.microsoft.com/office/drawing/2014/main" id="{3257FA74-6AF5-450A-91D0-4CDD77A99776}"/>
                </a:ext>
              </a:extLst>
            </p:cNvPr>
            <p:cNvSpPr>
              <a:spLocks/>
            </p:cNvSpPr>
            <p:nvPr/>
          </p:nvSpPr>
          <p:spPr bwMode="auto">
            <a:xfrm>
              <a:off x="9641535" y="2265314"/>
              <a:ext cx="431208" cy="471011"/>
            </a:xfrm>
            <a:custGeom>
              <a:avLst/>
              <a:gdLst>
                <a:gd name="T0" fmla="*/ 0 w 2137"/>
                <a:gd name="T1" fmla="*/ 392 h 2338"/>
                <a:gd name="T2" fmla="*/ 1094 w 2137"/>
                <a:gd name="T3" fmla="*/ 1101 h 2338"/>
                <a:gd name="T4" fmla="*/ 1752 w 2137"/>
                <a:gd name="T5" fmla="*/ 1899 h 2338"/>
                <a:gd name="T6" fmla="*/ 1850 w 2137"/>
                <a:gd name="T7" fmla="*/ 2338 h 2338"/>
                <a:gd name="T8" fmla="*/ 2137 w 2137"/>
                <a:gd name="T9" fmla="*/ 1288 h 2338"/>
                <a:gd name="T10" fmla="*/ 1654 w 2137"/>
                <a:gd name="T11" fmla="*/ 400 h 2338"/>
                <a:gd name="T12" fmla="*/ 987 w 2137"/>
                <a:gd name="T13" fmla="*/ 0 h 2338"/>
                <a:gd name="T14" fmla="*/ 179 w 2137"/>
                <a:gd name="T15" fmla="*/ 142 h 2338"/>
                <a:gd name="T16" fmla="*/ 0 w 2137"/>
                <a:gd name="T17" fmla="*/ 392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7" h="2338">
                  <a:moveTo>
                    <a:pt x="0" y="392"/>
                  </a:moveTo>
                  <a:cubicBezTo>
                    <a:pt x="36" y="953"/>
                    <a:pt x="597" y="1048"/>
                    <a:pt x="1094" y="1101"/>
                  </a:cubicBezTo>
                  <a:cubicBezTo>
                    <a:pt x="1433" y="1137"/>
                    <a:pt x="1770" y="1564"/>
                    <a:pt x="1752" y="1899"/>
                  </a:cubicBezTo>
                  <a:cubicBezTo>
                    <a:pt x="1742" y="2077"/>
                    <a:pt x="1845" y="2165"/>
                    <a:pt x="1850" y="2338"/>
                  </a:cubicBezTo>
                  <a:lnTo>
                    <a:pt x="2137" y="1288"/>
                  </a:lnTo>
                  <a:lnTo>
                    <a:pt x="1654" y="400"/>
                  </a:lnTo>
                  <a:lnTo>
                    <a:pt x="987" y="0"/>
                  </a:lnTo>
                  <a:lnTo>
                    <a:pt x="179" y="142"/>
                  </a:lnTo>
                  <a:lnTo>
                    <a:pt x="0" y="392"/>
                  </a:lnTo>
                  <a:close/>
                </a:path>
              </a:pathLst>
            </a:custGeom>
            <a:solidFill>
              <a:schemeClr val="accent5"/>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96" name="Freeform 91">
              <a:extLst>
                <a:ext uri="{FF2B5EF4-FFF2-40B4-BE49-F238E27FC236}">
                  <a16:creationId xmlns:a16="http://schemas.microsoft.com/office/drawing/2014/main" id="{025B1B2C-2ACC-4489-B76F-873EB56C3959}"/>
                </a:ext>
              </a:extLst>
            </p:cNvPr>
            <p:cNvSpPr>
              <a:spLocks/>
            </p:cNvSpPr>
            <p:nvPr/>
          </p:nvSpPr>
          <p:spPr bwMode="auto">
            <a:xfrm>
              <a:off x="9004675" y="3375396"/>
              <a:ext cx="422362" cy="280838"/>
            </a:xfrm>
            <a:custGeom>
              <a:avLst/>
              <a:gdLst>
                <a:gd name="T0" fmla="*/ 2069 w 2090"/>
                <a:gd name="T1" fmla="*/ 867 h 1393"/>
                <a:gd name="T2" fmla="*/ 842 w 2090"/>
                <a:gd name="T3" fmla="*/ 835 h 1393"/>
                <a:gd name="T4" fmla="*/ 742 w 2090"/>
                <a:gd name="T5" fmla="*/ 513 h 1393"/>
                <a:gd name="T6" fmla="*/ 601 w 2090"/>
                <a:gd name="T7" fmla="*/ 415 h 1393"/>
                <a:gd name="T8" fmla="*/ 612 w 2090"/>
                <a:gd name="T9" fmla="*/ 696 h 1393"/>
                <a:gd name="T10" fmla="*/ 557 w 2090"/>
                <a:gd name="T11" fmla="*/ 513 h 1393"/>
                <a:gd name="T12" fmla="*/ 508 w 2090"/>
                <a:gd name="T13" fmla="*/ 138 h 1393"/>
                <a:gd name="T14" fmla="*/ 392 w 2090"/>
                <a:gd name="T15" fmla="*/ 157 h 1393"/>
                <a:gd name="T16" fmla="*/ 252 w 2090"/>
                <a:gd name="T17" fmla="*/ 73 h 1393"/>
                <a:gd name="T18" fmla="*/ 172 w 2090"/>
                <a:gd name="T19" fmla="*/ 480 h 1393"/>
                <a:gd name="T20" fmla="*/ 0 w 2090"/>
                <a:gd name="T21" fmla="*/ 288 h 1393"/>
                <a:gd name="T22" fmla="*/ 14 w 2090"/>
                <a:gd name="T23" fmla="*/ 651 h 1393"/>
                <a:gd name="T24" fmla="*/ 232 w 2090"/>
                <a:gd name="T25" fmla="*/ 800 h 1393"/>
                <a:gd name="T26" fmla="*/ 407 w 2090"/>
                <a:gd name="T27" fmla="*/ 999 h 1393"/>
                <a:gd name="T28" fmla="*/ 872 w 2090"/>
                <a:gd name="T29" fmla="*/ 1087 h 1393"/>
                <a:gd name="T30" fmla="*/ 2018 w 2090"/>
                <a:gd name="T31" fmla="*/ 1393 h 1393"/>
                <a:gd name="T32" fmla="*/ 2069 w 2090"/>
                <a:gd name="T33" fmla="*/ 867 h 1393"/>
                <a:gd name="T34" fmla="*/ 2069 w 2090"/>
                <a:gd name="T35" fmla="*/ 867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0" h="1393">
                  <a:moveTo>
                    <a:pt x="2069" y="867"/>
                  </a:moveTo>
                  <a:lnTo>
                    <a:pt x="842" y="835"/>
                  </a:lnTo>
                  <a:cubicBezTo>
                    <a:pt x="750" y="763"/>
                    <a:pt x="769" y="683"/>
                    <a:pt x="742" y="513"/>
                  </a:cubicBezTo>
                  <a:cubicBezTo>
                    <a:pt x="715" y="343"/>
                    <a:pt x="601" y="415"/>
                    <a:pt x="601" y="415"/>
                  </a:cubicBezTo>
                  <a:lnTo>
                    <a:pt x="612" y="696"/>
                  </a:lnTo>
                  <a:lnTo>
                    <a:pt x="557" y="513"/>
                  </a:lnTo>
                  <a:cubicBezTo>
                    <a:pt x="557" y="513"/>
                    <a:pt x="554" y="253"/>
                    <a:pt x="508" y="138"/>
                  </a:cubicBezTo>
                  <a:cubicBezTo>
                    <a:pt x="462" y="24"/>
                    <a:pt x="392" y="157"/>
                    <a:pt x="392" y="157"/>
                  </a:cubicBezTo>
                  <a:cubicBezTo>
                    <a:pt x="379" y="0"/>
                    <a:pt x="252" y="73"/>
                    <a:pt x="252" y="73"/>
                  </a:cubicBezTo>
                  <a:lnTo>
                    <a:pt x="172" y="480"/>
                  </a:lnTo>
                  <a:cubicBezTo>
                    <a:pt x="135" y="228"/>
                    <a:pt x="0" y="288"/>
                    <a:pt x="0" y="288"/>
                  </a:cubicBezTo>
                  <a:cubicBezTo>
                    <a:pt x="9" y="336"/>
                    <a:pt x="14" y="651"/>
                    <a:pt x="14" y="651"/>
                  </a:cubicBezTo>
                  <a:cubicBezTo>
                    <a:pt x="14" y="651"/>
                    <a:pt x="105" y="702"/>
                    <a:pt x="232" y="800"/>
                  </a:cubicBezTo>
                  <a:cubicBezTo>
                    <a:pt x="232" y="800"/>
                    <a:pt x="345" y="974"/>
                    <a:pt x="407" y="999"/>
                  </a:cubicBezTo>
                  <a:cubicBezTo>
                    <a:pt x="470" y="1024"/>
                    <a:pt x="674" y="1060"/>
                    <a:pt x="872" y="1087"/>
                  </a:cubicBezTo>
                  <a:cubicBezTo>
                    <a:pt x="990" y="1103"/>
                    <a:pt x="1581" y="1268"/>
                    <a:pt x="2018" y="1393"/>
                  </a:cubicBezTo>
                  <a:cubicBezTo>
                    <a:pt x="2084" y="1186"/>
                    <a:pt x="2090" y="1007"/>
                    <a:pt x="2069" y="867"/>
                  </a:cubicBezTo>
                  <a:cubicBezTo>
                    <a:pt x="2067" y="858"/>
                    <a:pt x="2081" y="891"/>
                    <a:pt x="2069" y="867"/>
                  </a:cubicBezTo>
                </a:path>
              </a:pathLst>
            </a:custGeom>
            <a:solidFill>
              <a:srgbClr val="B4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7536" tIns="48768" rIns="97536" bIns="48768" numCol="1" anchor="t" anchorCtr="0" compatLnSpc="1">
              <a:prstTxWarp prst="textNoShape">
                <a:avLst/>
              </a:prstTxWarp>
            </a:bodyPr>
            <a:lstStyle/>
            <a:p>
              <a:endParaRPr lang="en-GB" sz="1170"/>
            </a:p>
          </p:txBody>
        </p:sp>
        <p:sp>
          <p:nvSpPr>
            <p:cNvPr id="97" name="Freeform 92">
              <a:extLst>
                <a:ext uri="{FF2B5EF4-FFF2-40B4-BE49-F238E27FC236}">
                  <a16:creationId xmlns:a16="http://schemas.microsoft.com/office/drawing/2014/main" id="{AEF0ED71-4F48-4608-BA85-DB0F21EE6CA4}"/>
                </a:ext>
              </a:extLst>
            </p:cNvPr>
            <p:cNvSpPr>
              <a:spLocks noEditPoints="1"/>
            </p:cNvSpPr>
            <p:nvPr/>
          </p:nvSpPr>
          <p:spPr bwMode="auto">
            <a:xfrm>
              <a:off x="10163514" y="4270981"/>
              <a:ext cx="661185" cy="658973"/>
            </a:xfrm>
            <a:custGeom>
              <a:avLst/>
              <a:gdLst>
                <a:gd name="T0" fmla="*/ 1143 w 3267"/>
                <a:gd name="T1" fmla="*/ 1139 h 3262"/>
                <a:gd name="T2" fmla="*/ 2124 w 3267"/>
                <a:gd name="T3" fmla="*/ 1143 h 3262"/>
                <a:gd name="T4" fmla="*/ 2124 w 3267"/>
                <a:gd name="T5" fmla="*/ 2122 h 3262"/>
                <a:gd name="T6" fmla="*/ 1142 w 3267"/>
                <a:gd name="T7" fmla="*/ 2119 h 3262"/>
                <a:gd name="T8" fmla="*/ 1143 w 3267"/>
                <a:gd name="T9" fmla="*/ 1139 h 3262"/>
                <a:gd name="T10" fmla="*/ 1178 w 3267"/>
                <a:gd name="T11" fmla="*/ 2704 h 3262"/>
                <a:gd name="T12" fmla="*/ 1488 w 3267"/>
                <a:gd name="T13" fmla="*/ 2788 h 3262"/>
                <a:gd name="T14" fmla="*/ 1488 w 3267"/>
                <a:gd name="T15" fmla="*/ 2788 h 3262"/>
                <a:gd name="T16" fmla="*/ 1744 w 3267"/>
                <a:gd name="T17" fmla="*/ 3262 h 3262"/>
                <a:gd name="T18" fmla="*/ 2354 w 3267"/>
                <a:gd name="T19" fmla="*/ 3101 h 3262"/>
                <a:gd name="T20" fmla="*/ 2338 w 3267"/>
                <a:gd name="T21" fmla="*/ 2563 h 3262"/>
                <a:gd name="T22" fmla="*/ 2460 w 3267"/>
                <a:gd name="T23" fmla="*/ 2459 h 3262"/>
                <a:gd name="T24" fmla="*/ 2565 w 3267"/>
                <a:gd name="T25" fmla="*/ 2338 h 3262"/>
                <a:gd name="T26" fmla="*/ 3104 w 3267"/>
                <a:gd name="T27" fmla="*/ 2356 h 3262"/>
                <a:gd name="T28" fmla="*/ 3267 w 3267"/>
                <a:gd name="T29" fmla="*/ 1747 h 3262"/>
                <a:gd name="T30" fmla="*/ 2793 w 3267"/>
                <a:gd name="T31" fmla="*/ 1490 h 3262"/>
                <a:gd name="T32" fmla="*/ 2793 w 3267"/>
                <a:gd name="T33" fmla="*/ 1490 h 3262"/>
                <a:gd name="T34" fmla="*/ 2710 w 3267"/>
                <a:gd name="T35" fmla="*/ 1181 h 3262"/>
                <a:gd name="T36" fmla="*/ 2993 w 3267"/>
                <a:gd name="T37" fmla="*/ 724 h 3262"/>
                <a:gd name="T38" fmla="*/ 2792 w 3267"/>
                <a:gd name="T39" fmla="*/ 479 h 3262"/>
                <a:gd name="T40" fmla="*/ 2547 w 3267"/>
                <a:gd name="T41" fmla="*/ 277 h 3262"/>
                <a:gd name="T42" fmla="*/ 2088 w 3267"/>
                <a:gd name="T43" fmla="*/ 558 h 3262"/>
                <a:gd name="T44" fmla="*/ 1778 w 3267"/>
                <a:gd name="T45" fmla="*/ 474 h 3262"/>
                <a:gd name="T46" fmla="*/ 1523 w 3267"/>
                <a:gd name="T47" fmla="*/ 0 h 3262"/>
                <a:gd name="T48" fmla="*/ 913 w 3267"/>
                <a:gd name="T49" fmla="*/ 161 h 3262"/>
                <a:gd name="T50" fmla="*/ 928 w 3267"/>
                <a:gd name="T51" fmla="*/ 698 h 3262"/>
                <a:gd name="T52" fmla="*/ 807 w 3267"/>
                <a:gd name="T53" fmla="*/ 803 h 3262"/>
                <a:gd name="T54" fmla="*/ 702 w 3267"/>
                <a:gd name="T55" fmla="*/ 924 h 3262"/>
                <a:gd name="T56" fmla="*/ 163 w 3267"/>
                <a:gd name="T57" fmla="*/ 906 h 3262"/>
                <a:gd name="T58" fmla="*/ 0 w 3267"/>
                <a:gd name="T59" fmla="*/ 1515 h 3262"/>
                <a:gd name="T60" fmla="*/ 474 w 3267"/>
                <a:gd name="T61" fmla="*/ 1772 h 3262"/>
                <a:gd name="T62" fmla="*/ 556 w 3267"/>
                <a:gd name="T63" fmla="*/ 2081 h 3262"/>
                <a:gd name="T64" fmla="*/ 274 w 3267"/>
                <a:gd name="T65" fmla="*/ 2538 h 3262"/>
                <a:gd name="T66" fmla="*/ 475 w 3267"/>
                <a:gd name="T67" fmla="*/ 2783 h 3262"/>
                <a:gd name="T68" fmla="*/ 720 w 3267"/>
                <a:gd name="T69" fmla="*/ 2985 h 3262"/>
                <a:gd name="T70" fmla="*/ 1178 w 3267"/>
                <a:gd name="T71" fmla="*/ 2704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7" h="3262">
                  <a:moveTo>
                    <a:pt x="1143" y="1139"/>
                  </a:moveTo>
                  <a:cubicBezTo>
                    <a:pt x="1414" y="870"/>
                    <a:pt x="1853" y="871"/>
                    <a:pt x="2124" y="1143"/>
                  </a:cubicBezTo>
                  <a:cubicBezTo>
                    <a:pt x="2395" y="1415"/>
                    <a:pt x="2395" y="1853"/>
                    <a:pt x="2124" y="2122"/>
                  </a:cubicBezTo>
                  <a:cubicBezTo>
                    <a:pt x="1853" y="2392"/>
                    <a:pt x="1413" y="2390"/>
                    <a:pt x="1142" y="2119"/>
                  </a:cubicBezTo>
                  <a:cubicBezTo>
                    <a:pt x="871" y="1848"/>
                    <a:pt x="872" y="1409"/>
                    <a:pt x="1143" y="1139"/>
                  </a:cubicBezTo>
                  <a:close/>
                  <a:moveTo>
                    <a:pt x="1178" y="2704"/>
                  </a:moveTo>
                  <a:cubicBezTo>
                    <a:pt x="1278" y="2747"/>
                    <a:pt x="1382" y="2775"/>
                    <a:pt x="1488" y="2788"/>
                  </a:cubicBezTo>
                  <a:lnTo>
                    <a:pt x="1488" y="2788"/>
                  </a:lnTo>
                  <a:lnTo>
                    <a:pt x="1744" y="3262"/>
                  </a:lnTo>
                  <a:cubicBezTo>
                    <a:pt x="1954" y="3248"/>
                    <a:pt x="2161" y="3195"/>
                    <a:pt x="2354" y="3101"/>
                  </a:cubicBezTo>
                  <a:lnTo>
                    <a:pt x="2338" y="2563"/>
                  </a:lnTo>
                  <a:cubicBezTo>
                    <a:pt x="2380" y="2532"/>
                    <a:pt x="2421" y="2497"/>
                    <a:pt x="2460" y="2459"/>
                  </a:cubicBezTo>
                  <a:cubicBezTo>
                    <a:pt x="2498" y="2421"/>
                    <a:pt x="2533" y="2380"/>
                    <a:pt x="2565" y="2338"/>
                  </a:cubicBezTo>
                  <a:lnTo>
                    <a:pt x="3104" y="2356"/>
                  </a:lnTo>
                  <a:cubicBezTo>
                    <a:pt x="3198" y="2163"/>
                    <a:pt x="3253" y="1956"/>
                    <a:pt x="3267" y="1747"/>
                  </a:cubicBezTo>
                  <a:lnTo>
                    <a:pt x="2793" y="1490"/>
                  </a:lnTo>
                  <a:lnTo>
                    <a:pt x="2793" y="1490"/>
                  </a:lnTo>
                  <a:cubicBezTo>
                    <a:pt x="2780" y="1385"/>
                    <a:pt x="2752" y="1280"/>
                    <a:pt x="2710" y="1181"/>
                  </a:cubicBezTo>
                  <a:lnTo>
                    <a:pt x="2993" y="724"/>
                  </a:lnTo>
                  <a:cubicBezTo>
                    <a:pt x="2935" y="638"/>
                    <a:pt x="2868" y="555"/>
                    <a:pt x="2792" y="479"/>
                  </a:cubicBezTo>
                  <a:cubicBezTo>
                    <a:pt x="2715" y="402"/>
                    <a:pt x="2633" y="335"/>
                    <a:pt x="2547" y="277"/>
                  </a:cubicBezTo>
                  <a:lnTo>
                    <a:pt x="2088" y="558"/>
                  </a:lnTo>
                  <a:cubicBezTo>
                    <a:pt x="1989" y="515"/>
                    <a:pt x="1884" y="488"/>
                    <a:pt x="1778" y="474"/>
                  </a:cubicBezTo>
                  <a:lnTo>
                    <a:pt x="1523" y="0"/>
                  </a:lnTo>
                  <a:cubicBezTo>
                    <a:pt x="1313" y="13"/>
                    <a:pt x="1105" y="67"/>
                    <a:pt x="913" y="161"/>
                  </a:cubicBezTo>
                  <a:lnTo>
                    <a:pt x="928" y="698"/>
                  </a:lnTo>
                  <a:cubicBezTo>
                    <a:pt x="886" y="730"/>
                    <a:pt x="845" y="765"/>
                    <a:pt x="807" y="803"/>
                  </a:cubicBezTo>
                  <a:cubicBezTo>
                    <a:pt x="768" y="841"/>
                    <a:pt x="733" y="882"/>
                    <a:pt x="702" y="924"/>
                  </a:cubicBezTo>
                  <a:lnTo>
                    <a:pt x="163" y="906"/>
                  </a:lnTo>
                  <a:cubicBezTo>
                    <a:pt x="68" y="1098"/>
                    <a:pt x="14" y="1305"/>
                    <a:pt x="0" y="1515"/>
                  </a:cubicBezTo>
                  <a:lnTo>
                    <a:pt x="474" y="1772"/>
                  </a:lnTo>
                  <a:cubicBezTo>
                    <a:pt x="487" y="1877"/>
                    <a:pt x="514" y="1981"/>
                    <a:pt x="556" y="2081"/>
                  </a:cubicBezTo>
                  <a:lnTo>
                    <a:pt x="274" y="2538"/>
                  </a:lnTo>
                  <a:cubicBezTo>
                    <a:pt x="331" y="2624"/>
                    <a:pt x="399" y="2706"/>
                    <a:pt x="475" y="2783"/>
                  </a:cubicBezTo>
                  <a:cubicBezTo>
                    <a:pt x="551" y="2860"/>
                    <a:pt x="633" y="2927"/>
                    <a:pt x="720" y="2985"/>
                  </a:cubicBezTo>
                  <a:lnTo>
                    <a:pt x="1178" y="2704"/>
                  </a:lnTo>
                </a:path>
              </a:pathLst>
            </a:custGeom>
            <a:solidFill>
              <a:schemeClr val="bg2"/>
            </a:solidFill>
            <a:ln w="9525">
              <a:noFill/>
              <a:round/>
              <a:headEnd/>
              <a:tailEnd/>
            </a:ln>
          </p:spPr>
          <p:txBody>
            <a:bodyPr vert="horz" wrap="square" lIns="97536" tIns="48768" rIns="97536" bIns="48768" numCol="1" anchor="t" anchorCtr="0" compatLnSpc="1">
              <a:prstTxWarp prst="textNoShape">
                <a:avLst/>
              </a:prstTxWarp>
            </a:bodyPr>
            <a:lstStyle/>
            <a:p>
              <a:endParaRPr lang="en-GB" sz="1170"/>
            </a:p>
          </p:txBody>
        </p:sp>
        <p:sp>
          <p:nvSpPr>
            <p:cNvPr id="98" name="Freeform 93">
              <a:extLst>
                <a:ext uri="{FF2B5EF4-FFF2-40B4-BE49-F238E27FC236}">
                  <a16:creationId xmlns:a16="http://schemas.microsoft.com/office/drawing/2014/main" id="{07A133EE-7BA7-434F-A2E5-48EDCB87F776}"/>
                </a:ext>
              </a:extLst>
            </p:cNvPr>
            <p:cNvSpPr>
              <a:spLocks noEditPoints="1"/>
            </p:cNvSpPr>
            <p:nvPr/>
          </p:nvSpPr>
          <p:spPr bwMode="auto">
            <a:xfrm>
              <a:off x="10159092" y="4264347"/>
              <a:ext cx="672241" cy="672241"/>
            </a:xfrm>
            <a:custGeom>
              <a:avLst/>
              <a:gdLst>
                <a:gd name="T0" fmla="*/ 2794 w 3331"/>
                <a:gd name="T1" fmla="*/ 1526 h 3325"/>
                <a:gd name="T2" fmla="*/ 2716 w 3331"/>
                <a:gd name="T3" fmla="*/ 1197 h 3325"/>
                <a:gd name="T4" fmla="*/ 2801 w 3331"/>
                <a:gd name="T5" fmla="*/ 533 h 3325"/>
                <a:gd name="T6" fmla="*/ 2136 w 3331"/>
                <a:gd name="T7" fmla="*/ 616 h 3325"/>
                <a:gd name="T8" fmla="*/ 2104 w 3331"/>
                <a:gd name="T9" fmla="*/ 563 h 3325"/>
                <a:gd name="T10" fmla="*/ 2596 w 3331"/>
                <a:gd name="T11" fmla="*/ 283 h 3325"/>
                <a:gd name="T12" fmla="*/ 3051 w 3331"/>
                <a:gd name="T13" fmla="*/ 738 h 3325"/>
                <a:gd name="T14" fmla="*/ 2777 w 3331"/>
                <a:gd name="T15" fmla="*/ 1216 h 3325"/>
                <a:gd name="T16" fmla="*/ 2829 w 3331"/>
                <a:gd name="T17" fmla="*/ 1553 h 3325"/>
                <a:gd name="T18" fmla="*/ 1668 w 3331"/>
                <a:gd name="T19" fmla="*/ 2386 h 3325"/>
                <a:gd name="T20" fmla="*/ 940 w 3331"/>
                <a:gd name="T21" fmla="*/ 1660 h 3325"/>
                <a:gd name="T22" fmla="*/ 1197 w 3331"/>
                <a:gd name="T23" fmla="*/ 1149 h 3325"/>
                <a:gd name="T24" fmla="*/ 1003 w 3331"/>
                <a:gd name="T25" fmla="*/ 1660 h 3325"/>
                <a:gd name="T26" fmla="*/ 2134 w 3331"/>
                <a:gd name="T27" fmla="*/ 2132 h 3325"/>
                <a:gd name="T28" fmla="*/ 2134 w 3331"/>
                <a:gd name="T29" fmla="*/ 1197 h 3325"/>
                <a:gd name="T30" fmla="*/ 2178 w 3331"/>
                <a:gd name="T31" fmla="*/ 1153 h 3325"/>
                <a:gd name="T32" fmla="*/ 2178 w 3331"/>
                <a:gd name="T33" fmla="*/ 2177 h 3325"/>
                <a:gd name="T34" fmla="*/ 306 w 3331"/>
                <a:gd name="T35" fmla="*/ 2601 h 3325"/>
                <a:gd name="T36" fmla="*/ 279 w 3331"/>
                <a:gd name="T37" fmla="*/ 2553 h 3325"/>
                <a:gd name="T38" fmla="*/ 477 w 3331"/>
                <a:gd name="T39" fmla="*/ 1823 h 3325"/>
                <a:gd name="T40" fmla="*/ 1 w 3331"/>
                <a:gd name="T41" fmla="*/ 1544 h 3325"/>
                <a:gd name="T42" fmla="*/ 196 w 3331"/>
                <a:gd name="T43" fmla="*/ 907 h 3325"/>
                <a:gd name="T44" fmla="*/ 817 w 3331"/>
                <a:gd name="T45" fmla="*/ 813 h 3325"/>
                <a:gd name="T46" fmla="*/ 913 w 3331"/>
                <a:gd name="T47" fmla="*/ 194 h 3325"/>
                <a:gd name="T48" fmla="*/ 1553 w 3331"/>
                <a:gd name="T49" fmla="*/ 1 h 3325"/>
                <a:gd name="T50" fmla="*/ 1557 w 3331"/>
                <a:gd name="T51" fmla="*/ 63 h 3325"/>
                <a:gd name="T52" fmla="*/ 991 w 3331"/>
                <a:gd name="T53" fmla="*/ 729 h 3325"/>
                <a:gd name="T54" fmla="*/ 861 w 3331"/>
                <a:gd name="T55" fmla="*/ 857 h 3325"/>
                <a:gd name="T56" fmla="*/ 733 w 3331"/>
                <a:gd name="T57" fmla="*/ 987 h 3325"/>
                <a:gd name="T58" fmla="*/ 64 w 3331"/>
                <a:gd name="T59" fmla="*/ 1529 h 3325"/>
                <a:gd name="T60" fmla="*/ 537 w 3331"/>
                <a:gd name="T61" fmla="*/ 1800 h 3325"/>
                <a:gd name="T62" fmla="*/ 615 w 3331"/>
                <a:gd name="T63" fmla="*/ 2129 h 3325"/>
                <a:gd name="T64" fmla="*/ 306 w 3331"/>
                <a:gd name="T65" fmla="*/ 2601 h 3325"/>
                <a:gd name="T66" fmla="*/ 1748 w 3331"/>
                <a:gd name="T67" fmla="*/ 3309 h 3325"/>
                <a:gd name="T68" fmla="*/ 1198 w 3331"/>
                <a:gd name="T69" fmla="*/ 2765 h 3325"/>
                <a:gd name="T70" fmla="*/ 1223 w 3331"/>
                <a:gd name="T71" fmla="*/ 2707 h 3325"/>
                <a:gd name="T72" fmla="*/ 1538 w 3331"/>
                <a:gd name="T73" fmla="*/ 2794 h 3325"/>
                <a:gd name="T74" fmla="*/ 1794 w 3331"/>
                <a:gd name="T75" fmla="*/ 3262 h 3325"/>
                <a:gd name="T76" fmla="*/ 2339 w 3331"/>
                <a:gd name="T77" fmla="*/ 2596 h 3325"/>
                <a:gd name="T78" fmla="*/ 2470 w 3331"/>
                <a:gd name="T79" fmla="*/ 2468 h 3325"/>
                <a:gd name="T80" fmla="*/ 2598 w 3331"/>
                <a:gd name="T81" fmla="*/ 2339 h 3325"/>
                <a:gd name="T82" fmla="*/ 3268 w 3331"/>
                <a:gd name="T83" fmla="*/ 1777 h 3325"/>
                <a:gd name="T84" fmla="*/ 3330 w 3331"/>
                <a:gd name="T85" fmla="*/ 1781 h 3325"/>
                <a:gd name="T86" fmla="*/ 3135 w 3331"/>
                <a:gd name="T87" fmla="*/ 2419 h 3325"/>
                <a:gd name="T88" fmla="*/ 2514 w 3331"/>
                <a:gd name="T89" fmla="*/ 2513 h 3325"/>
                <a:gd name="T90" fmla="*/ 2417 w 3331"/>
                <a:gd name="T91" fmla="*/ 3132 h 3325"/>
                <a:gd name="T92" fmla="*/ 1778 w 3331"/>
                <a:gd name="T93" fmla="*/ 3325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31" h="3325">
                  <a:moveTo>
                    <a:pt x="2825" y="1553"/>
                  </a:moveTo>
                  <a:cubicBezTo>
                    <a:pt x="2809" y="1553"/>
                    <a:pt x="2796" y="1542"/>
                    <a:pt x="2794" y="1526"/>
                  </a:cubicBezTo>
                  <a:cubicBezTo>
                    <a:pt x="2781" y="1422"/>
                    <a:pt x="2754" y="1320"/>
                    <a:pt x="2713" y="1225"/>
                  </a:cubicBezTo>
                  <a:cubicBezTo>
                    <a:pt x="2710" y="1216"/>
                    <a:pt x="2710" y="1205"/>
                    <a:pt x="2716" y="1197"/>
                  </a:cubicBezTo>
                  <a:lnTo>
                    <a:pt x="2988" y="757"/>
                  </a:lnTo>
                  <a:cubicBezTo>
                    <a:pt x="2932" y="676"/>
                    <a:pt x="2869" y="601"/>
                    <a:pt x="2801" y="533"/>
                  </a:cubicBezTo>
                  <a:cubicBezTo>
                    <a:pt x="2734" y="465"/>
                    <a:pt x="2659" y="402"/>
                    <a:pt x="2578" y="346"/>
                  </a:cubicBezTo>
                  <a:lnTo>
                    <a:pt x="2136" y="616"/>
                  </a:lnTo>
                  <a:cubicBezTo>
                    <a:pt x="2122" y="625"/>
                    <a:pt x="2103" y="621"/>
                    <a:pt x="2094" y="606"/>
                  </a:cubicBezTo>
                  <a:cubicBezTo>
                    <a:pt x="2085" y="591"/>
                    <a:pt x="2089" y="572"/>
                    <a:pt x="2104" y="563"/>
                  </a:cubicBezTo>
                  <a:lnTo>
                    <a:pt x="2562" y="282"/>
                  </a:lnTo>
                  <a:cubicBezTo>
                    <a:pt x="2573" y="276"/>
                    <a:pt x="2586" y="276"/>
                    <a:pt x="2596" y="283"/>
                  </a:cubicBezTo>
                  <a:cubicBezTo>
                    <a:pt x="2687" y="344"/>
                    <a:pt x="2771" y="413"/>
                    <a:pt x="2846" y="489"/>
                  </a:cubicBezTo>
                  <a:cubicBezTo>
                    <a:pt x="2921" y="565"/>
                    <a:pt x="2990" y="649"/>
                    <a:pt x="3051" y="738"/>
                  </a:cubicBezTo>
                  <a:cubicBezTo>
                    <a:pt x="3058" y="749"/>
                    <a:pt x="3058" y="762"/>
                    <a:pt x="3052" y="772"/>
                  </a:cubicBezTo>
                  <a:lnTo>
                    <a:pt x="2777" y="1216"/>
                  </a:lnTo>
                  <a:cubicBezTo>
                    <a:pt x="2816" y="1312"/>
                    <a:pt x="2843" y="1414"/>
                    <a:pt x="2856" y="1518"/>
                  </a:cubicBezTo>
                  <a:cubicBezTo>
                    <a:pt x="2858" y="1535"/>
                    <a:pt x="2846" y="1551"/>
                    <a:pt x="2829" y="1553"/>
                  </a:cubicBezTo>
                  <a:cubicBezTo>
                    <a:pt x="2828" y="1553"/>
                    <a:pt x="2826" y="1553"/>
                    <a:pt x="2825" y="1553"/>
                  </a:cubicBezTo>
                  <a:close/>
                  <a:moveTo>
                    <a:pt x="1668" y="2386"/>
                  </a:moveTo>
                  <a:cubicBezTo>
                    <a:pt x="1481" y="2386"/>
                    <a:pt x="1294" y="2315"/>
                    <a:pt x="1152" y="2173"/>
                  </a:cubicBezTo>
                  <a:cubicBezTo>
                    <a:pt x="1015" y="2036"/>
                    <a:pt x="940" y="1854"/>
                    <a:pt x="940" y="1660"/>
                  </a:cubicBezTo>
                  <a:cubicBezTo>
                    <a:pt x="941" y="1467"/>
                    <a:pt x="1016" y="1286"/>
                    <a:pt x="1153" y="1149"/>
                  </a:cubicBezTo>
                  <a:cubicBezTo>
                    <a:pt x="1165" y="1137"/>
                    <a:pt x="1185" y="1137"/>
                    <a:pt x="1197" y="1149"/>
                  </a:cubicBezTo>
                  <a:cubicBezTo>
                    <a:pt x="1209" y="1162"/>
                    <a:pt x="1209" y="1181"/>
                    <a:pt x="1197" y="1194"/>
                  </a:cubicBezTo>
                  <a:cubicBezTo>
                    <a:pt x="1072" y="1318"/>
                    <a:pt x="1003" y="1484"/>
                    <a:pt x="1003" y="1660"/>
                  </a:cubicBezTo>
                  <a:cubicBezTo>
                    <a:pt x="1002" y="1837"/>
                    <a:pt x="1071" y="2004"/>
                    <a:pt x="1196" y="2129"/>
                  </a:cubicBezTo>
                  <a:cubicBezTo>
                    <a:pt x="1455" y="2388"/>
                    <a:pt x="1876" y="2389"/>
                    <a:pt x="2134" y="2132"/>
                  </a:cubicBezTo>
                  <a:cubicBezTo>
                    <a:pt x="2259" y="2008"/>
                    <a:pt x="2328" y="1843"/>
                    <a:pt x="2328" y="1667"/>
                  </a:cubicBezTo>
                  <a:cubicBezTo>
                    <a:pt x="2328" y="1490"/>
                    <a:pt x="2259" y="1323"/>
                    <a:pt x="2134" y="1197"/>
                  </a:cubicBezTo>
                  <a:cubicBezTo>
                    <a:pt x="2122" y="1185"/>
                    <a:pt x="2122" y="1165"/>
                    <a:pt x="2134" y="1153"/>
                  </a:cubicBezTo>
                  <a:cubicBezTo>
                    <a:pt x="2146" y="1141"/>
                    <a:pt x="2166" y="1141"/>
                    <a:pt x="2178" y="1153"/>
                  </a:cubicBezTo>
                  <a:cubicBezTo>
                    <a:pt x="2315" y="1290"/>
                    <a:pt x="2391" y="1473"/>
                    <a:pt x="2390" y="1667"/>
                  </a:cubicBezTo>
                  <a:cubicBezTo>
                    <a:pt x="2390" y="1860"/>
                    <a:pt x="2315" y="2041"/>
                    <a:pt x="2178" y="2177"/>
                  </a:cubicBezTo>
                  <a:cubicBezTo>
                    <a:pt x="2037" y="2316"/>
                    <a:pt x="1853" y="2386"/>
                    <a:pt x="1668" y="2386"/>
                  </a:cubicBezTo>
                  <a:close/>
                  <a:moveTo>
                    <a:pt x="306" y="2601"/>
                  </a:moveTo>
                  <a:cubicBezTo>
                    <a:pt x="300" y="2601"/>
                    <a:pt x="294" y="2599"/>
                    <a:pt x="289" y="2596"/>
                  </a:cubicBezTo>
                  <a:cubicBezTo>
                    <a:pt x="275" y="2587"/>
                    <a:pt x="270" y="2568"/>
                    <a:pt x="279" y="2553"/>
                  </a:cubicBezTo>
                  <a:lnTo>
                    <a:pt x="553" y="2110"/>
                  </a:lnTo>
                  <a:cubicBezTo>
                    <a:pt x="516" y="2018"/>
                    <a:pt x="490" y="1922"/>
                    <a:pt x="477" y="1823"/>
                  </a:cubicBezTo>
                  <a:lnTo>
                    <a:pt x="17" y="1574"/>
                  </a:lnTo>
                  <a:cubicBezTo>
                    <a:pt x="6" y="1568"/>
                    <a:pt x="0" y="1557"/>
                    <a:pt x="1" y="1544"/>
                  </a:cubicBezTo>
                  <a:cubicBezTo>
                    <a:pt x="15" y="1328"/>
                    <a:pt x="71" y="1119"/>
                    <a:pt x="167" y="925"/>
                  </a:cubicBezTo>
                  <a:cubicBezTo>
                    <a:pt x="172" y="914"/>
                    <a:pt x="183" y="907"/>
                    <a:pt x="196" y="907"/>
                  </a:cubicBezTo>
                  <a:lnTo>
                    <a:pt x="719" y="924"/>
                  </a:lnTo>
                  <a:cubicBezTo>
                    <a:pt x="749" y="885"/>
                    <a:pt x="782" y="848"/>
                    <a:pt x="817" y="813"/>
                  </a:cubicBezTo>
                  <a:cubicBezTo>
                    <a:pt x="852" y="778"/>
                    <a:pt x="890" y="745"/>
                    <a:pt x="929" y="715"/>
                  </a:cubicBezTo>
                  <a:lnTo>
                    <a:pt x="913" y="194"/>
                  </a:lnTo>
                  <a:cubicBezTo>
                    <a:pt x="913" y="181"/>
                    <a:pt x="920" y="170"/>
                    <a:pt x="931" y="165"/>
                  </a:cubicBezTo>
                  <a:cubicBezTo>
                    <a:pt x="1126" y="70"/>
                    <a:pt x="1335" y="15"/>
                    <a:pt x="1553" y="1"/>
                  </a:cubicBezTo>
                  <a:cubicBezTo>
                    <a:pt x="1570" y="0"/>
                    <a:pt x="1585" y="13"/>
                    <a:pt x="1586" y="30"/>
                  </a:cubicBezTo>
                  <a:cubicBezTo>
                    <a:pt x="1587" y="47"/>
                    <a:pt x="1574" y="62"/>
                    <a:pt x="1557" y="63"/>
                  </a:cubicBezTo>
                  <a:cubicBezTo>
                    <a:pt x="1354" y="76"/>
                    <a:pt x="1159" y="126"/>
                    <a:pt x="976" y="212"/>
                  </a:cubicBezTo>
                  <a:lnTo>
                    <a:pt x="991" y="729"/>
                  </a:lnTo>
                  <a:cubicBezTo>
                    <a:pt x="992" y="740"/>
                    <a:pt x="987" y="749"/>
                    <a:pt x="979" y="755"/>
                  </a:cubicBezTo>
                  <a:cubicBezTo>
                    <a:pt x="938" y="786"/>
                    <a:pt x="898" y="820"/>
                    <a:pt x="861" y="857"/>
                  </a:cubicBezTo>
                  <a:cubicBezTo>
                    <a:pt x="824" y="894"/>
                    <a:pt x="790" y="933"/>
                    <a:pt x="758" y="974"/>
                  </a:cubicBezTo>
                  <a:cubicBezTo>
                    <a:pt x="752" y="983"/>
                    <a:pt x="743" y="987"/>
                    <a:pt x="733" y="987"/>
                  </a:cubicBezTo>
                  <a:lnTo>
                    <a:pt x="214" y="970"/>
                  </a:lnTo>
                  <a:cubicBezTo>
                    <a:pt x="130" y="1146"/>
                    <a:pt x="80" y="1334"/>
                    <a:pt x="64" y="1529"/>
                  </a:cubicBezTo>
                  <a:lnTo>
                    <a:pt x="521" y="1776"/>
                  </a:lnTo>
                  <a:cubicBezTo>
                    <a:pt x="529" y="1781"/>
                    <a:pt x="535" y="1790"/>
                    <a:pt x="537" y="1800"/>
                  </a:cubicBezTo>
                  <a:cubicBezTo>
                    <a:pt x="549" y="1903"/>
                    <a:pt x="576" y="2005"/>
                    <a:pt x="617" y="2101"/>
                  </a:cubicBezTo>
                  <a:cubicBezTo>
                    <a:pt x="621" y="2110"/>
                    <a:pt x="620" y="2121"/>
                    <a:pt x="615" y="2129"/>
                  </a:cubicBezTo>
                  <a:lnTo>
                    <a:pt x="332" y="2586"/>
                  </a:lnTo>
                  <a:cubicBezTo>
                    <a:pt x="326" y="2596"/>
                    <a:pt x="316" y="2601"/>
                    <a:pt x="306" y="2601"/>
                  </a:cubicBezTo>
                  <a:close/>
                  <a:moveTo>
                    <a:pt x="1776" y="3325"/>
                  </a:moveTo>
                  <a:cubicBezTo>
                    <a:pt x="1764" y="3325"/>
                    <a:pt x="1754" y="3319"/>
                    <a:pt x="1748" y="3309"/>
                  </a:cubicBezTo>
                  <a:lnTo>
                    <a:pt x="1500" y="2849"/>
                  </a:lnTo>
                  <a:cubicBezTo>
                    <a:pt x="1397" y="2834"/>
                    <a:pt x="1295" y="2806"/>
                    <a:pt x="1198" y="2765"/>
                  </a:cubicBezTo>
                  <a:cubicBezTo>
                    <a:pt x="1182" y="2758"/>
                    <a:pt x="1175" y="2740"/>
                    <a:pt x="1182" y="2724"/>
                  </a:cubicBezTo>
                  <a:cubicBezTo>
                    <a:pt x="1188" y="2708"/>
                    <a:pt x="1207" y="2701"/>
                    <a:pt x="1223" y="2707"/>
                  </a:cubicBezTo>
                  <a:cubicBezTo>
                    <a:pt x="1319" y="2748"/>
                    <a:pt x="1421" y="2776"/>
                    <a:pt x="1524" y="2789"/>
                  </a:cubicBezTo>
                  <a:cubicBezTo>
                    <a:pt x="1529" y="2789"/>
                    <a:pt x="1533" y="2791"/>
                    <a:pt x="1538" y="2794"/>
                  </a:cubicBezTo>
                  <a:cubicBezTo>
                    <a:pt x="1542" y="2797"/>
                    <a:pt x="1545" y="2801"/>
                    <a:pt x="1548" y="2805"/>
                  </a:cubicBezTo>
                  <a:lnTo>
                    <a:pt x="1794" y="3262"/>
                  </a:lnTo>
                  <a:cubicBezTo>
                    <a:pt x="1989" y="3246"/>
                    <a:pt x="2178" y="3197"/>
                    <a:pt x="2354" y="3114"/>
                  </a:cubicBezTo>
                  <a:lnTo>
                    <a:pt x="2339" y="2596"/>
                  </a:lnTo>
                  <a:cubicBezTo>
                    <a:pt x="2339" y="2586"/>
                    <a:pt x="2343" y="2577"/>
                    <a:pt x="2351" y="2571"/>
                  </a:cubicBezTo>
                  <a:cubicBezTo>
                    <a:pt x="2394" y="2539"/>
                    <a:pt x="2434" y="2504"/>
                    <a:pt x="2470" y="2468"/>
                  </a:cubicBezTo>
                  <a:cubicBezTo>
                    <a:pt x="2504" y="2434"/>
                    <a:pt x="2539" y="2395"/>
                    <a:pt x="2572" y="2351"/>
                  </a:cubicBezTo>
                  <a:cubicBezTo>
                    <a:pt x="2578" y="2343"/>
                    <a:pt x="2588" y="2339"/>
                    <a:pt x="2598" y="2339"/>
                  </a:cubicBezTo>
                  <a:lnTo>
                    <a:pt x="3116" y="2356"/>
                  </a:lnTo>
                  <a:cubicBezTo>
                    <a:pt x="3203" y="2173"/>
                    <a:pt x="3254" y="1979"/>
                    <a:pt x="3268" y="1777"/>
                  </a:cubicBezTo>
                  <a:cubicBezTo>
                    <a:pt x="3269" y="1760"/>
                    <a:pt x="3284" y="1747"/>
                    <a:pt x="3301" y="1748"/>
                  </a:cubicBezTo>
                  <a:cubicBezTo>
                    <a:pt x="3318" y="1749"/>
                    <a:pt x="3331" y="1764"/>
                    <a:pt x="3330" y="1781"/>
                  </a:cubicBezTo>
                  <a:cubicBezTo>
                    <a:pt x="3316" y="1998"/>
                    <a:pt x="3260" y="2207"/>
                    <a:pt x="3164" y="2402"/>
                  </a:cubicBezTo>
                  <a:cubicBezTo>
                    <a:pt x="3158" y="2413"/>
                    <a:pt x="3147" y="2419"/>
                    <a:pt x="3135" y="2419"/>
                  </a:cubicBezTo>
                  <a:lnTo>
                    <a:pt x="2612" y="2402"/>
                  </a:lnTo>
                  <a:cubicBezTo>
                    <a:pt x="2580" y="2443"/>
                    <a:pt x="2547" y="2480"/>
                    <a:pt x="2514" y="2513"/>
                  </a:cubicBezTo>
                  <a:cubicBezTo>
                    <a:pt x="2479" y="2547"/>
                    <a:pt x="2442" y="2580"/>
                    <a:pt x="2402" y="2611"/>
                  </a:cubicBezTo>
                  <a:lnTo>
                    <a:pt x="2417" y="3132"/>
                  </a:lnTo>
                  <a:cubicBezTo>
                    <a:pt x="2417" y="3145"/>
                    <a:pt x="2410" y="3156"/>
                    <a:pt x="2399" y="3161"/>
                  </a:cubicBezTo>
                  <a:cubicBezTo>
                    <a:pt x="2205" y="3256"/>
                    <a:pt x="1995" y="3311"/>
                    <a:pt x="1778" y="3325"/>
                  </a:cubicBezTo>
                  <a:lnTo>
                    <a:pt x="1776" y="3325"/>
                  </a:lnTo>
                </a:path>
              </a:pathLst>
            </a:custGeom>
            <a:solidFill>
              <a:schemeClr val="bg2"/>
            </a:solidFill>
            <a:ln w="9525">
              <a:noFill/>
              <a:round/>
              <a:headEnd/>
              <a:tailEnd/>
            </a:ln>
          </p:spPr>
          <p:txBody>
            <a:bodyPr vert="horz" wrap="square" lIns="97536" tIns="48768" rIns="97536" bIns="48768" numCol="1" anchor="t" anchorCtr="0" compatLnSpc="1">
              <a:prstTxWarp prst="textNoShape">
                <a:avLst/>
              </a:prstTxWarp>
            </a:bodyPr>
            <a:lstStyle/>
            <a:p>
              <a:endParaRPr lang="en-GB" sz="1170" dirty="0"/>
            </a:p>
          </p:txBody>
        </p:sp>
        <p:sp>
          <p:nvSpPr>
            <p:cNvPr id="99" name="Freeform 94">
              <a:extLst>
                <a:ext uri="{FF2B5EF4-FFF2-40B4-BE49-F238E27FC236}">
                  <a16:creationId xmlns:a16="http://schemas.microsoft.com/office/drawing/2014/main" id="{3AD13CBA-3AEC-40ED-B99B-05EB65BCDB81}"/>
                </a:ext>
              </a:extLst>
            </p:cNvPr>
            <p:cNvSpPr>
              <a:spLocks noEditPoints="1"/>
            </p:cNvSpPr>
            <p:nvPr/>
          </p:nvSpPr>
          <p:spPr bwMode="auto">
            <a:xfrm>
              <a:off x="10614623" y="3642967"/>
              <a:ext cx="824822" cy="822610"/>
            </a:xfrm>
            <a:custGeom>
              <a:avLst/>
              <a:gdLst>
                <a:gd name="T0" fmla="*/ 2027 w 4089"/>
                <a:gd name="T1" fmla="*/ 1121 h 4078"/>
                <a:gd name="T2" fmla="*/ 2961 w 4089"/>
                <a:gd name="T3" fmla="*/ 2021 h 4078"/>
                <a:gd name="T4" fmla="*/ 2062 w 4089"/>
                <a:gd name="T5" fmla="*/ 2951 h 4078"/>
                <a:gd name="T6" fmla="*/ 1128 w 4089"/>
                <a:gd name="T7" fmla="*/ 2050 h 4078"/>
                <a:gd name="T8" fmla="*/ 2027 w 4089"/>
                <a:gd name="T9" fmla="*/ 1121 h 4078"/>
                <a:gd name="T10" fmla="*/ 557 w 4089"/>
                <a:gd name="T11" fmla="*/ 2155 h 4078"/>
                <a:gd name="T12" fmla="*/ 21 w 4089"/>
                <a:gd name="T13" fmla="*/ 2554 h 4078"/>
                <a:gd name="T14" fmla="*/ 291 w 4089"/>
                <a:gd name="T15" fmla="*/ 3169 h 4078"/>
                <a:gd name="T16" fmla="*/ 950 w 4089"/>
                <a:gd name="T17" fmla="*/ 3047 h 4078"/>
                <a:gd name="T18" fmla="*/ 1079 w 4089"/>
                <a:gd name="T19" fmla="*/ 3170 h 4078"/>
                <a:gd name="T20" fmla="*/ 983 w 4089"/>
                <a:gd name="T21" fmla="*/ 3833 h 4078"/>
                <a:gd name="T22" fmla="*/ 1286 w 4089"/>
                <a:gd name="T23" fmla="*/ 3981 h 4078"/>
                <a:gd name="T24" fmla="*/ 1609 w 4089"/>
                <a:gd name="T25" fmla="*/ 4078 h 4078"/>
                <a:gd name="T26" fmla="*/ 1987 w 4089"/>
                <a:gd name="T27" fmla="*/ 3526 h 4078"/>
                <a:gd name="T28" fmla="*/ 2166 w 4089"/>
                <a:gd name="T29" fmla="*/ 3524 h 4078"/>
                <a:gd name="T30" fmla="*/ 2567 w 4089"/>
                <a:gd name="T31" fmla="*/ 4060 h 4078"/>
                <a:gd name="T32" fmla="*/ 3182 w 4089"/>
                <a:gd name="T33" fmla="*/ 3792 h 4078"/>
                <a:gd name="T34" fmla="*/ 3058 w 4089"/>
                <a:gd name="T35" fmla="*/ 3135 h 4078"/>
                <a:gd name="T36" fmla="*/ 3181 w 4089"/>
                <a:gd name="T37" fmla="*/ 3007 h 4078"/>
                <a:gd name="T38" fmla="*/ 3845 w 4089"/>
                <a:gd name="T39" fmla="*/ 3104 h 4078"/>
                <a:gd name="T40" fmla="*/ 3992 w 4089"/>
                <a:gd name="T41" fmla="*/ 2802 h 4078"/>
                <a:gd name="T42" fmla="*/ 4089 w 4089"/>
                <a:gd name="T43" fmla="*/ 2480 h 4078"/>
                <a:gd name="T44" fmla="*/ 3535 w 4089"/>
                <a:gd name="T45" fmla="*/ 2101 h 4078"/>
                <a:gd name="T46" fmla="*/ 3532 w 4089"/>
                <a:gd name="T47" fmla="*/ 1923 h 4078"/>
                <a:gd name="T48" fmla="*/ 4068 w 4089"/>
                <a:gd name="T49" fmla="*/ 1524 h 4078"/>
                <a:gd name="T50" fmla="*/ 3798 w 4089"/>
                <a:gd name="T51" fmla="*/ 909 h 4078"/>
                <a:gd name="T52" fmla="*/ 3139 w 4089"/>
                <a:gd name="T53" fmla="*/ 1031 h 4078"/>
                <a:gd name="T54" fmla="*/ 3011 w 4089"/>
                <a:gd name="T55" fmla="*/ 907 h 4078"/>
                <a:gd name="T56" fmla="*/ 3106 w 4089"/>
                <a:gd name="T57" fmla="*/ 245 h 4078"/>
                <a:gd name="T58" fmla="*/ 2803 w 4089"/>
                <a:gd name="T59" fmla="*/ 97 h 4078"/>
                <a:gd name="T60" fmla="*/ 2480 w 4089"/>
                <a:gd name="T61" fmla="*/ 0 h 4078"/>
                <a:gd name="T62" fmla="*/ 2102 w 4089"/>
                <a:gd name="T63" fmla="*/ 551 h 4078"/>
                <a:gd name="T64" fmla="*/ 1924 w 4089"/>
                <a:gd name="T65" fmla="*/ 554 h 4078"/>
                <a:gd name="T66" fmla="*/ 1522 w 4089"/>
                <a:gd name="T67" fmla="*/ 17 h 4078"/>
                <a:gd name="T68" fmla="*/ 907 w 4089"/>
                <a:gd name="T69" fmla="*/ 285 h 4078"/>
                <a:gd name="T70" fmla="*/ 1031 w 4089"/>
                <a:gd name="T71" fmla="*/ 943 h 4078"/>
                <a:gd name="T72" fmla="*/ 908 w 4089"/>
                <a:gd name="T73" fmla="*/ 1071 h 4078"/>
                <a:gd name="T74" fmla="*/ 244 w 4089"/>
                <a:gd name="T75" fmla="*/ 973 h 4078"/>
                <a:gd name="T76" fmla="*/ 97 w 4089"/>
                <a:gd name="T77" fmla="*/ 1276 h 4078"/>
                <a:gd name="T78" fmla="*/ 0 w 4089"/>
                <a:gd name="T79" fmla="*/ 1598 h 4078"/>
                <a:gd name="T80" fmla="*/ 554 w 4089"/>
                <a:gd name="T81" fmla="*/ 1977 h 4078"/>
                <a:gd name="T82" fmla="*/ 557 w 4089"/>
                <a:gd name="T83" fmla="*/ 2155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9" h="4078">
                  <a:moveTo>
                    <a:pt x="2027" y="1121"/>
                  </a:moveTo>
                  <a:cubicBezTo>
                    <a:pt x="2533" y="1113"/>
                    <a:pt x="2952" y="1516"/>
                    <a:pt x="2961" y="2021"/>
                  </a:cubicBezTo>
                  <a:cubicBezTo>
                    <a:pt x="2971" y="2527"/>
                    <a:pt x="2568" y="2943"/>
                    <a:pt x="2062" y="2951"/>
                  </a:cubicBezTo>
                  <a:cubicBezTo>
                    <a:pt x="1556" y="2959"/>
                    <a:pt x="1137" y="2556"/>
                    <a:pt x="1128" y="2050"/>
                  </a:cubicBezTo>
                  <a:cubicBezTo>
                    <a:pt x="1118" y="1545"/>
                    <a:pt x="1521" y="1129"/>
                    <a:pt x="2027" y="1121"/>
                  </a:cubicBezTo>
                  <a:close/>
                  <a:moveTo>
                    <a:pt x="557" y="2155"/>
                  </a:moveTo>
                  <a:lnTo>
                    <a:pt x="21" y="2554"/>
                  </a:lnTo>
                  <a:cubicBezTo>
                    <a:pt x="77" y="2772"/>
                    <a:pt x="169" y="2979"/>
                    <a:pt x="291" y="3169"/>
                  </a:cubicBezTo>
                  <a:lnTo>
                    <a:pt x="950" y="3047"/>
                  </a:lnTo>
                  <a:cubicBezTo>
                    <a:pt x="990" y="3090"/>
                    <a:pt x="1033" y="3132"/>
                    <a:pt x="1079" y="3170"/>
                  </a:cubicBezTo>
                  <a:lnTo>
                    <a:pt x="983" y="3833"/>
                  </a:lnTo>
                  <a:cubicBezTo>
                    <a:pt x="1078" y="3889"/>
                    <a:pt x="1179" y="3939"/>
                    <a:pt x="1286" y="3981"/>
                  </a:cubicBezTo>
                  <a:cubicBezTo>
                    <a:pt x="1393" y="4022"/>
                    <a:pt x="1500" y="4055"/>
                    <a:pt x="1609" y="4078"/>
                  </a:cubicBezTo>
                  <a:lnTo>
                    <a:pt x="1987" y="3526"/>
                  </a:lnTo>
                  <a:cubicBezTo>
                    <a:pt x="2047" y="3529"/>
                    <a:pt x="2107" y="3528"/>
                    <a:pt x="2166" y="3524"/>
                  </a:cubicBezTo>
                  <a:lnTo>
                    <a:pt x="2567" y="4060"/>
                  </a:lnTo>
                  <a:cubicBezTo>
                    <a:pt x="2785" y="4005"/>
                    <a:pt x="2993" y="3914"/>
                    <a:pt x="3182" y="3792"/>
                  </a:cubicBezTo>
                  <a:lnTo>
                    <a:pt x="3058" y="3135"/>
                  </a:lnTo>
                  <a:cubicBezTo>
                    <a:pt x="3102" y="3095"/>
                    <a:pt x="3143" y="3052"/>
                    <a:pt x="3181" y="3007"/>
                  </a:cubicBezTo>
                  <a:lnTo>
                    <a:pt x="3845" y="3104"/>
                  </a:lnTo>
                  <a:cubicBezTo>
                    <a:pt x="3901" y="3009"/>
                    <a:pt x="3951" y="2909"/>
                    <a:pt x="3992" y="2802"/>
                  </a:cubicBezTo>
                  <a:cubicBezTo>
                    <a:pt x="4034" y="2696"/>
                    <a:pt x="4066" y="2588"/>
                    <a:pt x="4089" y="2480"/>
                  </a:cubicBezTo>
                  <a:lnTo>
                    <a:pt x="3535" y="2101"/>
                  </a:lnTo>
                  <a:cubicBezTo>
                    <a:pt x="3537" y="2041"/>
                    <a:pt x="3537" y="1982"/>
                    <a:pt x="3532" y="1923"/>
                  </a:cubicBezTo>
                  <a:lnTo>
                    <a:pt x="4068" y="1524"/>
                  </a:lnTo>
                  <a:cubicBezTo>
                    <a:pt x="4012" y="1306"/>
                    <a:pt x="3920" y="1098"/>
                    <a:pt x="3798" y="909"/>
                  </a:cubicBezTo>
                  <a:lnTo>
                    <a:pt x="3139" y="1031"/>
                  </a:lnTo>
                  <a:cubicBezTo>
                    <a:pt x="3099" y="987"/>
                    <a:pt x="3056" y="946"/>
                    <a:pt x="3011" y="907"/>
                  </a:cubicBezTo>
                  <a:lnTo>
                    <a:pt x="3106" y="245"/>
                  </a:lnTo>
                  <a:cubicBezTo>
                    <a:pt x="3011" y="189"/>
                    <a:pt x="2910" y="139"/>
                    <a:pt x="2803" y="97"/>
                  </a:cubicBezTo>
                  <a:cubicBezTo>
                    <a:pt x="2696" y="55"/>
                    <a:pt x="2588" y="23"/>
                    <a:pt x="2480" y="0"/>
                  </a:cubicBezTo>
                  <a:lnTo>
                    <a:pt x="2102" y="551"/>
                  </a:lnTo>
                  <a:cubicBezTo>
                    <a:pt x="2042" y="549"/>
                    <a:pt x="1983" y="550"/>
                    <a:pt x="1924" y="554"/>
                  </a:cubicBezTo>
                  <a:lnTo>
                    <a:pt x="1522" y="17"/>
                  </a:lnTo>
                  <a:cubicBezTo>
                    <a:pt x="1304" y="73"/>
                    <a:pt x="1096" y="164"/>
                    <a:pt x="907" y="285"/>
                  </a:cubicBezTo>
                  <a:lnTo>
                    <a:pt x="1031" y="943"/>
                  </a:lnTo>
                  <a:cubicBezTo>
                    <a:pt x="987" y="983"/>
                    <a:pt x="946" y="1026"/>
                    <a:pt x="908" y="1071"/>
                  </a:cubicBezTo>
                  <a:lnTo>
                    <a:pt x="244" y="973"/>
                  </a:lnTo>
                  <a:cubicBezTo>
                    <a:pt x="188" y="1068"/>
                    <a:pt x="138" y="1169"/>
                    <a:pt x="97" y="1276"/>
                  </a:cubicBezTo>
                  <a:cubicBezTo>
                    <a:pt x="55" y="1382"/>
                    <a:pt x="23" y="1490"/>
                    <a:pt x="0" y="1598"/>
                  </a:cubicBezTo>
                  <a:lnTo>
                    <a:pt x="554" y="1977"/>
                  </a:lnTo>
                  <a:cubicBezTo>
                    <a:pt x="552" y="2036"/>
                    <a:pt x="553" y="2096"/>
                    <a:pt x="557" y="2155"/>
                  </a:cubicBezTo>
                </a:path>
              </a:pathLst>
            </a:custGeom>
            <a:solidFill>
              <a:schemeClr val="bg2"/>
            </a:solidFill>
            <a:ln w="9525">
              <a:noFill/>
              <a:round/>
              <a:headEnd/>
              <a:tailEnd/>
            </a:ln>
          </p:spPr>
          <p:txBody>
            <a:bodyPr vert="horz" wrap="square" lIns="97536" tIns="48768" rIns="97536" bIns="48768" numCol="1" anchor="t" anchorCtr="0" compatLnSpc="1">
              <a:prstTxWarp prst="textNoShape">
                <a:avLst/>
              </a:prstTxWarp>
            </a:bodyPr>
            <a:lstStyle/>
            <a:p>
              <a:endParaRPr lang="en-GB" sz="1170"/>
            </a:p>
          </p:txBody>
        </p:sp>
        <p:sp>
          <p:nvSpPr>
            <p:cNvPr id="101" name="Freeform 96">
              <a:extLst>
                <a:ext uri="{FF2B5EF4-FFF2-40B4-BE49-F238E27FC236}">
                  <a16:creationId xmlns:a16="http://schemas.microsoft.com/office/drawing/2014/main" id="{25189BBB-9384-4021-A552-524390621EF9}"/>
                </a:ext>
              </a:extLst>
            </p:cNvPr>
            <p:cNvSpPr>
              <a:spLocks/>
            </p:cNvSpPr>
            <p:nvPr/>
          </p:nvSpPr>
          <p:spPr bwMode="auto">
            <a:xfrm>
              <a:off x="11008129" y="2886695"/>
              <a:ext cx="424573" cy="360446"/>
            </a:xfrm>
            <a:custGeom>
              <a:avLst/>
              <a:gdLst>
                <a:gd name="T0" fmla="*/ 156 w 192"/>
                <a:gd name="T1" fmla="*/ 134 h 163"/>
                <a:gd name="T2" fmla="*/ 192 w 192"/>
                <a:gd name="T3" fmla="*/ 64 h 163"/>
                <a:gd name="T4" fmla="*/ 64 w 192"/>
                <a:gd name="T5" fmla="*/ 0 h 163"/>
                <a:gd name="T6" fmla="*/ 0 w 192"/>
                <a:gd name="T7" fmla="*/ 127 h 163"/>
                <a:gd name="T8" fmla="*/ 71 w 192"/>
                <a:gd name="T9" fmla="*/ 163 h 163"/>
                <a:gd name="T10" fmla="*/ 71 w 192"/>
                <a:gd name="T11" fmla="*/ 163 h 163"/>
                <a:gd name="T12" fmla="*/ 156 w 192"/>
                <a:gd name="T13" fmla="*/ 134 h 163"/>
              </a:gdLst>
              <a:ahLst/>
              <a:cxnLst>
                <a:cxn ang="0">
                  <a:pos x="T0" y="T1"/>
                </a:cxn>
                <a:cxn ang="0">
                  <a:pos x="T2" y="T3"/>
                </a:cxn>
                <a:cxn ang="0">
                  <a:pos x="T4" y="T5"/>
                </a:cxn>
                <a:cxn ang="0">
                  <a:pos x="T6" y="T7"/>
                </a:cxn>
                <a:cxn ang="0">
                  <a:pos x="T8" y="T9"/>
                </a:cxn>
                <a:cxn ang="0">
                  <a:pos x="T10" y="T11"/>
                </a:cxn>
                <a:cxn ang="0">
                  <a:pos x="T12" y="T13"/>
                </a:cxn>
              </a:cxnLst>
              <a:rect l="0" t="0" r="r" b="b"/>
              <a:pathLst>
                <a:path w="192" h="163">
                  <a:moveTo>
                    <a:pt x="156" y="134"/>
                  </a:moveTo>
                  <a:lnTo>
                    <a:pt x="192" y="64"/>
                  </a:lnTo>
                  <a:lnTo>
                    <a:pt x="64" y="0"/>
                  </a:lnTo>
                  <a:lnTo>
                    <a:pt x="0" y="127"/>
                  </a:lnTo>
                  <a:lnTo>
                    <a:pt x="71" y="163"/>
                  </a:lnTo>
                  <a:lnTo>
                    <a:pt x="71" y="163"/>
                  </a:lnTo>
                  <a:lnTo>
                    <a:pt x="156" y="134"/>
                  </a:lnTo>
                  <a:close/>
                </a:path>
              </a:pathLst>
            </a:custGeom>
            <a:solidFill>
              <a:schemeClr val="accent6"/>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102" name="Freeform 97">
              <a:extLst>
                <a:ext uri="{FF2B5EF4-FFF2-40B4-BE49-F238E27FC236}">
                  <a16:creationId xmlns:a16="http://schemas.microsoft.com/office/drawing/2014/main" id="{A545D6BE-D6D1-4985-B37A-0D133432EB33}"/>
                </a:ext>
              </a:extLst>
            </p:cNvPr>
            <p:cNvSpPr>
              <a:spLocks/>
            </p:cNvSpPr>
            <p:nvPr/>
          </p:nvSpPr>
          <p:spPr bwMode="auto">
            <a:xfrm>
              <a:off x="11220416" y="2864582"/>
              <a:ext cx="108355" cy="150370"/>
            </a:xfrm>
            <a:custGeom>
              <a:avLst/>
              <a:gdLst>
                <a:gd name="T0" fmla="*/ 18 w 49"/>
                <a:gd name="T1" fmla="*/ 68 h 68"/>
                <a:gd name="T2" fmla="*/ 0 w 49"/>
                <a:gd name="T3" fmla="*/ 59 h 68"/>
                <a:gd name="T4" fmla="*/ 30 w 49"/>
                <a:gd name="T5" fmla="*/ 0 h 68"/>
                <a:gd name="T6" fmla="*/ 49 w 49"/>
                <a:gd name="T7" fmla="*/ 9 h 68"/>
                <a:gd name="T8" fmla="*/ 18 w 49"/>
                <a:gd name="T9" fmla="*/ 68 h 68"/>
              </a:gdLst>
              <a:ahLst/>
              <a:cxnLst>
                <a:cxn ang="0">
                  <a:pos x="T0" y="T1"/>
                </a:cxn>
                <a:cxn ang="0">
                  <a:pos x="T2" y="T3"/>
                </a:cxn>
                <a:cxn ang="0">
                  <a:pos x="T4" y="T5"/>
                </a:cxn>
                <a:cxn ang="0">
                  <a:pos x="T6" y="T7"/>
                </a:cxn>
                <a:cxn ang="0">
                  <a:pos x="T8" y="T9"/>
                </a:cxn>
              </a:cxnLst>
              <a:rect l="0" t="0" r="r" b="b"/>
              <a:pathLst>
                <a:path w="49" h="68">
                  <a:moveTo>
                    <a:pt x="18" y="68"/>
                  </a:moveTo>
                  <a:lnTo>
                    <a:pt x="0" y="59"/>
                  </a:lnTo>
                  <a:lnTo>
                    <a:pt x="30" y="0"/>
                  </a:lnTo>
                  <a:lnTo>
                    <a:pt x="49" y="9"/>
                  </a:lnTo>
                  <a:lnTo>
                    <a:pt x="18" y="68"/>
                  </a:lnTo>
                  <a:close/>
                </a:path>
              </a:pathLst>
            </a:custGeom>
            <a:solidFill>
              <a:schemeClr val="accent1"/>
            </a:solidFill>
            <a:ln>
              <a:solidFill>
                <a:schemeClr val="tx2"/>
              </a:solidFill>
            </a:ln>
          </p:spPr>
          <p:txBody>
            <a:bodyPr vert="horz" wrap="square" lIns="97536" tIns="48768" rIns="97536" bIns="48768" numCol="1" anchor="t" anchorCtr="0" compatLnSpc="1">
              <a:prstTxWarp prst="textNoShape">
                <a:avLst/>
              </a:prstTxWarp>
            </a:bodyPr>
            <a:lstStyle/>
            <a:p>
              <a:endParaRPr lang="en-GB" sz="1170"/>
            </a:p>
          </p:txBody>
        </p:sp>
        <p:sp>
          <p:nvSpPr>
            <p:cNvPr id="103" name="Freeform 98">
              <a:extLst>
                <a:ext uri="{FF2B5EF4-FFF2-40B4-BE49-F238E27FC236}">
                  <a16:creationId xmlns:a16="http://schemas.microsoft.com/office/drawing/2014/main" id="{71F7B7B4-A802-4B5D-AD0D-79AFAF5937B9}"/>
                </a:ext>
              </a:extLst>
            </p:cNvPr>
            <p:cNvSpPr>
              <a:spLocks/>
            </p:cNvSpPr>
            <p:nvPr/>
          </p:nvSpPr>
          <p:spPr bwMode="auto">
            <a:xfrm>
              <a:off x="10548174" y="2686569"/>
              <a:ext cx="307374" cy="316219"/>
            </a:xfrm>
            <a:custGeom>
              <a:avLst/>
              <a:gdLst>
                <a:gd name="T0" fmla="*/ 139 w 139"/>
                <a:gd name="T1" fmla="*/ 74 h 143"/>
                <a:gd name="T2" fmla="*/ 134 w 139"/>
                <a:gd name="T3" fmla="*/ 0 h 143"/>
                <a:gd name="T4" fmla="*/ 0 w 139"/>
                <a:gd name="T5" fmla="*/ 9 h 143"/>
                <a:gd name="T6" fmla="*/ 9 w 139"/>
                <a:gd name="T7" fmla="*/ 143 h 143"/>
                <a:gd name="T8" fmla="*/ 84 w 139"/>
                <a:gd name="T9" fmla="*/ 138 h 143"/>
                <a:gd name="T10" fmla="*/ 84 w 139"/>
                <a:gd name="T11" fmla="*/ 138 h 143"/>
                <a:gd name="T12" fmla="*/ 139 w 139"/>
                <a:gd name="T13" fmla="*/ 74 h 143"/>
              </a:gdLst>
              <a:ahLst/>
              <a:cxnLst>
                <a:cxn ang="0">
                  <a:pos x="T0" y="T1"/>
                </a:cxn>
                <a:cxn ang="0">
                  <a:pos x="T2" y="T3"/>
                </a:cxn>
                <a:cxn ang="0">
                  <a:pos x="T4" y="T5"/>
                </a:cxn>
                <a:cxn ang="0">
                  <a:pos x="T6" y="T7"/>
                </a:cxn>
                <a:cxn ang="0">
                  <a:pos x="T8" y="T9"/>
                </a:cxn>
                <a:cxn ang="0">
                  <a:pos x="T10" y="T11"/>
                </a:cxn>
                <a:cxn ang="0">
                  <a:pos x="T12" y="T13"/>
                </a:cxn>
              </a:cxnLst>
              <a:rect l="0" t="0" r="r" b="b"/>
              <a:pathLst>
                <a:path w="139" h="143">
                  <a:moveTo>
                    <a:pt x="139" y="74"/>
                  </a:moveTo>
                  <a:lnTo>
                    <a:pt x="134" y="0"/>
                  </a:lnTo>
                  <a:lnTo>
                    <a:pt x="0" y="9"/>
                  </a:lnTo>
                  <a:lnTo>
                    <a:pt x="9" y="143"/>
                  </a:lnTo>
                  <a:lnTo>
                    <a:pt x="84" y="138"/>
                  </a:lnTo>
                  <a:lnTo>
                    <a:pt x="84" y="138"/>
                  </a:lnTo>
                  <a:lnTo>
                    <a:pt x="139" y="74"/>
                  </a:lnTo>
                  <a:close/>
                </a:path>
              </a:pathLst>
            </a:custGeom>
            <a:solidFill>
              <a:schemeClr val="accent2"/>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104" name="Freeform 99">
              <a:extLst>
                <a:ext uri="{FF2B5EF4-FFF2-40B4-BE49-F238E27FC236}">
                  <a16:creationId xmlns:a16="http://schemas.microsoft.com/office/drawing/2014/main" id="{141B523E-4C63-4271-B891-98DDFF7216AD}"/>
                </a:ext>
              </a:extLst>
            </p:cNvPr>
            <p:cNvSpPr>
              <a:spLocks/>
            </p:cNvSpPr>
            <p:nvPr/>
          </p:nvSpPr>
          <p:spPr bwMode="auto">
            <a:xfrm>
              <a:off x="11116483" y="2415684"/>
              <a:ext cx="296317" cy="296317"/>
            </a:xfrm>
            <a:custGeom>
              <a:avLst/>
              <a:gdLst>
                <a:gd name="T0" fmla="*/ 134 w 134"/>
                <a:gd name="T1" fmla="*/ 73 h 134"/>
                <a:gd name="T2" fmla="*/ 134 w 134"/>
                <a:gd name="T3" fmla="*/ 0 h 134"/>
                <a:gd name="T4" fmla="*/ 0 w 134"/>
                <a:gd name="T5" fmla="*/ 0 h 134"/>
                <a:gd name="T6" fmla="*/ 0 w 134"/>
                <a:gd name="T7" fmla="*/ 134 h 134"/>
                <a:gd name="T8" fmla="*/ 75 w 134"/>
                <a:gd name="T9" fmla="*/ 134 h 134"/>
                <a:gd name="T10" fmla="*/ 75 w 134"/>
                <a:gd name="T11" fmla="*/ 134 h 134"/>
                <a:gd name="T12" fmla="*/ 134 w 134"/>
                <a:gd name="T13" fmla="*/ 73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134" y="73"/>
                  </a:moveTo>
                  <a:lnTo>
                    <a:pt x="134" y="0"/>
                  </a:lnTo>
                  <a:lnTo>
                    <a:pt x="0" y="0"/>
                  </a:lnTo>
                  <a:lnTo>
                    <a:pt x="0" y="134"/>
                  </a:lnTo>
                  <a:lnTo>
                    <a:pt x="75" y="134"/>
                  </a:lnTo>
                  <a:lnTo>
                    <a:pt x="75" y="134"/>
                  </a:lnTo>
                  <a:lnTo>
                    <a:pt x="134" y="73"/>
                  </a:lnTo>
                  <a:close/>
                </a:path>
              </a:pathLst>
            </a:custGeom>
            <a:solidFill>
              <a:schemeClr val="accent4"/>
            </a:solidFill>
            <a:ln>
              <a:noFill/>
            </a:ln>
          </p:spPr>
          <p:txBody>
            <a:bodyPr vert="horz" wrap="square" lIns="97536" tIns="48768" rIns="97536" bIns="48768" numCol="1" anchor="t" anchorCtr="0" compatLnSpc="1">
              <a:prstTxWarp prst="textNoShape">
                <a:avLst/>
              </a:prstTxWarp>
            </a:bodyPr>
            <a:lstStyle/>
            <a:p>
              <a:endParaRPr lang="en-GB" sz="1170"/>
            </a:p>
          </p:txBody>
        </p:sp>
        <p:sp>
          <p:nvSpPr>
            <p:cNvPr id="105" name="Freeform 100">
              <a:extLst>
                <a:ext uri="{FF2B5EF4-FFF2-40B4-BE49-F238E27FC236}">
                  <a16:creationId xmlns:a16="http://schemas.microsoft.com/office/drawing/2014/main" id="{70C30734-2565-49A9-89C6-7FA183B9440D}"/>
                </a:ext>
              </a:extLst>
            </p:cNvPr>
            <p:cNvSpPr>
              <a:spLocks/>
            </p:cNvSpPr>
            <p:nvPr/>
          </p:nvSpPr>
          <p:spPr bwMode="auto">
            <a:xfrm>
              <a:off x="11244740" y="2331654"/>
              <a:ext cx="101721" cy="141524"/>
            </a:xfrm>
            <a:custGeom>
              <a:avLst/>
              <a:gdLst>
                <a:gd name="T0" fmla="*/ 46 w 46"/>
                <a:gd name="T1" fmla="*/ 55 h 64"/>
                <a:gd name="T2" fmla="*/ 29 w 46"/>
                <a:gd name="T3" fmla="*/ 64 h 64"/>
                <a:gd name="T4" fmla="*/ 0 w 46"/>
                <a:gd name="T5" fmla="*/ 9 h 64"/>
                <a:gd name="T6" fmla="*/ 17 w 46"/>
                <a:gd name="T7" fmla="*/ 0 h 64"/>
                <a:gd name="T8" fmla="*/ 46 w 46"/>
                <a:gd name="T9" fmla="*/ 55 h 64"/>
              </a:gdLst>
              <a:ahLst/>
              <a:cxnLst>
                <a:cxn ang="0">
                  <a:pos x="T0" y="T1"/>
                </a:cxn>
                <a:cxn ang="0">
                  <a:pos x="T2" y="T3"/>
                </a:cxn>
                <a:cxn ang="0">
                  <a:pos x="T4" y="T5"/>
                </a:cxn>
                <a:cxn ang="0">
                  <a:pos x="T6" y="T7"/>
                </a:cxn>
                <a:cxn ang="0">
                  <a:pos x="T8" y="T9"/>
                </a:cxn>
              </a:cxnLst>
              <a:rect l="0" t="0" r="r" b="b"/>
              <a:pathLst>
                <a:path w="46" h="64">
                  <a:moveTo>
                    <a:pt x="46" y="55"/>
                  </a:moveTo>
                  <a:lnTo>
                    <a:pt x="29" y="64"/>
                  </a:lnTo>
                  <a:lnTo>
                    <a:pt x="0" y="9"/>
                  </a:lnTo>
                  <a:lnTo>
                    <a:pt x="17" y="0"/>
                  </a:lnTo>
                  <a:lnTo>
                    <a:pt x="46" y="55"/>
                  </a:lnTo>
                  <a:close/>
                </a:path>
              </a:pathLst>
            </a:custGeom>
            <a:solidFill>
              <a:schemeClr val="accent1"/>
            </a:solidFill>
            <a:ln>
              <a:solidFill>
                <a:schemeClr val="tx2"/>
              </a:solidFill>
            </a:ln>
          </p:spPr>
          <p:txBody>
            <a:bodyPr vert="horz" wrap="square" lIns="97536" tIns="48768" rIns="97536" bIns="48768" numCol="1" anchor="t" anchorCtr="0" compatLnSpc="1">
              <a:prstTxWarp prst="textNoShape">
                <a:avLst/>
              </a:prstTxWarp>
            </a:bodyPr>
            <a:lstStyle/>
            <a:p>
              <a:endParaRPr lang="en-GB" sz="1170"/>
            </a:p>
          </p:txBody>
        </p:sp>
        <p:sp>
          <p:nvSpPr>
            <p:cNvPr id="106" name="Freeform 101">
              <a:extLst>
                <a:ext uri="{FF2B5EF4-FFF2-40B4-BE49-F238E27FC236}">
                  <a16:creationId xmlns:a16="http://schemas.microsoft.com/office/drawing/2014/main" id="{A07BAAE8-A8BE-4573-82A6-5695B44D4025}"/>
                </a:ext>
              </a:extLst>
            </p:cNvPr>
            <p:cNvSpPr>
              <a:spLocks/>
            </p:cNvSpPr>
            <p:nvPr/>
          </p:nvSpPr>
          <p:spPr bwMode="auto">
            <a:xfrm>
              <a:off x="10526062" y="2594801"/>
              <a:ext cx="103933" cy="143736"/>
            </a:xfrm>
            <a:custGeom>
              <a:avLst/>
              <a:gdLst>
                <a:gd name="T0" fmla="*/ 47 w 47"/>
                <a:gd name="T1" fmla="*/ 56 h 65"/>
                <a:gd name="T2" fmla="*/ 30 w 47"/>
                <a:gd name="T3" fmla="*/ 65 h 65"/>
                <a:gd name="T4" fmla="*/ 0 w 47"/>
                <a:gd name="T5" fmla="*/ 10 h 65"/>
                <a:gd name="T6" fmla="*/ 18 w 47"/>
                <a:gd name="T7" fmla="*/ 0 h 65"/>
                <a:gd name="T8" fmla="*/ 47 w 47"/>
                <a:gd name="T9" fmla="*/ 56 h 65"/>
              </a:gdLst>
              <a:ahLst/>
              <a:cxnLst>
                <a:cxn ang="0">
                  <a:pos x="T0" y="T1"/>
                </a:cxn>
                <a:cxn ang="0">
                  <a:pos x="T2" y="T3"/>
                </a:cxn>
                <a:cxn ang="0">
                  <a:pos x="T4" y="T5"/>
                </a:cxn>
                <a:cxn ang="0">
                  <a:pos x="T6" y="T7"/>
                </a:cxn>
                <a:cxn ang="0">
                  <a:pos x="T8" y="T9"/>
                </a:cxn>
              </a:cxnLst>
              <a:rect l="0" t="0" r="r" b="b"/>
              <a:pathLst>
                <a:path w="47" h="65">
                  <a:moveTo>
                    <a:pt x="47" y="56"/>
                  </a:moveTo>
                  <a:lnTo>
                    <a:pt x="30" y="65"/>
                  </a:lnTo>
                  <a:lnTo>
                    <a:pt x="0" y="10"/>
                  </a:lnTo>
                  <a:lnTo>
                    <a:pt x="18" y="0"/>
                  </a:lnTo>
                  <a:lnTo>
                    <a:pt x="47" y="56"/>
                  </a:lnTo>
                  <a:close/>
                </a:path>
              </a:pathLst>
            </a:custGeom>
            <a:solidFill>
              <a:schemeClr val="accent1"/>
            </a:solidFill>
            <a:ln>
              <a:solidFill>
                <a:schemeClr val="tx2"/>
              </a:solidFill>
            </a:ln>
          </p:spPr>
          <p:txBody>
            <a:bodyPr vert="horz" wrap="square" lIns="97536" tIns="48768" rIns="97536" bIns="48768" numCol="1" anchor="t" anchorCtr="0" compatLnSpc="1">
              <a:prstTxWarp prst="textNoShape">
                <a:avLst/>
              </a:prstTxWarp>
            </a:bodyPr>
            <a:lstStyle/>
            <a:p>
              <a:endParaRPr lang="en-GB" sz="1170"/>
            </a:p>
          </p:txBody>
        </p:sp>
        <p:sp>
          <p:nvSpPr>
            <p:cNvPr id="136" name="Oval 131">
              <a:extLst>
                <a:ext uri="{FF2B5EF4-FFF2-40B4-BE49-F238E27FC236}">
                  <a16:creationId xmlns:a16="http://schemas.microsoft.com/office/drawing/2014/main" id="{78AA23EA-AB74-4F5D-86FF-06458DAA444F}"/>
                </a:ext>
              </a:extLst>
            </p:cNvPr>
            <p:cNvSpPr>
              <a:spLocks noChangeArrowheads="1"/>
            </p:cNvSpPr>
            <p:nvPr/>
          </p:nvSpPr>
          <p:spPr bwMode="auto">
            <a:xfrm>
              <a:off x="9117452" y="3295789"/>
              <a:ext cx="108355" cy="59706"/>
            </a:xfrm>
            <a:prstGeom prst="ellipse">
              <a:avLst/>
            </a:prstGeom>
            <a:solidFill>
              <a:srgbClr val="00131D"/>
            </a:solidFill>
            <a:ln>
              <a:noFill/>
            </a:ln>
          </p:spPr>
          <p:txBody>
            <a:bodyPr vert="horz" wrap="square" lIns="97536" tIns="48768" rIns="97536" bIns="48768" numCol="1" anchor="t" anchorCtr="0" compatLnSpc="1">
              <a:prstTxWarp prst="textNoShape">
                <a:avLst/>
              </a:prstTxWarp>
            </a:bodyPr>
            <a:lstStyle/>
            <a:p>
              <a:endParaRPr lang="en-GB" sz="1170"/>
            </a:p>
          </p:txBody>
        </p:sp>
      </p:grpSp>
    </p:spTree>
    <p:extLst>
      <p:ext uri="{BB962C8B-B14F-4D97-AF65-F5344CB8AC3E}">
        <p14:creationId xmlns:p14="http://schemas.microsoft.com/office/powerpoint/2010/main" val="286508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84">
            <a:extLst>
              <a:ext uri="{FF2B5EF4-FFF2-40B4-BE49-F238E27FC236}">
                <a16:creationId xmlns:a16="http://schemas.microsoft.com/office/drawing/2014/main" id="{CFEA2B5A-14E4-4E3A-B328-8247E7059A88}"/>
              </a:ext>
            </a:extLst>
          </p:cNvPr>
          <p:cNvSpPr>
            <a:spLocks noGrp="1"/>
          </p:cNvSpPr>
          <p:nvPr>
            <p:ph type="title"/>
          </p:nvPr>
        </p:nvSpPr>
        <p:spPr/>
        <p:txBody>
          <a:bodyPr/>
          <a:lstStyle/>
          <a:p>
            <a:r>
              <a:rPr lang="en-GB" dirty="0"/>
              <a:t>Accessibility inspector</a:t>
            </a:r>
          </a:p>
        </p:txBody>
      </p:sp>
      <p:sp>
        <p:nvSpPr>
          <p:cNvPr id="5" name="Content Placeholder 4">
            <a:extLst>
              <a:ext uri="{FF2B5EF4-FFF2-40B4-BE49-F238E27FC236}">
                <a16:creationId xmlns:a16="http://schemas.microsoft.com/office/drawing/2014/main" id="{0D460BE8-AF7E-43A9-8E81-D0D3D44F36EC}"/>
              </a:ext>
            </a:extLst>
          </p:cNvPr>
          <p:cNvSpPr>
            <a:spLocks noGrp="1"/>
          </p:cNvSpPr>
          <p:nvPr>
            <p:ph sz="half" idx="1"/>
          </p:nvPr>
        </p:nvSpPr>
        <p:spPr>
          <a:xfrm>
            <a:off x="228600" y="1500809"/>
            <a:ext cx="4207017" cy="4681330"/>
          </a:xfrm>
        </p:spPr>
        <p:txBody>
          <a:bodyPr/>
          <a:lstStyle/>
          <a:p>
            <a:r>
              <a:rPr lang="en-GB" dirty="0">
                <a:solidFill>
                  <a:srgbClr val="FFFFEE"/>
                </a:solidFill>
              </a:rPr>
              <a:t>16 issues checked while you work.</a:t>
            </a:r>
          </a:p>
          <a:p>
            <a:endParaRPr lang="en-GB" dirty="0">
              <a:solidFill>
                <a:srgbClr val="FFFFEE"/>
              </a:solidFill>
            </a:endParaRPr>
          </a:p>
          <a:p>
            <a:r>
              <a:rPr lang="en-GB" dirty="0">
                <a:solidFill>
                  <a:srgbClr val="FFFFEE"/>
                </a:solidFill>
              </a:rPr>
              <a:t>Less reactive than Ally.</a:t>
            </a:r>
          </a:p>
          <a:p>
            <a:endParaRPr lang="en-GB" dirty="0">
              <a:solidFill>
                <a:srgbClr val="FFFFEE"/>
              </a:solidFill>
            </a:endParaRPr>
          </a:p>
          <a:p>
            <a:r>
              <a:rPr lang="en-GB" dirty="0">
                <a:solidFill>
                  <a:srgbClr val="FFFFEE"/>
                </a:solidFill>
              </a:rPr>
              <a:t>Have to turn it on.</a:t>
            </a:r>
          </a:p>
          <a:p>
            <a:endParaRPr lang="en-GB" dirty="0">
              <a:solidFill>
                <a:srgbClr val="FFFFEE"/>
              </a:solidFill>
            </a:endParaRPr>
          </a:p>
        </p:txBody>
      </p:sp>
      <p:grpSp>
        <p:nvGrpSpPr>
          <p:cNvPr id="4" name="Group 3" descr="The accessibility inspector appears in office at the bottom centre of the screen.">
            <a:extLst>
              <a:ext uri="{FF2B5EF4-FFF2-40B4-BE49-F238E27FC236}">
                <a16:creationId xmlns:a16="http://schemas.microsoft.com/office/drawing/2014/main" id="{A0AF7A5A-9C52-45DD-A1B2-DA22DDBFA7C0}"/>
              </a:ext>
            </a:extLst>
          </p:cNvPr>
          <p:cNvGrpSpPr>
            <a:grpSpLocks noChangeAspect="1"/>
          </p:cNvGrpSpPr>
          <p:nvPr/>
        </p:nvGrpSpPr>
        <p:grpSpPr>
          <a:xfrm>
            <a:off x="4435617" y="1896357"/>
            <a:ext cx="7527782" cy="4590581"/>
            <a:chOff x="3135589" y="1629000"/>
            <a:chExt cx="8765411" cy="5345310"/>
          </a:xfrm>
        </p:grpSpPr>
        <p:grpSp>
          <p:nvGrpSpPr>
            <p:cNvPr id="101" name="Group 100">
              <a:extLst>
                <a:ext uri="{FF2B5EF4-FFF2-40B4-BE49-F238E27FC236}">
                  <a16:creationId xmlns:a16="http://schemas.microsoft.com/office/drawing/2014/main" id="{6DFD8960-A3D9-4996-803E-0B7C65F54B5C}"/>
                </a:ext>
                <a:ext uri="{C183D7F6-B498-43B3-948B-1728B52AA6E4}">
                  <adec:decorative xmlns:adec="http://schemas.microsoft.com/office/drawing/2017/decorative" val="1"/>
                </a:ext>
              </a:extLst>
            </p:cNvPr>
            <p:cNvGrpSpPr/>
            <p:nvPr/>
          </p:nvGrpSpPr>
          <p:grpSpPr>
            <a:xfrm>
              <a:off x="4553662" y="1629000"/>
              <a:ext cx="7347338" cy="5345310"/>
              <a:chOff x="4553662" y="1629000"/>
              <a:chExt cx="7347338" cy="5345310"/>
            </a:xfrm>
          </p:grpSpPr>
          <p:pic>
            <p:nvPicPr>
              <p:cNvPr id="90" name="Picture 89" descr="Computer version of matrix">
                <a:extLst>
                  <a:ext uri="{FF2B5EF4-FFF2-40B4-BE49-F238E27FC236}">
                    <a16:creationId xmlns:a16="http://schemas.microsoft.com/office/drawing/2014/main" id="{E1B5C85F-C881-4F7D-B409-40BD26BC0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662" y="1629000"/>
                <a:ext cx="7347338" cy="5345310"/>
              </a:xfrm>
              <a:prstGeom prst="rect">
                <a:avLst/>
              </a:prstGeom>
            </p:spPr>
          </p:pic>
          <p:pic>
            <p:nvPicPr>
              <p:cNvPr id="100" name="Picture 99">
                <a:extLst>
                  <a:ext uri="{FF2B5EF4-FFF2-40B4-BE49-F238E27FC236}">
                    <a16:creationId xmlns:a16="http://schemas.microsoft.com/office/drawing/2014/main" id="{3E3DCAD2-5830-4A15-95C3-E60489BA1357}"/>
                  </a:ext>
                </a:extLst>
              </p:cNvPr>
              <p:cNvPicPr>
                <a:picLocks noChangeAspect="1"/>
              </p:cNvPicPr>
              <p:nvPr/>
            </p:nvPicPr>
            <p:blipFill rotWithShape="1">
              <a:blip r:embed="rId4">
                <a:extLst>
                  <a:ext uri="{28A0092B-C50C-407E-A947-70E740481C1C}">
                    <a14:useLocalDpi xmlns:a14="http://schemas.microsoft.com/office/drawing/2010/main" val="0"/>
                  </a:ext>
                </a:extLst>
              </a:blip>
              <a:srcRect r="839"/>
              <a:stretch/>
            </p:blipFill>
            <p:spPr>
              <a:xfrm>
                <a:off x="4782246" y="1809000"/>
                <a:ext cx="6907482" cy="3896045"/>
              </a:xfrm>
              <a:prstGeom prst="rect">
                <a:avLst/>
              </a:prstGeom>
            </p:spPr>
          </p:pic>
        </p:grpSp>
        <p:grpSp>
          <p:nvGrpSpPr>
            <p:cNvPr id="102" name="Group 101" descr="The accessibility inspector appears within the status bar of Word, PowerPoint, and Excel.">
              <a:extLst>
                <a:ext uri="{FF2B5EF4-FFF2-40B4-BE49-F238E27FC236}">
                  <a16:creationId xmlns:a16="http://schemas.microsoft.com/office/drawing/2014/main" id="{2254E230-700A-4F6D-8013-CE4CEEE67A4F}"/>
                </a:ext>
              </a:extLst>
            </p:cNvPr>
            <p:cNvGrpSpPr/>
            <p:nvPr/>
          </p:nvGrpSpPr>
          <p:grpSpPr>
            <a:xfrm>
              <a:off x="3135589" y="3441032"/>
              <a:ext cx="5627382" cy="2012082"/>
              <a:chOff x="3135589" y="3441032"/>
              <a:chExt cx="5627382" cy="2012082"/>
            </a:xfrm>
          </p:grpSpPr>
          <p:pic>
            <p:nvPicPr>
              <p:cNvPr id="94" name="Picture 93">
                <a:extLst>
                  <a:ext uri="{FF2B5EF4-FFF2-40B4-BE49-F238E27FC236}">
                    <a16:creationId xmlns:a16="http://schemas.microsoft.com/office/drawing/2014/main" id="{3372BA87-163B-49C1-BEF1-9B3AC86E3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5589" y="3441032"/>
                <a:ext cx="5627382" cy="711362"/>
              </a:xfrm>
              <a:prstGeom prst="rect">
                <a:avLst/>
              </a:prstGeom>
              <a:ln w="38100">
                <a:solidFill>
                  <a:schemeClr val="tx1"/>
                </a:solidFill>
              </a:ln>
              <a:effectLst>
                <a:outerShdw blurRad="50800" dist="38100" dir="2700000" algn="tl" rotWithShape="0">
                  <a:prstClr val="black">
                    <a:alpha val="40000"/>
                  </a:prstClr>
                </a:outerShdw>
              </a:effectLst>
            </p:spPr>
          </p:pic>
          <p:cxnSp>
            <p:nvCxnSpPr>
              <p:cNvPr id="96" name="Straight Arrow Connector 95">
                <a:extLst>
                  <a:ext uri="{FF2B5EF4-FFF2-40B4-BE49-F238E27FC236}">
                    <a16:creationId xmlns:a16="http://schemas.microsoft.com/office/drawing/2014/main" id="{CFB62859-29BE-4060-A4B5-70614D52F496}"/>
                  </a:ext>
                </a:extLst>
              </p:cNvPr>
              <p:cNvCxnSpPr/>
              <p:nvPr/>
            </p:nvCxnSpPr>
            <p:spPr>
              <a:xfrm>
                <a:off x="6096000" y="4162120"/>
                <a:ext cx="855000" cy="12909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3633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7CE5-9971-40E6-BD0F-48F5CE719B1B}"/>
              </a:ext>
            </a:extLst>
          </p:cNvPr>
          <p:cNvSpPr>
            <a:spLocks noGrp="1"/>
          </p:cNvSpPr>
          <p:nvPr>
            <p:ph type="title"/>
          </p:nvPr>
        </p:nvSpPr>
        <p:spPr/>
        <p:txBody>
          <a:bodyPr/>
          <a:lstStyle/>
          <a:p>
            <a:r>
              <a:rPr lang="en-GB" dirty="0"/>
              <a:t>Organisational change, one small step</a:t>
            </a:r>
          </a:p>
        </p:txBody>
      </p:sp>
      <p:sp>
        <p:nvSpPr>
          <p:cNvPr id="4" name="Footer Placeholder 3">
            <a:extLst>
              <a:ext uri="{FF2B5EF4-FFF2-40B4-BE49-F238E27FC236}">
                <a16:creationId xmlns:a16="http://schemas.microsoft.com/office/drawing/2014/main" id="{C7134667-1D63-4C8F-8BB8-080A8C88ED03}"/>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FEC3A3DE-10E9-441D-8102-DB77284FB9A9}"/>
              </a:ext>
            </a:extLst>
          </p:cNvPr>
          <p:cNvSpPr>
            <a:spLocks noGrp="1"/>
          </p:cNvSpPr>
          <p:nvPr>
            <p:ph type="sldNum" sz="quarter" idx="4"/>
          </p:nvPr>
        </p:nvSpPr>
        <p:spPr/>
        <p:txBody>
          <a:bodyPr/>
          <a:lstStyle/>
          <a:p>
            <a:fld id="{51AC9CB8-E4A1-4C80-A0FE-41AB03406E23}" type="slidenum">
              <a:rPr lang="en-GB" smtClean="0"/>
              <a:pPr/>
              <a:t>24</a:t>
            </a:fld>
            <a:endParaRPr lang="en-GB"/>
          </a:p>
        </p:txBody>
      </p:sp>
      <p:graphicFrame>
        <p:nvGraphicFramePr>
          <p:cNvPr id="6" name="Content Placeholder 2" descr="Setup&#10; Implement change using Group Policy.&#10;Explain&#10; Raise awareness and explain how to use.&#10;Success?&#10; It’s one small step forwards.&#10;">
            <a:extLst>
              <a:ext uri="{FF2B5EF4-FFF2-40B4-BE49-F238E27FC236}">
                <a16:creationId xmlns:a16="http://schemas.microsoft.com/office/drawing/2014/main" id="{186B6923-81B3-4C18-AE5F-47BDCCC03374}"/>
              </a:ext>
            </a:extLst>
          </p:cNvPr>
          <p:cNvGraphicFramePr>
            <a:graphicFrameLocks noGrp="1"/>
          </p:cNvGraphicFramePr>
          <p:nvPr>
            <p:ph idx="1"/>
            <p:extLst>
              <p:ext uri="{D42A27DB-BD31-4B8C-83A1-F6EECF244321}">
                <p14:modId xmlns:p14="http://schemas.microsoft.com/office/powerpoint/2010/main" val="1153836994"/>
              </p:ext>
            </p:extLst>
          </p:nvPr>
        </p:nvGraphicFramePr>
        <p:xfrm>
          <a:off x="190500" y="1733550"/>
          <a:ext cx="11772900"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18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EEEE-B275-4107-A403-AB78ACFC4611}"/>
              </a:ext>
            </a:extLst>
          </p:cNvPr>
          <p:cNvSpPr>
            <a:spLocks noGrp="1"/>
          </p:cNvSpPr>
          <p:nvPr>
            <p:ph type="title"/>
          </p:nvPr>
        </p:nvSpPr>
        <p:spPr/>
        <p:txBody>
          <a:bodyPr/>
          <a:lstStyle/>
          <a:p>
            <a:r>
              <a:rPr lang="en-GB" dirty="0"/>
              <a:t>Presentation walk-through</a:t>
            </a:r>
          </a:p>
        </p:txBody>
      </p:sp>
      <p:sp>
        <p:nvSpPr>
          <p:cNvPr id="4" name="Footer Placeholder 3">
            <a:extLst>
              <a:ext uri="{FF2B5EF4-FFF2-40B4-BE49-F238E27FC236}">
                <a16:creationId xmlns:a16="http://schemas.microsoft.com/office/drawing/2014/main" id="{3841F2CD-1AF0-46BC-B059-B9407E699BC5}"/>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276E6A8D-6BC8-45EC-B367-E9201C2E8581}"/>
              </a:ext>
            </a:extLst>
          </p:cNvPr>
          <p:cNvSpPr>
            <a:spLocks noGrp="1"/>
          </p:cNvSpPr>
          <p:nvPr>
            <p:ph type="sldNum" sz="quarter" idx="4"/>
          </p:nvPr>
        </p:nvSpPr>
        <p:spPr/>
        <p:txBody>
          <a:bodyPr/>
          <a:lstStyle/>
          <a:p>
            <a:fld id="{51AC9CB8-E4A1-4C80-A0FE-41AB03406E23}" type="slidenum">
              <a:rPr lang="en-GB" smtClean="0"/>
              <a:pPr/>
              <a:t>25</a:t>
            </a:fld>
            <a:endParaRPr lang="en-GB"/>
          </a:p>
        </p:txBody>
      </p:sp>
    </p:spTree>
    <p:extLst>
      <p:ext uri="{BB962C8B-B14F-4D97-AF65-F5344CB8AC3E}">
        <p14:creationId xmlns:p14="http://schemas.microsoft.com/office/powerpoint/2010/main" val="273044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9F75-013A-41BB-AC21-6BD6BD95F05C}"/>
              </a:ext>
            </a:extLst>
          </p:cNvPr>
          <p:cNvSpPr>
            <a:spLocks noGrp="1"/>
          </p:cNvSpPr>
          <p:nvPr>
            <p:ph type="title"/>
          </p:nvPr>
        </p:nvSpPr>
        <p:spPr/>
        <p:txBody>
          <a:bodyPr/>
          <a:lstStyle/>
          <a:p>
            <a:r>
              <a:rPr lang="en-GB" dirty="0"/>
              <a:t>Ally issues we want to investigate</a:t>
            </a:r>
          </a:p>
        </p:txBody>
      </p:sp>
      <p:sp>
        <p:nvSpPr>
          <p:cNvPr id="3" name="Content Placeholder 2">
            <a:extLst>
              <a:ext uri="{FF2B5EF4-FFF2-40B4-BE49-F238E27FC236}">
                <a16:creationId xmlns:a16="http://schemas.microsoft.com/office/drawing/2014/main" id="{8CD1A92B-4C43-4A78-9CBC-1C5DFAD728EE}"/>
              </a:ext>
            </a:extLst>
          </p:cNvPr>
          <p:cNvSpPr>
            <a:spLocks noGrp="1"/>
          </p:cNvSpPr>
          <p:nvPr>
            <p:ph sz="half" idx="1"/>
          </p:nvPr>
        </p:nvSpPr>
        <p:spPr/>
        <p:txBody>
          <a:bodyPr/>
          <a:lstStyle/>
          <a:p>
            <a:r>
              <a:rPr lang="en-GB" dirty="0">
                <a:solidFill>
                  <a:srgbClr val="FFFFEE"/>
                </a:solidFill>
              </a:rPr>
              <a:t>PowerPoint tables and audio version #04931670</a:t>
            </a:r>
          </a:p>
          <a:p>
            <a:endParaRPr lang="en-GB" dirty="0">
              <a:solidFill>
                <a:srgbClr val="FFFFEE"/>
              </a:solidFill>
            </a:endParaRPr>
          </a:p>
          <a:p>
            <a:r>
              <a:rPr lang="en-GB" dirty="0">
                <a:solidFill>
                  <a:srgbClr val="FFFFEE"/>
                </a:solidFill>
              </a:rPr>
              <a:t>Can Ally read aloud tables like this properly?</a:t>
            </a:r>
          </a:p>
          <a:p>
            <a:endParaRPr lang="en-GB" dirty="0">
              <a:solidFill>
                <a:srgbClr val="FFFFEE"/>
              </a:solidFill>
            </a:endParaRPr>
          </a:p>
          <a:p>
            <a:r>
              <a:rPr lang="en-GB" dirty="0">
                <a:solidFill>
                  <a:srgbClr val="FFFFEE"/>
                </a:solidFill>
              </a:rPr>
              <a:t>News on audio playlists?</a:t>
            </a:r>
          </a:p>
        </p:txBody>
      </p:sp>
      <p:graphicFrame>
        <p:nvGraphicFramePr>
          <p:cNvPr id="7" name="Table 7">
            <a:extLst>
              <a:ext uri="{FF2B5EF4-FFF2-40B4-BE49-F238E27FC236}">
                <a16:creationId xmlns:a16="http://schemas.microsoft.com/office/drawing/2014/main" id="{55FB0CCD-FD5D-4268-91AB-AFD127049F89}"/>
              </a:ext>
            </a:extLst>
          </p:cNvPr>
          <p:cNvGraphicFramePr>
            <a:graphicFrameLocks noGrp="1"/>
          </p:cNvGraphicFramePr>
          <p:nvPr>
            <p:ph sz="half" idx="2"/>
            <p:extLst>
              <p:ext uri="{D42A27DB-BD31-4B8C-83A1-F6EECF244321}">
                <p14:modId xmlns:p14="http://schemas.microsoft.com/office/powerpoint/2010/main" val="3539476085"/>
              </p:ext>
            </p:extLst>
          </p:nvPr>
        </p:nvGraphicFramePr>
        <p:xfrm>
          <a:off x="6096000" y="3434838"/>
          <a:ext cx="5689599" cy="2225040"/>
        </p:xfrm>
        <a:graphic>
          <a:graphicData uri="http://schemas.openxmlformats.org/drawingml/2006/table">
            <a:tbl>
              <a:tblPr firstRow="1" firstCol="1" bandRow="1">
                <a:tableStyleId>{073A0DAA-6AF3-43AB-8588-CEC1D06C72B9}</a:tableStyleId>
              </a:tblPr>
              <a:tblGrid>
                <a:gridCol w="1896533">
                  <a:extLst>
                    <a:ext uri="{9D8B030D-6E8A-4147-A177-3AD203B41FA5}">
                      <a16:colId xmlns:a16="http://schemas.microsoft.com/office/drawing/2014/main" val="246843419"/>
                    </a:ext>
                  </a:extLst>
                </a:gridCol>
                <a:gridCol w="1896533">
                  <a:extLst>
                    <a:ext uri="{9D8B030D-6E8A-4147-A177-3AD203B41FA5}">
                      <a16:colId xmlns:a16="http://schemas.microsoft.com/office/drawing/2014/main" val="1720573988"/>
                    </a:ext>
                  </a:extLst>
                </a:gridCol>
                <a:gridCol w="1896533">
                  <a:extLst>
                    <a:ext uri="{9D8B030D-6E8A-4147-A177-3AD203B41FA5}">
                      <a16:colId xmlns:a16="http://schemas.microsoft.com/office/drawing/2014/main" val="2061245876"/>
                    </a:ext>
                  </a:extLst>
                </a:gridCol>
              </a:tblGrid>
              <a:tr h="370840">
                <a:tc>
                  <a:txBody>
                    <a:bodyPr/>
                    <a:lstStyle/>
                    <a:p>
                      <a:endParaRPr lang="en-GB"/>
                    </a:p>
                  </a:txBody>
                  <a:tcPr/>
                </a:tc>
                <a:tc>
                  <a:txBody>
                    <a:bodyPr/>
                    <a:lstStyle/>
                    <a:p>
                      <a:r>
                        <a:rPr lang="en-GB" dirty="0">
                          <a:solidFill>
                            <a:srgbClr val="FFFFEE"/>
                          </a:solidFill>
                        </a:rPr>
                        <a:t>AM</a:t>
                      </a:r>
                    </a:p>
                  </a:txBody>
                  <a:tcPr>
                    <a:lnB w="12700" cap="flat" cmpd="sng" algn="ctr">
                      <a:solidFill>
                        <a:schemeClr val="tx1"/>
                      </a:solidFill>
                      <a:prstDash val="solid"/>
                      <a:round/>
                      <a:headEnd type="none" w="med" len="med"/>
                      <a:tailEnd type="none" w="med" len="med"/>
                    </a:lnB>
                  </a:tcPr>
                </a:tc>
                <a:tc>
                  <a:txBody>
                    <a:bodyPr/>
                    <a:lstStyle/>
                    <a:p>
                      <a:r>
                        <a:rPr lang="en-GB" dirty="0">
                          <a:solidFill>
                            <a:srgbClr val="FFFFEE"/>
                          </a:solidFill>
                        </a:rPr>
                        <a:t>PM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589555"/>
                  </a:ext>
                </a:extLst>
              </a:tr>
              <a:tr h="370840">
                <a:tc>
                  <a:txBody>
                    <a:bodyPr/>
                    <a:lstStyle/>
                    <a:p>
                      <a:r>
                        <a:rPr lang="en-GB" dirty="0">
                          <a:solidFill>
                            <a:srgbClr val="FFFFEE"/>
                          </a:solidFill>
                        </a:rPr>
                        <a:t>Monday</a:t>
                      </a:r>
                    </a:p>
                  </a:txBody>
                  <a:tcPr>
                    <a:lnR w="12700" cap="flat" cmpd="sng" algn="ctr">
                      <a:solidFill>
                        <a:schemeClr val="tx1"/>
                      </a:solidFill>
                      <a:prstDash val="solid"/>
                      <a:round/>
                      <a:headEnd type="none" w="med" len="med"/>
                      <a:tailEnd type="none" w="med" len="med"/>
                    </a:lnR>
                  </a:tcPr>
                </a:tc>
                <a:tc>
                  <a:txBody>
                    <a:bodyPr/>
                    <a:lstStyle/>
                    <a:p>
                      <a:r>
                        <a:rPr lang="en-GB" dirty="0"/>
                        <a:t>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417253"/>
                  </a:ext>
                </a:extLst>
              </a:tr>
              <a:tr h="370840">
                <a:tc>
                  <a:txBody>
                    <a:bodyPr/>
                    <a:lstStyle/>
                    <a:p>
                      <a:r>
                        <a:rPr lang="en-GB" dirty="0">
                          <a:solidFill>
                            <a:srgbClr val="FFFFEE"/>
                          </a:solidFill>
                        </a:rPr>
                        <a:t>Tuesday</a:t>
                      </a:r>
                    </a:p>
                  </a:txBody>
                  <a:tcPr>
                    <a:lnR w="12700" cap="flat" cmpd="sng" algn="ctr">
                      <a:solidFill>
                        <a:schemeClr val="tx1"/>
                      </a:solidFill>
                      <a:prstDash val="solid"/>
                      <a:round/>
                      <a:headEnd type="none" w="med" len="med"/>
                      <a:tailEnd type="none" w="med" len="med"/>
                    </a:lnR>
                  </a:tcPr>
                </a:tc>
                <a:tc>
                  <a:txBody>
                    <a:bodyPr/>
                    <a:lstStyle/>
                    <a:p>
                      <a:r>
                        <a:rPr lang="en-GB" dirty="0"/>
                        <a:t>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79080"/>
                  </a:ext>
                </a:extLst>
              </a:tr>
              <a:tr h="370840">
                <a:tc>
                  <a:txBody>
                    <a:bodyPr/>
                    <a:lstStyle/>
                    <a:p>
                      <a:r>
                        <a:rPr lang="en-GB" dirty="0">
                          <a:solidFill>
                            <a:srgbClr val="FFFFEE"/>
                          </a:solidFill>
                        </a:rPr>
                        <a:t>Wednesday</a:t>
                      </a:r>
                    </a:p>
                  </a:txBody>
                  <a:tcPr>
                    <a:lnR w="12700" cap="flat" cmpd="sng" algn="ctr">
                      <a:solidFill>
                        <a:schemeClr val="tx1"/>
                      </a:solidFill>
                      <a:prstDash val="solid"/>
                      <a:round/>
                      <a:headEnd type="none" w="med" len="med"/>
                      <a:tailEnd type="none" w="med" len="med"/>
                    </a:lnR>
                  </a:tcPr>
                </a:tc>
                <a:tc>
                  <a:txBody>
                    <a:bodyPr/>
                    <a:lstStyle/>
                    <a:p>
                      <a:r>
                        <a:rPr lang="en-GB" dirty="0"/>
                        <a:t>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3382566"/>
                  </a:ext>
                </a:extLst>
              </a:tr>
              <a:tr h="370840">
                <a:tc>
                  <a:txBody>
                    <a:bodyPr/>
                    <a:lstStyle/>
                    <a:p>
                      <a:r>
                        <a:rPr lang="en-GB" dirty="0">
                          <a:solidFill>
                            <a:srgbClr val="FFFFEE"/>
                          </a:solidFill>
                        </a:rPr>
                        <a:t>Thursday</a:t>
                      </a:r>
                    </a:p>
                  </a:txBody>
                  <a:tcPr>
                    <a:lnR w="12700" cap="flat" cmpd="sng" algn="ctr">
                      <a:solidFill>
                        <a:schemeClr val="tx1"/>
                      </a:solidFill>
                      <a:prstDash val="solid"/>
                      <a:round/>
                      <a:headEnd type="none" w="med" len="med"/>
                      <a:tailEnd type="none" w="med" len="med"/>
                    </a:lnR>
                  </a:tcPr>
                </a:tc>
                <a:tc>
                  <a:txBody>
                    <a:bodyPr/>
                    <a:lstStyle/>
                    <a:p>
                      <a:r>
                        <a:rPr lang="en-GB" dirty="0"/>
                        <a:t>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370946"/>
                  </a:ext>
                </a:extLst>
              </a:tr>
              <a:tr h="370840">
                <a:tc>
                  <a:txBody>
                    <a:bodyPr/>
                    <a:lstStyle/>
                    <a:p>
                      <a:r>
                        <a:rPr lang="en-GB" dirty="0">
                          <a:solidFill>
                            <a:srgbClr val="FFFFEE"/>
                          </a:solidFill>
                        </a:rPr>
                        <a:t>Friday</a:t>
                      </a:r>
                    </a:p>
                  </a:txBody>
                  <a:tcPr>
                    <a:lnR w="12700" cap="flat" cmpd="sng" algn="ctr">
                      <a:solidFill>
                        <a:schemeClr val="tx1"/>
                      </a:solidFill>
                      <a:prstDash val="solid"/>
                      <a:round/>
                      <a:headEnd type="none" w="med" len="med"/>
                      <a:tailEnd type="none" w="med" len="med"/>
                    </a:lnR>
                  </a:tcPr>
                </a:tc>
                <a:tc>
                  <a:txBody>
                    <a:bodyPr/>
                    <a:lstStyle/>
                    <a:p>
                      <a:r>
                        <a:rPr lang="en-GB" dirty="0"/>
                        <a:t>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266089"/>
                  </a:ext>
                </a:extLst>
              </a:tr>
            </a:tbl>
          </a:graphicData>
        </a:graphic>
      </p:graphicFrame>
      <p:sp>
        <p:nvSpPr>
          <p:cNvPr id="4" name="Footer Placeholder 3">
            <a:extLst>
              <a:ext uri="{FF2B5EF4-FFF2-40B4-BE49-F238E27FC236}">
                <a16:creationId xmlns:a16="http://schemas.microsoft.com/office/drawing/2014/main" id="{EC30A690-D49E-4D1D-A26D-70844BF92DBD}"/>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D5B71B73-DA00-4806-8777-2F18F80DA4D3}"/>
              </a:ext>
            </a:extLst>
          </p:cNvPr>
          <p:cNvSpPr>
            <a:spLocks noGrp="1"/>
          </p:cNvSpPr>
          <p:nvPr>
            <p:ph type="sldNum" sz="quarter" idx="4"/>
          </p:nvPr>
        </p:nvSpPr>
        <p:spPr/>
        <p:txBody>
          <a:bodyPr/>
          <a:lstStyle/>
          <a:p>
            <a:fld id="{51AC9CB8-E4A1-4C80-A0FE-41AB03406E23}" type="slidenum">
              <a:rPr lang="en-GB" smtClean="0"/>
              <a:pPr/>
              <a:t>26</a:t>
            </a:fld>
            <a:endParaRPr lang="en-GB"/>
          </a:p>
        </p:txBody>
      </p:sp>
    </p:spTree>
    <p:extLst>
      <p:ext uri="{BB962C8B-B14F-4D97-AF65-F5344CB8AC3E}">
        <p14:creationId xmlns:p14="http://schemas.microsoft.com/office/powerpoint/2010/main" val="327366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3A040A-A6F6-4404-B17C-62B8580C4BD7}"/>
              </a:ext>
            </a:extLst>
          </p:cNvPr>
          <p:cNvSpPr>
            <a:spLocks noGrp="1"/>
          </p:cNvSpPr>
          <p:nvPr>
            <p:ph type="title"/>
          </p:nvPr>
        </p:nvSpPr>
        <p:spPr>
          <a:xfrm>
            <a:off x="190500" y="147952"/>
            <a:ext cx="11772899" cy="1153360"/>
          </a:xfrm>
        </p:spPr>
        <p:txBody>
          <a:bodyPr anchor="ctr">
            <a:normAutofit/>
          </a:bodyPr>
          <a:lstStyle/>
          <a:p>
            <a:r>
              <a:rPr lang="en-GB" dirty="0"/>
              <a:t>What have we covered?</a:t>
            </a:r>
          </a:p>
        </p:txBody>
      </p:sp>
      <p:sp>
        <p:nvSpPr>
          <p:cNvPr id="4" name="Footer Placeholder 3">
            <a:extLst>
              <a:ext uri="{FF2B5EF4-FFF2-40B4-BE49-F238E27FC236}">
                <a16:creationId xmlns:a16="http://schemas.microsoft.com/office/drawing/2014/main" id="{DACC6BFA-1560-49D9-89BD-428540E10A09}"/>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p>
        </p:txBody>
      </p:sp>
      <p:sp>
        <p:nvSpPr>
          <p:cNvPr id="5" name="Slide Number Placeholder 4">
            <a:extLst>
              <a:ext uri="{FF2B5EF4-FFF2-40B4-BE49-F238E27FC236}">
                <a16:creationId xmlns:a16="http://schemas.microsoft.com/office/drawing/2014/main" id="{57B74ADC-D908-4158-9FAA-084962B4D925}"/>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pPr>
                <a:spcAft>
                  <a:spcPts val="600"/>
                </a:spcAft>
              </a:pPr>
              <a:t>27</a:t>
            </a:fld>
            <a:endParaRPr lang="en-GB"/>
          </a:p>
        </p:txBody>
      </p:sp>
      <p:graphicFrame>
        <p:nvGraphicFramePr>
          <p:cNvPr id="9" name="Content Placeholder 6" descr="Designing a session around alternative text for complex images&#10;Helping colleagues make accessible colour choices&#10;Accessibility and organisational change, one small step&#10;">
            <a:extLst>
              <a:ext uri="{FF2B5EF4-FFF2-40B4-BE49-F238E27FC236}">
                <a16:creationId xmlns:a16="http://schemas.microsoft.com/office/drawing/2014/main" id="{A49608DD-96A4-640A-73B8-EA6CF919B092}"/>
              </a:ext>
            </a:extLst>
          </p:cNvPr>
          <p:cNvGraphicFramePr>
            <a:graphicFrameLocks noGrp="1"/>
          </p:cNvGraphicFramePr>
          <p:nvPr>
            <p:ph idx="1"/>
          </p:nvPr>
        </p:nvGraphicFramePr>
        <p:xfrm>
          <a:off x="190500" y="1733492"/>
          <a:ext cx="11772899" cy="442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8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4589-A502-43C0-A6D8-11C6FCCD9535}"/>
              </a:ext>
            </a:extLst>
          </p:cNvPr>
          <p:cNvSpPr>
            <a:spLocks noGrp="1"/>
          </p:cNvSpPr>
          <p:nvPr>
            <p:ph type="title"/>
          </p:nvPr>
        </p:nvSpPr>
        <p:spPr/>
        <p:txBody>
          <a:bodyPr/>
          <a:lstStyle/>
          <a:p>
            <a:r>
              <a:rPr lang="en-GB" dirty="0"/>
              <a:t>Discussion</a:t>
            </a:r>
          </a:p>
        </p:txBody>
      </p:sp>
      <p:sp>
        <p:nvSpPr>
          <p:cNvPr id="4" name="Footer Placeholder 3">
            <a:extLst>
              <a:ext uri="{FF2B5EF4-FFF2-40B4-BE49-F238E27FC236}">
                <a16:creationId xmlns:a16="http://schemas.microsoft.com/office/drawing/2014/main" id="{AF531E5A-12CE-495B-98A1-6BC3FB0CC8AA}"/>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D8F9CEE2-CCC5-4242-BD59-D7E478615D49}"/>
              </a:ext>
            </a:extLst>
          </p:cNvPr>
          <p:cNvSpPr>
            <a:spLocks noGrp="1"/>
          </p:cNvSpPr>
          <p:nvPr>
            <p:ph type="sldNum" sz="quarter" idx="4"/>
          </p:nvPr>
        </p:nvSpPr>
        <p:spPr/>
        <p:txBody>
          <a:bodyPr/>
          <a:lstStyle/>
          <a:p>
            <a:fld id="{51AC9CB8-E4A1-4C80-A0FE-41AB03406E23}" type="slidenum">
              <a:rPr lang="en-GB" smtClean="0"/>
              <a:pPr/>
              <a:t>28</a:t>
            </a:fld>
            <a:endParaRPr lang="en-GB"/>
          </a:p>
        </p:txBody>
      </p:sp>
      <p:grpSp>
        <p:nvGrpSpPr>
          <p:cNvPr id="57" name="Group 56">
            <a:extLst>
              <a:ext uri="{FF2B5EF4-FFF2-40B4-BE49-F238E27FC236}">
                <a16:creationId xmlns:a16="http://schemas.microsoft.com/office/drawing/2014/main" id="{5E7CDEF1-23A9-4986-B6EA-2C7580D1A07C}"/>
              </a:ext>
              <a:ext uri="{C183D7F6-B498-43B3-948B-1728B52AA6E4}">
                <adec:decorative xmlns:adec="http://schemas.microsoft.com/office/drawing/2017/decorative" val="1"/>
              </a:ext>
            </a:extLst>
          </p:cNvPr>
          <p:cNvGrpSpPr>
            <a:grpSpLocks noChangeAspect="1"/>
          </p:cNvGrpSpPr>
          <p:nvPr/>
        </p:nvGrpSpPr>
        <p:grpSpPr>
          <a:xfrm>
            <a:off x="1974395" y="1388396"/>
            <a:ext cx="8205108" cy="4778128"/>
            <a:chOff x="3094038" y="2209800"/>
            <a:chExt cx="5967413" cy="3475038"/>
          </a:xfrm>
        </p:grpSpPr>
        <p:sp>
          <p:nvSpPr>
            <p:cNvPr id="11" name="Freeform 6">
              <a:extLst>
                <a:ext uri="{FF2B5EF4-FFF2-40B4-BE49-F238E27FC236}">
                  <a16:creationId xmlns:a16="http://schemas.microsoft.com/office/drawing/2014/main" id="{E07977D9-CD72-4893-9D4D-DFC6A6F31CB8}"/>
                </a:ext>
              </a:extLst>
            </p:cNvPr>
            <p:cNvSpPr>
              <a:spLocks/>
            </p:cNvSpPr>
            <p:nvPr/>
          </p:nvSpPr>
          <p:spPr bwMode="auto">
            <a:xfrm>
              <a:off x="7635875" y="4192588"/>
              <a:ext cx="712788" cy="711200"/>
            </a:xfrm>
            <a:custGeom>
              <a:avLst/>
              <a:gdLst>
                <a:gd name="T0" fmla="*/ 2829 w 2829"/>
                <a:gd name="T1" fmla="*/ 2829 h 2829"/>
                <a:gd name="T2" fmla="*/ 0 w 2829"/>
                <a:gd name="T3" fmla="*/ 2829 h 2829"/>
                <a:gd name="T4" fmla="*/ 0 w 2829"/>
                <a:gd name="T5" fmla="*/ 0 h 2829"/>
                <a:gd name="T6" fmla="*/ 2829 w 2829"/>
                <a:gd name="T7" fmla="*/ 2829 h 2829"/>
              </a:gdLst>
              <a:ahLst/>
              <a:cxnLst>
                <a:cxn ang="0">
                  <a:pos x="T0" y="T1"/>
                </a:cxn>
                <a:cxn ang="0">
                  <a:pos x="T2" y="T3"/>
                </a:cxn>
                <a:cxn ang="0">
                  <a:pos x="T4" y="T5"/>
                </a:cxn>
                <a:cxn ang="0">
                  <a:pos x="T6" y="T7"/>
                </a:cxn>
              </a:cxnLst>
              <a:rect l="0" t="0" r="r" b="b"/>
              <a:pathLst>
                <a:path w="2829" h="2829">
                  <a:moveTo>
                    <a:pt x="2829" y="2829"/>
                  </a:moveTo>
                  <a:lnTo>
                    <a:pt x="0" y="2829"/>
                  </a:lnTo>
                  <a:lnTo>
                    <a:pt x="0" y="0"/>
                  </a:lnTo>
                  <a:cubicBezTo>
                    <a:pt x="1562" y="0"/>
                    <a:pt x="2829" y="1266"/>
                    <a:pt x="2829" y="2829"/>
                  </a:cubicBezTo>
                  <a:close/>
                </a:path>
              </a:pathLst>
            </a:custGeom>
            <a:solidFill>
              <a:schemeClr val="bg1"/>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9BB7BF7E-4365-435D-B236-73DB53921C7D}"/>
                </a:ext>
              </a:extLst>
            </p:cNvPr>
            <p:cNvSpPr>
              <a:spLocks/>
            </p:cNvSpPr>
            <p:nvPr/>
          </p:nvSpPr>
          <p:spPr bwMode="auto">
            <a:xfrm>
              <a:off x="8348663" y="4192588"/>
              <a:ext cx="712788" cy="711200"/>
            </a:xfrm>
            <a:custGeom>
              <a:avLst/>
              <a:gdLst>
                <a:gd name="T0" fmla="*/ 2830 w 2830"/>
                <a:gd name="T1" fmla="*/ 2829 h 2829"/>
                <a:gd name="T2" fmla="*/ 0 w 2830"/>
                <a:gd name="T3" fmla="*/ 2829 h 2829"/>
                <a:gd name="T4" fmla="*/ 0 w 2830"/>
                <a:gd name="T5" fmla="*/ 0 h 2829"/>
                <a:gd name="T6" fmla="*/ 2830 w 2830"/>
                <a:gd name="T7" fmla="*/ 2829 h 2829"/>
              </a:gdLst>
              <a:ahLst/>
              <a:cxnLst>
                <a:cxn ang="0">
                  <a:pos x="T0" y="T1"/>
                </a:cxn>
                <a:cxn ang="0">
                  <a:pos x="T2" y="T3"/>
                </a:cxn>
                <a:cxn ang="0">
                  <a:pos x="T4" y="T5"/>
                </a:cxn>
                <a:cxn ang="0">
                  <a:pos x="T6" y="T7"/>
                </a:cxn>
              </a:cxnLst>
              <a:rect l="0" t="0" r="r" b="b"/>
              <a:pathLst>
                <a:path w="2830" h="2829">
                  <a:moveTo>
                    <a:pt x="2830" y="2829"/>
                  </a:moveTo>
                  <a:lnTo>
                    <a:pt x="0" y="2829"/>
                  </a:lnTo>
                  <a:lnTo>
                    <a:pt x="0" y="0"/>
                  </a:lnTo>
                  <a:cubicBezTo>
                    <a:pt x="1563" y="0"/>
                    <a:pt x="2830" y="1266"/>
                    <a:pt x="2830" y="2829"/>
                  </a:cubicBezTo>
                  <a:close/>
                </a:path>
              </a:pathLst>
            </a:custGeom>
            <a:solidFill>
              <a:schemeClr val="bg1"/>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13" name="Rectangle 8">
              <a:extLst>
                <a:ext uri="{FF2B5EF4-FFF2-40B4-BE49-F238E27FC236}">
                  <a16:creationId xmlns:a16="http://schemas.microsoft.com/office/drawing/2014/main" id="{639A5D9F-8FEB-4A35-88E2-C6220AB9CF1D}"/>
                </a:ext>
              </a:extLst>
            </p:cNvPr>
            <p:cNvSpPr>
              <a:spLocks noChangeArrowheads="1"/>
            </p:cNvSpPr>
            <p:nvPr/>
          </p:nvSpPr>
          <p:spPr bwMode="auto">
            <a:xfrm>
              <a:off x="6035675" y="2563813"/>
              <a:ext cx="584200" cy="709613"/>
            </a:xfrm>
            <a:prstGeom prst="rect">
              <a:avLst/>
            </a:prstGeom>
            <a:solidFill>
              <a:srgbClr val="191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9">
              <a:extLst>
                <a:ext uri="{FF2B5EF4-FFF2-40B4-BE49-F238E27FC236}">
                  <a16:creationId xmlns:a16="http://schemas.microsoft.com/office/drawing/2014/main" id="{E3323146-CD38-48B4-B8D4-DA3C15DA113D}"/>
                </a:ext>
              </a:extLst>
            </p:cNvPr>
            <p:cNvSpPr>
              <a:spLocks noChangeArrowheads="1"/>
            </p:cNvSpPr>
            <p:nvPr/>
          </p:nvSpPr>
          <p:spPr bwMode="auto">
            <a:xfrm>
              <a:off x="5324475" y="3273425"/>
              <a:ext cx="711200" cy="711200"/>
            </a:xfrm>
            <a:prstGeom prst="rect">
              <a:avLst/>
            </a:prstGeom>
            <a:solidFill>
              <a:srgbClr val="191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B3524BF0-626E-487F-A742-5B1A38885432}"/>
                </a:ext>
              </a:extLst>
            </p:cNvPr>
            <p:cNvSpPr>
              <a:spLocks/>
            </p:cNvSpPr>
            <p:nvPr/>
          </p:nvSpPr>
          <p:spPr bwMode="auto">
            <a:xfrm>
              <a:off x="5324475" y="2563813"/>
              <a:ext cx="711200" cy="709613"/>
            </a:xfrm>
            <a:custGeom>
              <a:avLst/>
              <a:gdLst>
                <a:gd name="T0" fmla="*/ 0 w 2829"/>
                <a:gd name="T1" fmla="*/ 2829 h 2829"/>
                <a:gd name="T2" fmla="*/ 2829 w 2829"/>
                <a:gd name="T3" fmla="*/ 2829 h 2829"/>
                <a:gd name="T4" fmla="*/ 2829 w 2829"/>
                <a:gd name="T5" fmla="*/ 0 h 2829"/>
                <a:gd name="T6" fmla="*/ 0 w 2829"/>
                <a:gd name="T7" fmla="*/ 2829 h 2829"/>
              </a:gdLst>
              <a:ahLst/>
              <a:cxnLst>
                <a:cxn ang="0">
                  <a:pos x="T0" y="T1"/>
                </a:cxn>
                <a:cxn ang="0">
                  <a:pos x="T2" y="T3"/>
                </a:cxn>
                <a:cxn ang="0">
                  <a:pos x="T4" y="T5"/>
                </a:cxn>
                <a:cxn ang="0">
                  <a:pos x="T6" y="T7"/>
                </a:cxn>
              </a:cxnLst>
              <a:rect l="0" t="0" r="r" b="b"/>
              <a:pathLst>
                <a:path w="2829" h="2829">
                  <a:moveTo>
                    <a:pt x="0" y="2829"/>
                  </a:moveTo>
                  <a:lnTo>
                    <a:pt x="2829" y="2829"/>
                  </a:lnTo>
                  <a:lnTo>
                    <a:pt x="2829" y="0"/>
                  </a:lnTo>
                  <a:cubicBezTo>
                    <a:pt x="1266" y="0"/>
                    <a:pt x="0" y="1267"/>
                    <a:pt x="0" y="28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B94926AA-71F9-4817-8994-A5FFA729A7F6}"/>
                </a:ext>
              </a:extLst>
            </p:cNvPr>
            <p:cNvSpPr>
              <a:spLocks/>
            </p:cNvSpPr>
            <p:nvPr/>
          </p:nvSpPr>
          <p:spPr bwMode="auto">
            <a:xfrm>
              <a:off x="4611688" y="2563813"/>
              <a:ext cx="712788" cy="709613"/>
            </a:xfrm>
            <a:custGeom>
              <a:avLst/>
              <a:gdLst>
                <a:gd name="T0" fmla="*/ 0 w 2830"/>
                <a:gd name="T1" fmla="*/ 2829 h 2829"/>
                <a:gd name="T2" fmla="*/ 2830 w 2830"/>
                <a:gd name="T3" fmla="*/ 2829 h 2829"/>
                <a:gd name="T4" fmla="*/ 2830 w 2830"/>
                <a:gd name="T5" fmla="*/ 0 h 2829"/>
                <a:gd name="T6" fmla="*/ 0 w 2830"/>
                <a:gd name="T7" fmla="*/ 2829 h 2829"/>
              </a:gdLst>
              <a:ahLst/>
              <a:cxnLst>
                <a:cxn ang="0">
                  <a:pos x="T0" y="T1"/>
                </a:cxn>
                <a:cxn ang="0">
                  <a:pos x="T2" y="T3"/>
                </a:cxn>
                <a:cxn ang="0">
                  <a:pos x="T4" y="T5"/>
                </a:cxn>
                <a:cxn ang="0">
                  <a:pos x="T6" y="T7"/>
                </a:cxn>
              </a:cxnLst>
              <a:rect l="0" t="0" r="r" b="b"/>
              <a:pathLst>
                <a:path w="2830" h="2829">
                  <a:moveTo>
                    <a:pt x="0" y="2829"/>
                  </a:moveTo>
                  <a:lnTo>
                    <a:pt x="2830" y="2829"/>
                  </a:lnTo>
                  <a:lnTo>
                    <a:pt x="2830" y="0"/>
                  </a:lnTo>
                  <a:cubicBezTo>
                    <a:pt x="1267" y="0"/>
                    <a:pt x="0" y="1267"/>
                    <a:pt x="0" y="28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2">
              <a:extLst>
                <a:ext uri="{FF2B5EF4-FFF2-40B4-BE49-F238E27FC236}">
                  <a16:creationId xmlns:a16="http://schemas.microsoft.com/office/drawing/2014/main" id="{9AA0ED62-27B0-416B-91A0-75B6F87DAD6B}"/>
                </a:ext>
              </a:extLst>
            </p:cNvPr>
            <p:cNvSpPr>
              <a:spLocks noChangeArrowheads="1"/>
            </p:cNvSpPr>
            <p:nvPr/>
          </p:nvSpPr>
          <p:spPr bwMode="auto">
            <a:xfrm>
              <a:off x="6035675" y="3325813"/>
              <a:ext cx="412750" cy="496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3">
              <a:extLst>
                <a:ext uri="{FF2B5EF4-FFF2-40B4-BE49-F238E27FC236}">
                  <a16:creationId xmlns:a16="http://schemas.microsoft.com/office/drawing/2014/main" id="{D082613F-C4BE-40B5-98C1-55E86EA5C79C}"/>
                </a:ext>
              </a:extLst>
            </p:cNvPr>
            <p:cNvSpPr>
              <a:spLocks/>
            </p:cNvSpPr>
            <p:nvPr/>
          </p:nvSpPr>
          <p:spPr bwMode="auto">
            <a:xfrm>
              <a:off x="3592513" y="3076575"/>
              <a:ext cx="2443163" cy="2003425"/>
            </a:xfrm>
            <a:custGeom>
              <a:avLst/>
              <a:gdLst>
                <a:gd name="T0" fmla="*/ 8292 w 9707"/>
                <a:gd name="T1" fmla="*/ 0 h 7985"/>
                <a:gd name="T2" fmla="*/ 1415 w 9707"/>
                <a:gd name="T3" fmla="*/ 0 h 7985"/>
                <a:gd name="T4" fmla="*/ 0 w 9707"/>
                <a:gd name="T5" fmla="*/ 1415 h 7985"/>
                <a:gd name="T6" fmla="*/ 0 w 9707"/>
                <a:gd name="T7" fmla="*/ 4307 h 7985"/>
                <a:gd name="T8" fmla="*/ 1415 w 9707"/>
                <a:gd name="T9" fmla="*/ 5722 h 7985"/>
                <a:gd name="T10" fmla="*/ 2562 w 9707"/>
                <a:gd name="T11" fmla="*/ 6308 h 7985"/>
                <a:gd name="T12" fmla="*/ 3636 w 9707"/>
                <a:gd name="T13" fmla="*/ 7796 h 7985"/>
                <a:gd name="T14" fmla="*/ 4007 w 9707"/>
                <a:gd name="T15" fmla="*/ 7985 h 7985"/>
                <a:gd name="T16" fmla="*/ 4464 w 9707"/>
                <a:gd name="T17" fmla="*/ 7528 h 7985"/>
                <a:gd name="T18" fmla="*/ 4464 w 9707"/>
                <a:gd name="T19" fmla="*/ 6180 h 7985"/>
                <a:gd name="T20" fmla="*/ 4922 w 9707"/>
                <a:gd name="T21" fmla="*/ 5722 h 7985"/>
                <a:gd name="T22" fmla="*/ 8292 w 9707"/>
                <a:gd name="T23" fmla="*/ 5722 h 7985"/>
                <a:gd name="T24" fmla="*/ 9707 w 9707"/>
                <a:gd name="T25" fmla="*/ 4307 h 7985"/>
                <a:gd name="T26" fmla="*/ 9707 w 9707"/>
                <a:gd name="T27" fmla="*/ 1415 h 7985"/>
                <a:gd name="T28" fmla="*/ 8292 w 9707"/>
                <a:gd name="T29" fmla="*/ 0 h 7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7" h="7985">
                  <a:moveTo>
                    <a:pt x="8292" y="0"/>
                  </a:moveTo>
                  <a:lnTo>
                    <a:pt x="1415" y="0"/>
                  </a:lnTo>
                  <a:cubicBezTo>
                    <a:pt x="633" y="0"/>
                    <a:pt x="0" y="634"/>
                    <a:pt x="0" y="1415"/>
                  </a:cubicBezTo>
                  <a:lnTo>
                    <a:pt x="0" y="4307"/>
                  </a:lnTo>
                  <a:cubicBezTo>
                    <a:pt x="0" y="5089"/>
                    <a:pt x="633" y="5722"/>
                    <a:pt x="1415" y="5722"/>
                  </a:cubicBezTo>
                  <a:cubicBezTo>
                    <a:pt x="1869" y="5722"/>
                    <a:pt x="2296" y="5940"/>
                    <a:pt x="2562" y="6308"/>
                  </a:cubicBezTo>
                  <a:lnTo>
                    <a:pt x="3636" y="7796"/>
                  </a:lnTo>
                  <a:cubicBezTo>
                    <a:pt x="3722" y="7915"/>
                    <a:pt x="3860" y="7985"/>
                    <a:pt x="4007" y="7985"/>
                  </a:cubicBezTo>
                  <a:cubicBezTo>
                    <a:pt x="4260" y="7985"/>
                    <a:pt x="4464" y="7781"/>
                    <a:pt x="4464" y="7528"/>
                  </a:cubicBezTo>
                  <a:lnTo>
                    <a:pt x="4464" y="6180"/>
                  </a:lnTo>
                  <a:cubicBezTo>
                    <a:pt x="4464" y="5927"/>
                    <a:pt x="4669" y="5722"/>
                    <a:pt x="4922" y="5722"/>
                  </a:cubicBezTo>
                  <a:lnTo>
                    <a:pt x="8292" y="5722"/>
                  </a:lnTo>
                  <a:cubicBezTo>
                    <a:pt x="9074" y="5722"/>
                    <a:pt x="9707" y="5089"/>
                    <a:pt x="9707" y="4307"/>
                  </a:cubicBezTo>
                  <a:lnTo>
                    <a:pt x="9707" y="1415"/>
                  </a:lnTo>
                  <a:cubicBezTo>
                    <a:pt x="9707" y="634"/>
                    <a:pt x="9074" y="0"/>
                    <a:pt x="8292" y="0"/>
                  </a:cubicBezTo>
                  <a:close/>
                </a:path>
              </a:pathLst>
            </a:custGeom>
            <a:solidFill>
              <a:schemeClr val="accent1"/>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19" name="Rectangle 14">
              <a:extLst>
                <a:ext uri="{FF2B5EF4-FFF2-40B4-BE49-F238E27FC236}">
                  <a16:creationId xmlns:a16="http://schemas.microsoft.com/office/drawing/2014/main" id="{7457BDD3-AFDC-4A4D-B864-5DAFC2513806}"/>
                </a:ext>
              </a:extLst>
            </p:cNvPr>
            <p:cNvSpPr>
              <a:spLocks noChangeArrowheads="1"/>
            </p:cNvSpPr>
            <p:nvPr/>
          </p:nvSpPr>
          <p:spPr bwMode="auto">
            <a:xfrm>
              <a:off x="7493000" y="3573463"/>
              <a:ext cx="357188" cy="355600"/>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5">
              <a:extLst>
                <a:ext uri="{FF2B5EF4-FFF2-40B4-BE49-F238E27FC236}">
                  <a16:creationId xmlns:a16="http://schemas.microsoft.com/office/drawing/2014/main" id="{EF60EE08-59DB-4E14-B1F3-549A93C79895}"/>
                </a:ext>
              </a:extLst>
            </p:cNvPr>
            <p:cNvSpPr>
              <a:spLocks/>
            </p:cNvSpPr>
            <p:nvPr/>
          </p:nvSpPr>
          <p:spPr bwMode="auto">
            <a:xfrm>
              <a:off x="4098925" y="3611563"/>
              <a:ext cx="439738" cy="385763"/>
            </a:xfrm>
            <a:custGeom>
              <a:avLst/>
              <a:gdLst>
                <a:gd name="T0" fmla="*/ 1744 w 1744"/>
                <a:gd name="T1" fmla="*/ 828 h 1537"/>
                <a:gd name="T2" fmla="*/ 1744 w 1744"/>
                <a:gd name="T3" fmla="*/ 210 h 1537"/>
                <a:gd name="T4" fmla="*/ 1534 w 1744"/>
                <a:gd name="T5" fmla="*/ 0 h 1537"/>
                <a:gd name="T6" fmla="*/ 1364 w 1744"/>
                <a:gd name="T7" fmla="*/ 87 h 1537"/>
                <a:gd name="T8" fmla="*/ 379 w 1744"/>
                <a:gd name="T9" fmla="*/ 1450 h 1537"/>
                <a:gd name="T10" fmla="*/ 209 w 1744"/>
                <a:gd name="T11" fmla="*/ 1537 h 1537"/>
                <a:gd name="T12" fmla="*/ 0 w 1744"/>
                <a:gd name="T13" fmla="*/ 1328 h 1537"/>
                <a:gd name="T14" fmla="*/ 0 w 1744"/>
                <a:gd name="T15" fmla="*/ 710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4" h="1537">
                  <a:moveTo>
                    <a:pt x="1744" y="828"/>
                  </a:moveTo>
                  <a:lnTo>
                    <a:pt x="1744" y="210"/>
                  </a:lnTo>
                  <a:cubicBezTo>
                    <a:pt x="1744" y="94"/>
                    <a:pt x="1650" y="0"/>
                    <a:pt x="1534" y="0"/>
                  </a:cubicBezTo>
                  <a:cubicBezTo>
                    <a:pt x="1467" y="0"/>
                    <a:pt x="1404" y="32"/>
                    <a:pt x="1364" y="87"/>
                  </a:cubicBezTo>
                  <a:lnTo>
                    <a:pt x="379" y="1450"/>
                  </a:lnTo>
                  <a:cubicBezTo>
                    <a:pt x="340" y="1505"/>
                    <a:pt x="277" y="1537"/>
                    <a:pt x="209" y="1537"/>
                  </a:cubicBezTo>
                  <a:cubicBezTo>
                    <a:pt x="93" y="1537"/>
                    <a:pt x="0" y="1444"/>
                    <a:pt x="0" y="1328"/>
                  </a:cubicBezTo>
                  <a:lnTo>
                    <a:pt x="0" y="710"/>
                  </a:lnTo>
                </a:path>
              </a:pathLst>
            </a:custGeom>
            <a:noFill/>
            <a:ln w="61913"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a:extLst>
                <a:ext uri="{FF2B5EF4-FFF2-40B4-BE49-F238E27FC236}">
                  <a16:creationId xmlns:a16="http://schemas.microsoft.com/office/drawing/2014/main" id="{16DA99AA-C72B-4F61-912A-48987A7DE263}"/>
                </a:ext>
              </a:extLst>
            </p:cNvPr>
            <p:cNvSpPr>
              <a:spLocks/>
            </p:cNvSpPr>
            <p:nvPr/>
          </p:nvSpPr>
          <p:spPr bwMode="auto">
            <a:xfrm>
              <a:off x="4538663" y="3717925"/>
              <a:ext cx="249238" cy="219075"/>
            </a:xfrm>
            <a:custGeom>
              <a:avLst/>
              <a:gdLst>
                <a:gd name="T0" fmla="*/ 992 w 992"/>
                <a:gd name="T1" fmla="*/ 471 h 874"/>
                <a:gd name="T2" fmla="*/ 992 w 992"/>
                <a:gd name="T3" fmla="*/ 120 h 874"/>
                <a:gd name="T4" fmla="*/ 873 w 992"/>
                <a:gd name="T5" fmla="*/ 0 h 874"/>
                <a:gd name="T6" fmla="*/ 776 w 992"/>
                <a:gd name="T7" fmla="*/ 50 h 874"/>
                <a:gd name="T8" fmla="*/ 216 w 992"/>
                <a:gd name="T9" fmla="*/ 825 h 874"/>
                <a:gd name="T10" fmla="*/ 119 w 992"/>
                <a:gd name="T11" fmla="*/ 874 h 874"/>
                <a:gd name="T12" fmla="*/ 0 w 992"/>
                <a:gd name="T13" fmla="*/ 755 h 874"/>
                <a:gd name="T14" fmla="*/ 0 w 992"/>
                <a:gd name="T15" fmla="*/ 404 h 8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874">
                  <a:moveTo>
                    <a:pt x="992" y="471"/>
                  </a:moveTo>
                  <a:lnTo>
                    <a:pt x="992" y="120"/>
                  </a:lnTo>
                  <a:cubicBezTo>
                    <a:pt x="992" y="54"/>
                    <a:pt x="938" y="0"/>
                    <a:pt x="873" y="0"/>
                  </a:cubicBezTo>
                  <a:cubicBezTo>
                    <a:pt x="834" y="0"/>
                    <a:pt x="798" y="19"/>
                    <a:pt x="776" y="50"/>
                  </a:cubicBezTo>
                  <a:lnTo>
                    <a:pt x="216" y="825"/>
                  </a:lnTo>
                  <a:cubicBezTo>
                    <a:pt x="194" y="856"/>
                    <a:pt x="158" y="874"/>
                    <a:pt x="119" y="874"/>
                  </a:cubicBezTo>
                  <a:cubicBezTo>
                    <a:pt x="54" y="874"/>
                    <a:pt x="0" y="821"/>
                    <a:pt x="0" y="755"/>
                  </a:cubicBezTo>
                  <a:lnTo>
                    <a:pt x="0" y="404"/>
                  </a:lnTo>
                </a:path>
              </a:pathLst>
            </a:custGeom>
            <a:noFill/>
            <a:ln w="61913"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a:extLst>
                <a:ext uri="{FF2B5EF4-FFF2-40B4-BE49-F238E27FC236}">
                  <a16:creationId xmlns:a16="http://schemas.microsoft.com/office/drawing/2014/main" id="{7E49EBCF-8B29-4413-8FDB-33AE33042F03}"/>
                </a:ext>
              </a:extLst>
            </p:cNvPr>
            <p:cNvSpPr>
              <a:spLocks/>
            </p:cNvSpPr>
            <p:nvPr/>
          </p:nvSpPr>
          <p:spPr bwMode="auto">
            <a:xfrm>
              <a:off x="3849688" y="3671888"/>
              <a:ext cx="249238" cy="219075"/>
            </a:xfrm>
            <a:custGeom>
              <a:avLst/>
              <a:gdLst>
                <a:gd name="T0" fmla="*/ 992 w 992"/>
                <a:gd name="T1" fmla="*/ 471 h 874"/>
                <a:gd name="T2" fmla="*/ 992 w 992"/>
                <a:gd name="T3" fmla="*/ 119 h 874"/>
                <a:gd name="T4" fmla="*/ 872 w 992"/>
                <a:gd name="T5" fmla="*/ 0 h 874"/>
                <a:gd name="T6" fmla="*/ 776 w 992"/>
                <a:gd name="T7" fmla="*/ 50 h 874"/>
                <a:gd name="T8" fmla="*/ 216 w 992"/>
                <a:gd name="T9" fmla="*/ 825 h 874"/>
                <a:gd name="T10" fmla="*/ 119 w 992"/>
                <a:gd name="T11" fmla="*/ 874 h 874"/>
                <a:gd name="T12" fmla="*/ 0 w 992"/>
                <a:gd name="T13" fmla="*/ 755 h 874"/>
                <a:gd name="T14" fmla="*/ 0 w 992"/>
                <a:gd name="T15" fmla="*/ 404 h 8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874">
                  <a:moveTo>
                    <a:pt x="992" y="471"/>
                  </a:moveTo>
                  <a:lnTo>
                    <a:pt x="992" y="119"/>
                  </a:lnTo>
                  <a:cubicBezTo>
                    <a:pt x="992" y="54"/>
                    <a:pt x="938" y="0"/>
                    <a:pt x="872" y="0"/>
                  </a:cubicBezTo>
                  <a:cubicBezTo>
                    <a:pt x="834" y="0"/>
                    <a:pt x="798" y="18"/>
                    <a:pt x="776" y="50"/>
                  </a:cubicBezTo>
                  <a:lnTo>
                    <a:pt x="216" y="825"/>
                  </a:lnTo>
                  <a:cubicBezTo>
                    <a:pt x="193" y="856"/>
                    <a:pt x="157" y="874"/>
                    <a:pt x="119" y="874"/>
                  </a:cubicBezTo>
                  <a:cubicBezTo>
                    <a:pt x="53" y="874"/>
                    <a:pt x="0" y="821"/>
                    <a:pt x="0" y="755"/>
                  </a:cubicBezTo>
                  <a:lnTo>
                    <a:pt x="0" y="404"/>
                  </a:lnTo>
                </a:path>
              </a:pathLst>
            </a:custGeom>
            <a:noFill/>
            <a:ln w="61913"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a:extLst>
                <a:ext uri="{FF2B5EF4-FFF2-40B4-BE49-F238E27FC236}">
                  <a16:creationId xmlns:a16="http://schemas.microsoft.com/office/drawing/2014/main" id="{EFC5E78F-6FF0-4240-9F24-322587F0A9E5}"/>
                </a:ext>
              </a:extLst>
            </p:cNvPr>
            <p:cNvSpPr>
              <a:spLocks/>
            </p:cNvSpPr>
            <p:nvPr/>
          </p:nvSpPr>
          <p:spPr bwMode="auto">
            <a:xfrm>
              <a:off x="4787900" y="3657600"/>
              <a:ext cx="439738" cy="385763"/>
            </a:xfrm>
            <a:custGeom>
              <a:avLst/>
              <a:gdLst>
                <a:gd name="T0" fmla="*/ 1744 w 1744"/>
                <a:gd name="T1" fmla="*/ 828 h 1538"/>
                <a:gd name="T2" fmla="*/ 1744 w 1744"/>
                <a:gd name="T3" fmla="*/ 210 h 1538"/>
                <a:gd name="T4" fmla="*/ 1535 w 1744"/>
                <a:gd name="T5" fmla="*/ 0 h 1538"/>
                <a:gd name="T6" fmla="*/ 1364 w 1744"/>
                <a:gd name="T7" fmla="*/ 87 h 1538"/>
                <a:gd name="T8" fmla="*/ 380 w 1744"/>
                <a:gd name="T9" fmla="*/ 1451 h 1538"/>
                <a:gd name="T10" fmla="*/ 210 w 1744"/>
                <a:gd name="T11" fmla="*/ 1538 h 1538"/>
                <a:gd name="T12" fmla="*/ 0 w 1744"/>
                <a:gd name="T13" fmla="*/ 1328 h 1538"/>
                <a:gd name="T14" fmla="*/ 0 w 1744"/>
                <a:gd name="T15" fmla="*/ 71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4" h="1538">
                  <a:moveTo>
                    <a:pt x="1744" y="828"/>
                  </a:moveTo>
                  <a:lnTo>
                    <a:pt x="1744" y="210"/>
                  </a:lnTo>
                  <a:cubicBezTo>
                    <a:pt x="1744" y="94"/>
                    <a:pt x="1650" y="0"/>
                    <a:pt x="1535" y="0"/>
                  </a:cubicBezTo>
                  <a:cubicBezTo>
                    <a:pt x="1467" y="0"/>
                    <a:pt x="1404" y="32"/>
                    <a:pt x="1364" y="87"/>
                  </a:cubicBezTo>
                  <a:lnTo>
                    <a:pt x="380" y="1451"/>
                  </a:lnTo>
                  <a:cubicBezTo>
                    <a:pt x="340" y="1505"/>
                    <a:pt x="277" y="1538"/>
                    <a:pt x="210" y="1538"/>
                  </a:cubicBezTo>
                  <a:cubicBezTo>
                    <a:pt x="94" y="1538"/>
                    <a:pt x="0" y="1444"/>
                    <a:pt x="0" y="1328"/>
                  </a:cubicBezTo>
                  <a:lnTo>
                    <a:pt x="0" y="710"/>
                  </a:lnTo>
                </a:path>
              </a:pathLst>
            </a:custGeom>
            <a:noFill/>
            <a:ln w="61913"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a:extLst>
                <a:ext uri="{FF2B5EF4-FFF2-40B4-BE49-F238E27FC236}">
                  <a16:creationId xmlns:a16="http://schemas.microsoft.com/office/drawing/2014/main" id="{EE143CC0-04A1-4CFC-A128-72FAE2C37495}"/>
                </a:ext>
              </a:extLst>
            </p:cNvPr>
            <p:cNvSpPr>
              <a:spLocks/>
            </p:cNvSpPr>
            <p:nvPr/>
          </p:nvSpPr>
          <p:spPr bwMode="auto">
            <a:xfrm>
              <a:off x="5227638" y="3763963"/>
              <a:ext cx="249238" cy="219075"/>
            </a:xfrm>
            <a:custGeom>
              <a:avLst/>
              <a:gdLst>
                <a:gd name="T0" fmla="*/ 992 w 992"/>
                <a:gd name="T1" fmla="*/ 471 h 874"/>
                <a:gd name="T2" fmla="*/ 992 w 992"/>
                <a:gd name="T3" fmla="*/ 120 h 874"/>
                <a:gd name="T4" fmla="*/ 873 w 992"/>
                <a:gd name="T5" fmla="*/ 0 h 874"/>
                <a:gd name="T6" fmla="*/ 776 w 992"/>
                <a:gd name="T7" fmla="*/ 50 h 874"/>
                <a:gd name="T8" fmla="*/ 216 w 992"/>
                <a:gd name="T9" fmla="*/ 825 h 874"/>
                <a:gd name="T10" fmla="*/ 120 w 992"/>
                <a:gd name="T11" fmla="*/ 874 h 874"/>
                <a:gd name="T12" fmla="*/ 0 w 992"/>
                <a:gd name="T13" fmla="*/ 755 h 874"/>
                <a:gd name="T14" fmla="*/ 0 w 992"/>
                <a:gd name="T15" fmla="*/ 404 h 8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874">
                  <a:moveTo>
                    <a:pt x="992" y="471"/>
                  </a:moveTo>
                  <a:lnTo>
                    <a:pt x="992" y="120"/>
                  </a:lnTo>
                  <a:cubicBezTo>
                    <a:pt x="992" y="54"/>
                    <a:pt x="939" y="0"/>
                    <a:pt x="873" y="0"/>
                  </a:cubicBezTo>
                  <a:cubicBezTo>
                    <a:pt x="834" y="0"/>
                    <a:pt x="798" y="19"/>
                    <a:pt x="776" y="50"/>
                  </a:cubicBezTo>
                  <a:lnTo>
                    <a:pt x="216" y="825"/>
                  </a:lnTo>
                  <a:cubicBezTo>
                    <a:pt x="194" y="856"/>
                    <a:pt x="158" y="874"/>
                    <a:pt x="120" y="874"/>
                  </a:cubicBezTo>
                  <a:cubicBezTo>
                    <a:pt x="54" y="874"/>
                    <a:pt x="0" y="821"/>
                    <a:pt x="0" y="755"/>
                  </a:cubicBezTo>
                  <a:lnTo>
                    <a:pt x="0" y="404"/>
                  </a:lnTo>
                </a:path>
              </a:pathLst>
            </a:custGeom>
            <a:noFill/>
            <a:ln w="61913" cap="rnd">
              <a:solidFill>
                <a:srgbClr val="191F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a:extLst>
                <a:ext uri="{FF2B5EF4-FFF2-40B4-BE49-F238E27FC236}">
                  <a16:creationId xmlns:a16="http://schemas.microsoft.com/office/drawing/2014/main" id="{64402491-688C-4235-A783-1BD353AD7CA0}"/>
                </a:ext>
              </a:extLst>
            </p:cNvPr>
            <p:cNvSpPr>
              <a:spLocks/>
            </p:cNvSpPr>
            <p:nvPr/>
          </p:nvSpPr>
          <p:spPr bwMode="auto">
            <a:xfrm>
              <a:off x="5048250" y="3679825"/>
              <a:ext cx="2801938" cy="2005013"/>
            </a:xfrm>
            <a:custGeom>
              <a:avLst/>
              <a:gdLst>
                <a:gd name="T0" fmla="*/ 9714 w 11129"/>
                <a:gd name="T1" fmla="*/ 0 h 7986"/>
                <a:gd name="T2" fmla="*/ 1415 w 11129"/>
                <a:gd name="T3" fmla="*/ 0 h 7986"/>
                <a:gd name="T4" fmla="*/ 0 w 11129"/>
                <a:gd name="T5" fmla="*/ 1415 h 7986"/>
                <a:gd name="T6" fmla="*/ 0 w 11129"/>
                <a:gd name="T7" fmla="*/ 4307 h 7986"/>
                <a:gd name="T8" fmla="*/ 1415 w 11129"/>
                <a:gd name="T9" fmla="*/ 5722 h 7986"/>
                <a:gd name="T10" fmla="*/ 5107 w 11129"/>
                <a:gd name="T11" fmla="*/ 5722 h 7986"/>
                <a:gd name="T12" fmla="*/ 5564 w 11129"/>
                <a:gd name="T13" fmla="*/ 6180 h 7986"/>
                <a:gd name="T14" fmla="*/ 5564 w 11129"/>
                <a:gd name="T15" fmla="*/ 7528 h 7986"/>
                <a:gd name="T16" fmla="*/ 6022 w 11129"/>
                <a:gd name="T17" fmla="*/ 7986 h 7986"/>
                <a:gd name="T18" fmla="*/ 6393 w 11129"/>
                <a:gd name="T19" fmla="*/ 7796 h 7986"/>
                <a:gd name="T20" fmla="*/ 7467 w 11129"/>
                <a:gd name="T21" fmla="*/ 6308 h 7986"/>
                <a:gd name="T22" fmla="*/ 8614 w 11129"/>
                <a:gd name="T23" fmla="*/ 5722 h 7986"/>
                <a:gd name="T24" fmla="*/ 9714 w 11129"/>
                <a:gd name="T25" fmla="*/ 5722 h 7986"/>
                <a:gd name="T26" fmla="*/ 11129 w 11129"/>
                <a:gd name="T27" fmla="*/ 4307 h 7986"/>
                <a:gd name="T28" fmla="*/ 11129 w 11129"/>
                <a:gd name="T29" fmla="*/ 1415 h 7986"/>
                <a:gd name="T30" fmla="*/ 9714 w 11129"/>
                <a:gd name="T31" fmla="*/ 0 h 7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29" h="7986">
                  <a:moveTo>
                    <a:pt x="9714" y="0"/>
                  </a:moveTo>
                  <a:lnTo>
                    <a:pt x="1415" y="0"/>
                  </a:lnTo>
                  <a:cubicBezTo>
                    <a:pt x="633" y="0"/>
                    <a:pt x="0" y="634"/>
                    <a:pt x="0" y="1415"/>
                  </a:cubicBezTo>
                  <a:lnTo>
                    <a:pt x="0" y="4307"/>
                  </a:lnTo>
                  <a:cubicBezTo>
                    <a:pt x="0" y="5089"/>
                    <a:pt x="633" y="5722"/>
                    <a:pt x="1415" y="5722"/>
                  </a:cubicBezTo>
                  <a:lnTo>
                    <a:pt x="5107" y="5722"/>
                  </a:lnTo>
                  <a:cubicBezTo>
                    <a:pt x="5359" y="5722"/>
                    <a:pt x="5564" y="5927"/>
                    <a:pt x="5564" y="6180"/>
                  </a:cubicBezTo>
                  <a:lnTo>
                    <a:pt x="5564" y="7528"/>
                  </a:lnTo>
                  <a:cubicBezTo>
                    <a:pt x="5564" y="7781"/>
                    <a:pt x="5769" y="7986"/>
                    <a:pt x="6022" y="7986"/>
                  </a:cubicBezTo>
                  <a:cubicBezTo>
                    <a:pt x="6169" y="7986"/>
                    <a:pt x="6307" y="7915"/>
                    <a:pt x="6393" y="7796"/>
                  </a:cubicBezTo>
                  <a:lnTo>
                    <a:pt x="7467" y="6308"/>
                  </a:lnTo>
                  <a:cubicBezTo>
                    <a:pt x="7733" y="5940"/>
                    <a:pt x="8160" y="5722"/>
                    <a:pt x="8614" y="5722"/>
                  </a:cubicBezTo>
                  <a:lnTo>
                    <a:pt x="9714" y="5722"/>
                  </a:lnTo>
                  <a:cubicBezTo>
                    <a:pt x="10495" y="5722"/>
                    <a:pt x="11129" y="5089"/>
                    <a:pt x="11129" y="4307"/>
                  </a:cubicBezTo>
                  <a:lnTo>
                    <a:pt x="11129" y="1415"/>
                  </a:lnTo>
                  <a:cubicBezTo>
                    <a:pt x="11129" y="634"/>
                    <a:pt x="10495" y="0"/>
                    <a:pt x="9714" y="0"/>
                  </a:cubicBezTo>
                  <a:close/>
                </a:path>
              </a:pathLst>
            </a:custGeom>
            <a:solidFill>
              <a:schemeClr val="tx2"/>
            </a:solidFill>
            <a:ln w="38100">
              <a:solidFill>
                <a:schemeClr val="bg2"/>
              </a:solidFill>
            </a:ln>
          </p:spPr>
          <p:txBody>
            <a:bodyPr vert="horz" wrap="square" lIns="91440" tIns="45720" rIns="91440" bIns="45720" numCol="1" anchor="t" anchorCtr="0" compatLnSpc="1">
              <a:prstTxWarp prst="textNoShape">
                <a:avLst/>
              </a:prstTxWarp>
            </a:bodyPr>
            <a:lstStyle/>
            <a:p>
              <a:endParaRPr lang="en-GB"/>
            </a:p>
          </p:txBody>
        </p:sp>
        <p:sp>
          <p:nvSpPr>
            <p:cNvPr id="26" name="Line 21">
              <a:extLst>
                <a:ext uri="{FF2B5EF4-FFF2-40B4-BE49-F238E27FC236}">
                  <a16:creationId xmlns:a16="http://schemas.microsoft.com/office/drawing/2014/main" id="{ABE7113E-5C07-43A8-8983-96C1458FC5EB}"/>
                </a:ext>
              </a:extLst>
            </p:cNvPr>
            <p:cNvSpPr>
              <a:spLocks noChangeShapeType="1"/>
            </p:cNvSpPr>
            <p:nvPr/>
          </p:nvSpPr>
          <p:spPr bwMode="auto">
            <a:xfrm>
              <a:off x="5573713"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2">
              <a:extLst>
                <a:ext uri="{FF2B5EF4-FFF2-40B4-BE49-F238E27FC236}">
                  <a16:creationId xmlns:a16="http://schemas.microsoft.com/office/drawing/2014/main" id="{E81B8E7C-D7B3-43BD-BF1F-A651F897BAA6}"/>
                </a:ext>
              </a:extLst>
            </p:cNvPr>
            <p:cNvSpPr>
              <a:spLocks noChangeShapeType="1"/>
            </p:cNvSpPr>
            <p:nvPr/>
          </p:nvSpPr>
          <p:spPr bwMode="auto">
            <a:xfrm>
              <a:off x="5699125" y="4090988"/>
              <a:ext cx="0" cy="6127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3">
              <a:extLst>
                <a:ext uri="{FF2B5EF4-FFF2-40B4-BE49-F238E27FC236}">
                  <a16:creationId xmlns:a16="http://schemas.microsoft.com/office/drawing/2014/main" id="{1BE9B531-A39E-44A7-B323-0C1223F5405B}"/>
                </a:ext>
              </a:extLst>
            </p:cNvPr>
            <p:cNvSpPr>
              <a:spLocks noChangeShapeType="1"/>
            </p:cNvSpPr>
            <p:nvPr/>
          </p:nvSpPr>
          <p:spPr bwMode="auto">
            <a:xfrm>
              <a:off x="5449888" y="4268788"/>
              <a:ext cx="0" cy="2571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4">
              <a:extLst>
                <a:ext uri="{FF2B5EF4-FFF2-40B4-BE49-F238E27FC236}">
                  <a16:creationId xmlns:a16="http://schemas.microsoft.com/office/drawing/2014/main" id="{00E46780-3372-4E51-A1F8-AEF37E61AF45}"/>
                </a:ext>
              </a:extLst>
            </p:cNvPr>
            <p:cNvSpPr>
              <a:spLocks noChangeShapeType="1"/>
            </p:cNvSpPr>
            <p:nvPr/>
          </p:nvSpPr>
          <p:spPr bwMode="auto">
            <a:xfrm>
              <a:off x="5822950"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5">
              <a:extLst>
                <a:ext uri="{FF2B5EF4-FFF2-40B4-BE49-F238E27FC236}">
                  <a16:creationId xmlns:a16="http://schemas.microsoft.com/office/drawing/2014/main" id="{0F74F55E-E334-4DF8-B387-35BA36E02C4A}"/>
                </a:ext>
              </a:extLst>
            </p:cNvPr>
            <p:cNvSpPr>
              <a:spLocks noChangeShapeType="1"/>
            </p:cNvSpPr>
            <p:nvPr/>
          </p:nvSpPr>
          <p:spPr bwMode="auto">
            <a:xfrm>
              <a:off x="5948363" y="4268788"/>
              <a:ext cx="0" cy="2571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6">
              <a:extLst>
                <a:ext uri="{FF2B5EF4-FFF2-40B4-BE49-F238E27FC236}">
                  <a16:creationId xmlns:a16="http://schemas.microsoft.com/office/drawing/2014/main" id="{0E3DBE56-1C36-4E79-9549-09120B525EF0}"/>
                </a:ext>
              </a:extLst>
            </p:cNvPr>
            <p:cNvSpPr>
              <a:spLocks noChangeShapeType="1"/>
            </p:cNvSpPr>
            <p:nvPr/>
          </p:nvSpPr>
          <p:spPr bwMode="auto">
            <a:xfrm>
              <a:off x="7067550"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7">
              <a:extLst>
                <a:ext uri="{FF2B5EF4-FFF2-40B4-BE49-F238E27FC236}">
                  <a16:creationId xmlns:a16="http://schemas.microsoft.com/office/drawing/2014/main" id="{2E483084-2559-4821-A41C-526D724536AF}"/>
                </a:ext>
              </a:extLst>
            </p:cNvPr>
            <p:cNvSpPr>
              <a:spLocks noChangeShapeType="1"/>
            </p:cNvSpPr>
            <p:nvPr/>
          </p:nvSpPr>
          <p:spPr bwMode="auto">
            <a:xfrm>
              <a:off x="7197725" y="4095751"/>
              <a:ext cx="0" cy="6127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8">
              <a:extLst>
                <a:ext uri="{FF2B5EF4-FFF2-40B4-BE49-F238E27FC236}">
                  <a16:creationId xmlns:a16="http://schemas.microsoft.com/office/drawing/2014/main" id="{E95FC1B4-2C83-4BCB-938B-12D675A70529}"/>
                </a:ext>
              </a:extLst>
            </p:cNvPr>
            <p:cNvSpPr>
              <a:spLocks noChangeShapeType="1"/>
            </p:cNvSpPr>
            <p:nvPr/>
          </p:nvSpPr>
          <p:spPr bwMode="auto">
            <a:xfrm>
              <a:off x="6942138" y="4268788"/>
              <a:ext cx="0" cy="2571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9">
              <a:extLst>
                <a:ext uri="{FF2B5EF4-FFF2-40B4-BE49-F238E27FC236}">
                  <a16:creationId xmlns:a16="http://schemas.microsoft.com/office/drawing/2014/main" id="{7B9B4C27-B9D6-4EC9-9025-850206B16635}"/>
                </a:ext>
              </a:extLst>
            </p:cNvPr>
            <p:cNvSpPr>
              <a:spLocks noChangeShapeType="1"/>
            </p:cNvSpPr>
            <p:nvPr/>
          </p:nvSpPr>
          <p:spPr bwMode="auto">
            <a:xfrm>
              <a:off x="7315200"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30">
              <a:extLst>
                <a:ext uri="{FF2B5EF4-FFF2-40B4-BE49-F238E27FC236}">
                  <a16:creationId xmlns:a16="http://schemas.microsoft.com/office/drawing/2014/main" id="{9DB8980E-D4B7-458E-8A06-449BF64BD54D}"/>
                </a:ext>
              </a:extLst>
            </p:cNvPr>
            <p:cNvSpPr>
              <a:spLocks noChangeShapeType="1"/>
            </p:cNvSpPr>
            <p:nvPr/>
          </p:nvSpPr>
          <p:spPr bwMode="auto">
            <a:xfrm>
              <a:off x="7439025" y="4268788"/>
              <a:ext cx="0" cy="2571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31">
              <a:extLst>
                <a:ext uri="{FF2B5EF4-FFF2-40B4-BE49-F238E27FC236}">
                  <a16:creationId xmlns:a16="http://schemas.microsoft.com/office/drawing/2014/main" id="{87128A61-CB72-46F9-93FD-26A3C08BD9FD}"/>
                </a:ext>
              </a:extLst>
            </p:cNvPr>
            <p:cNvSpPr>
              <a:spLocks noChangeShapeType="1"/>
            </p:cNvSpPr>
            <p:nvPr/>
          </p:nvSpPr>
          <p:spPr bwMode="auto">
            <a:xfrm>
              <a:off x="6072188"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32">
              <a:extLst>
                <a:ext uri="{FF2B5EF4-FFF2-40B4-BE49-F238E27FC236}">
                  <a16:creationId xmlns:a16="http://schemas.microsoft.com/office/drawing/2014/main" id="{EA9E2136-BE7C-4ABA-8F3C-9503235099A5}"/>
                </a:ext>
              </a:extLst>
            </p:cNvPr>
            <p:cNvSpPr>
              <a:spLocks noChangeShapeType="1"/>
            </p:cNvSpPr>
            <p:nvPr/>
          </p:nvSpPr>
          <p:spPr bwMode="auto">
            <a:xfrm>
              <a:off x="6196013" y="4090988"/>
              <a:ext cx="0" cy="6127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3">
              <a:extLst>
                <a:ext uri="{FF2B5EF4-FFF2-40B4-BE49-F238E27FC236}">
                  <a16:creationId xmlns:a16="http://schemas.microsoft.com/office/drawing/2014/main" id="{F6E227B7-B16B-4DA3-9D33-AE0367A54D2C}"/>
                </a:ext>
              </a:extLst>
            </p:cNvPr>
            <p:cNvSpPr>
              <a:spLocks noChangeShapeType="1"/>
            </p:cNvSpPr>
            <p:nvPr/>
          </p:nvSpPr>
          <p:spPr bwMode="auto">
            <a:xfrm>
              <a:off x="6319838"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4">
              <a:extLst>
                <a:ext uri="{FF2B5EF4-FFF2-40B4-BE49-F238E27FC236}">
                  <a16:creationId xmlns:a16="http://schemas.microsoft.com/office/drawing/2014/main" id="{4DA35EF5-9488-4AEB-B938-B6D3269D0FC2}"/>
                </a:ext>
              </a:extLst>
            </p:cNvPr>
            <p:cNvSpPr>
              <a:spLocks noChangeShapeType="1"/>
            </p:cNvSpPr>
            <p:nvPr/>
          </p:nvSpPr>
          <p:spPr bwMode="auto">
            <a:xfrm>
              <a:off x="6445250" y="4268788"/>
              <a:ext cx="0" cy="2571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5">
              <a:extLst>
                <a:ext uri="{FF2B5EF4-FFF2-40B4-BE49-F238E27FC236}">
                  <a16:creationId xmlns:a16="http://schemas.microsoft.com/office/drawing/2014/main" id="{5F4BB118-11AE-4D74-A925-7D06F4147D86}"/>
                </a:ext>
              </a:extLst>
            </p:cNvPr>
            <p:cNvSpPr>
              <a:spLocks noChangeShapeType="1"/>
            </p:cNvSpPr>
            <p:nvPr/>
          </p:nvSpPr>
          <p:spPr bwMode="auto">
            <a:xfrm>
              <a:off x="6569075"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6">
              <a:extLst>
                <a:ext uri="{FF2B5EF4-FFF2-40B4-BE49-F238E27FC236}">
                  <a16:creationId xmlns:a16="http://schemas.microsoft.com/office/drawing/2014/main" id="{74A32950-FBAD-4623-B363-638C72E08F40}"/>
                </a:ext>
              </a:extLst>
            </p:cNvPr>
            <p:cNvSpPr>
              <a:spLocks noChangeShapeType="1"/>
            </p:cNvSpPr>
            <p:nvPr/>
          </p:nvSpPr>
          <p:spPr bwMode="auto">
            <a:xfrm>
              <a:off x="6692900" y="4090988"/>
              <a:ext cx="0" cy="6127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7">
              <a:extLst>
                <a:ext uri="{FF2B5EF4-FFF2-40B4-BE49-F238E27FC236}">
                  <a16:creationId xmlns:a16="http://schemas.microsoft.com/office/drawing/2014/main" id="{EDAC78AB-6221-4C09-B712-A25050F8E337}"/>
                </a:ext>
              </a:extLst>
            </p:cNvPr>
            <p:cNvSpPr>
              <a:spLocks noChangeShapeType="1"/>
            </p:cNvSpPr>
            <p:nvPr/>
          </p:nvSpPr>
          <p:spPr bwMode="auto">
            <a:xfrm>
              <a:off x="6818313" y="4179888"/>
              <a:ext cx="0" cy="434975"/>
            </a:xfrm>
            <a:prstGeom prst="line">
              <a:avLst/>
            </a:prstGeom>
            <a:noFill/>
            <a:ln w="61913"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38">
              <a:extLst>
                <a:ext uri="{FF2B5EF4-FFF2-40B4-BE49-F238E27FC236}">
                  <a16:creationId xmlns:a16="http://schemas.microsoft.com/office/drawing/2014/main" id="{110A36F2-19B8-479D-8DA2-29C360766EF1}"/>
                </a:ext>
              </a:extLst>
            </p:cNvPr>
            <p:cNvSpPr>
              <a:spLocks/>
            </p:cNvSpPr>
            <p:nvPr/>
          </p:nvSpPr>
          <p:spPr bwMode="auto">
            <a:xfrm>
              <a:off x="6035675" y="2351088"/>
              <a:ext cx="2027238" cy="2003425"/>
            </a:xfrm>
            <a:custGeom>
              <a:avLst/>
              <a:gdLst>
                <a:gd name="T0" fmla="*/ 6638 w 8053"/>
                <a:gd name="T1" fmla="*/ 0 h 7985"/>
                <a:gd name="T2" fmla="*/ 1415 w 8053"/>
                <a:gd name="T3" fmla="*/ 0 h 7985"/>
                <a:gd name="T4" fmla="*/ 0 w 8053"/>
                <a:gd name="T5" fmla="*/ 1415 h 7985"/>
                <a:gd name="T6" fmla="*/ 0 w 8053"/>
                <a:gd name="T7" fmla="*/ 4307 h 7985"/>
                <a:gd name="T8" fmla="*/ 1415 w 8053"/>
                <a:gd name="T9" fmla="*/ 5722 h 7985"/>
                <a:gd name="T10" fmla="*/ 2562 w 8053"/>
                <a:gd name="T11" fmla="*/ 6308 h 7985"/>
                <a:gd name="T12" fmla="*/ 3636 w 8053"/>
                <a:gd name="T13" fmla="*/ 7795 h 7985"/>
                <a:gd name="T14" fmla="*/ 4007 w 8053"/>
                <a:gd name="T15" fmla="*/ 7985 h 7985"/>
                <a:gd name="T16" fmla="*/ 4464 w 8053"/>
                <a:gd name="T17" fmla="*/ 7528 h 7985"/>
                <a:gd name="T18" fmla="*/ 4464 w 8053"/>
                <a:gd name="T19" fmla="*/ 6179 h 7985"/>
                <a:gd name="T20" fmla="*/ 4922 w 8053"/>
                <a:gd name="T21" fmla="*/ 5722 h 7985"/>
                <a:gd name="T22" fmla="*/ 6638 w 8053"/>
                <a:gd name="T23" fmla="*/ 5722 h 7985"/>
                <a:gd name="T24" fmla="*/ 8053 w 8053"/>
                <a:gd name="T25" fmla="*/ 4307 h 7985"/>
                <a:gd name="T26" fmla="*/ 8053 w 8053"/>
                <a:gd name="T27" fmla="*/ 1415 h 7985"/>
                <a:gd name="T28" fmla="*/ 6638 w 8053"/>
                <a:gd name="T29" fmla="*/ 0 h 7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53" h="7985">
                  <a:moveTo>
                    <a:pt x="6638" y="0"/>
                  </a:moveTo>
                  <a:lnTo>
                    <a:pt x="1415" y="0"/>
                  </a:lnTo>
                  <a:cubicBezTo>
                    <a:pt x="633" y="0"/>
                    <a:pt x="0" y="633"/>
                    <a:pt x="0" y="1415"/>
                  </a:cubicBezTo>
                  <a:lnTo>
                    <a:pt x="0" y="4307"/>
                  </a:lnTo>
                  <a:cubicBezTo>
                    <a:pt x="0" y="5088"/>
                    <a:pt x="633" y="5722"/>
                    <a:pt x="1415" y="5722"/>
                  </a:cubicBezTo>
                  <a:cubicBezTo>
                    <a:pt x="1869" y="5722"/>
                    <a:pt x="2296" y="5940"/>
                    <a:pt x="2562" y="6308"/>
                  </a:cubicBezTo>
                  <a:lnTo>
                    <a:pt x="3636" y="7795"/>
                  </a:lnTo>
                  <a:cubicBezTo>
                    <a:pt x="3722" y="7915"/>
                    <a:pt x="3860" y="7985"/>
                    <a:pt x="4007" y="7985"/>
                  </a:cubicBezTo>
                  <a:cubicBezTo>
                    <a:pt x="4260" y="7985"/>
                    <a:pt x="4464" y="7780"/>
                    <a:pt x="4464" y="7528"/>
                  </a:cubicBezTo>
                  <a:lnTo>
                    <a:pt x="4464" y="6179"/>
                  </a:lnTo>
                  <a:cubicBezTo>
                    <a:pt x="4464" y="5927"/>
                    <a:pt x="4669" y="5722"/>
                    <a:pt x="4922" y="5722"/>
                  </a:cubicBezTo>
                  <a:lnTo>
                    <a:pt x="6638" y="5722"/>
                  </a:lnTo>
                  <a:cubicBezTo>
                    <a:pt x="7420" y="5722"/>
                    <a:pt x="8053" y="5088"/>
                    <a:pt x="8053" y="4307"/>
                  </a:cubicBezTo>
                  <a:lnTo>
                    <a:pt x="8053" y="1415"/>
                  </a:lnTo>
                  <a:cubicBezTo>
                    <a:pt x="8053" y="633"/>
                    <a:pt x="7420" y="0"/>
                    <a:pt x="6638" y="0"/>
                  </a:cubicBezTo>
                  <a:close/>
                </a:path>
              </a:pathLst>
            </a:custGeom>
            <a:solidFill>
              <a:schemeClr val="accent4"/>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44" name="Freeform 39">
              <a:extLst>
                <a:ext uri="{FF2B5EF4-FFF2-40B4-BE49-F238E27FC236}">
                  <a16:creationId xmlns:a16="http://schemas.microsoft.com/office/drawing/2014/main" id="{A186E435-CDE8-484F-A5CD-E6EEAB971327}"/>
                </a:ext>
              </a:extLst>
            </p:cNvPr>
            <p:cNvSpPr>
              <a:spLocks/>
            </p:cNvSpPr>
            <p:nvPr/>
          </p:nvSpPr>
          <p:spPr bwMode="auto">
            <a:xfrm>
              <a:off x="7993063" y="4903788"/>
              <a:ext cx="355600" cy="354013"/>
            </a:xfrm>
            <a:custGeom>
              <a:avLst/>
              <a:gdLst>
                <a:gd name="T0" fmla="*/ 1414 w 1414"/>
                <a:gd name="T1" fmla="*/ 0 h 1415"/>
                <a:gd name="T2" fmla="*/ 0 w 1414"/>
                <a:gd name="T3" fmla="*/ 0 h 1415"/>
                <a:gd name="T4" fmla="*/ 0 w 1414"/>
                <a:gd name="T5" fmla="*/ 1415 h 1415"/>
                <a:gd name="T6" fmla="*/ 1414 w 1414"/>
                <a:gd name="T7" fmla="*/ 0 h 1415"/>
              </a:gdLst>
              <a:ahLst/>
              <a:cxnLst>
                <a:cxn ang="0">
                  <a:pos x="T0" y="T1"/>
                </a:cxn>
                <a:cxn ang="0">
                  <a:pos x="T2" y="T3"/>
                </a:cxn>
                <a:cxn ang="0">
                  <a:pos x="T4" y="T5"/>
                </a:cxn>
                <a:cxn ang="0">
                  <a:pos x="T6" y="T7"/>
                </a:cxn>
              </a:cxnLst>
              <a:rect l="0" t="0" r="r" b="b"/>
              <a:pathLst>
                <a:path w="1414" h="1415">
                  <a:moveTo>
                    <a:pt x="1414" y="0"/>
                  </a:moveTo>
                  <a:lnTo>
                    <a:pt x="0" y="0"/>
                  </a:lnTo>
                  <a:lnTo>
                    <a:pt x="0" y="1415"/>
                  </a:lnTo>
                  <a:cubicBezTo>
                    <a:pt x="781" y="1415"/>
                    <a:pt x="1414" y="781"/>
                    <a:pt x="1414" y="0"/>
                  </a:cubicBezTo>
                  <a:close/>
                </a:path>
              </a:pathLst>
            </a:custGeom>
            <a:solidFill>
              <a:srgbClr val="4FC4C5"/>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0">
              <a:extLst>
                <a:ext uri="{FF2B5EF4-FFF2-40B4-BE49-F238E27FC236}">
                  <a16:creationId xmlns:a16="http://schemas.microsoft.com/office/drawing/2014/main" id="{37049E7C-E1D5-457A-B1B6-3CBFC33D4807}"/>
                </a:ext>
              </a:extLst>
            </p:cNvPr>
            <p:cNvSpPr>
              <a:spLocks/>
            </p:cNvSpPr>
            <p:nvPr/>
          </p:nvSpPr>
          <p:spPr bwMode="auto">
            <a:xfrm>
              <a:off x="7635875" y="4903788"/>
              <a:ext cx="357188" cy="354013"/>
            </a:xfrm>
            <a:custGeom>
              <a:avLst/>
              <a:gdLst>
                <a:gd name="T0" fmla="*/ 1415 w 1415"/>
                <a:gd name="T1" fmla="*/ 0 h 1415"/>
                <a:gd name="T2" fmla="*/ 0 w 1415"/>
                <a:gd name="T3" fmla="*/ 0 h 1415"/>
                <a:gd name="T4" fmla="*/ 0 w 1415"/>
                <a:gd name="T5" fmla="*/ 1415 h 1415"/>
                <a:gd name="T6" fmla="*/ 1415 w 1415"/>
                <a:gd name="T7" fmla="*/ 0 h 1415"/>
              </a:gdLst>
              <a:ahLst/>
              <a:cxnLst>
                <a:cxn ang="0">
                  <a:pos x="T0" y="T1"/>
                </a:cxn>
                <a:cxn ang="0">
                  <a:pos x="T2" y="T3"/>
                </a:cxn>
                <a:cxn ang="0">
                  <a:pos x="T4" y="T5"/>
                </a:cxn>
                <a:cxn ang="0">
                  <a:pos x="T6" y="T7"/>
                </a:cxn>
              </a:cxnLst>
              <a:rect l="0" t="0" r="r" b="b"/>
              <a:pathLst>
                <a:path w="1415" h="1415">
                  <a:moveTo>
                    <a:pt x="1415" y="0"/>
                  </a:moveTo>
                  <a:lnTo>
                    <a:pt x="0" y="0"/>
                  </a:lnTo>
                  <a:lnTo>
                    <a:pt x="0" y="1415"/>
                  </a:lnTo>
                  <a:cubicBezTo>
                    <a:pt x="781" y="1415"/>
                    <a:pt x="1415" y="781"/>
                    <a:pt x="1415" y="0"/>
                  </a:cubicBezTo>
                  <a:close/>
                </a:path>
              </a:pathLst>
            </a:custGeom>
            <a:solidFill>
              <a:srgbClr val="4FC4C5"/>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1">
              <a:extLst>
                <a:ext uri="{FF2B5EF4-FFF2-40B4-BE49-F238E27FC236}">
                  <a16:creationId xmlns:a16="http://schemas.microsoft.com/office/drawing/2014/main" id="{FC5E9069-5CB4-42D1-A27D-127961A87C16}"/>
                </a:ext>
              </a:extLst>
            </p:cNvPr>
            <p:cNvSpPr>
              <a:spLocks/>
            </p:cNvSpPr>
            <p:nvPr/>
          </p:nvSpPr>
          <p:spPr bwMode="auto">
            <a:xfrm>
              <a:off x="8205788" y="3573463"/>
              <a:ext cx="355600" cy="355600"/>
            </a:xfrm>
            <a:custGeom>
              <a:avLst/>
              <a:gdLst>
                <a:gd name="T0" fmla="*/ 1414 w 1414"/>
                <a:gd name="T1" fmla="*/ 0 h 1414"/>
                <a:gd name="T2" fmla="*/ 0 w 1414"/>
                <a:gd name="T3" fmla="*/ 0 h 1414"/>
                <a:gd name="T4" fmla="*/ 0 w 1414"/>
                <a:gd name="T5" fmla="*/ 1414 h 1414"/>
                <a:gd name="T6" fmla="*/ 1414 w 1414"/>
                <a:gd name="T7" fmla="*/ 0 h 1414"/>
              </a:gdLst>
              <a:ahLst/>
              <a:cxnLst>
                <a:cxn ang="0">
                  <a:pos x="T0" y="T1"/>
                </a:cxn>
                <a:cxn ang="0">
                  <a:pos x="T2" y="T3"/>
                </a:cxn>
                <a:cxn ang="0">
                  <a:pos x="T4" y="T5"/>
                </a:cxn>
                <a:cxn ang="0">
                  <a:pos x="T6" y="T7"/>
                </a:cxn>
              </a:cxnLst>
              <a:rect l="0" t="0" r="r" b="b"/>
              <a:pathLst>
                <a:path w="1414" h="1414">
                  <a:moveTo>
                    <a:pt x="1414" y="0"/>
                  </a:moveTo>
                  <a:lnTo>
                    <a:pt x="0" y="0"/>
                  </a:lnTo>
                  <a:lnTo>
                    <a:pt x="0" y="1414"/>
                  </a:lnTo>
                  <a:cubicBezTo>
                    <a:pt x="781" y="1414"/>
                    <a:pt x="1414" y="781"/>
                    <a:pt x="1414" y="0"/>
                  </a:cubicBezTo>
                  <a:close/>
                </a:path>
              </a:pathLst>
            </a:custGeom>
            <a:solidFill>
              <a:schemeClr val="accent1"/>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47" name="Freeform 42">
              <a:extLst>
                <a:ext uri="{FF2B5EF4-FFF2-40B4-BE49-F238E27FC236}">
                  <a16:creationId xmlns:a16="http://schemas.microsoft.com/office/drawing/2014/main" id="{8D2FA29D-8431-40CB-88FA-96C78ADD8E9F}"/>
                </a:ext>
              </a:extLst>
            </p:cNvPr>
            <p:cNvSpPr>
              <a:spLocks/>
            </p:cNvSpPr>
            <p:nvPr/>
          </p:nvSpPr>
          <p:spPr bwMode="auto">
            <a:xfrm>
              <a:off x="7850188" y="3573463"/>
              <a:ext cx="355600" cy="355600"/>
            </a:xfrm>
            <a:custGeom>
              <a:avLst/>
              <a:gdLst>
                <a:gd name="T0" fmla="*/ 1415 w 1415"/>
                <a:gd name="T1" fmla="*/ 0 h 1414"/>
                <a:gd name="T2" fmla="*/ 0 w 1415"/>
                <a:gd name="T3" fmla="*/ 0 h 1414"/>
                <a:gd name="T4" fmla="*/ 0 w 1415"/>
                <a:gd name="T5" fmla="*/ 1414 h 1414"/>
                <a:gd name="T6" fmla="*/ 1415 w 1415"/>
                <a:gd name="T7" fmla="*/ 0 h 1414"/>
              </a:gdLst>
              <a:ahLst/>
              <a:cxnLst>
                <a:cxn ang="0">
                  <a:pos x="T0" y="T1"/>
                </a:cxn>
                <a:cxn ang="0">
                  <a:pos x="T2" y="T3"/>
                </a:cxn>
                <a:cxn ang="0">
                  <a:pos x="T4" y="T5"/>
                </a:cxn>
                <a:cxn ang="0">
                  <a:pos x="T6" y="T7"/>
                </a:cxn>
              </a:cxnLst>
              <a:rect l="0" t="0" r="r" b="b"/>
              <a:pathLst>
                <a:path w="1415" h="1414">
                  <a:moveTo>
                    <a:pt x="1415" y="0"/>
                  </a:moveTo>
                  <a:lnTo>
                    <a:pt x="0" y="0"/>
                  </a:lnTo>
                  <a:lnTo>
                    <a:pt x="0" y="1414"/>
                  </a:lnTo>
                  <a:cubicBezTo>
                    <a:pt x="781" y="1414"/>
                    <a:pt x="1415" y="781"/>
                    <a:pt x="1415" y="0"/>
                  </a:cubicBezTo>
                  <a:close/>
                </a:path>
              </a:pathLst>
            </a:custGeom>
            <a:solidFill>
              <a:schemeClr val="accent1"/>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48" name="Freeform 43">
              <a:extLst>
                <a:ext uri="{FF2B5EF4-FFF2-40B4-BE49-F238E27FC236}">
                  <a16:creationId xmlns:a16="http://schemas.microsoft.com/office/drawing/2014/main" id="{910B46B1-9B15-4554-BFD5-FF831073A1F2}"/>
                </a:ext>
              </a:extLst>
            </p:cNvPr>
            <p:cNvSpPr>
              <a:spLocks/>
            </p:cNvSpPr>
            <p:nvPr/>
          </p:nvSpPr>
          <p:spPr bwMode="auto">
            <a:xfrm>
              <a:off x="5537200" y="2209800"/>
              <a:ext cx="355600" cy="354013"/>
            </a:xfrm>
            <a:custGeom>
              <a:avLst/>
              <a:gdLst>
                <a:gd name="T0" fmla="*/ 0 w 1414"/>
                <a:gd name="T1" fmla="*/ 1415 h 1415"/>
                <a:gd name="T2" fmla="*/ 1414 w 1414"/>
                <a:gd name="T3" fmla="*/ 1415 h 1415"/>
                <a:gd name="T4" fmla="*/ 1414 w 1414"/>
                <a:gd name="T5" fmla="*/ 0 h 1415"/>
                <a:gd name="T6" fmla="*/ 0 w 1414"/>
                <a:gd name="T7" fmla="*/ 1415 h 1415"/>
              </a:gdLst>
              <a:ahLst/>
              <a:cxnLst>
                <a:cxn ang="0">
                  <a:pos x="T0" y="T1"/>
                </a:cxn>
                <a:cxn ang="0">
                  <a:pos x="T2" y="T3"/>
                </a:cxn>
                <a:cxn ang="0">
                  <a:pos x="T4" y="T5"/>
                </a:cxn>
                <a:cxn ang="0">
                  <a:pos x="T6" y="T7"/>
                </a:cxn>
              </a:cxnLst>
              <a:rect l="0" t="0" r="r" b="b"/>
              <a:pathLst>
                <a:path w="1414" h="1415">
                  <a:moveTo>
                    <a:pt x="0" y="1415"/>
                  </a:moveTo>
                  <a:lnTo>
                    <a:pt x="1414" y="1415"/>
                  </a:lnTo>
                  <a:lnTo>
                    <a:pt x="1414" y="0"/>
                  </a:lnTo>
                  <a:cubicBezTo>
                    <a:pt x="633" y="0"/>
                    <a:pt x="0" y="634"/>
                    <a:pt x="0" y="1415"/>
                  </a:cubicBezTo>
                  <a:close/>
                </a:path>
              </a:pathLst>
            </a:custGeom>
            <a:solidFill>
              <a:schemeClr val="accent1"/>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49" name="Freeform 44">
              <a:extLst>
                <a:ext uri="{FF2B5EF4-FFF2-40B4-BE49-F238E27FC236}">
                  <a16:creationId xmlns:a16="http://schemas.microsoft.com/office/drawing/2014/main" id="{D64D60A9-FC7C-4C2B-9AE8-02A66F96D5C5}"/>
                </a:ext>
              </a:extLst>
            </p:cNvPr>
            <p:cNvSpPr>
              <a:spLocks/>
            </p:cNvSpPr>
            <p:nvPr/>
          </p:nvSpPr>
          <p:spPr bwMode="auto">
            <a:xfrm>
              <a:off x="5892800" y="2209800"/>
              <a:ext cx="357188" cy="354013"/>
            </a:xfrm>
            <a:custGeom>
              <a:avLst/>
              <a:gdLst>
                <a:gd name="T0" fmla="*/ 0 w 1415"/>
                <a:gd name="T1" fmla="*/ 1415 h 1415"/>
                <a:gd name="T2" fmla="*/ 1415 w 1415"/>
                <a:gd name="T3" fmla="*/ 1415 h 1415"/>
                <a:gd name="T4" fmla="*/ 1415 w 1415"/>
                <a:gd name="T5" fmla="*/ 0 h 1415"/>
                <a:gd name="T6" fmla="*/ 0 w 1415"/>
                <a:gd name="T7" fmla="*/ 1415 h 1415"/>
              </a:gdLst>
              <a:ahLst/>
              <a:cxnLst>
                <a:cxn ang="0">
                  <a:pos x="T0" y="T1"/>
                </a:cxn>
                <a:cxn ang="0">
                  <a:pos x="T2" y="T3"/>
                </a:cxn>
                <a:cxn ang="0">
                  <a:pos x="T4" y="T5"/>
                </a:cxn>
                <a:cxn ang="0">
                  <a:pos x="T6" y="T7"/>
                </a:cxn>
              </a:cxnLst>
              <a:rect l="0" t="0" r="r" b="b"/>
              <a:pathLst>
                <a:path w="1415" h="1415">
                  <a:moveTo>
                    <a:pt x="0" y="1415"/>
                  </a:moveTo>
                  <a:lnTo>
                    <a:pt x="1415" y="1415"/>
                  </a:lnTo>
                  <a:lnTo>
                    <a:pt x="1415" y="0"/>
                  </a:lnTo>
                  <a:cubicBezTo>
                    <a:pt x="634" y="0"/>
                    <a:pt x="0" y="634"/>
                    <a:pt x="0" y="1415"/>
                  </a:cubicBezTo>
                  <a:close/>
                </a:path>
              </a:pathLst>
            </a:custGeom>
            <a:solidFill>
              <a:schemeClr val="accent1"/>
            </a:solidFill>
            <a:ln w="3810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50" name="Freeform 45">
              <a:extLst>
                <a:ext uri="{FF2B5EF4-FFF2-40B4-BE49-F238E27FC236}">
                  <a16:creationId xmlns:a16="http://schemas.microsoft.com/office/drawing/2014/main" id="{BD720F9C-E204-4E7A-B473-C192FEB011F1}"/>
                </a:ext>
              </a:extLst>
            </p:cNvPr>
            <p:cNvSpPr>
              <a:spLocks/>
            </p:cNvSpPr>
            <p:nvPr/>
          </p:nvSpPr>
          <p:spPr bwMode="auto">
            <a:xfrm>
              <a:off x="3094038" y="2935288"/>
              <a:ext cx="355600" cy="354013"/>
            </a:xfrm>
            <a:custGeom>
              <a:avLst/>
              <a:gdLst>
                <a:gd name="T0" fmla="*/ 0 w 1414"/>
                <a:gd name="T1" fmla="*/ 1414 h 1414"/>
                <a:gd name="T2" fmla="*/ 1414 w 1414"/>
                <a:gd name="T3" fmla="*/ 1414 h 1414"/>
                <a:gd name="T4" fmla="*/ 1414 w 1414"/>
                <a:gd name="T5" fmla="*/ 0 h 1414"/>
                <a:gd name="T6" fmla="*/ 0 w 1414"/>
                <a:gd name="T7" fmla="*/ 1414 h 1414"/>
              </a:gdLst>
              <a:ahLst/>
              <a:cxnLst>
                <a:cxn ang="0">
                  <a:pos x="T0" y="T1"/>
                </a:cxn>
                <a:cxn ang="0">
                  <a:pos x="T2" y="T3"/>
                </a:cxn>
                <a:cxn ang="0">
                  <a:pos x="T4" y="T5"/>
                </a:cxn>
                <a:cxn ang="0">
                  <a:pos x="T6" y="T7"/>
                </a:cxn>
              </a:cxnLst>
              <a:rect l="0" t="0" r="r" b="b"/>
              <a:pathLst>
                <a:path w="1414" h="1414">
                  <a:moveTo>
                    <a:pt x="0" y="1414"/>
                  </a:moveTo>
                  <a:lnTo>
                    <a:pt x="1414" y="1414"/>
                  </a:lnTo>
                  <a:lnTo>
                    <a:pt x="1414" y="0"/>
                  </a:lnTo>
                  <a:cubicBezTo>
                    <a:pt x="633" y="0"/>
                    <a:pt x="0" y="633"/>
                    <a:pt x="0" y="1414"/>
                  </a:cubicBezTo>
                  <a:close/>
                </a:path>
              </a:pathLst>
            </a:cu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6">
              <a:extLst>
                <a:ext uri="{FF2B5EF4-FFF2-40B4-BE49-F238E27FC236}">
                  <a16:creationId xmlns:a16="http://schemas.microsoft.com/office/drawing/2014/main" id="{B0ED4F0A-D295-401E-9660-6D000C0A8ECB}"/>
                </a:ext>
              </a:extLst>
            </p:cNvPr>
            <p:cNvSpPr>
              <a:spLocks/>
            </p:cNvSpPr>
            <p:nvPr/>
          </p:nvSpPr>
          <p:spPr bwMode="auto">
            <a:xfrm>
              <a:off x="3449638" y="2935288"/>
              <a:ext cx="355600" cy="354013"/>
            </a:xfrm>
            <a:custGeom>
              <a:avLst/>
              <a:gdLst>
                <a:gd name="T0" fmla="*/ 0 w 1415"/>
                <a:gd name="T1" fmla="*/ 1414 h 1414"/>
                <a:gd name="T2" fmla="*/ 1415 w 1415"/>
                <a:gd name="T3" fmla="*/ 1414 h 1414"/>
                <a:gd name="T4" fmla="*/ 1415 w 1415"/>
                <a:gd name="T5" fmla="*/ 0 h 1414"/>
                <a:gd name="T6" fmla="*/ 0 w 1415"/>
                <a:gd name="T7" fmla="*/ 1414 h 1414"/>
              </a:gdLst>
              <a:ahLst/>
              <a:cxnLst>
                <a:cxn ang="0">
                  <a:pos x="T0" y="T1"/>
                </a:cxn>
                <a:cxn ang="0">
                  <a:pos x="T2" y="T3"/>
                </a:cxn>
                <a:cxn ang="0">
                  <a:pos x="T4" y="T5"/>
                </a:cxn>
                <a:cxn ang="0">
                  <a:pos x="T6" y="T7"/>
                </a:cxn>
              </a:cxnLst>
              <a:rect l="0" t="0" r="r" b="b"/>
              <a:pathLst>
                <a:path w="1415" h="1414">
                  <a:moveTo>
                    <a:pt x="0" y="1414"/>
                  </a:moveTo>
                  <a:lnTo>
                    <a:pt x="1415" y="1414"/>
                  </a:lnTo>
                  <a:lnTo>
                    <a:pt x="1415" y="0"/>
                  </a:lnTo>
                  <a:cubicBezTo>
                    <a:pt x="634" y="0"/>
                    <a:pt x="0" y="633"/>
                    <a:pt x="0" y="1414"/>
                  </a:cubicBezTo>
                  <a:close/>
                </a:path>
              </a:pathLst>
            </a:cu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Oval 47">
              <a:extLst>
                <a:ext uri="{FF2B5EF4-FFF2-40B4-BE49-F238E27FC236}">
                  <a16:creationId xmlns:a16="http://schemas.microsoft.com/office/drawing/2014/main" id="{3DCFE2F0-68FD-4B0D-BB5D-F8D822DD6DDF}"/>
                </a:ext>
              </a:extLst>
            </p:cNvPr>
            <p:cNvSpPr>
              <a:spLocks noChangeArrowheads="1"/>
            </p:cNvSpPr>
            <p:nvPr/>
          </p:nvSpPr>
          <p:spPr bwMode="auto">
            <a:xfrm>
              <a:off x="6507163" y="2921000"/>
              <a:ext cx="295275" cy="295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Oval 48">
              <a:extLst>
                <a:ext uri="{FF2B5EF4-FFF2-40B4-BE49-F238E27FC236}">
                  <a16:creationId xmlns:a16="http://schemas.microsoft.com/office/drawing/2014/main" id="{1A3B7740-5DC7-4280-A0E7-6046485E6ED5}"/>
                </a:ext>
              </a:extLst>
            </p:cNvPr>
            <p:cNvSpPr>
              <a:spLocks noChangeArrowheads="1"/>
            </p:cNvSpPr>
            <p:nvPr/>
          </p:nvSpPr>
          <p:spPr bwMode="auto">
            <a:xfrm>
              <a:off x="6902450" y="2921000"/>
              <a:ext cx="295275" cy="295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Oval 49">
              <a:extLst>
                <a:ext uri="{FF2B5EF4-FFF2-40B4-BE49-F238E27FC236}">
                  <a16:creationId xmlns:a16="http://schemas.microsoft.com/office/drawing/2014/main" id="{12B032D6-C7CA-4E03-91AA-5F84D02DC8FA}"/>
                </a:ext>
              </a:extLst>
            </p:cNvPr>
            <p:cNvSpPr>
              <a:spLocks noChangeArrowheads="1"/>
            </p:cNvSpPr>
            <p:nvPr/>
          </p:nvSpPr>
          <p:spPr bwMode="auto">
            <a:xfrm>
              <a:off x="7297738" y="2921000"/>
              <a:ext cx="295275" cy="295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50">
              <a:extLst>
                <a:ext uri="{FF2B5EF4-FFF2-40B4-BE49-F238E27FC236}">
                  <a16:creationId xmlns:a16="http://schemas.microsoft.com/office/drawing/2014/main" id="{3B2D7AC2-92C5-401E-865A-7F6BACE84E2A}"/>
                </a:ext>
              </a:extLst>
            </p:cNvPr>
            <p:cNvSpPr>
              <a:spLocks/>
            </p:cNvSpPr>
            <p:nvPr/>
          </p:nvSpPr>
          <p:spPr bwMode="auto">
            <a:xfrm>
              <a:off x="4549775" y="3538538"/>
              <a:ext cx="355600" cy="355600"/>
            </a:xfrm>
            <a:custGeom>
              <a:avLst/>
              <a:gdLst>
                <a:gd name="T0" fmla="*/ 0 w 1414"/>
                <a:gd name="T1" fmla="*/ 1414 h 1414"/>
                <a:gd name="T2" fmla="*/ 1414 w 1414"/>
                <a:gd name="T3" fmla="*/ 1414 h 1414"/>
                <a:gd name="T4" fmla="*/ 1414 w 1414"/>
                <a:gd name="T5" fmla="*/ 0 h 1414"/>
                <a:gd name="T6" fmla="*/ 0 w 1414"/>
                <a:gd name="T7" fmla="*/ 1414 h 1414"/>
              </a:gdLst>
              <a:ahLst/>
              <a:cxnLst>
                <a:cxn ang="0">
                  <a:pos x="T0" y="T1"/>
                </a:cxn>
                <a:cxn ang="0">
                  <a:pos x="T2" y="T3"/>
                </a:cxn>
                <a:cxn ang="0">
                  <a:pos x="T4" y="T5"/>
                </a:cxn>
                <a:cxn ang="0">
                  <a:pos x="T6" y="T7"/>
                </a:cxn>
              </a:cxnLst>
              <a:rect l="0" t="0" r="r" b="b"/>
              <a:pathLst>
                <a:path w="1414" h="1414">
                  <a:moveTo>
                    <a:pt x="0" y="1414"/>
                  </a:moveTo>
                  <a:lnTo>
                    <a:pt x="1414" y="1414"/>
                  </a:lnTo>
                  <a:lnTo>
                    <a:pt x="1414" y="0"/>
                  </a:lnTo>
                  <a:cubicBezTo>
                    <a:pt x="633" y="0"/>
                    <a:pt x="0" y="633"/>
                    <a:pt x="0" y="1414"/>
                  </a:cubicBezTo>
                  <a:close/>
                </a:path>
              </a:pathLst>
            </a:custGeom>
            <a:solidFill>
              <a:srgbClr val="4FC4C5"/>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1">
              <a:extLst>
                <a:ext uri="{FF2B5EF4-FFF2-40B4-BE49-F238E27FC236}">
                  <a16:creationId xmlns:a16="http://schemas.microsoft.com/office/drawing/2014/main" id="{C84BFA90-7318-4A86-9CAC-2678972169B0}"/>
                </a:ext>
              </a:extLst>
            </p:cNvPr>
            <p:cNvSpPr>
              <a:spLocks/>
            </p:cNvSpPr>
            <p:nvPr/>
          </p:nvSpPr>
          <p:spPr bwMode="auto">
            <a:xfrm>
              <a:off x="4905375" y="3538538"/>
              <a:ext cx="355600" cy="355600"/>
            </a:xfrm>
            <a:custGeom>
              <a:avLst/>
              <a:gdLst>
                <a:gd name="T0" fmla="*/ 0 w 1415"/>
                <a:gd name="T1" fmla="*/ 1414 h 1414"/>
                <a:gd name="T2" fmla="*/ 1415 w 1415"/>
                <a:gd name="T3" fmla="*/ 1414 h 1414"/>
                <a:gd name="T4" fmla="*/ 1415 w 1415"/>
                <a:gd name="T5" fmla="*/ 0 h 1414"/>
                <a:gd name="T6" fmla="*/ 0 w 1415"/>
                <a:gd name="T7" fmla="*/ 1414 h 1414"/>
              </a:gdLst>
              <a:ahLst/>
              <a:cxnLst>
                <a:cxn ang="0">
                  <a:pos x="T0" y="T1"/>
                </a:cxn>
                <a:cxn ang="0">
                  <a:pos x="T2" y="T3"/>
                </a:cxn>
                <a:cxn ang="0">
                  <a:pos x="T4" y="T5"/>
                </a:cxn>
                <a:cxn ang="0">
                  <a:pos x="T6" y="T7"/>
                </a:cxn>
              </a:cxnLst>
              <a:rect l="0" t="0" r="r" b="b"/>
              <a:pathLst>
                <a:path w="1415" h="1414">
                  <a:moveTo>
                    <a:pt x="0" y="1414"/>
                  </a:moveTo>
                  <a:lnTo>
                    <a:pt x="1415" y="1414"/>
                  </a:lnTo>
                  <a:lnTo>
                    <a:pt x="1415" y="0"/>
                  </a:lnTo>
                  <a:cubicBezTo>
                    <a:pt x="634" y="0"/>
                    <a:pt x="0" y="633"/>
                    <a:pt x="0" y="1414"/>
                  </a:cubicBezTo>
                  <a:close/>
                </a:path>
              </a:pathLst>
            </a:custGeom>
            <a:solidFill>
              <a:srgbClr val="4FC4C5"/>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5776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FBAD-CB84-4512-8E91-9BEBBB9C71FD}"/>
              </a:ext>
            </a:extLst>
          </p:cNvPr>
          <p:cNvSpPr>
            <a:spLocks noGrp="1"/>
          </p:cNvSpPr>
          <p:nvPr>
            <p:ph type="title"/>
          </p:nvPr>
        </p:nvSpPr>
        <p:spPr>
          <a:xfrm>
            <a:off x="190500" y="147952"/>
            <a:ext cx="11772899" cy="1153360"/>
          </a:xfrm>
        </p:spPr>
        <p:txBody>
          <a:bodyPr anchor="ctr">
            <a:normAutofit/>
          </a:bodyPr>
          <a:lstStyle/>
          <a:p>
            <a:r>
              <a:rPr lang="en-GB" dirty="0"/>
              <a:t>Alternative text</a:t>
            </a:r>
          </a:p>
        </p:txBody>
      </p:sp>
      <p:sp>
        <p:nvSpPr>
          <p:cNvPr id="4" name="Footer Placeholder 3">
            <a:extLst>
              <a:ext uri="{FF2B5EF4-FFF2-40B4-BE49-F238E27FC236}">
                <a16:creationId xmlns:a16="http://schemas.microsoft.com/office/drawing/2014/main" id="{E23E5CB0-883F-48C9-9CA0-CE23A75FC015}"/>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p>
        </p:txBody>
      </p:sp>
      <p:sp>
        <p:nvSpPr>
          <p:cNvPr id="5" name="Slide Number Placeholder 4">
            <a:extLst>
              <a:ext uri="{FF2B5EF4-FFF2-40B4-BE49-F238E27FC236}">
                <a16:creationId xmlns:a16="http://schemas.microsoft.com/office/drawing/2014/main" id="{AC0F704D-3ACF-4C1F-B722-FE0A2F936D93}"/>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pPr>
                <a:spcAft>
                  <a:spcPts val="600"/>
                </a:spcAft>
              </a:pPr>
              <a:t>3</a:t>
            </a:fld>
            <a:endParaRPr lang="en-GB"/>
          </a:p>
        </p:txBody>
      </p:sp>
      <p:graphicFrame>
        <p:nvGraphicFramePr>
          <p:cNvPr id="7" name="Content Placeholder 2" descr="One of the top two issues for most institutions.&#10;Existing guidance can be overly simple.&#10;Good alt text realises potential of Ally audio format.&#10;">
            <a:extLst>
              <a:ext uri="{FF2B5EF4-FFF2-40B4-BE49-F238E27FC236}">
                <a16:creationId xmlns:a16="http://schemas.microsoft.com/office/drawing/2014/main" id="{68D25416-05F8-3AD7-7FC8-5110C3846B40}"/>
              </a:ext>
            </a:extLst>
          </p:cNvPr>
          <p:cNvGraphicFramePr>
            <a:graphicFrameLocks noGrp="1"/>
          </p:cNvGraphicFramePr>
          <p:nvPr>
            <p:ph idx="1"/>
            <p:extLst>
              <p:ext uri="{D42A27DB-BD31-4B8C-83A1-F6EECF244321}">
                <p14:modId xmlns:p14="http://schemas.microsoft.com/office/powerpoint/2010/main" val="3914131680"/>
              </p:ext>
            </p:extLst>
          </p:nvPr>
        </p:nvGraphicFramePr>
        <p:xfrm>
          <a:off x="190500" y="1733492"/>
          <a:ext cx="11772899" cy="442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05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7D71-4B6C-44AB-8248-200AC5C16BAE}"/>
              </a:ext>
            </a:extLst>
          </p:cNvPr>
          <p:cNvSpPr>
            <a:spLocks noGrp="1"/>
          </p:cNvSpPr>
          <p:nvPr>
            <p:ph type="title"/>
          </p:nvPr>
        </p:nvSpPr>
        <p:spPr/>
        <p:txBody>
          <a:bodyPr/>
          <a:lstStyle/>
          <a:p>
            <a:r>
              <a:rPr lang="en-GB" dirty="0"/>
              <a:t>Meta presentation</a:t>
            </a:r>
          </a:p>
        </p:txBody>
      </p:sp>
      <p:sp>
        <p:nvSpPr>
          <p:cNvPr id="4" name="Footer Placeholder 3">
            <a:extLst>
              <a:ext uri="{FF2B5EF4-FFF2-40B4-BE49-F238E27FC236}">
                <a16:creationId xmlns:a16="http://schemas.microsoft.com/office/drawing/2014/main" id="{B104050E-B587-472D-8B0A-A7FAAB3BBDB0}"/>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FBC2BB1C-0C75-4BEE-9540-3F82848142A3}"/>
              </a:ext>
            </a:extLst>
          </p:cNvPr>
          <p:cNvSpPr>
            <a:spLocks noGrp="1"/>
          </p:cNvSpPr>
          <p:nvPr>
            <p:ph type="sldNum" sz="quarter" idx="4"/>
          </p:nvPr>
        </p:nvSpPr>
        <p:spPr/>
        <p:txBody>
          <a:bodyPr/>
          <a:lstStyle/>
          <a:p>
            <a:fld id="{51AC9CB8-E4A1-4C80-A0FE-41AB03406E23}" type="slidenum">
              <a:rPr lang="en-GB" smtClean="0"/>
              <a:pPr/>
              <a:t>4</a:t>
            </a:fld>
            <a:endParaRPr lang="en-GB"/>
          </a:p>
        </p:txBody>
      </p:sp>
      <p:graphicFrame>
        <p:nvGraphicFramePr>
          <p:cNvPr id="6" name="Content Placeholder 2" descr="An overview of the session&#10;Key resources and discoveries&#10;Questions remaining&#10;Next steps&#10;">
            <a:extLst>
              <a:ext uri="{FF2B5EF4-FFF2-40B4-BE49-F238E27FC236}">
                <a16:creationId xmlns:a16="http://schemas.microsoft.com/office/drawing/2014/main" id="{1D7432C3-4432-486F-B6A4-B6BB8B651E11}"/>
              </a:ext>
            </a:extLst>
          </p:cNvPr>
          <p:cNvGraphicFramePr>
            <a:graphicFrameLocks noGrp="1"/>
          </p:cNvGraphicFramePr>
          <p:nvPr>
            <p:ph idx="1"/>
            <p:extLst>
              <p:ext uri="{D42A27DB-BD31-4B8C-83A1-F6EECF244321}">
                <p14:modId xmlns:p14="http://schemas.microsoft.com/office/powerpoint/2010/main" val="2301204630"/>
              </p:ext>
            </p:extLst>
          </p:nvPr>
        </p:nvGraphicFramePr>
        <p:xfrm>
          <a:off x="190500" y="1733550"/>
          <a:ext cx="11772900"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38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859D-7CFA-4A5C-946E-D9EDB54B6BF6}"/>
              </a:ext>
            </a:extLst>
          </p:cNvPr>
          <p:cNvSpPr>
            <a:spLocks noGrp="1"/>
          </p:cNvSpPr>
          <p:nvPr>
            <p:ph type="title"/>
          </p:nvPr>
        </p:nvSpPr>
        <p:spPr/>
        <p:txBody>
          <a:bodyPr/>
          <a:lstStyle/>
          <a:p>
            <a:r>
              <a:rPr lang="en-GB" dirty="0"/>
              <a:t>Session run-through</a:t>
            </a:r>
          </a:p>
        </p:txBody>
      </p:sp>
      <p:sp>
        <p:nvSpPr>
          <p:cNvPr id="3" name="Content Placeholder 2">
            <a:extLst>
              <a:ext uri="{FF2B5EF4-FFF2-40B4-BE49-F238E27FC236}">
                <a16:creationId xmlns:a16="http://schemas.microsoft.com/office/drawing/2014/main" id="{AF430360-D6C0-4D4A-8297-5D6CD85CF6F1}"/>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C07DB982-B030-492B-8A14-6EF5333ECFF4}"/>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5" name="Slide Number Placeholder 4">
            <a:extLst>
              <a:ext uri="{FF2B5EF4-FFF2-40B4-BE49-F238E27FC236}">
                <a16:creationId xmlns:a16="http://schemas.microsoft.com/office/drawing/2014/main" id="{EA8482EE-07D6-4C03-9C4C-2C51D6979AFA}"/>
              </a:ext>
            </a:extLst>
          </p:cNvPr>
          <p:cNvSpPr>
            <a:spLocks noGrp="1"/>
          </p:cNvSpPr>
          <p:nvPr>
            <p:ph type="sldNum" sz="quarter" idx="4"/>
          </p:nvPr>
        </p:nvSpPr>
        <p:spPr/>
        <p:txBody>
          <a:bodyPr/>
          <a:lstStyle/>
          <a:p>
            <a:fld id="{51AC9CB8-E4A1-4C80-A0FE-41AB03406E23}" type="slidenum">
              <a:rPr lang="en-GB" smtClean="0"/>
              <a:pPr/>
              <a:t>5</a:t>
            </a:fld>
            <a:endParaRPr lang="en-GB"/>
          </a:p>
        </p:txBody>
      </p:sp>
    </p:spTree>
    <p:extLst>
      <p:ext uri="{BB962C8B-B14F-4D97-AF65-F5344CB8AC3E}">
        <p14:creationId xmlns:p14="http://schemas.microsoft.com/office/powerpoint/2010/main" val="234442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58A0-BA2C-466F-9B78-1F34BBF22DB5}"/>
              </a:ext>
            </a:extLst>
          </p:cNvPr>
          <p:cNvSpPr>
            <a:spLocks noGrp="1"/>
          </p:cNvSpPr>
          <p:nvPr>
            <p:ph type="title"/>
          </p:nvPr>
        </p:nvSpPr>
        <p:spPr/>
        <p:txBody>
          <a:bodyPr/>
          <a:lstStyle/>
          <a:p>
            <a:r>
              <a:rPr lang="en-GB" dirty="0"/>
              <a:t>Key resources </a:t>
            </a:r>
            <a:r>
              <a:rPr lang="en-GB" dirty="0">
                <a:solidFill>
                  <a:schemeClr val="tx1"/>
                </a:solidFill>
              </a:rPr>
              <a:t>2</a:t>
            </a:r>
          </a:p>
        </p:txBody>
      </p:sp>
      <p:pic>
        <p:nvPicPr>
          <p:cNvPr id="8" name="Picture 7" descr="Still from Describing complex images video on YouTube. Text shown is as follows:&#10;Title: Parts of a complex image&#10;Image: A complex line graph with multiple lines.&#10;Ordered list. &#10;1. Title.&#10;2. Construction of the Image.&#10;3. Summary or overview.&#10;4. Data.">
            <a:extLst>
              <a:ext uri="{FF2B5EF4-FFF2-40B4-BE49-F238E27FC236}">
                <a16:creationId xmlns:a16="http://schemas.microsoft.com/office/drawing/2014/main" id="{1A387821-B26F-46B8-9C94-3664ACC3B6BF}"/>
              </a:ext>
            </a:extLst>
          </p:cNvPr>
          <p:cNvPicPr>
            <a:picLocks noChangeAspect="1"/>
          </p:cNvPicPr>
          <p:nvPr/>
        </p:nvPicPr>
        <p:blipFill>
          <a:blip r:embed="rId3"/>
          <a:stretch>
            <a:fillRect/>
          </a:stretch>
        </p:blipFill>
        <p:spPr>
          <a:xfrm>
            <a:off x="190501" y="1526538"/>
            <a:ext cx="3771900" cy="2119297"/>
          </a:xfrm>
          <a:prstGeom prst="rect">
            <a:avLst/>
          </a:prstGeom>
          <a:ln w="38100">
            <a:solidFill>
              <a:schemeClr val="bg1"/>
            </a:solidFill>
          </a:ln>
        </p:spPr>
      </p:pic>
      <p:sp>
        <p:nvSpPr>
          <p:cNvPr id="13" name="TextBox 12">
            <a:extLst>
              <a:ext uri="{FF2B5EF4-FFF2-40B4-BE49-F238E27FC236}">
                <a16:creationId xmlns:a16="http://schemas.microsoft.com/office/drawing/2014/main" id="{AB2C9FD6-A8C2-4AAA-B30C-3FDAA382B5D3}"/>
              </a:ext>
            </a:extLst>
          </p:cNvPr>
          <p:cNvSpPr txBox="1"/>
          <p:nvPr/>
        </p:nvSpPr>
        <p:spPr>
          <a:xfrm>
            <a:off x="190500" y="3882887"/>
            <a:ext cx="3771900" cy="646331"/>
          </a:xfrm>
          <a:prstGeom prst="rect">
            <a:avLst/>
          </a:prstGeom>
          <a:noFill/>
        </p:spPr>
        <p:txBody>
          <a:bodyPr wrap="square" rtlCol="0">
            <a:spAutoFit/>
          </a:bodyPr>
          <a:lstStyle/>
          <a:p>
            <a:r>
              <a:rPr lang="en-GB" dirty="0">
                <a:solidFill>
                  <a:schemeClr val="bg2"/>
                </a:solidFill>
                <a:hlinkClick r:id="rId4"/>
              </a:rPr>
              <a:t>Diagram </a:t>
            </a:r>
            <a:r>
              <a:rPr lang="en-GB" dirty="0" err="1">
                <a:solidFill>
                  <a:schemeClr val="bg2"/>
                </a:solidFill>
                <a:hlinkClick r:id="rId4"/>
              </a:rPr>
              <a:t>Center</a:t>
            </a:r>
            <a:r>
              <a:rPr lang="en-GB" dirty="0">
                <a:solidFill>
                  <a:schemeClr val="bg2"/>
                </a:solidFill>
                <a:hlinkClick r:id="rId4"/>
              </a:rPr>
              <a:t>: How to describe complex images.</a:t>
            </a:r>
            <a:endParaRPr lang="en-GB" dirty="0">
              <a:solidFill>
                <a:schemeClr val="bg2"/>
              </a:solidFill>
            </a:endParaRPr>
          </a:p>
        </p:txBody>
      </p:sp>
      <p:pic>
        <p:nvPicPr>
          <p:cNvPr id="10" name="Picture 9" descr="Analog&#10;a. When describing analog clocks, consider the grade level. For lower grade levels, use the terms “short hand” and “long hand.” For higher grade levels, use “minute hand” and “hour hand.” You may also choose to use “short hour hand” and “long minute hand” for lower grades.&#10;b. When the hands point between two numbers, use the expression “between # and #.”&#10;c. When the clock has minute markers and the minute hand points between numbers, describe the minute hand’s position by referencing the minute markers (e.g., “the minute hand points to the second mark after 4”).&#10;Figure 3.11. Analog clock.&#10;Alt text: A clock shows the short hour hand is halfway between 2 and 3. The long minute hand points to 6.">
            <a:extLst>
              <a:ext uri="{FF2B5EF4-FFF2-40B4-BE49-F238E27FC236}">
                <a16:creationId xmlns:a16="http://schemas.microsoft.com/office/drawing/2014/main" id="{95D47AF4-F45F-4A83-A496-0AA4061DB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3709" y="2116837"/>
            <a:ext cx="3542375" cy="2431340"/>
          </a:xfrm>
          <a:prstGeom prst="rect">
            <a:avLst/>
          </a:prstGeom>
          <a:ln w="38100">
            <a:solidFill>
              <a:schemeClr val="bg1"/>
            </a:solidFill>
          </a:ln>
        </p:spPr>
      </p:pic>
      <p:sp>
        <p:nvSpPr>
          <p:cNvPr id="14" name="TextBox 13">
            <a:extLst>
              <a:ext uri="{FF2B5EF4-FFF2-40B4-BE49-F238E27FC236}">
                <a16:creationId xmlns:a16="http://schemas.microsoft.com/office/drawing/2014/main" id="{473C30CF-601E-4FC8-B2B7-5055CB1F004D}"/>
              </a:ext>
            </a:extLst>
          </p:cNvPr>
          <p:cNvSpPr txBox="1"/>
          <p:nvPr/>
        </p:nvSpPr>
        <p:spPr>
          <a:xfrm>
            <a:off x="4145146" y="4681618"/>
            <a:ext cx="3771900" cy="646331"/>
          </a:xfrm>
          <a:prstGeom prst="rect">
            <a:avLst/>
          </a:prstGeom>
          <a:noFill/>
        </p:spPr>
        <p:txBody>
          <a:bodyPr wrap="square" rtlCol="0">
            <a:spAutoFit/>
          </a:bodyPr>
          <a:lstStyle/>
          <a:p>
            <a:r>
              <a:rPr lang="en-GB" dirty="0">
                <a:solidFill>
                  <a:schemeClr val="bg2"/>
                </a:solidFill>
                <a:hlinkClick r:id="rId6"/>
              </a:rPr>
              <a:t>NWEA Image Description Guidelines for Assessments</a:t>
            </a:r>
            <a:endParaRPr lang="en-GB" dirty="0">
              <a:solidFill>
                <a:schemeClr val="bg2"/>
              </a:solidFill>
            </a:endParaRPr>
          </a:p>
        </p:txBody>
      </p:sp>
      <p:sp>
        <p:nvSpPr>
          <p:cNvPr id="15" name="TextBox 14">
            <a:extLst>
              <a:ext uri="{FF2B5EF4-FFF2-40B4-BE49-F238E27FC236}">
                <a16:creationId xmlns:a16="http://schemas.microsoft.com/office/drawing/2014/main" id="{5388D443-A52C-4394-A415-C9958314BADF}"/>
              </a:ext>
            </a:extLst>
          </p:cNvPr>
          <p:cNvSpPr txBox="1"/>
          <p:nvPr/>
        </p:nvSpPr>
        <p:spPr>
          <a:xfrm>
            <a:off x="9422824" y="3685831"/>
            <a:ext cx="2540575" cy="369332"/>
          </a:xfrm>
          <a:prstGeom prst="rect">
            <a:avLst/>
          </a:prstGeom>
          <a:noFill/>
        </p:spPr>
        <p:txBody>
          <a:bodyPr wrap="square" rtlCol="0">
            <a:spAutoFit/>
          </a:bodyPr>
          <a:lstStyle/>
          <a:p>
            <a:pPr algn="r"/>
            <a:r>
              <a:rPr lang="en-GB" dirty="0">
                <a:solidFill>
                  <a:schemeClr val="bg2"/>
                </a:solidFill>
                <a:hlinkClick r:id="rId7"/>
              </a:rPr>
              <a:t>POET Training Tool</a:t>
            </a:r>
            <a:endParaRPr lang="en-GB" dirty="0">
              <a:solidFill>
                <a:schemeClr val="bg2"/>
              </a:solidFill>
            </a:endParaRPr>
          </a:p>
        </p:txBody>
      </p:sp>
      <p:pic>
        <p:nvPicPr>
          <p:cNvPr id="12" name="Picture 11" descr="Screenshot taken from poet training tool. Image includes a photograph of several puffins.&#10;Text reads:&#10;Be Objective&#10;Photograph of several puffins&#10;Context: This photograph is found on a geology website discussing various events that lead to the acid erosion of rock formations over time.&#10;&#10;Guidelines:&#10;Describe only what you see – physical appearances and actions rather than emotions and possible intentions.&#10;Don't interpret or analyze the material. Instead, allow readers to form their own opinions.&#10;Don’t omit uncomfortable or controversial content, such as images associated with politics, religion, or sex.">
            <a:extLst>
              <a:ext uri="{FF2B5EF4-FFF2-40B4-BE49-F238E27FC236}">
                <a16:creationId xmlns:a16="http://schemas.microsoft.com/office/drawing/2014/main" id="{3ECEE043-270B-414B-8833-B1A6538064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7393" y="4108174"/>
            <a:ext cx="4016006" cy="2053358"/>
          </a:xfrm>
          <a:prstGeom prst="rect">
            <a:avLst/>
          </a:prstGeom>
          <a:ln w="38100">
            <a:solidFill>
              <a:schemeClr val="bg1"/>
            </a:solidFill>
          </a:ln>
        </p:spPr>
      </p:pic>
      <p:sp>
        <p:nvSpPr>
          <p:cNvPr id="5" name="Footer Placeholder 4">
            <a:extLst>
              <a:ext uri="{FF2B5EF4-FFF2-40B4-BE49-F238E27FC236}">
                <a16:creationId xmlns:a16="http://schemas.microsoft.com/office/drawing/2014/main" id="{BAF6BDCB-9671-4671-A116-AA6A11C636AE}"/>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6" name="Slide Number Placeholder 5">
            <a:extLst>
              <a:ext uri="{FF2B5EF4-FFF2-40B4-BE49-F238E27FC236}">
                <a16:creationId xmlns:a16="http://schemas.microsoft.com/office/drawing/2014/main" id="{E40FDEB5-E9E6-4166-8BBE-985FEA04E7A9}"/>
              </a:ext>
            </a:extLst>
          </p:cNvPr>
          <p:cNvSpPr>
            <a:spLocks noGrp="1"/>
          </p:cNvSpPr>
          <p:nvPr>
            <p:ph type="sldNum" sz="quarter" idx="4"/>
          </p:nvPr>
        </p:nvSpPr>
        <p:spPr/>
        <p:txBody>
          <a:bodyPr/>
          <a:lstStyle/>
          <a:p>
            <a:fld id="{51AC9CB8-E4A1-4C80-A0FE-41AB03406E23}" type="slidenum">
              <a:rPr lang="en-GB" smtClean="0"/>
              <a:pPr/>
              <a:t>6</a:t>
            </a:fld>
            <a:endParaRPr lang="en-GB"/>
          </a:p>
        </p:txBody>
      </p:sp>
    </p:spTree>
    <p:extLst>
      <p:ext uri="{BB962C8B-B14F-4D97-AF65-F5344CB8AC3E}">
        <p14:creationId xmlns:p14="http://schemas.microsoft.com/office/powerpoint/2010/main" val="35364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0D30-7EFE-4E29-8DAE-CE378DC6C83E}"/>
              </a:ext>
            </a:extLst>
          </p:cNvPr>
          <p:cNvSpPr>
            <a:spLocks noGrp="1"/>
          </p:cNvSpPr>
          <p:nvPr>
            <p:ph type="title"/>
          </p:nvPr>
        </p:nvSpPr>
        <p:spPr/>
        <p:txBody>
          <a:bodyPr/>
          <a:lstStyle/>
          <a:p>
            <a:r>
              <a:rPr lang="en-GB" dirty="0"/>
              <a:t>Described</a:t>
            </a:r>
          </a:p>
        </p:txBody>
      </p:sp>
      <p:sp>
        <p:nvSpPr>
          <p:cNvPr id="3" name="Content Placeholder 2">
            <a:extLst>
              <a:ext uri="{FF2B5EF4-FFF2-40B4-BE49-F238E27FC236}">
                <a16:creationId xmlns:a16="http://schemas.microsoft.com/office/drawing/2014/main" id="{3BB68EB9-99C8-4E16-8B47-2300ED49CFDD}"/>
              </a:ext>
            </a:extLst>
          </p:cNvPr>
          <p:cNvSpPr>
            <a:spLocks noGrp="1"/>
          </p:cNvSpPr>
          <p:nvPr>
            <p:ph sz="half" idx="1"/>
          </p:nvPr>
        </p:nvSpPr>
        <p:spPr/>
        <p:txBody>
          <a:bodyPr/>
          <a:lstStyle/>
          <a:p>
            <a:r>
              <a:rPr lang="en-GB" dirty="0">
                <a:solidFill>
                  <a:schemeClr val="bg2"/>
                </a:solidFill>
              </a:rPr>
              <a:t>A bank of techniques for describing various types of complex image.</a:t>
            </a:r>
          </a:p>
          <a:p>
            <a:endParaRPr lang="en-GB" dirty="0">
              <a:solidFill>
                <a:schemeClr val="bg2"/>
              </a:solidFill>
            </a:endParaRPr>
          </a:p>
          <a:p>
            <a:r>
              <a:rPr lang="en-GB" dirty="0">
                <a:solidFill>
                  <a:schemeClr val="bg2"/>
                </a:solidFill>
              </a:rPr>
              <a:t>A commercial service with a cost.</a:t>
            </a:r>
          </a:p>
        </p:txBody>
      </p:sp>
      <p:pic>
        <p:nvPicPr>
          <p:cNvPr id="10" name="Content Placeholder 9" descr="Examples of graphs covered by described: &#10;&#10;Area chart&#10;Back to back bar charts&#10;Bar Chart&#10;Box and Whisker Plot&#10;Clustered Bar Chart&#10;Connected Dot Plot&#10;Dot Plot&#10;Doughnut Chart">
            <a:extLst>
              <a:ext uri="{FF2B5EF4-FFF2-40B4-BE49-F238E27FC236}">
                <a16:creationId xmlns:a16="http://schemas.microsoft.com/office/drawing/2014/main" id="{2757035D-C767-4D23-B6E7-33A12106293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59375"/>
          <a:stretch/>
        </p:blipFill>
        <p:spPr>
          <a:xfrm>
            <a:off x="6273802" y="1527117"/>
            <a:ext cx="3015972" cy="3345554"/>
          </a:xfrm>
        </p:spPr>
      </p:pic>
      <p:sp>
        <p:nvSpPr>
          <p:cNvPr id="5" name="Footer Placeholder 4">
            <a:extLst>
              <a:ext uri="{FF2B5EF4-FFF2-40B4-BE49-F238E27FC236}">
                <a16:creationId xmlns:a16="http://schemas.microsoft.com/office/drawing/2014/main" id="{150F81F2-8DFD-42CE-AC96-22424CC3C670}"/>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6" name="Slide Number Placeholder 5">
            <a:extLst>
              <a:ext uri="{FF2B5EF4-FFF2-40B4-BE49-F238E27FC236}">
                <a16:creationId xmlns:a16="http://schemas.microsoft.com/office/drawing/2014/main" id="{F6AF133A-EA00-4674-A0C8-9B105A384974}"/>
              </a:ext>
            </a:extLst>
          </p:cNvPr>
          <p:cNvSpPr>
            <a:spLocks noGrp="1"/>
          </p:cNvSpPr>
          <p:nvPr>
            <p:ph type="sldNum" sz="quarter" idx="4"/>
          </p:nvPr>
        </p:nvSpPr>
        <p:spPr/>
        <p:txBody>
          <a:bodyPr/>
          <a:lstStyle/>
          <a:p>
            <a:fld id="{51AC9CB8-E4A1-4C80-A0FE-41AB03406E23}" type="slidenum">
              <a:rPr lang="en-GB" smtClean="0"/>
              <a:pPr/>
              <a:t>7</a:t>
            </a:fld>
            <a:endParaRPr lang="en-GB"/>
          </a:p>
        </p:txBody>
      </p:sp>
      <p:pic>
        <p:nvPicPr>
          <p:cNvPr id="11" name="Content Placeholder 9">
            <a:extLst>
              <a:ext uri="{FF2B5EF4-FFF2-40B4-BE49-F238E27FC236}">
                <a16:creationId xmlns:a16="http://schemas.microsoft.com/office/drawing/2014/main" id="{16A7FF37-73C9-401D-891C-79E81950BA7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61077"/>
          <a:stretch/>
        </p:blipFill>
        <p:spPr>
          <a:xfrm>
            <a:off x="8923142" y="3074504"/>
            <a:ext cx="2924039" cy="3107635"/>
          </a:xfrm>
          <a:prstGeom prst="rect">
            <a:avLst/>
          </a:prstGeom>
          <a:noFill/>
          <a:ln w="38100">
            <a:noFill/>
          </a:ln>
        </p:spPr>
      </p:pic>
    </p:spTree>
    <p:extLst>
      <p:ext uri="{BB962C8B-B14F-4D97-AF65-F5344CB8AC3E}">
        <p14:creationId xmlns:p14="http://schemas.microsoft.com/office/powerpoint/2010/main" val="374542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45B9-2B81-401A-987E-73B4ACA4CCDB}"/>
              </a:ext>
            </a:extLst>
          </p:cNvPr>
          <p:cNvSpPr>
            <a:spLocks noGrp="1"/>
          </p:cNvSpPr>
          <p:nvPr>
            <p:ph type="title"/>
          </p:nvPr>
        </p:nvSpPr>
        <p:spPr/>
        <p:txBody>
          <a:bodyPr/>
          <a:lstStyle/>
          <a:p>
            <a:r>
              <a:rPr lang="en-GB" dirty="0"/>
              <a:t>Questions remaining</a:t>
            </a:r>
          </a:p>
        </p:txBody>
      </p:sp>
      <p:sp>
        <p:nvSpPr>
          <p:cNvPr id="9" name="Content Placeholder 8">
            <a:extLst>
              <a:ext uri="{FF2B5EF4-FFF2-40B4-BE49-F238E27FC236}">
                <a16:creationId xmlns:a16="http://schemas.microsoft.com/office/drawing/2014/main" id="{B45F2DD5-D561-4E91-AEFF-34292A0F7771}"/>
              </a:ext>
            </a:extLst>
          </p:cNvPr>
          <p:cNvSpPr>
            <a:spLocks noGrp="1"/>
          </p:cNvSpPr>
          <p:nvPr>
            <p:ph sz="half" idx="1"/>
          </p:nvPr>
        </p:nvSpPr>
        <p:spPr>
          <a:xfrm>
            <a:off x="228600" y="1500188"/>
            <a:ext cx="5689600" cy="4681537"/>
          </a:xfrm>
          <a:prstGeom prst="wedgeRectCallout">
            <a:avLst>
              <a:gd name="adj1" fmla="val -32013"/>
              <a:gd name="adj2" fmla="val 60518"/>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pPr marL="0" indent="0">
              <a:lnSpc>
                <a:spcPct val="150000"/>
              </a:lnSpc>
              <a:buNone/>
            </a:pPr>
            <a:r>
              <a:rPr lang="en-GB" dirty="0">
                <a:solidFill>
                  <a:schemeClr val="bg2"/>
                </a:solidFill>
              </a:rPr>
              <a:t>What’s the best way to incorporate “full descriptions” into resources uploaded to Blackboard?</a:t>
            </a:r>
          </a:p>
        </p:txBody>
      </p:sp>
      <p:sp>
        <p:nvSpPr>
          <p:cNvPr id="4" name="Content Placeholder 3">
            <a:extLst>
              <a:ext uri="{FF2B5EF4-FFF2-40B4-BE49-F238E27FC236}">
                <a16:creationId xmlns:a16="http://schemas.microsoft.com/office/drawing/2014/main" id="{511041BC-7F1B-473E-9B49-4F5489D815DE}"/>
              </a:ext>
            </a:extLst>
          </p:cNvPr>
          <p:cNvSpPr>
            <a:spLocks noGrp="1"/>
          </p:cNvSpPr>
          <p:nvPr>
            <p:ph sz="half" idx="2"/>
          </p:nvPr>
        </p:nvSpPr>
        <p:spPr/>
        <p:txBody>
          <a:bodyPr anchor="ctr"/>
          <a:lstStyle/>
          <a:p>
            <a:pPr>
              <a:lnSpc>
                <a:spcPct val="150000"/>
              </a:lnSpc>
              <a:buFont typeface="Wingdings" panose="05000000000000000000" pitchFamily="2" charset="2"/>
              <a:buChar char="q"/>
            </a:pPr>
            <a:r>
              <a:rPr lang="en-GB" dirty="0">
                <a:solidFill>
                  <a:schemeClr val="bg2"/>
                </a:solidFill>
              </a:rPr>
              <a:t> Speaker Notes?</a:t>
            </a:r>
          </a:p>
          <a:p>
            <a:pPr>
              <a:lnSpc>
                <a:spcPct val="150000"/>
              </a:lnSpc>
              <a:buFont typeface="Wingdings" panose="05000000000000000000" pitchFamily="2" charset="2"/>
              <a:buChar char="q"/>
            </a:pPr>
            <a:r>
              <a:rPr lang="en-GB" dirty="0">
                <a:solidFill>
                  <a:schemeClr val="bg2"/>
                </a:solidFill>
              </a:rPr>
              <a:t> Hidden slides?</a:t>
            </a:r>
          </a:p>
          <a:p>
            <a:pPr>
              <a:lnSpc>
                <a:spcPct val="150000"/>
              </a:lnSpc>
              <a:buFont typeface="Wingdings" panose="05000000000000000000" pitchFamily="2" charset="2"/>
              <a:buChar char="q"/>
            </a:pPr>
            <a:r>
              <a:rPr lang="en-GB" dirty="0">
                <a:solidFill>
                  <a:schemeClr val="bg2"/>
                </a:solidFill>
              </a:rPr>
              <a:t> Very small text hidden behind an image?</a:t>
            </a:r>
          </a:p>
          <a:p>
            <a:pPr>
              <a:lnSpc>
                <a:spcPct val="150000"/>
              </a:lnSpc>
              <a:buFont typeface="Wingdings" panose="05000000000000000000" pitchFamily="2" charset="2"/>
              <a:buChar char="q"/>
            </a:pPr>
            <a:r>
              <a:rPr lang="en-GB" dirty="0">
                <a:solidFill>
                  <a:schemeClr val="bg2"/>
                </a:solidFill>
              </a:rPr>
              <a:t> Something else?</a:t>
            </a:r>
          </a:p>
        </p:txBody>
      </p:sp>
      <p:sp>
        <p:nvSpPr>
          <p:cNvPr id="5" name="Footer Placeholder 4">
            <a:extLst>
              <a:ext uri="{FF2B5EF4-FFF2-40B4-BE49-F238E27FC236}">
                <a16:creationId xmlns:a16="http://schemas.microsoft.com/office/drawing/2014/main" id="{6EE9669D-9013-4F33-A9A9-7D1D0DC46B45}"/>
              </a:ext>
            </a:extLst>
          </p:cNvPr>
          <p:cNvSpPr>
            <a:spLocks noGrp="1"/>
          </p:cNvSpPr>
          <p:nvPr>
            <p:ph type="ftr" sz="quarter" idx="3"/>
          </p:nvPr>
        </p:nvSpPr>
        <p:spPr/>
        <p:txBody>
          <a:bodyPr/>
          <a:lstStyle/>
          <a:p>
            <a:r>
              <a:rPr lang="en-GB">
                <a:solidFill>
                  <a:schemeClr val="bg2"/>
                </a:solidFill>
              </a:rPr>
              <a:t>Matthew Deeprose</a:t>
            </a:r>
            <a:endParaRPr lang="en-GB" dirty="0"/>
          </a:p>
        </p:txBody>
      </p:sp>
      <p:sp>
        <p:nvSpPr>
          <p:cNvPr id="6" name="Slide Number Placeholder 5">
            <a:extLst>
              <a:ext uri="{FF2B5EF4-FFF2-40B4-BE49-F238E27FC236}">
                <a16:creationId xmlns:a16="http://schemas.microsoft.com/office/drawing/2014/main" id="{69C5CC95-CF58-4174-970B-A6116154FE80}"/>
              </a:ext>
            </a:extLst>
          </p:cNvPr>
          <p:cNvSpPr>
            <a:spLocks noGrp="1"/>
          </p:cNvSpPr>
          <p:nvPr>
            <p:ph type="sldNum" sz="quarter" idx="4"/>
          </p:nvPr>
        </p:nvSpPr>
        <p:spPr/>
        <p:txBody>
          <a:bodyPr/>
          <a:lstStyle/>
          <a:p>
            <a:fld id="{51AC9CB8-E4A1-4C80-A0FE-41AB03406E23}" type="slidenum">
              <a:rPr lang="en-GB" smtClean="0"/>
              <a:pPr/>
              <a:t>8</a:t>
            </a:fld>
            <a:endParaRPr lang="en-GB"/>
          </a:p>
        </p:txBody>
      </p:sp>
    </p:spTree>
    <p:extLst>
      <p:ext uri="{BB962C8B-B14F-4D97-AF65-F5344CB8AC3E}">
        <p14:creationId xmlns:p14="http://schemas.microsoft.com/office/powerpoint/2010/main" val="272364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CA71-0C38-4135-855A-D93B94912E00}"/>
              </a:ext>
            </a:extLst>
          </p:cNvPr>
          <p:cNvSpPr>
            <a:spLocks noGrp="1"/>
          </p:cNvSpPr>
          <p:nvPr>
            <p:ph type="title"/>
          </p:nvPr>
        </p:nvSpPr>
        <p:spPr>
          <a:xfrm>
            <a:off x="190500" y="147952"/>
            <a:ext cx="11772899" cy="1153360"/>
          </a:xfrm>
        </p:spPr>
        <p:txBody>
          <a:bodyPr anchor="ctr">
            <a:normAutofit/>
          </a:bodyPr>
          <a:lstStyle/>
          <a:p>
            <a:r>
              <a:rPr lang="en-GB" dirty="0"/>
              <a:t>Next steps</a:t>
            </a:r>
          </a:p>
        </p:txBody>
      </p:sp>
      <p:pic>
        <p:nvPicPr>
          <p:cNvPr id="9" name="Picture 8">
            <a:extLst>
              <a:ext uri="{FF2B5EF4-FFF2-40B4-BE49-F238E27FC236}">
                <a16:creationId xmlns:a16="http://schemas.microsoft.com/office/drawing/2014/main" id="{C005F115-4FD2-7382-9D07-B9BCF4868996}"/>
              </a:ext>
              <a:ext uri="{C183D7F6-B498-43B3-948B-1728B52AA6E4}">
                <adec:decorative xmlns:adec="http://schemas.microsoft.com/office/drawing/2017/decorative" val="1"/>
              </a:ext>
            </a:extLst>
          </p:cNvPr>
          <p:cNvPicPr>
            <a:picLocks noChangeAspect="1"/>
          </p:cNvPicPr>
          <p:nvPr/>
        </p:nvPicPr>
        <p:blipFill rotWithShape="1">
          <a:blip r:embed="rId3"/>
          <a:srcRect t="34583" r="-1" b="27827"/>
          <a:stretch/>
        </p:blipFill>
        <p:spPr>
          <a:xfrm>
            <a:off x="190500" y="1616762"/>
            <a:ext cx="11772899" cy="4425401"/>
          </a:xfrm>
          <a:prstGeom prst="rect">
            <a:avLst/>
          </a:prstGeom>
          <a:noFill/>
          <a:ln w="38100">
            <a:solidFill>
              <a:schemeClr val="accent5"/>
            </a:solidFill>
          </a:ln>
        </p:spPr>
      </p:pic>
      <p:sp>
        <p:nvSpPr>
          <p:cNvPr id="5" name="Footer Placeholder 4">
            <a:extLst>
              <a:ext uri="{FF2B5EF4-FFF2-40B4-BE49-F238E27FC236}">
                <a16:creationId xmlns:a16="http://schemas.microsoft.com/office/drawing/2014/main" id="{95852589-0DF9-496B-A160-0CEC901B1981}"/>
              </a:ext>
            </a:extLst>
          </p:cNvPr>
          <p:cNvSpPr>
            <a:spLocks noGrp="1"/>
          </p:cNvSpPr>
          <p:nvPr>
            <p:ph type="ftr" sz="quarter" idx="3"/>
          </p:nvPr>
        </p:nvSpPr>
        <p:spPr>
          <a:xfrm>
            <a:off x="6689783" y="6434490"/>
            <a:ext cx="4300137" cy="372627"/>
          </a:xfrm>
        </p:spPr>
        <p:txBody>
          <a:bodyPr anchor="ctr">
            <a:normAutofit/>
          </a:bodyPr>
          <a:lstStyle/>
          <a:p>
            <a:pPr>
              <a:spcAft>
                <a:spcPts val="600"/>
              </a:spcAft>
            </a:pPr>
            <a:r>
              <a:rPr lang="en-GB">
                <a:solidFill>
                  <a:schemeClr val="bg2"/>
                </a:solidFill>
              </a:rPr>
              <a:t>Matthew Deeprose</a:t>
            </a:r>
          </a:p>
        </p:txBody>
      </p:sp>
      <p:sp>
        <p:nvSpPr>
          <p:cNvPr id="6" name="Slide Number Placeholder 5">
            <a:extLst>
              <a:ext uri="{FF2B5EF4-FFF2-40B4-BE49-F238E27FC236}">
                <a16:creationId xmlns:a16="http://schemas.microsoft.com/office/drawing/2014/main" id="{1DACFB48-CF29-4598-9988-56BC6FE03D36}"/>
              </a:ext>
            </a:extLst>
          </p:cNvPr>
          <p:cNvSpPr>
            <a:spLocks noGrp="1"/>
          </p:cNvSpPr>
          <p:nvPr>
            <p:ph type="sldNum" sz="quarter" idx="4"/>
          </p:nvPr>
        </p:nvSpPr>
        <p:spPr>
          <a:xfrm>
            <a:off x="11218125" y="6434459"/>
            <a:ext cx="905107" cy="372627"/>
          </a:xfrm>
        </p:spPr>
        <p:txBody>
          <a:bodyPr anchor="ctr">
            <a:normAutofit/>
          </a:bodyPr>
          <a:lstStyle/>
          <a:p>
            <a:pPr>
              <a:spcAft>
                <a:spcPts val="600"/>
              </a:spcAft>
            </a:pPr>
            <a:fld id="{51AC9CB8-E4A1-4C80-A0FE-41AB03406E23}" type="slidenum">
              <a:rPr lang="en-GB" smtClean="0"/>
              <a:pPr>
                <a:spcAft>
                  <a:spcPts val="600"/>
                </a:spcAft>
              </a:pPr>
              <a:t>9</a:t>
            </a:fld>
            <a:endParaRPr lang="en-GB"/>
          </a:p>
        </p:txBody>
      </p:sp>
    </p:spTree>
    <p:extLst>
      <p:ext uri="{BB962C8B-B14F-4D97-AF65-F5344CB8AC3E}">
        <p14:creationId xmlns:p14="http://schemas.microsoft.com/office/powerpoint/2010/main" val="1693662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449b6c3-4103-4bb4-8684-47712772cc9f"/>
</p:tagLst>
</file>

<file path=ppt/theme/theme1.xml><?xml version="1.0" encoding="utf-8"?>
<a:theme xmlns:a="http://schemas.openxmlformats.org/drawingml/2006/main" name="1_Office Theme">
  <a:themeElements>
    <a:clrScheme name="Custom 3">
      <a:dk1>
        <a:srgbClr val="231F20"/>
      </a:dk1>
      <a:lt1>
        <a:srgbClr val="9FB1BD"/>
      </a:lt1>
      <a:dk2>
        <a:srgbClr val="00131D"/>
      </a:dk2>
      <a:lt2>
        <a:srgbClr val="F2F2F2"/>
      </a:lt2>
      <a:accent1>
        <a:srgbClr val="FCBC00"/>
      </a:accent1>
      <a:accent2>
        <a:srgbClr val="ED7D31"/>
      </a:accent2>
      <a:accent3>
        <a:srgbClr val="74C9E5"/>
      </a:accent3>
      <a:accent4>
        <a:srgbClr val="4BB694"/>
      </a:accent4>
      <a:accent5>
        <a:srgbClr val="9FB1BD"/>
      </a:accent5>
      <a:accent6>
        <a:srgbClr val="D5007F"/>
      </a:accent6>
      <a:hlink>
        <a:srgbClr val="B3DBD2"/>
      </a:hlink>
      <a:folHlink>
        <a:srgbClr val="B3DBD2"/>
      </a:folHlink>
    </a:clrScheme>
    <a:fontScheme name="Custom 3">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potx" id="{6233B71F-887B-483A-AAF2-248725DC3C68}" vid="{31C9F00D-1B1D-4BFD-9757-BB2D8F806DC8}"/>
    </a:ext>
  </a:extLst>
</a:theme>
</file>

<file path=ppt/theme/theme2.xml><?xml version="1.0" encoding="utf-8"?>
<a:theme xmlns:a="http://schemas.openxmlformats.org/drawingml/2006/main" name="2_Office Theme">
  <a:themeElements>
    <a:clrScheme name="Custom 3">
      <a:dk1>
        <a:srgbClr val="231F20"/>
      </a:dk1>
      <a:lt1>
        <a:srgbClr val="9FB1BD"/>
      </a:lt1>
      <a:dk2>
        <a:srgbClr val="00131D"/>
      </a:dk2>
      <a:lt2>
        <a:srgbClr val="F2F2F2"/>
      </a:lt2>
      <a:accent1>
        <a:srgbClr val="FCBC00"/>
      </a:accent1>
      <a:accent2>
        <a:srgbClr val="ED7D31"/>
      </a:accent2>
      <a:accent3>
        <a:srgbClr val="74C9E5"/>
      </a:accent3>
      <a:accent4>
        <a:srgbClr val="4BB694"/>
      </a:accent4>
      <a:accent5>
        <a:srgbClr val="9FB1BD"/>
      </a:accent5>
      <a:accent6>
        <a:srgbClr val="D5007F"/>
      </a:accent6>
      <a:hlink>
        <a:srgbClr val="B3DBD2"/>
      </a:hlink>
      <a:folHlink>
        <a:srgbClr val="B3DBD2"/>
      </a:folHlink>
    </a:clrScheme>
    <a:fontScheme name="Custom 3">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potx" id="{6233B71F-887B-483A-AAF2-248725DC3C68}" vid="{31C9F00D-1B1D-4BFD-9757-BB2D8F806D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CC92975235841AAA2D5AB9EE0FB4F" ma:contentTypeVersion="11" ma:contentTypeDescription="Create a new document." ma:contentTypeScope="" ma:versionID="82151baacefe824223fca2e5aba66a1e">
  <xsd:schema xmlns:xsd="http://www.w3.org/2001/XMLSchema" xmlns:xs="http://www.w3.org/2001/XMLSchema" xmlns:p="http://schemas.microsoft.com/office/2006/metadata/properties" xmlns:ns2="1824a6be-da4c-47de-99ec-ebd5232030ab" xmlns:ns3="a4980879-dfff-4d72-9837-fe1cc757e8bf" targetNamespace="http://schemas.microsoft.com/office/2006/metadata/properties" ma:root="true" ma:fieldsID="a37526fd1b52cfbe058dfea4ad6e0c58" ns2:_="" ns3:_="">
    <xsd:import namespace="1824a6be-da4c-47de-99ec-ebd5232030ab"/>
    <xsd:import namespace="a4980879-dfff-4d72-9837-fe1cc757e8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4a6be-da4c-47de-99ec-ebd523203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980879-dfff-4d72-9837-fe1cc757e8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5905B0-825A-40CE-8CFE-F761F2B4E98B}">
  <ds:schemaRefs>
    <ds:schemaRef ds:uri="1824a6be-da4c-47de-99ec-ebd5232030ab"/>
    <ds:schemaRef ds:uri="http://purl.org/dc/terms/"/>
    <ds:schemaRef ds:uri="http://www.w3.org/XML/1998/namespace"/>
    <ds:schemaRef ds:uri="http://schemas.microsoft.com/office/infopath/2007/PartnerControls"/>
    <ds:schemaRef ds:uri="a4980879-dfff-4d72-9837-fe1cc757e8bf"/>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253B83F-B809-4031-B519-361416E897AD}">
  <ds:schemaRefs>
    <ds:schemaRef ds:uri="http://schemas.microsoft.com/sharepoint/v3/contenttype/forms"/>
  </ds:schemaRefs>
</ds:datastoreItem>
</file>

<file path=customXml/itemProps3.xml><?xml version="1.0" encoding="utf-8"?>
<ds:datastoreItem xmlns:ds="http://schemas.openxmlformats.org/officeDocument/2006/customXml" ds:itemID="{C0145659-7D8C-4258-B379-0DD67A6114B3}">
  <ds:schemaRefs>
    <ds:schemaRef ds:uri="1824a6be-da4c-47de-99ec-ebd5232030ab"/>
    <ds:schemaRef ds:uri="a4980879-dfff-4d72-9837-fe1cc757e8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2219</TotalTime>
  <Words>2861</Words>
  <Application>Microsoft Office PowerPoint</Application>
  <PresentationFormat>Widescreen</PresentationFormat>
  <Paragraphs>317</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vt:lpstr>
      <vt:lpstr>Calibri</vt:lpstr>
      <vt:lpstr>Roboto</vt:lpstr>
      <vt:lpstr>Wingdings</vt:lpstr>
      <vt:lpstr>1_Office Theme</vt:lpstr>
      <vt:lpstr>2_Office Theme</vt:lpstr>
      <vt:lpstr>Making accessibility easier</vt:lpstr>
      <vt:lpstr>Agenda</vt:lpstr>
      <vt:lpstr>Alternative text</vt:lpstr>
      <vt:lpstr>Meta presentation</vt:lpstr>
      <vt:lpstr>Session run-through</vt:lpstr>
      <vt:lpstr>Key resources 2</vt:lpstr>
      <vt:lpstr>Described</vt:lpstr>
      <vt:lpstr>Questions remaining</vt:lpstr>
      <vt:lpstr>Next steps</vt:lpstr>
      <vt:lpstr>Pause</vt:lpstr>
      <vt:lpstr>Accessible, on-brand colour choices</vt:lpstr>
      <vt:lpstr>Meta presentation 2</vt:lpstr>
      <vt:lpstr>Brand colour matrix</vt:lpstr>
      <vt:lpstr>Insights</vt:lpstr>
      <vt:lpstr>Insights 2</vt:lpstr>
      <vt:lpstr>Summer holiday hobby project</vt:lpstr>
      <vt:lpstr>Demo</vt:lpstr>
      <vt:lpstr>Next steps for the suggester</vt:lpstr>
      <vt:lpstr>Also</vt:lpstr>
      <vt:lpstr>Final thoughts</vt:lpstr>
      <vt:lpstr>Pause 2</vt:lpstr>
      <vt:lpstr>Accessibility inspector for everyone!</vt:lpstr>
      <vt:lpstr>Accessibility inspector</vt:lpstr>
      <vt:lpstr>Organisational change, one small step</vt:lpstr>
      <vt:lpstr>Presentation walk-through</vt:lpstr>
      <vt:lpstr>Ally issues we want to investigate</vt:lpstr>
      <vt:lpstr>What have we covered?</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steps forward</dc:title>
  <dc:creator>Matthew Deeprose</dc:creator>
  <cp:keywords>contrast, brand, accessibility inspector</cp:keywords>
  <cp:lastModifiedBy>Matthew Deeprose</cp:lastModifiedBy>
  <cp:revision>4</cp:revision>
  <dcterms:created xsi:type="dcterms:W3CDTF">2021-04-29T14:15:25Z</dcterms:created>
  <dcterms:modified xsi:type="dcterms:W3CDTF">2023-01-16T15:38:19Z</dcterms:modified>
  <cp:category>accessibility</cp:category>
</cp:coreProperties>
</file>